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59" r:id="rId2"/>
    <p:sldId id="307" r:id="rId3"/>
    <p:sldId id="311" r:id="rId4"/>
    <p:sldId id="310" r:id="rId5"/>
    <p:sldId id="312" r:id="rId6"/>
    <p:sldId id="1080" r:id="rId7"/>
    <p:sldId id="258" r:id="rId8"/>
    <p:sldId id="259" r:id="rId9"/>
    <p:sldId id="260" r:id="rId10"/>
    <p:sldId id="1081" r:id="rId11"/>
    <p:sldId id="305" r:id="rId12"/>
    <p:sldId id="308" r:id="rId13"/>
    <p:sldId id="261" r:id="rId14"/>
    <p:sldId id="262" r:id="rId15"/>
    <p:sldId id="263" r:id="rId16"/>
    <p:sldId id="267" r:id="rId17"/>
    <p:sldId id="265" r:id="rId18"/>
    <p:sldId id="269" r:id="rId19"/>
    <p:sldId id="264" r:id="rId20"/>
    <p:sldId id="268" r:id="rId21"/>
    <p:sldId id="271" r:id="rId22"/>
    <p:sldId id="272" r:id="rId23"/>
    <p:sldId id="1082" r:id="rId24"/>
    <p:sldId id="273" r:id="rId25"/>
    <p:sldId id="309" r:id="rId26"/>
    <p:sldId id="290" r:id="rId27"/>
    <p:sldId id="1083" r:id="rId28"/>
    <p:sldId id="287" r:id="rId29"/>
    <p:sldId id="313" r:id="rId30"/>
    <p:sldId id="314" r:id="rId31"/>
    <p:sldId id="288" r:id="rId32"/>
    <p:sldId id="1079" r:id="rId33"/>
    <p:sldId id="1048" r:id="rId34"/>
    <p:sldId id="289" r:id="rId35"/>
    <p:sldId id="492" r:id="rId36"/>
    <p:sldId id="436" r:id="rId37"/>
    <p:sldId id="493" r:id="rId38"/>
    <p:sldId id="1078" r:id="rId39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76EDC54-867F-4811-8C59-5D93FFA4B8C9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5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8E1031CD-644D-4894-B51B-45E1D6704D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1FC075B8-A7E5-48EA-B441-310C71275D7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793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427A4BE-5CA8-47E9-9CA2-F360D81AC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77A4121-4B37-4253-9F64-397BB4A2D8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s-MX"/>
              <a:t>slidesppt.net</a:t>
            </a:r>
            <a:endParaRPr lang="es-P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2;ga187a74370_0_0:notes">
            <a:extLst>
              <a:ext uri="{FF2B5EF4-FFF2-40B4-BE49-F238E27FC236}">
                <a16:creationId xmlns:a16="http://schemas.microsoft.com/office/drawing/2014/main" id="{5A2F24BA-72D4-42E2-A381-02112DFD8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33;ga187a74370_0_0:notes">
            <a:extLst>
              <a:ext uri="{FF2B5EF4-FFF2-40B4-BE49-F238E27FC236}">
                <a16:creationId xmlns:a16="http://schemas.microsoft.com/office/drawing/2014/main" id="{4DBB077D-7D0B-44E7-8DF0-DC5739FB24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  <a:endParaRPr lang="es-P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35;ga187a74370_0_28:notes">
            <a:extLst>
              <a:ext uri="{FF2B5EF4-FFF2-40B4-BE49-F238E27FC236}">
                <a16:creationId xmlns:a16="http://schemas.microsoft.com/office/drawing/2014/main" id="{77EA539F-9568-4575-AAC8-F3B66C7F4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36;ga187a74370_0_28:notes">
            <a:extLst>
              <a:ext uri="{FF2B5EF4-FFF2-40B4-BE49-F238E27FC236}">
                <a16:creationId xmlns:a16="http://schemas.microsoft.com/office/drawing/2014/main" id="{0E7DFF14-2766-40A5-B000-4690ABDFD1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96;ga187a74370_0_45:notes">
            <a:extLst>
              <a:ext uri="{FF2B5EF4-FFF2-40B4-BE49-F238E27FC236}">
                <a16:creationId xmlns:a16="http://schemas.microsoft.com/office/drawing/2014/main" id="{8EE764C7-B10B-4C31-8D07-B5DD8C0FB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97;ga187a74370_0_45:notes">
            <a:extLst>
              <a:ext uri="{FF2B5EF4-FFF2-40B4-BE49-F238E27FC236}">
                <a16:creationId xmlns:a16="http://schemas.microsoft.com/office/drawing/2014/main" id="{9EFB5E5D-C069-4904-AD54-B39D21C204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  <a:endParaRPr lang="es-P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1;g9ac6e23593_0_1826:notes">
            <a:extLst>
              <a:ext uri="{FF2B5EF4-FFF2-40B4-BE49-F238E27FC236}">
                <a16:creationId xmlns:a16="http://schemas.microsoft.com/office/drawing/2014/main" id="{D20694CC-3DC6-4D2D-9063-DA7C155D5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92;g9ac6e23593_0_1826:notes">
            <a:extLst>
              <a:ext uri="{FF2B5EF4-FFF2-40B4-BE49-F238E27FC236}">
                <a16:creationId xmlns:a16="http://schemas.microsoft.com/office/drawing/2014/main" id="{0FF343AC-CC9D-403B-8A2A-F966DF3CE0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79;ga187a74370_0_57:notes">
            <a:extLst>
              <a:ext uri="{FF2B5EF4-FFF2-40B4-BE49-F238E27FC236}">
                <a16:creationId xmlns:a16="http://schemas.microsoft.com/office/drawing/2014/main" id="{8BEC1B59-35FB-4C4B-85BD-28E4151BE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80;ga187a74370_0_57:notes">
            <a:extLst>
              <a:ext uri="{FF2B5EF4-FFF2-40B4-BE49-F238E27FC236}">
                <a16:creationId xmlns:a16="http://schemas.microsoft.com/office/drawing/2014/main" id="{28D6BD89-2BF3-4AE3-BE12-7D45E1917B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  <a:endParaRPr lang="es-P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1;g9d0a66ff7f_0_226:notes">
            <a:extLst>
              <a:ext uri="{FF2B5EF4-FFF2-40B4-BE49-F238E27FC236}">
                <a16:creationId xmlns:a16="http://schemas.microsoft.com/office/drawing/2014/main" id="{7E74BFFA-2D99-4A0C-8C0A-667FEB965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42;g9d0a66ff7f_0_226:notes">
            <a:extLst>
              <a:ext uri="{FF2B5EF4-FFF2-40B4-BE49-F238E27FC236}">
                <a16:creationId xmlns:a16="http://schemas.microsoft.com/office/drawing/2014/main" id="{D9BEDDBB-AA52-44C5-B2CA-72AF36CF5F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4;g9d19b71d90_0_1:notes">
            <a:extLst>
              <a:ext uri="{FF2B5EF4-FFF2-40B4-BE49-F238E27FC236}">
                <a16:creationId xmlns:a16="http://schemas.microsoft.com/office/drawing/2014/main" id="{0F6B0547-786E-42EB-9D2A-1FDF8828A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15;g9d19b71d90_0_1:notes">
            <a:extLst>
              <a:ext uri="{FF2B5EF4-FFF2-40B4-BE49-F238E27FC236}">
                <a16:creationId xmlns:a16="http://schemas.microsoft.com/office/drawing/2014/main" id="{0C0D6C2E-324C-4C88-BCD0-61E8F02CF9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8;g9ac6e23593_0_659:notes">
            <a:extLst>
              <a:ext uri="{FF2B5EF4-FFF2-40B4-BE49-F238E27FC236}">
                <a16:creationId xmlns:a16="http://schemas.microsoft.com/office/drawing/2014/main" id="{20B5BE09-C9CB-44D5-A19E-C66D38C2A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09;g9ac6e23593_0_659:notes">
            <a:extLst>
              <a:ext uri="{FF2B5EF4-FFF2-40B4-BE49-F238E27FC236}">
                <a16:creationId xmlns:a16="http://schemas.microsoft.com/office/drawing/2014/main" id="{02BC1AD0-AC10-4902-A9E3-D5342A931A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77;ga187a74370_0_118:notes">
            <a:extLst>
              <a:ext uri="{FF2B5EF4-FFF2-40B4-BE49-F238E27FC236}">
                <a16:creationId xmlns:a16="http://schemas.microsoft.com/office/drawing/2014/main" id="{A2248B23-6B58-46A1-8260-5633DAFE8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778;ga187a74370_0_118:notes">
            <a:extLst>
              <a:ext uri="{FF2B5EF4-FFF2-40B4-BE49-F238E27FC236}">
                <a16:creationId xmlns:a16="http://schemas.microsoft.com/office/drawing/2014/main" id="{B53C01BE-98B7-4DBF-9310-1CE08AF639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FAEBAB9-CED5-412F-9276-AE7748974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DFD744D-FC0F-4F89-A250-62923D9C09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338DA6A-E8A9-4274-A0A7-A1B3C62F3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4E18E53-5C44-4BD6-8FA8-912A135715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s-MX"/>
              <a:t>slidesppt.net</a:t>
            </a:r>
            <a:endParaRPr lang="es-PE"/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9;g9d19b71d90_0_255:notes">
            <a:extLst>
              <a:ext uri="{FF2B5EF4-FFF2-40B4-BE49-F238E27FC236}">
                <a16:creationId xmlns:a16="http://schemas.microsoft.com/office/drawing/2014/main" id="{778C45D8-5C8E-4E49-85A5-601C7C2E0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90;g9d19b71d90_0_255:notes">
            <a:extLst>
              <a:ext uri="{FF2B5EF4-FFF2-40B4-BE49-F238E27FC236}">
                <a16:creationId xmlns:a16="http://schemas.microsoft.com/office/drawing/2014/main" id="{1752B1AF-836F-435B-8268-1D1BAD8501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382ADC9-A457-4D45-86E8-E61DAE745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E5C08C6-FFDC-4F55-BCFD-09A0468A03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5AB9578-1C1A-4CF0-9538-870E77095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E0A5A56-7820-415B-AD85-10F8FF795C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41;g9d051d177f_0_44:notes">
            <a:extLst>
              <a:ext uri="{FF2B5EF4-FFF2-40B4-BE49-F238E27FC236}">
                <a16:creationId xmlns:a16="http://schemas.microsoft.com/office/drawing/2014/main" id="{4A7F74B4-54FD-4FDF-BCEB-3E9BD6A94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642;g9d051d177f_0_44:notes">
            <a:extLst>
              <a:ext uri="{FF2B5EF4-FFF2-40B4-BE49-F238E27FC236}">
                <a16:creationId xmlns:a16="http://schemas.microsoft.com/office/drawing/2014/main" id="{E122FF2D-B8A5-4F62-80AF-47B7610EBA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D8DCC9-6329-41FA-95C9-80C7D57EB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B9B812-3B4A-4753-B3AE-13A658E1AE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59;g9ac6e23593_0_653:notes">
            <a:extLst>
              <a:ext uri="{FF2B5EF4-FFF2-40B4-BE49-F238E27FC236}">
                <a16:creationId xmlns:a16="http://schemas.microsoft.com/office/drawing/2014/main" id="{2B259496-825D-43FF-95A7-225D969DF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660;g9ac6e23593_0_653:notes">
            <a:extLst>
              <a:ext uri="{FF2B5EF4-FFF2-40B4-BE49-F238E27FC236}">
                <a16:creationId xmlns:a16="http://schemas.microsoft.com/office/drawing/2014/main" id="{E30BBBA2-379C-49E3-9E08-84577CEFFA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  <a:endParaRPr lang="es-P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1F67899-B9A2-4EC6-A3EB-9739AE25B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3E037-E60F-456A-8E97-BC5173E5DE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946FEE5-4078-4264-89F5-4039D95269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BEA7551-6199-4534-9E76-37506ADC12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/>
            <a:endParaRPr lang="es-P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0;ga187a74370_0_31110:notes">
            <a:extLst>
              <a:ext uri="{FF2B5EF4-FFF2-40B4-BE49-F238E27FC236}">
                <a16:creationId xmlns:a16="http://schemas.microsoft.com/office/drawing/2014/main" id="{FCCABB8D-CD9A-4307-A16F-5327204F7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741;ga187a74370_0_31110:notes">
            <a:extLst>
              <a:ext uri="{FF2B5EF4-FFF2-40B4-BE49-F238E27FC236}">
                <a16:creationId xmlns:a16="http://schemas.microsoft.com/office/drawing/2014/main" id="{17B58514-BBFF-4F7E-8FF3-F3C1124CDB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7B153AD-C12F-4951-8549-7D77CC596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2526CC8-FC92-49A2-8F2E-D14F9D2A2D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EEB971-9F70-4B8A-9D53-8DF40BD136E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990285-C351-494A-9DEF-178E6D4A2243}" type="slidenum">
              <a:t>35</a:t>
            </a:fld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523D7F6-5130-44FF-9F31-FE8780B98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E53C34E-0661-467A-A430-E025DAFF52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s-MX"/>
              <a:t>slidesppt.net</a:t>
            </a:r>
            <a:endParaRPr lang="es-PE"/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28ACAEE-F956-4068-BDCC-06396EFA3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A9F5157-905C-44A5-9FF5-B5A09F3DB4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34E8D6-9A6A-40DE-AA2F-C34CC9EC927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15C5B2-A2D1-4A7E-A787-562E1B994FBE}" type="slidenum">
              <a:t>36</a:t>
            </a:fld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214AA1F-67F9-47AC-A554-CEC5F16E8F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CB46276-5AED-4C23-9D68-B3AD5BD937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758A6A-0301-4A49-9E0F-FF923CD4E0B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63093F-F84B-405C-BA3C-66605AC68D90}" type="slidenum">
              <a:t>37</a:t>
            </a:fld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30251B-59C2-40FE-A961-D9857EE71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976A29F-3F09-47D5-AFC4-5A1F1A221F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1;g9ac6e23593_0_631:notes">
            <a:extLst>
              <a:ext uri="{FF2B5EF4-FFF2-40B4-BE49-F238E27FC236}">
                <a16:creationId xmlns:a16="http://schemas.microsoft.com/office/drawing/2014/main" id="{E41C43F7-C06A-4040-82EF-560CA2ACB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02;g9ac6e23593_0_631:notes">
            <a:extLst>
              <a:ext uri="{FF2B5EF4-FFF2-40B4-BE49-F238E27FC236}">
                <a16:creationId xmlns:a16="http://schemas.microsoft.com/office/drawing/2014/main" id="{3F156B17-3EB5-495E-879A-122E38C0CD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5;ga39c8e26cb_0_0:notes">
            <a:extLst>
              <a:ext uri="{FF2B5EF4-FFF2-40B4-BE49-F238E27FC236}">
                <a16:creationId xmlns:a16="http://schemas.microsoft.com/office/drawing/2014/main" id="{814C6565-E114-40F1-AD75-6164C315F9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76;ga39c8e26cb_0_0:notes">
            <a:extLst>
              <a:ext uri="{FF2B5EF4-FFF2-40B4-BE49-F238E27FC236}">
                <a16:creationId xmlns:a16="http://schemas.microsoft.com/office/drawing/2014/main" id="{7C5CF003-497F-4EE3-8A9E-29114372EA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1;g9ac6e23593_0_614:notes">
            <a:extLst>
              <a:ext uri="{FF2B5EF4-FFF2-40B4-BE49-F238E27FC236}">
                <a16:creationId xmlns:a16="http://schemas.microsoft.com/office/drawing/2014/main" id="{217A133A-ED02-4141-880C-941FB419C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82;g9ac6e23593_0_614:notes">
            <a:extLst>
              <a:ext uri="{FF2B5EF4-FFF2-40B4-BE49-F238E27FC236}">
                <a16:creationId xmlns:a16="http://schemas.microsoft.com/office/drawing/2014/main" id="{21C51BB9-8010-483E-98B5-A8ADF16CBE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E5EEDD8-1B02-4F23-958F-E57CAB3B0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C38D5A-DF17-49A8-B244-32E02307FF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s-MX"/>
              <a:t>slidesppt.net</a:t>
            </a:r>
            <a:endParaRPr lang="es-PE"/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38B36D-243F-47DF-A6C9-EB7193506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E09A156-FD30-414E-B367-C4A57C62F1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s-MX"/>
              <a:t>slidesppt.net</a:t>
            </a:r>
            <a:endParaRPr lang="es-P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2;g9ac6e23593_0_643:notes">
            <a:extLst>
              <a:ext uri="{FF2B5EF4-FFF2-40B4-BE49-F238E27FC236}">
                <a16:creationId xmlns:a16="http://schemas.microsoft.com/office/drawing/2014/main" id="{3FE36BB2-FB87-49DF-B2FC-0541F4EF3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53;g9ac6e23593_0_643:notes">
            <a:extLst>
              <a:ext uri="{FF2B5EF4-FFF2-40B4-BE49-F238E27FC236}">
                <a16:creationId xmlns:a16="http://schemas.microsoft.com/office/drawing/2014/main" id="{F443D0FC-F330-4E0E-8BD3-3F8890B84A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3">
            <a:extLst>
              <a:ext uri="{FF2B5EF4-FFF2-40B4-BE49-F238E27FC236}">
                <a16:creationId xmlns:a16="http://schemas.microsoft.com/office/drawing/2014/main" id="{D8A29618-8FD6-41D9-BD85-2852CD0DA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4660" y="2371112"/>
            <a:ext cx="4394697" cy="752697"/>
          </a:xfrm>
        </p:spPr>
        <p:txBody>
          <a:bodyPr anchor="ctr" anchorCtr="1"/>
          <a:lstStyle>
            <a:lvl1pPr algn="ctr">
              <a:defRPr sz="3600"/>
            </a:lvl1pPr>
          </a:lstStyle>
          <a:p>
            <a:pPr lvl="0"/>
            <a:endParaRPr lang="es-PE"/>
          </a:p>
        </p:txBody>
      </p:sp>
      <p:sp>
        <p:nvSpPr>
          <p:cNvPr id="3" name="Google Shape;13;p3">
            <a:extLst>
              <a:ext uri="{FF2B5EF4-FFF2-40B4-BE49-F238E27FC236}">
                <a16:creationId xmlns:a16="http://schemas.microsoft.com/office/drawing/2014/main" id="{CB01D7D0-F6A3-4D31-AC62-8A4FA10D43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74660" y="768096"/>
            <a:ext cx="4394697" cy="1755300"/>
          </a:xfrm>
        </p:spPr>
        <p:txBody>
          <a:bodyPr anchor="b" anchorCtr="1"/>
          <a:lstStyle>
            <a:lvl1pPr algn="ctr">
              <a:defRPr sz="12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50BF70FF-53A2-4483-BB25-84FA3C6413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74623" y="3047503"/>
            <a:ext cx="4394697" cy="462604"/>
          </a:xfrm>
        </p:spPr>
        <p:txBody>
          <a:bodyPr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5" name="Google Shape;21;p3">
            <a:extLst>
              <a:ext uri="{FF2B5EF4-FFF2-40B4-BE49-F238E27FC236}">
                <a16:creationId xmlns:a16="http://schemas.microsoft.com/office/drawing/2014/main" id="{53105962-D299-416A-815E-A9532C6852EC}"/>
              </a:ext>
            </a:extLst>
          </p:cNvPr>
          <p:cNvGrpSpPr/>
          <p:nvPr/>
        </p:nvGrpSpPr>
        <p:grpSpPr>
          <a:xfrm>
            <a:off x="427654" y="870766"/>
            <a:ext cx="5736461" cy="1577485"/>
            <a:chOff x="427654" y="870766"/>
            <a:chExt cx="5736461" cy="1577485"/>
          </a:xfrm>
        </p:grpSpPr>
        <p:grpSp>
          <p:nvGrpSpPr>
            <p:cNvPr id="6" name="Google Shape;22;p3">
              <a:extLst>
                <a:ext uri="{FF2B5EF4-FFF2-40B4-BE49-F238E27FC236}">
                  <a16:creationId xmlns:a16="http://schemas.microsoft.com/office/drawing/2014/main" id="{8A4A55B2-FDD8-49EB-9EBF-2B36E860FDE5}"/>
                </a:ext>
              </a:extLst>
            </p:cNvPr>
            <p:cNvGrpSpPr/>
            <p:nvPr/>
          </p:nvGrpSpPr>
          <p:grpSpPr>
            <a:xfrm>
              <a:off x="2068308" y="975985"/>
              <a:ext cx="4095807" cy="1472266"/>
              <a:chOff x="2068308" y="975985"/>
              <a:chExt cx="4095807" cy="1472266"/>
            </a:xfrm>
          </p:grpSpPr>
          <p:sp>
            <p:nvSpPr>
              <p:cNvPr id="7" name="Google Shape;23;p3">
                <a:extLst>
                  <a:ext uri="{FF2B5EF4-FFF2-40B4-BE49-F238E27FC236}">
                    <a16:creationId xmlns:a16="http://schemas.microsoft.com/office/drawing/2014/main" id="{A472D8A3-9E16-46D2-8908-E3C69816C3E5}"/>
                  </a:ext>
                </a:extLst>
              </p:cNvPr>
              <p:cNvSpPr/>
              <p:nvPr/>
            </p:nvSpPr>
            <p:spPr>
              <a:xfrm rot="5846026">
                <a:off x="3603302" y="-559009"/>
                <a:ext cx="1025819" cy="40958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314"/>
                  <a:gd name="f4" fmla="val 57152"/>
                  <a:gd name="f5" fmla="val 4727"/>
                  <a:gd name="f6" fmla="val 1"/>
                  <a:gd name="f7" fmla="val 2389"/>
                  <a:gd name="f8" fmla="val 5098"/>
                  <a:gd name="f9" fmla="val 193"/>
                  <a:gd name="f10" fmla="val 11087"/>
                  <a:gd name="f11" fmla="val 504"/>
                  <a:gd name="f12" fmla="val 19571"/>
                  <a:gd name="f13" fmla="val 3851"/>
                  <a:gd name="f14" fmla="val 24552"/>
                  <a:gd name="f15" fmla="val 2450"/>
                  <a:gd name="f16" fmla="val 31789"/>
                  <a:gd name="f17" fmla="val 1049"/>
                  <a:gd name="f18" fmla="val 39027"/>
                  <a:gd name="f19" fmla="val 1244"/>
                  <a:gd name="f20" fmla="val 39339"/>
                  <a:gd name="f21" fmla="val 4551"/>
                  <a:gd name="f22" fmla="val 43191"/>
                  <a:gd name="f23" fmla="val 7898"/>
                  <a:gd name="f24" fmla="val 47044"/>
                  <a:gd name="f25" fmla="val 6847"/>
                  <a:gd name="f26" fmla="val 52453"/>
                  <a:gd name="f27" fmla="val 7470"/>
                  <a:gd name="f28" fmla="val 53659"/>
                  <a:gd name="f29" fmla="val 8735"/>
                  <a:gd name="f30" fmla="val 56119"/>
                  <a:gd name="f31" fmla="val 9778"/>
                  <a:gd name="f32" fmla="val 57151"/>
                  <a:gd name="f33" fmla="val 10626"/>
                  <a:gd name="f34" fmla="val 14061"/>
                  <a:gd name="f35" fmla="val 40244"/>
                  <a:gd name="f36" fmla="val 13190"/>
                  <a:gd name="f37" fmla="val 32568"/>
                  <a:gd name="f38" fmla="val 11750"/>
                  <a:gd name="f39" fmla="val 22995"/>
                  <a:gd name="f40" fmla="val 8832"/>
                  <a:gd name="f41" fmla="val 25991"/>
                  <a:gd name="f42" fmla="val 9727"/>
                  <a:gd name="f43" fmla="val 18325"/>
                  <a:gd name="f44" fmla="val 10661"/>
                  <a:gd name="f45" fmla="val 10698"/>
                  <a:gd name="f46" fmla="val 9999"/>
                  <a:gd name="f47" fmla="val 9998"/>
                  <a:gd name="f48" fmla="val 7431"/>
                  <a:gd name="f49" fmla="val 2954"/>
                  <a:gd name="f50" fmla="val 6665"/>
                  <a:gd name="f51" fmla="val 884"/>
                  <a:gd name="f52" fmla="val 5700"/>
                  <a:gd name="f53" fmla="*/ f0 1 14314"/>
                  <a:gd name="f54" fmla="*/ f1 1 57152"/>
                  <a:gd name="f55" fmla="val f2"/>
                  <a:gd name="f56" fmla="val f3"/>
                  <a:gd name="f57" fmla="val f4"/>
                  <a:gd name="f58" fmla="+- f57 0 f55"/>
                  <a:gd name="f59" fmla="+- f56 0 f55"/>
                  <a:gd name="f60" fmla="*/ f59 1 14314"/>
                  <a:gd name="f61" fmla="*/ f58 1 57152"/>
                  <a:gd name="f62" fmla="*/ f55 1 f60"/>
                  <a:gd name="f63" fmla="*/ f56 1 f60"/>
                  <a:gd name="f64" fmla="*/ f55 1 f61"/>
                  <a:gd name="f65" fmla="*/ f57 1 f61"/>
                  <a:gd name="f66" fmla="*/ f62 f53 1"/>
                  <a:gd name="f67" fmla="*/ f63 f53 1"/>
                  <a:gd name="f68" fmla="*/ f65 f54 1"/>
                  <a:gd name="f69" fmla="*/ f64 f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6" t="f69" r="f67" b="f68"/>
                <a:pathLst>
                  <a:path w="14314" h="57152">
                    <a:moveTo>
                      <a:pt x="f5" y="f6"/>
                    </a:moveTo>
                    <a:cubicBezTo>
                      <a:pt x="f7" y="f6"/>
                      <a:pt x="f6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2"/>
                    </a:cubicBezTo>
                    <a:cubicBezTo>
                      <a:pt x="f34" y="f32"/>
                      <a:pt x="f3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6"/>
                      <a:pt x="f5" y="f6"/>
                    </a:cubicBezTo>
                    <a:close/>
                  </a:path>
                </a:pathLst>
              </a:custGeom>
              <a:solidFill>
                <a:srgbClr val="FFF6E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24;p3">
                <a:extLst>
                  <a:ext uri="{FF2B5EF4-FFF2-40B4-BE49-F238E27FC236}">
                    <a16:creationId xmlns:a16="http://schemas.microsoft.com/office/drawing/2014/main" id="{89BCA821-714D-49A3-866F-2650F46981E5}"/>
                  </a:ext>
                </a:extLst>
              </p:cNvPr>
              <p:cNvSpPr/>
              <p:nvPr/>
            </p:nvSpPr>
            <p:spPr>
              <a:xfrm rot="5845888">
                <a:off x="3906636" y="1352270"/>
                <a:ext cx="438985" cy="17529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314"/>
                  <a:gd name="f4" fmla="val 57152"/>
                  <a:gd name="f5" fmla="val 4727"/>
                  <a:gd name="f6" fmla="val 1"/>
                  <a:gd name="f7" fmla="val 2389"/>
                  <a:gd name="f8" fmla="val 5098"/>
                  <a:gd name="f9" fmla="val 193"/>
                  <a:gd name="f10" fmla="val 11087"/>
                  <a:gd name="f11" fmla="val 504"/>
                  <a:gd name="f12" fmla="val 19571"/>
                  <a:gd name="f13" fmla="val 3851"/>
                  <a:gd name="f14" fmla="val 24552"/>
                  <a:gd name="f15" fmla="val 2450"/>
                  <a:gd name="f16" fmla="val 31789"/>
                  <a:gd name="f17" fmla="val 1049"/>
                  <a:gd name="f18" fmla="val 39027"/>
                  <a:gd name="f19" fmla="val 1244"/>
                  <a:gd name="f20" fmla="val 39339"/>
                  <a:gd name="f21" fmla="val 4551"/>
                  <a:gd name="f22" fmla="val 43191"/>
                  <a:gd name="f23" fmla="val 7898"/>
                  <a:gd name="f24" fmla="val 47044"/>
                  <a:gd name="f25" fmla="val 6847"/>
                  <a:gd name="f26" fmla="val 52453"/>
                  <a:gd name="f27" fmla="val 7470"/>
                  <a:gd name="f28" fmla="val 53659"/>
                  <a:gd name="f29" fmla="val 8735"/>
                  <a:gd name="f30" fmla="val 56119"/>
                  <a:gd name="f31" fmla="val 9778"/>
                  <a:gd name="f32" fmla="val 57151"/>
                  <a:gd name="f33" fmla="val 10626"/>
                  <a:gd name="f34" fmla="val 14061"/>
                  <a:gd name="f35" fmla="val 40244"/>
                  <a:gd name="f36" fmla="val 13190"/>
                  <a:gd name="f37" fmla="val 32568"/>
                  <a:gd name="f38" fmla="val 11750"/>
                  <a:gd name="f39" fmla="val 22995"/>
                  <a:gd name="f40" fmla="val 8832"/>
                  <a:gd name="f41" fmla="val 25991"/>
                  <a:gd name="f42" fmla="val 9727"/>
                  <a:gd name="f43" fmla="val 18325"/>
                  <a:gd name="f44" fmla="val 10661"/>
                  <a:gd name="f45" fmla="val 10698"/>
                  <a:gd name="f46" fmla="val 9999"/>
                  <a:gd name="f47" fmla="val 9998"/>
                  <a:gd name="f48" fmla="val 7431"/>
                  <a:gd name="f49" fmla="val 2954"/>
                  <a:gd name="f50" fmla="val 6665"/>
                  <a:gd name="f51" fmla="val 884"/>
                  <a:gd name="f52" fmla="val 5700"/>
                  <a:gd name="f53" fmla="*/ f0 1 14314"/>
                  <a:gd name="f54" fmla="*/ f1 1 57152"/>
                  <a:gd name="f55" fmla="val f2"/>
                  <a:gd name="f56" fmla="val f3"/>
                  <a:gd name="f57" fmla="val f4"/>
                  <a:gd name="f58" fmla="+- f57 0 f55"/>
                  <a:gd name="f59" fmla="+- f56 0 f55"/>
                  <a:gd name="f60" fmla="*/ f59 1 14314"/>
                  <a:gd name="f61" fmla="*/ f58 1 57152"/>
                  <a:gd name="f62" fmla="*/ f55 1 f60"/>
                  <a:gd name="f63" fmla="*/ f56 1 f60"/>
                  <a:gd name="f64" fmla="*/ f55 1 f61"/>
                  <a:gd name="f65" fmla="*/ f57 1 f61"/>
                  <a:gd name="f66" fmla="*/ f62 f53 1"/>
                  <a:gd name="f67" fmla="*/ f63 f53 1"/>
                  <a:gd name="f68" fmla="*/ f65 f54 1"/>
                  <a:gd name="f69" fmla="*/ f64 f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6" t="f69" r="f67" b="f68"/>
                <a:pathLst>
                  <a:path w="14314" h="57152">
                    <a:moveTo>
                      <a:pt x="f5" y="f6"/>
                    </a:moveTo>
                    <a:cubicBezTo>
                      <a:pt x="f7" y="f6"/>
                      <a:pt x="f6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2"/>
                    </a:cubicBezTo>
                    <a:cubicBezTo>
                      <a:pt x="f34" y="f32"/>
                      <a:pt x="f3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6"/>
                      <a:pt x="f5" y="f6"/>
                    </a:cubicBezTo>
                    <a:close/>
                  </a:path>
                </a:pathLst>
              </a:custGeom>
              <a:solidFill>
                <a:srgbClr val="FFF6E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9" name="Google Shape;25;p3">
              <a:extLst>
                <a:ext uri="{FF2B5EF4-FFF2-40B4-BE49-F238E27FC236}">
                  <a16:creationId xmlns:a16="http://schemas.microsoft.com/office/drawing/2014/main" id="{6F0E680B-DE1B-4D39-862B-7BA2A85BBDAC}"/>
                </a:ext>
              </a:extLst>
            </p:cNvPr>
            <p:cNvSpPr/>
            <p:nvPr/>
          </p:nvSpPr>
          <p:spPr>
            <a:xfrm rot="4954121" flipH="1">
              <a:off x="920818" y="377602"/>
              <a:ext cx="329522" cy="1315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Forma libre: forma 15">
            <a:extLst>
              <a:ext uri="{FF2B5EF4-FFF2-40B4-BE49-F238E27FC236}">
                <a16:creationId xmlns:a16="http://schemas.microsoft.com/office/drawing/2014/main" id="{5F7B1C03-8225-4362-95C2-AF9FD9649F45}"/>
              </a:ext>
            </a:extLst>
          </p:cNvPr>
          <p:cNvSpPr/>
          <p:nvPr/>
        </p:nvSpPr>
        <p:spPr>
          <a:xfrm>
            <a:off x="0" y="3199787"/>
            <a:ext cx="3025155" cy="19399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25154"/>
              <a:gd name="f7" fmla="val 1939925"/>
              <a:gd name="f8" fmla="val 1620847"/>
              <a:gd name="f9" fmla="val 1703176"/>
              <a:gd name="f10" fmla="val 1797979"/>
              <a:gd name="f11" fmla="val 37429"/>
              <a:gd name="f12" fmla="val 1897772"/>
              <a:gd name="f13" fmla="val 99810"/>
              <a:gd name="f14" fmla="val 2142264"/>
              <a:gd name="f15" fmla="val 252019"/>
              <a:gd name="f16" fmla="val 2162222"/>
              <a:gd name="f17" fmla="val 875828"/>
              <a:gd name="f18" fmla="val 2144759"/>
              <a:gd name="f19" fmla="val 1295027"/>
              <a:gd name="f20" fmla="val 1372379"/>
              <a:gd name="f21" fmla="val 2212119"/>
              <a:gd name="f22" fmla="val 1429770"/>
              <a:gd name="f23" fmla="val 2281974"/>
              <a:gd name="f24" fmla="val 2309417"/>
              <a:gd name="f25" fmla="val 2336860"/>
              <a:gd name="f26" fmla="val 1419789"/>
              <a:gd name="f27" fmla="val 2364303"/>
              <a:gd name="f28" fmla="val 1399827"/>
              <a:gd name="f29" fmla="val 2429168"/>
              <a:gd name="f30" fmla="val 1352418"/>
              <a:gd name="f31" fmla="val 2509002"/>
              <a:gd name="f32" fmla="val 1317484"/>
              <a:gd name="f33" fmla="val 2591331"/>
              <a:gd name="f34" fmla="val 2671165"/>
              <a:gd name="f35" fmla="val 2753494"/>
              <a:gd name="f36" fmla="val 1349922"/>
              <a:gd name="f37" fmla="val 2835823"/>
              <a:gd name="f38" fmla="val 1439751"/>
              <a:gd name="f39" fmla="val 2946531"/>
              <a:gd name="f40" fmla="val 1555155"/>
              <a:gd name="f41" fmla="val 3001446"/>
              <a:gd name="f42" fmla="val 1737571"/>
              <a:gd name="f43" fmla="val 3024628"/>
              <a:gd name="f44" fmla="val 1933845"/>
              <a:gd name="f45" fmla="val 13281"/>
              <a:gd name="f46" fmla="val 1853001"/>
              <a:gd name="f47" fmla="val 76711"/>
              <a:gd name="f48" fmla="val 1484947"/>
              <a:gd name="f49" fmla="val 188042"/>
              <a:gd name="f50" fmla="val 1157789"/>
              <a:gd name="f51" fmla="val 383418"/>
              <a:gd name="f52" fmla="val 473231"/>
              <a:gd name="f53" fmla="val 583003"/>
              <a:gd name="f54" fmla="val 1227656"/>
              <a:gd name="f55" fmla="val 712734"/>
              <a:gd name="f56" fmla="val 787578"/>
              <a:gd name="f57" fmla="val 1497141"/>
              <a:gd name="f58" fmla="val 852443"/>
              <a:gd name="f59" fmla="val 1534570"/>
              <a:gd name="f60" fmla="val 904835"/>
              <a:gd name="f61" fmla="val 1054524"/>
              <a:gd name="f62" fmla="val 1119389"/>
              <a:gd name="f63" fmla="val 1242627"/>
              <a:gd name="f64" fmla="val 1237637"/>
              <a:gd name="f65" fmla="val 1189244"/>
              <a:gd name="f66" fmla="val 341847"/>
              <a:gd name="f67" fmla="val 1361386"/>
              <a:gd name="f68" fmla="+- 0 0 -90"/>
              <a:gd name="f69" fmla="*/ f3 1 3025154"/>
              <a:gd name="f70" fmla="*/ f4 1 1939925"/>
              <a:gd name="f71" fmla="val f5"/>
              <a:gd name="f72" fmla="val f6"/>
              <a:gd name="f73" fmla="val f7"/>
              <a:gd name="f74" fmla="*/ f68 f0 1"/>
              <a:gd name="f75" fmla="+- f73 0 f71"/>
              <a:gd name="f76" fmla="+- f72 0 f71"/>
              <a:gd name="f77" fmla="*/ f74 1 f2"/>
              <a:gd name="f78" fmla="*/ f76 1 3025154"/>
              <a:gd name="f79" fmla="*/ f75 1 1939925"/>
              <a:gd name="f80" fmla="*/ 1620847 f76 1"/>
              <a:gd name="f81" fmla="*/ 0 f75 1"/>
              <a:gd name="f82" fmla="*/ 1897772 f76 1"/>
              <a:gd name="f83" fmla="*/ 99810 f75 1"/>
              <a:gd name="f84" fmla="*/ 2144759 f76 1"/>
              <a:gd name="f85" fmla="*/ 1295027 f75 1"/>
              <a:gd name="f86" fmla="*/ 2281974 f76 1"/>
              <a:gd name="f87" fmla="*/ 1429770 f75 1"/>
              <a:gd name="f88" fmla="*/ 2364303 f76 1"/>
              <a:gd name="f89" fmla="*/ 1399827 f75 1"/>
              <a:gd name="f90" fmla="*/ 2591331 f76 1"/>
              <a:gd name="f91" fmla="*/ 1317484 f75 1"/>
              <a:gd name="f92" fmla="*/ 2835823 f76 1"/>
              <a:gd name="f93" fmla="*/ 1439751 f75 1"/>
              <a:gd name="f94" fmla="*/ 3024628 f76 1"/>
              <a:gd name="f95" fmla="*/ 1933845 f75 1"/>
              <a:gd name="f96" fmla="*/ 3025154 f76 1"/>
              <a:gd name="f97" fmla="*/ 1939925 f75 1"/>
              <a:gd name="f98" fmla="*/ 0 f76 1"/>
              <a:gd name="f99" fmla="*/ 13281 f76 1"/>
              <a:gd name="f100" fmla="*/ 1853001 f75 1"/>
              <a:gd name="f101" fmla="*/ 383418 f76 1"/>
              <a:gd name="f102" fmla="*/ 1157789 f75 1"/>
              <a:gd name="f103" fmla="*/ 712734 f76 1"/>
              <a:gd name="f104" fmla="*/ 904835 f76 1"/>
              <a:gd name="f105" fmla="*/ 1534570 f75 1"/>
              <a:gd name="f106" fmla="*/ 1119389 f76 1"/>
              <a:gd name="f107" fmla="*/ 1237637 f75 1"/>
              <a:gd name="f108" fmla="+- f77 0 f1"/>
              <a:gd name="f109" fmla="*/ f80 1 3025154"/>
              <a:gd name="f110" fmla="*/ f81 1 1939925"/>
              <a:gd name="f111" fmla="*/ f82 1 3025154"/>
              <a:gd name="f112" fmla="*/ f83 1 1939925"/>
              <a:gd name="f113" fmla="*/ f84 1 3025154"/>
              <a:gd name="f114" fmla="*/ f85 1 1939925"/>
              <a:gd name="f115" fmla="*/ f86 1 3025154"/>
              <a:gd name="f116" fmla="*/ f87 1 1939925"/>
              <a:gd name="f117" fmla="*/ f88 1 3025154"/>
              <a:gd name="f118" fmla="*/ f89 1 1939925"/>
              <a:gd name="f119" fmla="*/ f90 1 3025154"/>
              <a:gd name="f120" fmla="*/ f91 1 1939925"/>
              <a:gd name="f121" fmla="*/ f92 1 3025154"/>
              <a:gd name="f122" fmla="*/ f93 1 1939925"/>
              <a:gd name="f123" fmla="*/ f94 1 3025154"/>
              <a:gd name="f124" fmla="*/ f95 1 1939925"/>
              <a:gd name="f125" fmla="*/ f96 1 3025154"/>
              <a:gd name="f126" fmla="*/ f97 1 1939925"/>
              <a:gd name="f127" fmla="*/ f98 1 3025154"/>
              <a:gd name="f128" fmla="*/ f99 1 3025154"/>
              <a:gd name="f129" fmla="*/ f100 1 1939925"/>
              <a:gd name="f130" fmla="*/ f101 1 3025154"/>
              <a:gd name="f131" fmla="*/ f102 1 1939925"/>
              <a:gd name="f132" fmla="*/ f103 1 3025154"/>
              <a:gd name="f133" fmla="*/ f104 1 3025154"/>
              <a:gd name="f134" fmla="*/ f105 1 1939925"/>
              <a:gd name="f135" fmla="*/ f106 1 3025154"/>
              <a:gd name="f136" fmla="*/ f107 1 1939925"/>
              <a:gd name="f137" fmla="*/ f71 1 f78"/>
              <a:gd name="f138" fmla="*/ f72 1 f78"/>
              <a:gd name="f139" fmla="*/ f71 1 f79"/>
              <a:gd name="f140" fmla="*/ f73 1 f79"/>
              <a:gd name="f141" fmla="*/ f109 1 f78"/>
              <a:gd name="f142" fmla="*/ f110 1 f79"/>
              <a:gd name="f143" fmla="*/ f111 1 f78"/>
              <a:gd name="f144" fmla="*/ f112 1 f79"/>
              <a:gd name="f145" fmla="*/ f113 1 f78"/>
              <a:gd name="f146" fmla="*/ f114 1 f79"/>
              <a:gd name="f147" fmla="*/ f115 1 f78"/>
              <a:gd name="f148" fmla="*/ f116 1 f79"/>
              <a:gd name="f149" fmla="*/ f117 1 f78"/>
              <a:gd name="f150" fmla="*/ f118 1 f79"/>
              <a:gd name="f151" fmla="*/ f119 1 f78"/>
              <a:gd name="f152" fmla="*/ f120 1 f79"/>
              <a:gd name="f153" fmla="*/ f121 1 f78"/>
              <a:gd name="f154" fmla="*/ f122 1 f79"/>
              <a:gd name="f155" fmla="*/ f123 1 f78"/>
              <a:gd name="f156" fmla="*/ f124 1 f79"/>
              <a:gd name="f157" fmla="*/ f125 1 f78"/>
              <a:gd name="f158" fmla="*/ f126 1 f79"/>
              <a:gd name="f159" fmla="*/ f127 1 f78"/>
              <a:gd name="f160" fmla="*/ f128 1 f78"/>
              <a:gd name="f161" fmla="*/ f129 1 f79"/>
              <a:gd name="f162" fmla="*/ f130 1 f78"/>
              <a:gd name="f163" fmla="*/ f131 1 f79"/>
              <a:gd name="f164" fmla="*/ f132 1 f78"/>
              <a:gd name="f165" fmla="*/ f133 1 f78"/>
              <a:gd name="f166" fmla="*/ f134 1 f79"/>
              <a:gd name="f167" fmla="*/ f135 1 f78"/>
              <a:gd name="f168" fmla="*/ f136 1 f79"/>
              <a:gd name="f169" fmla="*/ f137 f69 1"/>
              <a:gd name="f170" fmla="*/ f138 f69 1"/>
              <a:gd name="f171" fmla="*/ f140 f70 1"/>
              <a:gd name="f172" fmla="*/ f139 f70 1"/>
              <a:gd name="f173" fmla="*/ f141 f69 1"/>
              <a:gd name="f174" fmla="*/ f142 f70 1"/>
              <a:gd name="f175" fmla="*/ f143 f69 1"/>
              <a:gd name="f176" fmla="*/ f144 f70 1"/>
              <a:gd name="f177" fmla="*/ f145 f69 1"/>
              <a:gd name="f178" fmla="*/ f146 f70 1"/>
              <a:gd name="f179" fmla="*/ f147 f69 1"/>
              <a:gd name="f180" fmla="*/ f148 f70 1"/>
              <a:gd name="f181" fmla="*/ f149 f69 1"/>
              <a:gd name="f182" fmla="*/ f150 f70 1"/>
              <a:gd name="f183" fmla="*/ f151 f69 1"/>
              <a:gd name="f184" fmla="*/ f152 f70 1"/>
              <a:gd name="f185" fmla="*/ f153 f69 1"/>
              <a:gd name="f186" fmla="*/ f154 f70 1"/>
              <a:gd name="f187" fmla="*/ f155 f69 1"/>
              <a:gd name="f188" fmla="*/ f156 f70 1"/>
              <a:gd name="f189" fmla="*/ f157 f69 1"/>
              <a:gd name="f190" fmla="*/ f158 f70 1"/>
              <a:gd name="f191" fmla="*/ f159 f69 1"/>
              <a:gd name="f192" fmla="*/ f160 f69 1"/>
              <a:gd name="f193" fmla="*/ f161 f70 1"/>
              <a:gd name="f194" fmla="*/ f162 f69 1"/>
              <a:gd name="f195" fmla="*/ f163 f70 1"/>
              <a:gd name="f196" fmla="*/ f164 f69 1"/>
              <a:gd name="f197" fmla="*/ f165 f69 1"/>
              <a:gd name="f198" fmla="*/ f166 f70 1"/>
              <a:gd name="f199" fmla="*/ f167 f69 1"/>
              <a:gd name="f200" fmla="*/ f168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73" y="f174"/>
              </a:cxn>
              <a:cxn ang="f108">
                <a:pos x="f175" y="f176"/>
              </a:cxn>
              <a:cxn ang="f108">
                <a:pos x="f177" y="f178"/>
              </a:cxn>
              <a:cxn ang="f108">
                <a:pos x="f179" y="f180"/>
              </a:cxn>
              <a:cxn ang="f108">
                <a:pos x="f181" y="f182"/>
              </a:cxn>
              <a:cxn ang="f108">
                <a:pos x="f183" y="f184"/>
              </a:cxn>
              <a:cxn ang="f108">
                <a:pos x="f185" y="f186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91" y="f190"/>
              </a:cxn>
              <a:cxn ang="f108">
                <a:pos x="f192" y="f193"/>
              </a:cxn>
              <a:cxn ang="f108">
                <a:pos x="f194" y="f195"/>
              </a:cxn>
              <a:cxn ang="f108">
                <a:pos x="f196" y="f182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173" y="f174"/>
              </a:cxn>
            </a:cxnLst>
            <a:rect l="f169" t="f172" r="f170" b="f171"/>
            <a:pathLst>
              <a:path w="3025154" h="1939925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18" y="f20"/>
                  <a:pt x="f21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lnTo>
                  <a:pt x="f6" y="f7"/>
                </a:lnTo>
                <a:lnTo>
                  <a:pt x="f5" y="f7"/>
                </a:lnTo>
                <a:lnTo>
                  <a:pt x="f45" y="f46"/>
                </a:lnTo>
                <a:cubicBezTo>
                  <a:pt x="f47" y="f48"/>
                  <a:pt x="f49" y="f50"/>
                  <a:pt x="f51" y="f50"/>
                </a:cubicBezTo>
                <a:cubicBezTo>
                  <a:pt x="f52" y="f50"/>
                  <a:pt x="f53" y="f54"/>
                  <a:pt x="f55" y="f28"/>
                </a:cubicBezTo>
                <a:cubicBezTo>
                  <a:pt x="f56" y="f57"/>
                  <a:pt x="f58" y="f59"/>
                  <a:pt x="f60" y="f59"/>
                </a:cubicBezTo>
                <a:cubicBezTo>
                  <a:pt x="f61" y="f59"/>
                  <a:pt x="f62" y="f63"/>
                  <a:pt x="f62" y="f64"/>
                </a:cubicBezTo>
                <a:cubicBezTo>
                  <a:pt x="f65" y="f66"/>
                  <a:pt x="f67" y="f5"/>
                  <a:pt x="f8" y="f5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3609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7;p19">
            <a:extLst>
              <a:ext uri="{FF2B5EF4-FFF2-40B4-BE49-F238E27FC236}">
                <a16:creationId xmlns:a16="http://schemas.microsoft.com/office/drawing/2014/main" id="{9BA4C442-85D2-4E75-95A4-7AE0A53528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98;p19">
            <a:extLst>
              <a:ext uri="{FF2B5EF4-FFF2-40B4-BE49-F238E27FC236}">
                <a16:creationId xmlns:a16="http://schemas.microsoft.com/office/drawing/2014/main" id="{7A715A85-685E-4A81-B7D7-2AC320395A1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58399" y="2498726"/>
            <a:ext cx="2421002" cy="1026002"/>
          </a:xfrm>
        </p:spPr>
        <p:txBody>
          <a:bodyPr anchor="ctr"/>
          <a:lstStyle>
            <a:lvl1pPr algn="r">
              <a:buNone/>
              <a:defRPr sz="1400"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20223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0;p20">
            <a:extLst>
              <a:ext uri="{FF2B5EF4-FFF2-40B4-BE49-F238E27FC236}">
                <a16:creationId xmlns:a16="http://schemas.microsoft.com/office/drawing/2014/main" id="{CD4FF274-344E-43B9-8638-88F666CAAF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1447303"/>
            <a:ext cx="2988899" cy="14829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01;p20">
            <a:extLst>
              <a:ext uri="{FF2B5EF4-FFF2-40B4-BE49-F238E27FC236}">
                <a16:creationId xmlns:a16="http://schemas.microsoft.com/office/drawing/2014/main" id="{773FB2B1-E8F5-43EF-96A5-1117FE7775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268" y="3134151"/>
            <a:ext cx="2988899" cy="96180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4" name="Google Shape;208;p20">
            <a:extLst>
              <a:ext uri="{FF2B5EF4-FFF2-40B4-BE49-F238E27FC236}">
                <a16:creationId xmlns:a16="http://schemas.microsoft.com/office/drawing/2014/main" id="{2801224C-0FA5-4696-B56A-65556B7951F0}"/>
              </a:ext>
            </a:extLst>
          </p:cNvPr>
          <p:cNvGrpSpPr/>
          <p:nvPr/>
        </p:nvGrpSpPr>
        <p:grpSpPr>
          <a:xfrm>
            <a:off x="2573358" y="105614"/>
            <a:ext cx="3037581" cy="1139450"/>
            <a:chOff x="2573358" y="105614"/>
            <a:chExt cx="3037581" cy="1139450"/>
          </a:xfrm>
        </p:grpSpPr>
        <p:sp>
          <p:nvSpPr>
            <p:cNvPr id="5" name="Google Shape;209;p20">
              <a:extLst>
                <a:ext uri="{FF2B5EF4-FFF2-40B4-BE49-F238E27FC236}">
                  <a16:creationId xmlns:a16="http://schemas.microsoft.com/office/drawing/2014/main" id="{6D0EC3CA-AF9D-47B1-B7DB-4A03A9B1D469}"/>
                </a:ext>
              </a:extLst>
            </p:cNvPr>
            <p:cNvSpPr/>
            <p:nvPr/>
          </p:nvSpPr>
          <p:spPr>
            <a:xfrm rot="4953983" flipH="1">
              <a:off x="3711759" y="-1032787"/>
              <a:ext cx="760780" cy="30375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10;p20">
              <a:extLst>
                <a:ext uri="{FF2B5EF4-FFF2-40B4-BE49-F238E27FC236}">
                  <a16:creationId xmlns:a16="http://schemas.microsoft.com/office/drawing/2014/main" id="{98AEDA51-5E21-4FE6-9F85-8A775A81EB86}"/>
                </a:ext>
              </a:extLst>
            </p:cNvPr>
            <p:cNvSpPr/>
            <p:nvPr/>
          </p:nvSpPr>
          <p:spPr>
            <a:xfrm rot="4954121" flipH="1">
              <a:off x="4545052" y="432254"/>
              <a:ext cx="325562" cy="13000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4757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2;p21">
            <a:extLst>
              <a:ext uri="{FF2B5EF4-FFF2-40B4-BE49-F238E27FC236}">
                <a16:creationId xmlns:a16="http://schemas.microsoft.com/office/drawing/2014/main" id="{DCFF4F9A-B582-4DA3-8799-98D6B9CF76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3" name="Google Shape;213;p21">
            <a:extLst>
              <a:ext uri="{FF2B5EF4-FFF2-40B4-BE49-F238E27FC236}">
                <a16:creationId xmlns:a16="http://schemas.microsoft.com/office/drawing/2014/main" id="{F303868A-1220-4E0F-BAD0-E940D9BB6249}"/>
              </a:ext>
            </a:extLst>
          </p:cNvPr>
          <p:cNvGrpSpPr/>
          <p:nvPr/>
        </p:nvGrpSpPr>
        <p:grpSpPr>
          <a:xfrm>
            <a:off x="-684338" y="3916456"/>
            <a:ext cx="2229884" cy="850851"/>
            <a:chOff x="-684338" y="3916456"/>
            <a:chExt cx="2229884" cy="850851"/>
          </a:xfrm>
        </p:grpSpPr>
        <p:sp>
          <p:nvSpPr>
            <p:cNvPr id="4" name="Google Shape;214;p21">
              <a:extLst>
                <a:ext uri="{FF2B5EF4-FFF2-40B4-BE49-F238E27FC236}">
                  <a16:creationId xmlns:a16="http://schemas.microsoft.com/office/drawing/2014/main" id="{EF6C8638-4B52-45A8-97B5-A3928E6D2820}"/>
                </a:ext>
              </a:extLst>
            </p:cNvPr>
            <p:cNvSpPr/>
            <p:nvPr/>
          </p:nvSpPr>
          <p:spPr>
            <a:xfrm rot="5030954" flipH="1">
              <a:off x="62494" y="3521378"/>
              <a:ext cx="499097" cy="1992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15;p21">
              <a:extLst>
                <a:ext uri="{FF2B5EF4-FFF2-40B4-BE49-F238E27FC236}">
                  <a16:creationId xmlns:a16="http://schemas.microsoft.com/office/drawing/2014/main" id="{E4D2D79B-2C54-4214-AFCD-FAA685955BC5}"/>
                </a:ext>
              </a:extLst>
            </p:cNvPr>
            <p:cNvSpPr/>
            <p:nvPr/>
          </p:nvSpPr>
          <p:spPr>
            <a:xfrm rot="15831014" flipH="1">
              <a:off x="673199" y="3393557"/>
              <a:ext cx="349447" cy="1395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" name="Google Shape;216;p21">
            <a:extLst>
              <a:ext uri="{FF2B5EF4-FFF2-40B4-BE49-F238E27FC236}">
                <a16:creationId xmlns:a16="http://schemas.microsoft.com/office/drawing/2014/main" id="{E63CE60C-8C20-4B14-AA8C-820B5C298DC6}"/>
              </a:ext>
            </a:extLst>
          </p:cNvPr>
          <p:cNvSpPr/>
          <p:nvPr/>
        </p:nvSpPr>
        <p:spPr>
          <a:xfrm rot="5031074">
            <a:off x="8393525" y="275418"/>
            <a:ext cx="349447" cy="1395246"/>
          </a:xfrm>
          <a:custGeom>
            <a:avLst/>
            <a:gdLst>
              <a:gd name="f0" fmla="val w"/>
              <a:gd name="f1" fmla="val h"/>
              <a:gd name="f2" fmla="val 0"/>
              <a:gd name="f3" fmla="val 14314"/>
              <a:gd name="f4" fmla="val 57152"/>
              <a:gd name="f5" fmla="val 4727"/>
              <a:gd name="f6" fmla="val 1"/>
              <a:gd name="f7" fmla="val 2389"/>
              <a:gd name="f8" fmla="val 5098"/>
              <a:gd name="f9" fmla="val 193"/>
              <a:gd name="f10" fmla="val 11087"/>
              <a:gd name="f11" fmla="val 504"/>
              <a:gd name="f12" fmla="val 19571"/>
              <a:gd name="f13" fmla="val 3851"/>
              <a:gd name="f14" fmla="val 24552"/>
              <a:gd name="f15" fmla="val 2450"/>
              <a:gd name="f16" fmla="val 31789"/>
              <a:gd name="f17" fmla="val 1049"/>
              <a:gd name="f18" fmla="val 39027"/>
              <a:gd name="f19" fmla="val 1244"/>
              <a:gd name="f20" fmla="val 39339"/>
              <a:gd name="f21" fmla="val 4551"/>
              <a:gd name="f22" fmla="val 43191"/>
              <a:gd name="f23" fmla="val 7898"/>
              <a:gd name="f24" fmla="val 47044"/>
              <a:gd name="f25" fmla="val 6847"/>
              <a:gd name="f26" fmla="val 52453"/>
              <a:gd name="f27" fmla="val 7470"/>
              <a:gd name="f28" fmla="val 53659"/>
              <a:gd name="f29" fmla="val 8735"/>
              <a:gd name="f30" fmla="val 56119"/>
              <a:gd name="f31" fmla="val 9778"/>
              <a:gd name="f32" fmla="val 57151"/>
              <a:gd name="f33" fmla="val 10626"/>
              <a:gd name="f34" fmla="val 14061"/>
              <a:gd name="f35" fmla="val 40244"/>
              <a:gd name="f36" fmla="val 13190"/>
              <a:gd name="f37" fmla="val 32568"/>
              <a:gd name="f38" fmla="val 11750"/>
              <a:gd name="f39" fmla="val 22995"/>
              <a:gd name="f40" fmla="val 8832"/>
              <a:gd name="f41" fmla="val 25991"/>
              <a:gd name="f42" fmla="val 9727"/>
              <a:gd name="f43" fmla="val 18325"/>
              <a:gd name="f44" fmla="val 10661"/>
              <a:gd name="f45" fmla="val 10698"/>
              <a:gd name="f46" fmla="val 9999"/>
              <a:gd name="f47" fmla="val 9998"/>
              <a:gd name="f48" fmla="val 7431"/>
              <a:gd name="f49" fmla="val 2954"/>
              <a:gd name="f50" fmla="val 6665"/>
              <a:gd name="f51" fmla="val 884"/>
              <a:gd name="f52" fmla="val 5700"/>
              <a:gd name="f53" fmla="*/ f0 1 14314"/>
              <a:gd name="f54" fmla="*/ f1 1 57152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14314"/>
              <a:gd name="f61" fmla="*/ f58 1 57152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14314" h="57152">
                <a:moveTo>
                  <a:pt x="f5" y="f6"/>
                </a:moveTo>
                <a:cubicBezTo>
                  <a:pt x="f7" y="f6"/>
                  <a:pt x="f6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6"/>
                  <a:pt x="f5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oogle Shape;217;p21">
            <a:extLst>
              <a:ext uri="{FF2B5EF4-FFF2-40B4-BE49-F238E27FC236}">
                <a16:creationId xmlns:a16="http://schemas.microsoft.com/office/drawing/2014/main" id="{1BFF4D4D-0EE5-4874-B405-568286FC4B65}"/>
              </a:ext>
            </a:extLst>
          </p:cNvPr>
          <p:cNvGrpSpPr/>
          <p:nvPr/>
        </p:nvGrpSpPr>
        <p:grpSpPr>
          <a:xfrm>
            <a:off x="7733976" y="4302736"/>
            <a:ext cx="1532233" cy="855000"/>
            <a:chOff x="7733976" y="4302736"/>
            <a:chExt cx="1532233" cy="855000"/>
          </a:xfrm>
        </p:grpSpPr>
        <p:grpSp>
          <p:nvGrpSpPr>
            <p:cNvPr id="8" name="Google Shape;218;p21">
              <a:extLst>
                <a:ext uri="{FF2B5EF4-FFF2-40B4-BE49-F238E27FC236}">
                  <a16:creationId xmlns:a16="http://schemas.microsoft.com/office/drawing/2014/main" id="{B5D81BED-6963-4986-A7B9-6A9B6902648E}"/>
                </a:ext>
              </a:extLst>
            </p:cNvPr>
            <p:cNvGrpSpPr/>
            <p:nvPr/>
          </p:nvGrpSpPr>
          <p:grpSpPr>
            <a:xfrm>
              <a:off x="8347393" y="4302736"/>
              <a:ext cx="918816" cy="855000"/>
              <a:chOff x="8347393" y="4302736"/>
              <a:chExt cx="918816" cy="855000"/>
            </a:xfrm>
          </p:grpSpPr>
          <p:sp>
            <p:nvSpPr>
              <p:cNvPr id="9" name="Google Shape;219;p21">
                <a:extLst>
                  <a:ext uri="{FF2B5EF4-FFF2-40B4-BE49-F238E27FC236}">
                    <a16:creationId xmlns:a16="http://schemas.microsoft.com/office/drawing/2014/main" id="{AF7C1F94-9D20-4FC9-B33A-9CCAFB0207E7}"/>
                  </a:ext>
                </a:extLst>
              </p:cNvPr>
              <p:cNvSpPr/>
              <p:nvPr/>
            </p:nvSpPr>
            <p:spPr>
              <a:xfrm flipH="1">
                <a:off x="8347393" y="4302736"/>
                <a:ext cx="918816" cy="8550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284"/>
                  <a:gd name="f4" fmla="val 14221"/>
                  <a:gd name="f5" fmla="val 14246"/>
                  <a:gd name="f6" fmla="val 14196"/>
                  <a:gd name="f7" fmla="val 15283"/>
                  <a:gd name="f8" fmla="val 9258"/>
                  <a:gd name="f9" fmla="val 13629"/>
                  <a:gd name="f10" fmla="val 7506"/>
                  <a:gd name="f11" fmla="val 12839"/>
                  <a:gd name="f12" fmla="val 6666"/>
                  <a:gd name="f13" fmla="val 12024"/>
                  <a:gd name="f14" fmla="val 6888"/>
                  <a:gd name="f15" fmla="val 11407"/>
                  <a:gd name="f16" fmla="val 7333"/>
                  <a:gd name="f17" fmla="val 10987"/>
                  <a:gd name="f18" fmla="val 7678"/>
                  <a:gd name="f19" fmla="val 10345"/>
                  <a:gd name="f20" fmla="val 7382"/>
                  <a:gd name="f21" fmla="val 10370"/>
                  <a:gd name="f22" fmla="val 6839"/>
                  <a:gd name="f23" fmla="val 10444"/>
                  <a:gd name="f24" fmla="val 4889"/>
                  <a:gd name="f25" fmla="val 1951"/>
                  <a:gd name="f26" fmla="val 9210"/>
                  <a:gd name="f27" fmla="val 1235"/>
                  <a:gd name="f28" fmla="val 7259"/>
                  <a:gd name="f29" fmla="val 6000"/>
                  <a:gd name="f30" fmla="val 1037"/>
                  <a:gd name="f31" fmla="val 5531"/>
                  <a:gd name="f32" fmla="val 6567"/>
                  <a:gd name="f33" fmla="val 6592"/>
                  <a:gd name="f34" fmla="val 5012"/>
                  <a:gd name="f35" fmla="val 9110"/>
                  <a:gd name="f36" fmla="val 3655"/>
                  <a:gd name="f37" fmla="val 50"/>
                  <a:gd name="f38" fmla="val 2592"/>
                  <a:gd name="f39" fmla="val 1"/>
                  <a:gd name="f40" fmla="*/ f0 1 15284"/>
                  <a:gd name="f41" fmla="*/ f1 1 14221"/>
                  <a:gd name="f42" fmla="val f2"/>
                  <a:gd name="f43" fmla="val f3"/>
                  <a:gd name="f44" fmla="val f4"/>
                  <a:gd name="f45" fmla="+- f44 0 f42"/>
                  <a:gd name="f46" fmla="+- f43 0 f42"/>
                  <a:gd name="f47" fmla="*/ f46 1 15284"/>
                  <a:gd name="f48" fmla="*/ f45 1 14221"/>
                  <a:gd name="f49" fmla="*/ f42 1 f47"/>
                  <a:gd name="f50" fmla="*/ f43 1 f47"/>
                  <a:gd name="f51" fmla="*/ f42 1 f48"/>
                  <a:gd name="f52" fmla="*/ f44 1 f48"/>
                  <a:gd name="f53" fmla="*/ f49 f40 1"/>
                  <a:gd name="f54" fmla="*/ f50 f40 1"/>
                  <a:gd name="f55" fmla="*/ f52 f41 1"/>
                  <a:gd name="f56" fmla="*/ f5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3" t="f56" r="f54" b="f55"/>
                <a:pathLst>
                  <a:path w="15284" h="14221" fill="none">
                    <a:moveTo>
                      <a:pt x="f5" y="f6"/>
                    </a:moveTo>
                    <a:cubicBezTo>
                      <a:pt x="f5" y="f6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19" y="f25"/>
                      <a:pt x="f26" y="f27"/>
                    </a:cubicBezTo>
                    <a:cubicBezTo>
                      <a:pt x="f28" y="f2"/>
                      <a:pt x="f29" y="f30"/>
                      <a:pt x="f31" y="f32"/>
                    </a:cubicBezTo>
                    <a:cubicBezTo>
                      <a:pt x="f31" y="f33"/>
                      <a:pt x="f34" y="f35"/>
                      <a:pt x="f36" y="f16"/>
                    </a:cubicBezTo>
                    <a:cubicBezTo>
                      <a:pt x="f37" y="f38"/>
                      <a:pt x="f39" y="f4"/>
                      <a:pt x="f39" y="f4"/>
                    </a:cubicBezTo>
                  </a:path>
                </a:pathLst>
              </a:custGeom>
              <a:noFill/>
              <a:ln w="19046" cap="rnd">
                <a:solidFill>
                  <a:srgbClr val="97C9BA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220;p21">
                <a:extLst>
                  <a:ext uri="{FF2B5EF4-FFF2-40B4-BE49-F238E27FC236}">
                    <a16:creationId xmlns:a16="http://schemas.microsoft.com/office/drawing/2014/main" id="{C64469A4-4436-4472-AE95-25C60AAE2432}"/>
                  </a:ext>
                </a:extLst>
              </p:cNvPr>
              <p:cNvSpPr/>
              <p:nvPr/>
            </p:nvSpPr>
            <p:spPr>
              <a:xfrm flipH="1">
                <a:off x="8482468" y="4499936"/>
                <a:ext cx="675403" cy="6519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35"/>
                  <a:gd name="f4" fmla="val 10843"/>
                  <a:gd name="f5" fmla="val 4225"/>
                  <a:gd name="f6" fmla="val 1"/>
                  <a:gd name="f7" fmla="val 4078"/>
                  <a:gd name="f8" fmla="val 3929"/>
                  <a:gd name="f9" fmla="val 41"/>
                  <a:gd name="f10" fmla="val 3778"/>
                  <a:gd name="f11" fmla="val 127"/>
                  <a:gd name="f12" fmla="val 2149"/>
                  <a:gd name="f13" fmla="val 1090"/>
                  <a:gd name="f14" fmla="val 3754"/>
                  <a:gd name="f15" fmla="val 6127"/>
                  <a:gd name="f16" fmla="val 4519"/>
                  <a:gd name="f17" fmla="val 8225"/>
                  <a:gd name="f18" fmla="val 4622"/>
                  <a:gd name="f19" fmla="val 8492"/>
                  <a:gd name="f20" fmla="val 4468"/>
                  <a:gd name="f21" fmla="val 8810"/>
                  <a:gd name="f22" fmla="val 4286"/>
                  <a:gd name="f23" fmla="val 4249"/>
                  <a:gd name="f24" fmla="val 4211"/>
                  <a:gd name="f25" fmla="val 8797"/>
                  <a:gd name="f26" fmla="val 4173"/>
                  <a:gd name="f27" fmla="val 8768"/>
                  <a:gd name="f28" fmla="val 3219"/>
                  <a:gd name="f29" fmla="val 8072"/>
                  <a:gd name="f30" fmla="val 2089"/>
                  <a:gd name="f31" fmla="val 6912"/>
                  <a:gd name="f32" fmla="val 1324"/>
                  <a:gd name="f33" fmla="val 1139"/>
                  <a:gd name="f34" fmla="val 975"/>
                  <a:gd name="f35" fmla="val 6980"/>
                  <a:gd name="f36" fmla="val 840"/>
                  <a:gd name="f37" fmla="val 7139"/>
                  <a:gd name="f38" fmla="val 8102"/>
                  <a:gd name="f39" fmla="val 1063"/>
                  <a:gd name="f40" fmla="val 9929"/>
                  <a:gd name="f41" fmla="val 1630"/>
                  <a:gd name="f42" fmla="val 10842"/>
                  <a:gd name="f43" fmla="val 11210"/>
                  <a:gd name="f44" fmla="val 11234"/>
                  <a:gd name="f45" fmla="val 8991"/>
                  <a:gd name="f46" fmla="val 11185"/>
                  <a:gd name="f47" fmla="val 3510"/>
                  <a:gd name="f48" fmla="val 9605"/>
                  <a:gd name="f49" fmla="val 2349"/>
                  <a:gd name="f50" fmla="val 9505"/>
                  <a:gd name="f51" fmla="val 2271"/>
                  <a:gd name="f52" fmla="val 9385"/>
                  <a:gd name="f53" fmla="val 2234"/>
                  <a:gd name="f54" fmla="val 9265"/>
                  <a:gd name="f55" fmla="val 9119"/>
                  <a:gd name="f56" fmla="val 8973"/>
                  <a:gd name="f57" fmla="val 2290"/>
                  <a:gd name="f58" fmla="val 8864"/>
                  <a:gd name="f59" fmla="val 2399"/>
                  <a:gd name="f60" fmla="val 8568"/>
                  <a:gd name="f61" fmla="val 2695"/>
                  <a:gd name="f62" fmla="val 8124"/>
                  <a:gd name="f63" fmla="val 3287"/>
                  <a:gd name="f64" fmla="val 7852"/>
                  <a:gd name="f65" fmla="val 4596"/>
                  <a:gd name="f66" fmla="val 7788"/>
                  <a:gd name="f67" fmla="val 4877"/>
                  <a:gd name="f68" fmla="val 7618"/>
                  <a:gd name="f69" fmla="val 5019"/>
                  <a:gd name="f70" fmla="val 7446"/>
                  <a:gd name="f71" fmla="val 7285"/>
                  <a:gd name="f72" fmla="val 7121"/>
                  <a:gd name="f73" fmla="val 4895"/>
                  <a:gd name="f74" fmla="val 7037"/>
                  <a:gd name="f75" fmla="val 4645"/>
                  <a:gd name="f76" fmla="val 6443"/>
                  <a:gd name="f77" fmla="val 2666"/>
                  <a:gd name="f78" fmla="val 5419"/>
                  <a:gd name="f79" fmla="*/ f0 1 11235"/>
                  <a:gd name="f80" fmla="*/ f1 1 10843"/>
                  <a:gd name="f81" fmla="val f2"/>
                  <a:gd name="f82" fmla="val f3"/>
                  <a:gd name="f83" fmla="val f4"/>
                  <a:gd name="f84" fmla="+- f83 0 f81"/>
                  <a:gd name="f85" fmla="+- f82 0 f81"/>
                  <a:gd name="f86" fmla="*/ f85 1 11235"/>
                  <a:gd name="f87" fmla="*/ f84 1 10843"/>
                  <a:gd name="f88" fmla="*/ f81 1 f86"/>
                  <a:gd name="f89" fmla="*/ f82 1 f86"/>
                  <a:gd name="f90" fmla="*/ f81 1 f87"/>
                  <a:gd name="f91" fmla="*/ f83 1 f87"/>
                  <a:gd name="f92" fmla="*/ f88 f79 1"/>
                  <a:gd name="f93" fmla="*/ f89 f79 1"/>
                  <a:gd name="f94" fmla="*/ f91 f80 1"/>
                  <a:gd name="f95" fmla="*/ f90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2" t="f95" r="f93" b="f94"/>
                <a:pathLst>
                  <a:path w="11235" h="1084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cubicBezTo>
                      <a:pt x="f6" y="f38"/>
                      <a:pt x="f39" y="f40"/>
                      <a:pt x="f41" y="f42"/>
                    </a:cubicBezTo>
                    <a:lnTo>
                      <a:pt x="f43" y="f42"/>
                    </a:ln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3"/>
                    </a:cubicBezTo>
                    <a:cubicBezTo>
                      <a:pt x="f55" y="f53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69"/>
                    </a:cubicBezTo>
                    <a:cubicBezTo>
                      <a:pt x="f71" y="f69"/>
                      <a:pt x="f72" y="f73"/>
                      <a:pt x="f74" y="f75"/>
                    </a:cubicBezTo>
                    <a:cubicBezTo>
                      <a:pt x="f76" y="f77"/>
                      <a:pt x="f78" y="f6"/>
                      <a:pt x="f5" y="f6"/>
                    </a:cubicBezTo>
                    <a:close/>
                  </a:path>
                </a:pathLst>
              </a:custGeom>
              <a:solidFill>
                <a:srgbClr val="12494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1" name="Google Shape;221;p21">
              <a:extLst>
                <a:ext uri="{FF2B5EF4-FFF2-40B4-BE49-F238E27FC236}">
                  <a16:creationId xmlns:a16="http://schemas.microsoft.com/office/drawing/2014/main" id="{9273EE3D-144F-498F-9FD7-05186F541EC4}"/>
                </a:ext>
              </a:extLst>
            </p:cNvPr>
            <p:cNvSpPr/>
            <p:nvPr/>
          </p:nvSpPr>
          <p:spPr>
            <a:xfrm>
              <a:off x="7733976" y="4420621"/>
              <a:ext cx="832844" cy="731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88"/>
                <a:gd name="f4" fmla="val 16595"/>
                <a:gd name="f5" fmla="val 9795"/>
                <a:gd name="f6" fmla="val 1"/>
                <a:gd name="f7" fmla="val 8290"/>
                <a:gd name="f8" fmla="val 7300"/>
                <a:gd name="f9" fmla="val 1971"/>
                <a:gd name="f10" fmla="val 6889"/>
                <a:gd name="f11" fmla="val 7164"/>
                <a:gd name="f12" fmla="val 7182"/>
                <a:gd name="f13" fmla="val 6524"/>
                <a:gd name="f14" fmla="val 8876"/>
                <a:gd name="f15" fmla="val 5654"/>
                <a:gd name="f16" fmla="val 5348"/>
                <a:gd name="f17" fmla="val 4980"/>
                <a:gd name="f18" fmla="val 8667"/>
                <a:gd name="f19" fmla="val 4544"/>
                <a:gd name="f20" fmla="val 8102"/>
                <a:gd name="f21" fmla="val 3785"/>
                <a:gd name="f22" fmla="val 7104"/>
                <a:gd name="f23" fmla="val 3153"/>
                <a:gd name="f24" fmla="val 6690"/>
                <a:gd name="f25" fmla="val 2627"/>
                <a:gd name="f26" fmla="val 52"/>
                <a:gd name="f27" fmla="val 17629"/>
                <a:gd name="f28" fmla="val 16570"/>
                <a:gd name="f29" fmla="val 10472"/>
                <a:gd name="f30" fmla="val 16839"/>
                <a:gd name="f31" fmla="val 8324"/>
                <a:gd name="f32" fmla="val 16365"/>
                <a:gd name="f33" fmla="val 7813"/>
                <a:gd name="f34" fmla="val 15879"/>
                <a:gd name="f35" fmla="val 7620"/>
                <a:gd name="f36" fmla="val 15416"/>
                <a:gd name="f37" fmla="val 14939"/>
                <a:gd name="f38" fmla="val 14487"/>
                <a:gd name="f39" fmla="val 7826"/>
                <a:gd name="f40" fmla="val 14098"/>
                <a:gd name="f41" fmla="val 13951"/>
                <a:gd name="f42" fmla="val 8214"/>
                <a:gd name="f43" fmla="val 13786"/>
                <a:gd name="f44" fmla="val 8264"/>
                <a:gd name="f45" fmla="val 13625"/>
                <a:gd name="f46" fmla="val 13219"/>
                <a:gd name="f47" fmla="val 12839"/>
                <a:gd name="f48" fmla="val 7944"/>
                <a:gd name="f49" fmla="val 7484"/>
                <a:gd name="f50" fmla="val 12938"/>
                <a:gd name="f51" fmla="val 5065"/>
                <a:gd name="f52" fmla="val 12814"/>
                <a:gd name="f53" fmla="val 1460"/>
                <a:gd name="f54" fmla="val 11407"/>
                <a:gd name="f55" fmla="val 572"/>
                <a:gd name="f56" fmla="val 10818"/>
                <a:gd name="f57" fmla="val 205"/>
                <a:gd name="f58" fmla="val 10280"/>
                <a:gd name="f59" fmla="*/ f0 1 18888"/>
                <a:gd name="f60" fmla="*/ f1 1 1659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8888"/>
                <a:gd name="f67" fmla="*/ f64 1 1659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8888" h="165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6" y="f4"/>
                    <a:pt x="f6" y="f4"/>
                  </a:cubicBezTo>
                  <a:lnTo>
                    <a:pt x="f27" y="f28"/>
                  </a:lnTo>
                  <a:cubicBezTo>
                    <a:pt x="f27" y="f28"/>
                    <a:pt x="f3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2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7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22;p21">
              <a:extLst>
                <a:ext uri="{FF2B5EF4-FFF2-40B4-BE49-F238E27FC236}">
                  <a16:creationId xmlns:a16="http://schemas.microsoft.com/office/drawing/2014/main" id="{94B9D29A-7157-426F-952C-25AD61C56DC2}"/>
                </a:ext>
              </a:extLst>
            </p:cNvPr>
            <p:cNvSpPr/>
            <p:nvPr/>
          </p:nvSpPr>
          <p:spPr>
            <a:xfrm>
              <a:off x="7833061" y="4519833"/>
              <a:ext cx="611852" cy="628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6"/>
                <a:gd name="f4" fmla="val 14246"/>
                <a:gd name="f5" fmla="val 2025"/>
                <a:gd name="f6" fmla="val 1334"/>
                <a:gd name="f7" fmla="val 13110"/>
                <a:gd name="f8" fmla="val 10839"/>
                <a:gd name="f9" fmla="val 1037"/>
                <a:gd name="f10" fmla="val 9654"/>
                <a:gd name="f11" fmla="val 1902"/>
                <a:gd name="f12" fmla="val 8642"/>
                <a:gd name="f13" fmla="val 3704"/>
                <a:gd name="f14" fmla="val 10617"/>
                <a:gd name="f15" fmla="val 5160"/>
                <a:gd name="f16" fmla="val 11678"/>
                <a:gd name="f17" fmla="val 5432"/>
                <a:gd name="f18" fmla="val 11876"/>
                <a:gd name="f19" fmla="val 5728"/>
                <a:gd name="f20" fmla="val 11382"/>
                <a:gd name="f21" fmla="val 5580"/>
                <a:gd name="f22" fmla="val 10987"/>
                <a:gd name="f23" fmla="val 4667"/>
                <a:gd name="f24" fmla="val 8395"/>
                <a:gd name="f25" fmla="val 2642"/>
                <a:gd name="f26" fmla="val 2173"/>
                <a:gd name="f27" fmla="val 988"/>
                <a:gd name="f28" fmla="val 6370"/>
                <a:gd name="f29" fmla="val 7876"/>
                <a:gd name="f30" fmla="val 3852"/>
                <a:gd name="f31" fmla="val 8691"/>
                <a:gd name="f32" fmla="val 6568"/>
                <a:gd name="f33" fmla="val 8889"/>
                <a:gd name="f34" fmla="val 7210"/>
                <a:gd name="f35" fmla="val 9555"/>
                <a:gd name="f36" fmla="val 7185"/>
                <a:gd name="f37" fmla="val 9703"/>
                <a:gd name="f38" fmla="val 6518"/>
                <a:gd name="f39" fmla="val 10049"/>
                <a:gd name="f40" fmla="val 4889"/>
                <a:gd name="f41" fmla="val 10567"/>
                <a:gd name="f42" fmla="val 4148"/>
                <a:gd name="f43" fmla="val 10938"/>
                <a:gd name="f44" fmla="val 3802"/>
                <a:gd name="f45" fmla="val 11185"/>
                <a:gd name="f46" fmla="val 3556"/>
                <a:gd name="f47" fmla="val 11580"/>
                <a:gd name="f48" fmla="val 3531"/>
                <a:gd name="f49" fmla="val 11851"/>
                <a:gd name="f50" fmla="val 3728"/>
                <a:gd name="f51" fmla="val 13802"/>
                <a:gd name="f52" fmla="val 11925"/>
                <a:gd name="f53" fmla="val 13826"/>
                <a:gd name="f54" fmla="val 14221"/>
                <a:gd name="f55" fmla="*/ f0 1 13876"/>
                <a:gd name="f56" fmla="*/ f1 1 14246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3876"/>
                <a:gd name="f63" fmla="*/ f60 1 14246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3876" h="14246" fill="none">
                  <a:moveTo>
                    <a:pt x="f5" y="f4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15"/>
                    <a:pt x="f3" y="f52"/>
                    <a:pt x="f53" y="f54"/>
                  </a:cubicBezTo>
                </a:path>
              </a:pathLst>
            </a:custGeom>
            <a:noFill/>
            <a:ln w="19046" cap="flat">
              <a:solidFill>
                <a:srgbClr val="818529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690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4;p22">
            <a:extLst>
              <a:ext uri="{FF2B5EF4-FFF2-40B4-BE49-F238E27FC236}">
                <a16:creationId xmlns:a16="http://schemas.microsoft.com/office/drawing/2014/main" id="{383B15E9-C709-4C83-A11A-42EABC360529}"/>
              </a:ext>
            </a:extLst>
          </p:cNvPr>
          <p:cNvGrpSpPr/>
          <p:nvPr/>
        </p:nvGrpSpPr>
        <p:grpSpPr>
          <a:xfrm>
            <a:off x="275251" y="870766"/>
            <a:ext cx="5736461" cy="1577485"/>
            <a:chOff x="275251" y="870766"/>
            <a:chExt cx="5736461" cy="1577485"/>
          </a:xfrm>
        </p:grpSpPr>
        <p:grpSp>
          <p:nvGrpSpPr>
            <p:cNvPr id="3" name="Google Shape;225;p22">
              <a:extLst>
                <a:ext uri="{FF2B5EF4-FFF2-40B4-BE49-F238E27FC236}">
                  <a16:creationId xmlns:a16="http://schemas.microsoft.com/office/drawing/2014/main" id="{1BE3758B-6073-4519-9780-879F3B026ABC}"/>
                </a:ext>
              </a:extLst>
            </p:cNvPr>
            <p:cNvGrpSpPr/>
            <p:nvPr/>
          </p:nvGrpSpPr>
          <p:grpSpPr>
            <a:xfrm>
              <a:off x="1915905" y="975985"/>
              <a:ext cx="4095807" cy="1472266"/>
              <a:chOff x="1915905" y="975985"/>
              <a:chExt cx="4095807" cy="1472266"/>
            </a:xfrm>
          </p:grpSpPr>
          <p:sp>
            <p:nvSpPr>
              <p:cNvPr id="4" name="Google Shape;226;p22">
                <a:extLst>
                  <a:ext uri="{FF2B5EF4-FFF2-40B4-BE49-F238E27FC236}">
                    <a16:creationId xmlns:a16="http://schemas.microsoft.com/office/drawing/2014/main" id="{BEB68376-B4F1-4635-A706-1C3931B3D5B9}"/>
                  </a:ext>
                </a:extLst>
              </p:cNvPr>
              <p:cNvSpPr/>
              <p:nvPr/>
            </p:nvSpPr>
            <p:spPr>
              <a:xfrm rot="5846026">
                <a:off x="3450899" y="-559009"/>
                <a:ext cx="1025819" cy="40958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314"/>
                  <a:gd name="f4" fmla="val 57152"/>
                  <a:gd name="f5" fmla="val 4727"/>
                  <a:gd name="f6" fmla="val 1"/>
                  <a:gd name="f7" fmla="val 2389"/>
                  <a:gd name="f8" fmla="val 5098"/>
                  <a:gd name="f9" fmla="val 193"/>
                  <a:gd name="f10" fmla="val 11087"/>
                  <a:gd name="f11" fmla="val 504"/>
                  <a:gd name="f12" fmla="val 19571"/>
                  <a:gd name="f13" fmla="val 3851"/>
                  <a:gd name="f14" fmla="val 24552"/>
                  <a:gd name="f15" fmla="val 2450"/>
                  <a:gd name="f16" fmla="val 31789"/>
                  <a:gd name="f17" fmla="val 1049"/>
                  <a:gd name="f18" fmla="val 39027"/>
                  <a:gd name="f19" fmla="val 1244"/>
                  <a:gd name="f20" fmla="val 39339"/>
                  <a:gd name="f21" fmla="val 4551"/>
                  <a:gd name="f22" fmla="val 43191"/>
                  <a:gd name="f23" fmla="val 7898"/>
                  <a:gd name="f24" fmla="val 47044"/>
                  <a:gd name="f25" fmla="val 6847"/>
                  <a:gd name="f26" fmla="val 52453"/>
                  <a:gd name="f27" fmla="val 7470"/>
                  <a:gd name="f28" fmla="val 53659"/>
                  <a:gd name="f29" fmla="val 8735"/>
                  <a:gd name="f30" fmla="val 56119"/>
                  <a:gd name="f31" fmla="val 9778"/>
                  <a:gd name="f32" fmla="val 57151"/>
                  <a:gd name="f33" fmla="val 10626"/>
                  <a:gd name="f34" fmla="val 14061"/>
                  <a:gd name="f35" fmla="val 40244"/>
                  <a:gd name="f36" fmla="val 13190"/>
                  <a:gd name="f37" fmla="val 32568"/>
                  <a:gd name="f38" fmla="val 11750"/>
                  <a:gd name="f39" fmla="val 22995"/>
                  <a:gd name="f40" fmla="val 8832"/>
                  <a:gd name="f41" fmla="val 25991"/>
                  <a:gd name="f42" fmla="val 9727"/>
                  <a:gd name="f43" fmla="val 18325"/>
                  <a:gd name="f44" fmla="val 10661"/>
                  <a:gd name="f45" fmla="val 10698"/>
                  <a:gd name="f46" fmla="val 9999"/>
                  <a:gd name="f47" fmla="val 9998"/>
                  <a:gd name="f48" fmla="val 7431"/>
                  <a:gd name="f49" fmla="val 2954"/>
                  <a:gd name="f50" fmla="val 6665"/>
                  <a:gd name="f51" fmla="val 884"/>
                  <a:gd name="f52" fmla="val 5700"/>
                  <a:gd name="f53" fmla="*/ f0 1 14314"/>
                  <a:gd name="f54" fmla="*/ f1 1 57152"/>
                  <a:gd name="f55" fmla="val f2"/>
                  <a:gd name="f56" fmla="val f3"/>
                  <a:gd name="f57" fmla="val f4"/>
                  <a:gd name="f58" fmla="+- f57 0 f55"/>
                  <a:gd name="f59" fmla="+- f56 0 f55"/>
                  <a:gd name="f60" fmla="*/ f59 1 14314"/>
                  <a:gd name="f61" fmla="*/ f58 1 57152"/>
                  <a:gd name="f62" fmla="*/ f55 1 f60"/>
                  <a:gd name="f63" fmla="*/ f56 1 f60"/>
                  <a:gd name="f64" fmla="*/ f55 1 f61"/>
                  <a:gd name="f65" fmla="*/ f57 1 f61"/>
                  <a:gd name="f66" fmla="*/ f62 f53 1"/>
                  <a:gd name="f67" fmla="*/ f63 f53 1"/>
                  <a:gd name="f68" fmla="*/ f65 f54 1"/>
                  <a:gd name="f69" fmla="*/ f64 f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6" t="f69" r="f67" b="f68"/>
                <a:pathLst>
                  <a:path w="14314" h="57152">
                    <a:moveTo>
                      <a:pt x="f5" y="f6"/>
                    </a:moveTo>
                    <a:cubicBezTo>
                      <a:pt x="f7" y="f6"/>
                      <a:pt x="f6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2"/>
                    </a:cubicBezTo>
                    <a:cubicBezTo>
                      <a:pt x="f34" y="f32"/>
                      <a:pt x="f3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6"/>
                      <a:pt x="f5" y="f6"/>
                    </a:cubicBezTo>
                    <a:close/>
                  </a:path>
                </a:pathLst>
              </a:custGeom>
              <a:solidFill>
                <a:srgbClr val="FFF6E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Google Shape;227;p22">
                <a:extLst>
                  <a:ext uri="{FF2B5EF4-FFF2-40B4-BE49-F238E27FC236}">
                    <a16:creationId xmlns:a16="http://schemas.microsoft.com/office/drawing/2014/main" id="{FC86730C-829F-4F64-93F3-ED7A7A2D41E9}"/>
                  </a:ext>
                </a:extLst>
              </p:cNvPr>
              <p:cNvSpPr/>
              <p:nvPr/>
            </p:nvSpPr>
            <p:spPr>
              <a:xfrm rot="5845888">
                <a:off x="3754242" y="1352270"/>
                <a:ext cx="438985" cy="17529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314"/>
                  <a:gd name="f4" fmla="val 57152"/>
                  <a:gd name="f5" fmla="val 4727"/>
                  <a:gd name="f6" fmla="val 1"/>
                  <a:gd name="f7" fmla="val 2389"/>
                  <a:gd name="f8" fmla="val 5098"/>
                  <a:gd name="f9" fmla="val 193"/>
                  <a:gd name="f10" fmla="val 11087"/>
                  <a:gd name="f11" fmla="val 504"/>
                  <a:gd name="f12" fmla="val 19571"/>
                  <a:gd name="f13" fmla="val 3851"/>
                  <a:gd name="f14" fmla="val 24552"/>
                  <a:gd name="f15" fmla="val 2450"/>
                  <a:gd name="f16" fmla="val 31789"/>
                  <a:gd name="f17" fmla="val 1049"/>
                  <a:gd name="f18" fmla="val 39027"/>
                  <a:gd name="f19" fmla="val 1244"/>
                  <a:gd name="f20" fmla="val 39339"/>
                  <a:gd name="f21" fmla="val 4551"/>
                  <a:gd name="f22" fmla="val 43191"/>
                  <a:gd name="f23" fmla="val 7898"/>
                  <a:gd name="f24" fmla="val 47044"/>
                  <a:gd name="f25" fmla="val 6847"/>
                  <a:gd name="f26" fmla="val 52453"/>
                  <a:gd name="f27" fmla="val 7470"/>
                  <a:gd name="f28" fmla="val 53659"/>
                  <a:gd name="f29" fmla="val 8735"/>
                  <a:gd name="f30" fmla="val 56119"/>
                  <a:gd name="f31" fmla="val 9778"/>
                  <a:gd name="f32" fmla="val 57151"/>
                  <a:gd name="f33" fmla="val 10626"/>
                  <a:gd name="f34" fmla="val 14061"/>
                  <a:gd name="f35" fmla="val 40244"/>
                  <a:gd name="f36" fmla="val 13190"/>
                  <a:gd name="f37" fmla="val 32568"/>
                  <a:gd name="f38" fmla="val 11750"/>
                  <a:gd name="f39" fmla="val 22995"/>
                  <a:gd name="f40" fmla="val 8832"/>
                  <a:gd name="f41" fmla="val 25991"/>
                  <a:gd name="f42" fmla="val 9727"/>
                  <a:gd name="f43" fmla="val 18325"/>
                  <a:gd name="f44" fmla="val 10661"/>
                  <a:gd name="f45" fmla="val 10698"/>
                  <a:gd name="f46" fmla="val 9999"/>
                  <a:gd name="f47" fmla="val 9998"/>
                  <a:gd name="f48" fmla="val 7431"/>
                  <a:gd name="f49" fmla="val 2954"/>
                  <a:gd name="f50" fmla="val 6665"/>
                  <a:gd name="f51" fmla="val 884"/>
                  <a:gd name="f52" fmla="val 5700"/>
                  <a:gd name="f53" fmla="*/ f0 1 14314"/>
                  <a:gd name="f54" fmla="*/ f1 1 57152"/>
                  <a:gd name="f55" fmla="val f2"/>
                  <a:gd name="f56" fmla="val f3"/>
                  <a:gd name="f57" fmla="val f4"/>
                  <a:gd name="f58" fmla="+- f57 0 f55"/>
                  <a:gd name="f59" fmla="+- f56 0 f55"/>
                  <a:gd name="f60" fmla="*/ f59 1 14314"/>
                  <a:gd name="f61" fmla="*/ f58 1 57152"/>
                  <a:gd name="f62" fmla="*/ f55 1 f60"/>
                  <a:gd name="f63" fmla="*/ f56 1 f60"/>
                  <a:gd name="f64" fmla="*/ f55 1 f61"/>
                  <a:gd name="f65" fmla="*/ f57 1 f61"/>
                  <a:gd name="f66" fmla="*/ f62 f53 1"/>
                  <a:gd name="f67" fmla="*/ f63 f53 1"/>
                  <a:gd name="f68" fmla="*/ f65 f54 1"/>
                  <a:gd name="f69" fmla="*/ f64 f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6" t="f69" r="f67" b="f68"/>
                <a:pathLst>
                  <a:path w="14314" h="57152">
                    <a:moveTo>
                      <a:pt x="f5" y="f6"/>
                    </a:moveTo>
                    <a:cubicBezTo>
                      <a:pt x="f7" y="f6"/>
                      <a:pt x="f6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2"/>
                    </a:cubicBezTo>
                    <a:cubicBezTo>
                      <a:pt x="f34" y="f32"/>
                      <a:pt x="f3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6"/>
                      <a:pt x="f5" y="f6"/>
                    </a:cubicBezTo>
                    <a:close/>
                  </a:path>
                </a:pathLst>
              </a:custGeom>
              <a:solidFill>
                <a:srgbClr val="FFF6E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6" name="Google Shape;228;p22">
              <a:extLst>
                <a:ext uri="{FF2B5EF4-FFF2-40B4-BE49-F238E27FC236}">
                  <a16:creationId xmlns:a16="http://schemas.microsoft.com/office/drawing/2014/main" id="{6A701090-69CC-45AD-841E-935D83628181}"/>
                </a:ext>
              </a:extLst>
            </p:cNvPr>
            <p:cNvSpPr/>
            <p:nvPr/>
          </p:nvSpPr>
          <p:spPr>
            <a:xfrm rot="4954121" flipH="1">
              <a:off x="768415" y="377602"/>
              <a:ext cx="329522" cy="1315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Google Shape;229;p22">
            <a:extLst>
              <a:ext uri="{FF2B5EF4-FFF2-40B4-BE49-F238E27FC236}">
                <a16:creationId xmlns:a16="http://schemas.microsoft.com/office/drawing/2014/main" id="{1C621D69-2F82-4462-8F32-CCCF79A930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3452" y="1777685"/>
            <a:ext cx="4841098" cy="679801"/>
          </a:xfrm>
        </p:spPr>
        <p:txBody>
          <a:bodyPr anchor="b"/>
          <a:lstStyle>
            <a:lvl1pPr algn="r">
              <a:defRPr sz="3600"/>
            </a:lvl1pPr>
          </a:lstStyle>
          <a:p>
            <a:pPr lvl="0"/>
            <a:endParaRPr lang="es-PE"/>
          </a:p>
        </p:txBody>
      </p:sp>
      <p:sp>
        <p:nvSpPr>
          <p:cNvPr id="8" name="Google Shape;230;p22">
            <a:extLst>
              <a:ext uri="{FF2B5EF4-FFF2-40B4-BE49-F238E27FC236}">
                <a16:creationId xmlns:a16="http://schemas.microsoft.com/office/drawing/2014/main" id="{86204C68-1177-499C-9782-C44BEA7BF91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03452" y="2393112"/>
            <a:ext cx="4841098" cy="56639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231;p22">
            <a:extLst>
              <a:ext uri="{FF2B5EF4-FFF2-40B4-BE49-F238E27FC236}">
                <a16:creationId xmlns:a16="http://schemas.microsoft.com/office/drawing/2014/main" id="{3F201400-9AD9-41D3-874A-9CEB966D0D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40527" y="1381877"/>
            <a:ext cx="1690204" cy="1755300"/>
          </a:xfrm>
        </p:spPr>
        <p:txBody>
          <a:bodyPr anchor="b"/>
          <a:lstStyle>
            <a:lvl1pPr>
              <a:defRPr sz="12000"/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046406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2;p24">
            <a:extLst>
              <a:ext uri="{FF2B5EF4-FFF2-40B4-BE49-F238E27FC236}">
                <a16:creationId xmlns:a16="http://schemas.microsoft.com/office/drawing/2014/main" id="{3077F717-15A5-4E1A-8F89-9A56972314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4721" y="1185720"/>
            <a:ext cx="3634502" cy="1427104"/>
          </a:xfrm>
        </p:spPr>
        <p:txBody>
          <a:bodyPr anchorCtr="1"/>
          <a:lstStyle>
            <a:lvl1pPr algn="ctr">
              <a:defRPr sz="10000"/>
            </a:lvl1pPr>
          </a:lstStyle>
          <a:p>
            <a:pPr lvl="0"/>
            <a:endParaRPr lang="es-PE"/>
          </a:p>
        </p:txBody>
      </p:sp>
      <p:sp>
        <p:nvSpPr>
          <p:cNvPr id="3" name="Google Shape;243;p24">
            <a:extLst>
              <a:ext uri="{FF2B5EF4-FFF2-40B4-BE49-F238E27FC236}">
                <a16:creationId xmlns:a16="http://schemas.microsoft.com/office/drawing/2014/main" id="{250CB931-4E41-4D96-86EA-133FBB960F2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54776" y="2703697"/>
            <a:ext cx="3634502" cy="9404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78644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E4968DE5-529F-963E-B410-76C76EB4433A}"/>
              </a:ext>
            </a:extLst>
          </p:cNvPr>
          <p:cNvSpPr>
            <a:spLocks/>
          </p:cNvSpPr>
          <p:nvPr userDrawn="1"/>
        </p:nvSpPr>
        <p:spPr bwMode="auto">
          <a:xfrm>
            <a:off x="5697538" y="1968500"/>
            <a:ext cx="3614737" cy="3178175"/>
          </a:xfrm>
          <a:custGeom>
            <a:avLst/>
            <a:gdLst>
              <a:gd name="T0" fmla="*/ 678 w 1307"/>
              <a:gd name="T1" fmla="*/ 0 h 1149"/>
              <a:gd name="T2" fmla="*/ 477 w 1307"/>
              <a:gd name="T3" fmla="*/ 496 h 1149"/>
              <a:gd name="T4" fmla="*/ 391 w 1307"/>
              <a:gd name="T5" fmla="*/ 615 h 1149"/>
              <a:gd name="T6" fmla="*/ 314 w 1307"/>
              <a:gd name="T7" fmla="*/ 561 h 1149"/>
              <a:gd name="T8" fmla="*/ 182 w 1307"/>
              <a:gd name="T9" fmla="*/ 464 h 1149"/>
              <a:gd name="T10" fmla="*/ 0 w 1307"/>
              <a:gd name="T11" fmla="*/ 1149 h 1149"/>
              <a:gd name="T12" fmla="*/ 1220 w 1307"/>
              <a:gd name="T13" fmla="*/ 1148 h 1149"/>
              <a:gd name="T14" fmla="*/ 1165 w 1307"/>
              <a:gd name="T15" fmla="*/ 577 h 1149"/>
              <a:gd name="T16" fmla="*/ 1067 w 1307"/>
              <a:gd name="T17" fmla="*/ 528 h 1149"/>
              <a:gd name="T18" fmla="*/ 976 w 1307"/>
              <a:gd name="T19" fmla="*/ 561 h 1149"/>
              <a:gd name="T20" fmla="*/ 943 w 1307"/>
              <a:gd name="T21" fmla="*/ 573 h 1149"/>
              <a:gd name="T22" fmla="*/ 888 w 1307"/>
              <a:gd name="T23" fmla="*/ 519 h 1149"/>
              <a:gd name="T24" fmla="*/ 789 w 1307"/>
              <a:gd name="T25" fmla="*/ 40 h 1149"/>
              <a:gd name="T26" fmla="*/ 678 w 1307"/>
              <a:gd name="T27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149">
                <a:moveTo>
                  <a:pt x="678" y="0"/>
                </a:moveTo>
                <a:cubicBezTo>
                  <a:pt x="574" y="0"/>
                  <a:pt x="505" y="137"/>
                  <a:pt x="477" y="496"/>
                </a:cubicBezTo>
                <a:cubicBezTo>
                  <a:pt x="477" y="498"/>
                  <a:pt x="451" y="615"/>
                  <a:pt x="391" y="615"/>
                </a:cubicBezTo>
                <a:cubicBezTo>
                  <a:pt x="370" y="615"/>
                  <a:pt x="344" y="600"/>
                  <a:pt x="314" y="561"/>
                </a:cubicBezTo>
                <a:cubicBezTo>
                  <a:pt x="262" y="492"/>
                  <a:pt x="218" y="464"/>
                  <a:pt x="182" y="464"/>
                </a:cubicBezTo>
                <a:cubicBezTo>
                  <a:pt x="3" y="464"/>
                  <a:pt x="0" y="1149"/>
                  <a:pt x="0" y="1149"/>
                </a:cubicBezTo>
                <a:cubicBezTo>
                  <a:pt x="1220" y="1148"/>
                  <a:pt x="1220" y="1148"/>
                  <a:pt x="1220" y="1148"/>
                </a:cubicBezTo>
                <a:cubicBezTo>
                  <a:pt x="1220" y="1148"/>
                  <a:pt x="1307" y="725"/>
                  <a:pt x="1165" y="577"/>
                </a:cubicBezTo>
                <a:cubicBezTo>
                  <a:pt x="1132" y="541"/>
                  <a:pt x="1099" y="528"/>
                  <a:pt x="1067" y="528"/>
                </a:cubicBezTo>
                <a:cubicBezTo>
                  <a:pt x="1034" y="528"/>
                  <a:pt x="1002" y="542"/>
                  <a:pt x="976" y="561"/>
                </a:cubicBezTo>
                <a:cubicBezTo>
                  <a:pt x="965" y="569"/>
                  <a:pt x="954" y="573"/>
                  <a:pt x="943" y="573"/>
                </a:cubicBezTo>
                <a:cubicBezTo>
                  <a:pt x="915" y="573"/>
                  <a:pt x="888" y="550"/>
                  <a:pt x="888" y="519"/>
                </a:cubicBezTo>
                <a:cubicBezTo>
                  <a:pt x="895" y="351"/>
                  <a:pt x="887" y="101"/>
                  <a:pt x="789" y="40"/>
                </a:cubicBezTo>
                <a:cubicBezTo>
                  <a:pt x="749" y="15"/>
                  <a:pt x="711" y="0"/>
                  <a:pt x="678" y="0"/>
                </a:cubicBezTo>
                <a:close/>
              </a:path>
            </a:pathLst>
          </a:custGeom>
          <a:solidFill>
            <a:srgbClr val="F3A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Google Shape;252;p25">
            <a:extLst>
              <a:ext uri="{FF2B5EF4-FFF2-40B4-BE49-F238E27FC236}">
                <a16:creationId xmlns:a16="http://schemas.microsoft.com/office/drawing/2014/main" id="{12234B42-52EC-44C2-9DEB-3884BD9FB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3774" y="2613684"/>
            <a:ext cx="4856396" cy="443996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endParaRPr lang="es-PE"/>
          </a:p>
        </p:txBody>
      </p:sp>
      <p:sp>
        <p:nvSpPr>
          <p:cNvPr id="4" name="Google Shape;253;p25">
            <a:extLst>
              <a:ext uri="{FF2B5EF4-FFF2-40B4-BE49-F238E27FC236}">
                <a16:creationId xmlns:a16="http://schemas.microsoft.com/office/drawing/2014/main" id="{37312993-651F-47D1-A4AA-3A0C2B7F9DF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43819" y="1604717"/>
            <a:ext cx="4856396" cy="1063803"/>
          </a:xfrm>
        </p:spPr>
        <p:txBody>
          <a:bodyPr/>
          <a:lstStyle>
            <a:lvl1pPr algn="r">
              <a:buNone/>
              <a:defRPr sz="2000"/>
            </a:lvl1pPr>
          </a:lstStyle>
          <a:p>
            <a:pPr lvl="0"/>
            <a:endParaRPr lang="es-PE"/>
          </a:p>
        </p:txBody>
      </p:sp>
      <p:grpSp>
        <p:nvGrpSpPr>
          <p:cNvPr id="5" name="Google Shape;254;p25">
            <a:extLst>
              <a:ext uri="{FF2B5EF4-FFF2-40B4-BE49-F238E27FC236}">
                <a16:creationId xmlns:a16="http://schemas.microsoft.com/office/drawing/2014/main" id="{B5292887-6DF2-4A26-B738-2AFAE49AB411}"/>
              </a:ext>
            </a:extLst>
          </p:cNvPr>
          <p:cNvGrpSpPr/>
          <p:nvPr/>
        </p:nvGrpSpPr>
        <p:grpSpPr>
          <a:xfrm>
            <a:off x="-1359457" y="2670935"/>
            <a:ext cx="3555736" cy="1186488"/>
            <a:chOff x="-1359457" y="2670935"/>
            <a:chExt cx="3555736" cy="1186488"/>
          </a:xfrm>
        </p:grpSpPr>
        <p:sp>
          <p:nvSpPr>
            <p:cNvPr id="6" name="Google Shape;255;p25">
              <a:extLst>
                <a:ext uri="{FF2B5EF4-FFF2-40B4-BE49-F238E27FC236}">
                  <a16:creationId xmlns:a16="http://schemas.microsoft.com/office/drawing/2014/main" id="{03526295-DCB3-47B2-9533-6AF2CD0880A1}"/>
                </a:ext>
              </a:extLst>
            </p:cNvPr>
            <p:cNvSpPr/>
            <p:nvPr/>
          </p:nvSpPr>
          <p:spPr>
            <a:xfrm rot="16646017">
              <a:off x="-207231" y="1935181"/>
              <a:ext cx="770016" cy="3074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56;p25">
              <a:extLst>
                <a:ext uri="{FF2B5EF4-FFF2-40B4-BE49-F238E27FC236}">
                  <a16:creationId xmlns:a16="http://schemas.microsoft.com/office/drawing/2014/main" id="{6644292B-5BE9-45BC-9A5E-3FE4F97F37A4}"/>
                </a:ext>
              </a:extLst>
            </p:cNvPr>
            <p:cNvSpPr/>
            <p:nvPr/>
          </p:nvSpPr>
          <p:spPr>
            <a:xfrm rot="16645879">
              <a:off x="1373594" y="2177771"/>
              <a:ext cx="329522" cy="1315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257;p25">
            <a:extLst>
              <a:ext uri="{FF2B5EF4-FFF2-40B4-BE49-F238E27FC236}">
                <a16:creationId xmlns:a16="http://schemas.microsoft.com/office/drawing/2014/main" id="{56283AF9-1236-412F-A781-4EA44EE0A20F}"/>
              </a:ext>
            </a:extLst>
          </p:cNvPr>
          <p:cNvGrpSpPr/>
          <p:nvPr/>
        </p:nvGrpSpPr>
        <p:grpSpPr>
          <a:xfrm>
            <a:off x="7087240" y="626547"/>
            <a:ext cx="3074468" cy="1239568"/>
            <a:chOff x="7087240" y="626547"/>
            <a:chExt cx="3074468" cy="1239568"/>
          </a:xfrm>
        </p:grpSpPr>
        <p:sp>
          <p:nvSpPr>
            <p:cNvPr id="9" name="Google Shape;258;p25">
              <a:extLst>
                <a:ext uri="{FF2B5EF4-FFF2-40B4-BE49-F238E27FC236}">
                  <a16:creationId xmlns:a16="http://schemas.microsoft.com/office/drawing/2014/main" id="{A858798F-63D2-41A4-8A3C-21452953F6C5}"/>
                </a:ext>
              </a:extLst>
            </p:cNvPr>
            <p:cNvSpPr/>
            <p:nvPr/>
          </p:nvSpPr>
          <p:spPr>
            <a:xfrm rot="5846026">
              <a:off x="8239466" y="-525679"/>
              <a:ext cx="770016" cy="3074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59;p25">
              <a:extLst>
                <a:ext uri="{FF2B5EF4-FFF2-40B4-BE49-F238E27FC236}">
                  <a16:creationId xmlns:a16="http://schemas.microsoft.com/office/drawing/2014/main" id="{BD767F5E-D6E7-40FA-BDD7-A21C9E6BD3A5}"/>
                </a:ext>
              </a:extLst>
            </p:cNvPr>
            <p:cNvSpPr/>
            <p:nvPr/>
          </p:nvSpPr>
          <p:spPr>
            <a:xfrm rot="5845888">
              <a:off x="8636589" y="1043429"/>
              <a:ext cx="329522" cy="1315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260;p25">
            <a:extLst>
              <a:ext uri="{FF2B5EF4-FFF2-40B4-BE49-F238E27FC236}">
                <a16:creationId xmlns:a16="http://schemas.microsoft.com/office/drawing/2014/main" id="{80602B44-745F-4535-AD23-7BC26D41CF0B}"/>
              </a:ext>
            </a:extLst>
          </p:cNvPr>
          <p:cNvSpPr/>
          <p:nvPr/>
        </p:nvSpPr>
        <p:spPr>
          <a:xfrm rot="5762076">
            <a:off x="2568476" y="168514"/>
            <a:ext cx="329513" cy="1315803"/>
          </a:xfrm>
          <a:custGeom>
            <a:avLst/>
            <a:gdLst>
              <a:gd name="f0" fmla="val w"/>
              <a:gd name="f1" fmla="val h"/>
              <a:gd name="f2" fmla="val 0"/>
              <a:gd name="f3" fmla="val 14314"/>
              <a:gd name="f4" fmla="val 57152"/>
              <a:gd name="f5" fmla="val 4727"/>
              <a:gd name="f6" fmla="val 1"/>
              <a:gd name="f7" fmla="val 2389"/>
              <a:gd name="f8" fmla="val 5098"/>
              <a:gd name="f9" fmla="val 193"/>
              <a:gd name="f10" fmla="val 11087"/>
              <a:gd name="f11" fmla="val 504"/>
              <a:gd name="f12" fmla="val 19571"/>
              <a:gd name="f13" fmla="val 3851"/>
              <a:gd name="f14" fmla="val 24552"/>
              <a:gd name="f15" fmla="val 2450"/>
              <a:gd name="f16" fmla="val 31789"/>
              <a:gd name="f17" fmla="val 1049"/>
              <a:gd name="f18" fmla="val 39027"/>
              <a:gd name="f19" fmla="val 1244"/>
              <a:gd name="f20" fmla="val 39339"/>
              <a:gd name="f21" fmla="val 4551"/>
              <a:gd name="f22" fmla="val 43191"/>
              <a:gd name="f23" fmla="val 7898"/>
              <a:gd name="f24" fmla="val 47044"/>
              <a:gd name="f25" fmla="val 6847"/>
              <a:gd name="f26" fmla="val 52453"/>
              <a:gd name="f27" fmla="val 7470"/>
              <a:gd name="f28" fmla="val 53659"/>
              <a:gd name="f29" fmla="val 8735"/>
              <a:gd name="f30" fmla="val 56119"/>
              <a:gd name="f31" fmla="val 9778"/>
              <a:gd name="f32" fmla="val 57151"/>
              <a:gd name="f33" fmla="val 10626"/>
              <a:gd name="f34" fmla="val 14061"/>
              <a:gd name="f35" fmla="val 40244"/>
              <a:gd name="f36" fmla="val 13190"/>
              <a:gd name="f37" fmla="val 32568"/>
              <a:gd name="f38" fmla="val 11750"/>
              <a:gd name="f39" fmla="val 22995"/>
              <a:gd name="f40" fmla="val 8832"/>
              <a:gd name="f41" fmla="val 25991"/>
              <a:gd name="f42" fmla="val 9727"/>
              <a:gd name="f43" fmla="val 18325"/>
              <a:gd name="f44" fmla="val 10661"/>
              <a:gd name="f45" fmla="val 10698"/>
              <a:gd name="f46" fmla="val 9999"/>
              <a:gd name="f47" fmla="val 9998"/>
              <a:gd name="f48" fmla="val 7431"/>
              <a:gd name="f49" fmla="val 2954"/>
              <a:gd name="f50" fmla="val 6665"/>
              <a:gd name="f51" fmla="val 884"/>
              <a:gd name="f52" fmla="val 5700"/>
              <a:gd name="f53" fmla="*/ f0 1 14314"/>
              <a:gd name="f54" fmla="*/ f1 1 57152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14314"/>
              <a:gd name="f61" fmla="*/ f58 1 57152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14314" h="57152">
                <a:moveTo>
                  <a:pt x="f5" y="f6"/>
                </a:moveTo>
                <a:cubicBezTo>
                  <a:pt x="f7" y="f6"/>
                  <a:pt x="f6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6"/>
                  <a:pt x="f5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2" name="Google Shape;261;p25">
            <a:extLst>
              <a:ext uri="{FF2B5EF4-FFF2-40B4-BE49-F238E27FC236}">
                <a16:creationId xmlns:a16="http://schemas.microsoft.com/office/drawing/2014/main" id="{E94F06C0-18F5-4615-82CF-A76F95ED9F6E}"/>
              </a:ext>
            </a:extLst>
          </p:cNvPr>
          <p:cNvGrpSpPr/>
          <p:nvPr/>
        </p:nvGrpSpPr>
        <p:grpSpPr>
          <a:xfrm>
            <a:off x="6904689" y="3893926"/>
            <a:ext cx="2239310" cy="1249573"/>
            <a:chOff x="6904689" y="3893926"/>
            <a:chExt cx="2239310" cy="1249573"/>
          </a:xfrm>
        </p:grpSpPr>
        <p:grpSp>
          <p:nvGrpSpPr>
            <p:cNvPr id="13" name="Google Shape;262;p25">
              <a:extLst>
                <a:ext uri="{FF2B5EF4-FFF2-40B4-BE49-F238E27FC236}">
                  <a16:creationId xmlns:a16="http://schemas.microsoft.com/office/drawing/2014/main" id="{5CADFF71-A5C5-4191-BD0E-9776F01BBB7E}"/>
                </a:ext>
              </a:extLst>
            </p:cNvPr>
            <p:cNvGrpSpPr/>
            <p:nvPr/>
          </p:nvGrpSpPr>
          <p:grpSpPr>
            <a:xfrm>
              <a:off x="7801176" y="3893926"/>
              <a:ext cx="1342823" cy="1249573"/>
              <a:chOff x="7801176" y="3893926"/>
              <a:chExt cx="1342823" cy="1249573"/>
            </a:xfrm>
          </p:grpSpPr>
          <p:sp>
            <p:nvSpPr>
              <p:cNvPr id="14" name="Google Shape;263;p25">
                <a:extLst>
                  <a:ext uri="{FF2B5EF4-FFF2-40B4-BE49-F238E27FC236}">
                    <a16:creationId xmlns:a16="http://schemas.microsoft.com/office/drawing/2014/main" id="{3110E7DB-115F-4920-BBF6-CF1A95F23255}"/>
                  </a:ext>
                </a:extLst>
              </p:cNvPr>
              <p:cNvSpPr/>
              <p:nvPr/>
            </p:nvSpPr>
            <p:spPr>
              <a:xfrm flipH="1">
                <a:off x="7801176" y="3893926"/>
                <a:ext cx="1342823" cy="12495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284"/>
                  <a:gd name="f4" fmla="val 14221"/>
                  <a:gd name="f5" fmla="val 14246"/>
                  <a:gd name="f6" fmla="val 14196"/>
                  <a:gd name="f7" fmla="val 15283"/>
                  <a:gd name="f8" fmla="val 9258"/>
                  <a:gd name="f9" fmla="val 13629"/>
                  <a:gd name="f10" fmla="val 7506"/>
                  <a:gd name="f11" fmla="val 12839"/>
                  <a:gd name="f12" fmla="val 6666"/>
                  <a:gd name="f13" fmla="val 12024"/>
                  <a:gd name="f14" fmla="val 6888"/>
                  <a:gd name="f15" fmla="val 11407"/>
                  <a:gd name="f16" fmla="val 7333"/>
                  <a:gd name="f17" fmla="val 10987"/>
                  <a:gd name="f18" fmla="val 7678"/>
                  <a:gd name="f19" fmla="val 10345"/>
                  <a:gd name="f20" fmla="val 7382"/>
                  <a:gd name="f21" fmla="val 10370"/>
                  <a:gd name="f22" fmla="val 6839"/>
                  <a:gd name="f23" fmla="val 10444"/>
                  <a:gd name="f24" fmla="val 4889"/>
                  <a:gd name="f25" fmla="val 1951"/>
                  <a:gd name="f26" fmla="val 9210"/>
                  <a:gd name="f27" fmla="val 1235"/>
                  <a:gd name="f28" fmla="val 7259"/>
                  <a:gd name="f29" fmla="val 6000"/>
                  <a:gd name="f30" fmla="val 1037"/>
                  <a:gd name="f31" fmla="val 5531"/>
                  <a:gd name="f32" fmla="val 6567"/>
                  <a:gd name="f33" fmla="val 6592"/>
                  <a:gd name="f34" fmla="val 5012"/>
                  <a:gd name="f35" fmla="val 9110"/>
                  <a:gd name="f36" fmla="val 3655"/>
                  <a:gd name="f37" fmla="val 50"/>
                  <a:gd name="f38" fmla="val 2592"/>
                  <a:gd name="f39" fmla="val 1"/>
                  <a:gd name="f40" fmla="*/ f0 1 15284"/>
                  <a:gd name="f41" fmla="*/ f1 1 14221"/>
                  <a:gd name="f42" fmla="val f2"/>
                  <a:gd name="f43" fmla="val f3"/>
                  <a:gd name="f44" fmla="val f4"/>
                  <a:gd name="f45" fmla="+- f44 0 f42"/>
                  <a:gd name="f46" fmla="+- f43 0 f42"/>
                  <a:gd name="f47" fmla="*/ f46 1 15284"/>
                  <a:gd name="f48" fmla="*/ f45 1 14221"/>
                  <a:gd name="f49" fmla="*/ f42 1 f47"/>
                  <a:gd name="f50" fmla="*/ f43 1 f47"/>
                  <a:gd name="f51" fmla="*/ f42 1 f48"/>
                  <a:gd name="f52" fmla="*/ f44 1 f48"/>
                  <a:gd name="f53" fmla="*/ f49 f40 1"/>
                  <a:gd name="f54" fmla="*/ f50 f40 1"/>
                  <a:gd name="f55" fmla="*/ f52 f41 1"/>
                  <a:gd name="f56" fmla="*/ f5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3" t="f56" r="f54" b="f55"/>
                <a:pathLst>
                  <a:path w="15284" h="14221" fill="none">
                    <a:moveTo>
                      <a:pt x="f5" y="f6"/>
                    </a:moveTo>
                    <a:cubicBezTo>
                      <a:pt x="f5" y="f6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19" y="f25"/>
                      <a:pt x="f26" y="f27"/>
                    </a:cubicBezTo>
                    <a:cubicBezTo>
                      <a:pt x="f28" y="f2"/>
                      <a:pt x="f29" y="f30"/>
                      <a:pt x="f31" y="f32"/>
                    </a:cubicBezTo>
                    <a:cubicBezTo>
                      <a:pt x="f31" y="f33"/>
                      <a:pt x="f34" y="f35"/>
                      <a:pt x="f36" y="f16"/>
                    </a:cubicBezTo>
                    <a:cubicBezTo>
                      <a:pt x="f37" y="f38"/>
                      <a:pt x="f39" y="f4"/>
                      <a:pt x="f39" y="f4"/>
                    </a:cubicBezTo>
                  </a:path>
                </a:pathLst>
              </a:custGeom>
              <a:noFill/>
              <a:ln w="19046" cap="rnd">
                <a:solidFill>
                  <a:srgbClr val="97C9BA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264;p25">
                <a:extLst>
                  <a:ext uri="{FF2B5EF4-FFF2-40B4-BE49-F238E27FC236}">
                    <a16:creationId xmlns:a16="http://schemas.microsoft.com/office/drawing/2014/main" id="{22B11F9C-DFE4-4BB5-812B-B8DEF7BA3143}"/>
                  </a:ext>
                </a:extLst>
              </p:cNvPr>
              <p:cNvSpPr/>
              <p:nvPr/>
            </p:nvSpPr>
            <p:spPr>
              <a:xfrm flipH="1">
                <a:off x="7998585" y="4182136"/>
                <a:ext cx="987085" cy="9527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35"/>
                  <a:gd name="f4" fmla="val 10843"/>
                  <a:gd name="f5" fmla="val 4225"/>
                  <a:gd name="f6" fmla="val 1"/>
                  <a:gd name="f7" fmla="val 4078"/>
                  <a:gd name="f8" fmla="val 3929"/>
                  <a:gd name="f9" fmla="val 41"/>
                  <a:gd name="f10" fmla="val 3778"/>
                  <a:gd name="f11" fmla="val 127"/>
                  <a:gd name="f12" fmla="val 2149"/>
                  <a:gd name="f13" fmla="val 1090"/>
                  <a:gd name="f14" fmla="val 3754"/>
                  <a:gd name="f15" fmla="val 6127"/>
                  <a:gd name="f16" fmla="val 4519"/>
                  <a:gd name="f17" fmla="val 8225"/>
                  <a:gd name="f18" fmla="val 4622"/>
                  <a:gd name="f19" fmla="val 8492"/>
                  <a:gd name="f20" fmla="val 4468"/>
                  <a:gd name="f21" fmla="val 8810"/>
                  <a:gd name="f22" fmla="val 4286"/>
                  <a:gd name="f23" fmla="val 4249"/>
                  <a:gd name="f24" fmla="val 4211"/>
                  <a:gd name="f25" fmla="val 8797"/>
                  <a:gd name="f26" fmla="val 4173"/>
                  <a:gd name="f27" fmla="val 8768"/>
                  <a:gd name="f28" fmla="val 3219"/>
                  <a:gd name="f29" fmla="val 8072"/>
                  <a:gd name="f30" fmla="val 2089"/>
                  <a:gd name="f31" fmla="val 6912"/>
                  <a:gd name="f32" fmla="val 1324"/>
                  <a:gd name="f33" fmla="val 1139"/>
                  <a:gd name="f34" fmla="val 975"/>
                  <a:gd name="f35" fmla="val 6980"/>
                  <a:gd name="f36" fmla="val 840"/>
                  <a:gd name="f37" fmla="val 7139"/>
                  <a:gd name="f38" fmla="val 8102"/>
                  <a:gd name="f39" fmla="val 1063"/>
                  <a:gd name="f40" fmla="val 9929"/>
                  <a:gd name="f41" fmla="val 1630"/>
                  <a:gd name="f42" fmla="val 10842"/>
                  <a:gd name="f43" fmla="val 11210"/>
                  <a:gd name="f44" fmla="val 11234"/>
                  <a:gd name="f45" fmla="val 8991"/>
                  <a:gd name="f46" fmla="val 11185"/>
                  <a:gd name="f47" fmla="val 3510"/>
                  <a:gd name="f48" fmla="val 9605"/>
                  <a:gd name="f49" fmla="val 2349"/>
                  <a:gd name="f50" fmla="val 9505"/>
                  <a:gd name="f51" fmla="val 2271"/>
                  <a:gd name="f52" fmla="val 9385"/>
                  <a:gd name="f53" fmla="val 2234"/>
                  <a:gd name="f54" fmla="val 9265"/>
                  <a:gd name="f55" fmla="val 9119"/>
                  <a:gd name="f56" fmla="val 8973"/>
                  <a:gd name="f57" fmla="val 2290"/>
                  <a:gd name="f58" fmla="val 8864"/>
                  <a:gd name="f59" fmla="val 2399"/>
                  <a:gd name="f60" fmla="val 8568"/>
                  <a:gd name="f61" fmla="val 2695"/>
                  <a:gd name="f62" fmla="val 8124"/>
                  <a:gd name="f63" fmla="val 3287"/>
                  <a:gd name="f64" fmla="val 7852"/>
                  <a:gd name="f65" fmla="val 4596"/>
                  <a:gd name="f66" fmla="val 7788"/>
                  <a:gd name="f67" fmla="val 4877"/>
                  <a:gd name="f68" fmla="val 7618"/>
                  <a:gd name="f69" fmla="val 5019"/>
                  <a:gd name="f70" fmla="val 7446"/>
                  <a:gd name="f71" fmla="val 7285"/>
                  <a:gd name="f72" fmla="val 7121"/>
                  <a:gd name="f73" fmla="val 4895"/>
                  <a:gd name="f74" fmla="val 7037"/>
                  <a:gd name="f75" fmla="val 4645"/>
                  <a:gd name="f76" fmla="val 6443"/>
                  <a:gd name="f77" fmla="val 2666"/>
                  <a:gd name="f78" fmla="val 5419"/>
                  <a:gd name="f79" fmla="*/ f0 1 11235"/>
                  <a:gd name="f80" fmla="*/ f1 1 10843"/>
                  <a:gd name="f81" fmla="val f2"/>
                  <a:gd name="f82" fmla="val f3"/>
                  <a:gd name="f83" fmla="val f4"/>
                  <a:gd name="f84" fmla="+- f83 0 f81"/>
                  <a:gd name="f85" fmla="+- f82 0 f81"/>
                  <a:gd name="f86" fmla="*/ f85 1 11235"/>
                  <a:gd name="f87" fmla="*/ f84 1 10843"/>
                  <a:gd name="f88" fmla="*/ f81 1 f86"/>
                  <a:gd name="f89" fmla="*/ f82 1 f86"/>
                  <a:gd name="f90" fmla="*/ f81 1 f87"/>
                  <a:gd name="f91" fmla="*/ f83 1 f87"/>
                  <a:gd name="f92" fmla="*/ f88 f79 1"/>
                  <a:gd name="f93" fmla="*/ f89 f79 1"/>
                  <a:gd name="f94" fmla="*/ f91 f80 1"/>
                  <a:gd name="f95" fmla="*/ f90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2" t="f95" r="f93" b="f94"/>
                <a:pathLst>
                  <a:path w="11235" h="1084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cubicBezTo>
                      <a:pt x="f6" y="f38"/>
                      <a:pt x="f39" y="f40"/>
                      <a:pt x="f41" y="f42"/>
                    </a:cubicBezTo>
                    <a:lnTo>
                      <a:pt x="f43" y="f42"/>
                    </a:ln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3"/>
                    </a:cubicBezTo>
                    <a:cubicBezTo>
                      <a:pt x="f55" y="f53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69"/>
                    </a:cubicBezTo>
                    <a:cubicBezTo>
                      <a:pt x="f71" y="f69"/>
                      <a:pt x="f72" y="f73"/>
                      <a:pt x="f74" y="f75"/>
                    </a:cubicBezTo>
                    <a:cubicBezTo>
                      <a:pt x="f76" y="f77"/>
                      <a:pt x="f78" y="f6"/>
                      <a:pt x="f5" y="f6"/>
                    </a:cubicBezTo>
                    <a:close/>
                  </a:path>
                </a:pathLst>
              </a:custGeom>
              <a:solidFill>
                <a:srgbClr val="12494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6" name="Google Shape;265;p25">
              <a:extLst>
                <a:ext uri="{FF2B5EF4-FFF2-40B4-BE49-F238E27FC236}">
                  <a16:creationId xmlns:a16="http://schemas.microsoft.com/office/drawing/2014/main" id="{C16EF2F1-E202-4CDC-8843-88A73990FD43}"/>
                </a:ext>
              </a:extLst>
            </p:cNvPr>
            <p:cNvSpPr/>
            <p:nvPr/>
          </p:nvSpPr>
          <p:spPr>
            <a:xfrm>
              <a:off x="6904689" y="4066217"/>
              <a:ext cx="1217185" cy="10694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88"/>
                <a:gd name="f4" fmla="val 16595"/>
                <a:gd name="f5" fmla="val 9795"/>
                <a:gd name="f6" fmla="val 1"/>
                <a:gd name="f7" fmla="val 8290"/>
                <a:gd name="f8" fmla="val 7300"/>
                <a:gd name="f9" fmla="val 1971"/>
                <a:gd name="f10" fmla="val 6889"/>
                <a:gd name="f11" fmla="val 7164"/>
                <a:gd name="f12" fmla="val 7182"/>
                <a:gd name="f13" fmla="val 6524"/>
                <a:gd name="f14" fmla="val 8876"/>
                <a:gd name="f15" fmla="val 5654"/>
                <a:gd name="f16" fmla="val 5348"/>
                <a:gd name="f17" fmla="val 4980"/>
                <a:gd name="f18" fmla="val 8667"/>
                <a:gd name="f19" fmla="val 4544"/>
                <a:gd name="f20" fmla="val 8102"/>
                <a:gd name="f21" fmla="val 3785"/>
                <a:gd name="f22" fmla="val 7104"/>
                <a:gd name="f23" fmla="val 3153"/>
                <a:gd name="f24" fmla="val 6690"/>
                <a:gd name="f25" fmla="val 2627"/>
                <a:gd name="f26" fmla="val 52"/>
                <a:gd name="f27" fmla="val 17629"/>
                <a:gd name="f28" fmla="val 16570"/>
                <a:gd name="f29" fmla="val 10472"/>
                <a:gd name="f30" fmla="val 16839"/>
                <a:gd name="f31" fmla="val 8324"/>
                <a:gd name="f32" fmla="val 16365"/>
                <a:gd name="f33" fmla="val 7813"/>
                <a:gd name="f34" fmla="val 15879"/>
                <a:gd name="f35" fmla="val 7620"/>
                <a:gd name="f36" fmla="val 15416"/>
                <a:gd name="f37" fmla="val 14939"/>
                <a:gd name="f38" fmla="val 14487"/>
                <a:gd name="f39" fmla="val 7826"/>
                <a:gd name="f40" fmla="val 14098"/>
                <a:gd name="f41" fmla="val 13951"/>
                <a:gd name="f42" fmla="val 8214"/>
                <a:gd name="f43" fmla="val 13786"/>
                <a:gd name="f44" fmla="val 8264"/>
                <a:gd name="f45" fmla="val 13625"/>
                <a:gd name="f46" fmla="val 13219"/>
                <a:gd name="f47" fmla="val 12839"/>
                <a:gd name="f48" fmla="val 7944"/>
                <a:gd name="f49" fmla="val 7484"/>
                <a:gd name="f50" fmla="val 12938"/>
                <a:gd name="f51" fmla="val 5065"/>
                <a:gd name="f52" fmla="val 12814"/>
                <a:gd name="f53" fmla="val 1460"/>
                <a:gd name="f54" fmla="val 11407"/>
                <a:gd name="f55" fmla="val 572"/>
                <a:gd name="f56" fmla="val 10818"/>
                <a:gd name="f57" fmla="val 205"/>
                <a:gd name="f58" fmla="val 10280"/>
                <a:gd name="f59" fmla="*/ f0 1 18888"/>
                <a:gd name="f60" fmla="*/ f1 1 1659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8888"/>
                <a:gd name="f67" fmla="*/ f64 1 1659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8888" h="165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6" y="f4"/>
                    <a:pt x="f6" y="f4"/>
                  </a:cubicBezTo>
                  <a:lnTo>
                    <a:pt x="f27" y="f28"/>
                  </a:lnTo>
                  <a:cubicBezTo>
                    <a:pt x="f27" y="f28"/>
                    <a:pt x="f3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2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7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66;p25">
              <a:extLst>
                <a:ext uri="{FF2B5EF4-FFF2-40B4-BE49-F238E27FC236}">
                  <a16:creationId xmlns:a16="http://schemas.microsoft.com/office/drawing/2014/main" id="{35679DEB-CC8F-4FAA-A722-038916723ADE}"/>
                </a:ext>
              </a:extLst>
            </p:cNvPr>
            <p:cNvSpPr/>
            <p:nvPr/>
          </p:nvSpPr>
          <p:spPr>
            <a:xfrm>
              <a:off x="7049493" y="4211214"/>
              <a:ext cx="894200" cy="918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6"/>
                <a:gd name="f4" fmla="val 14246"/>
                <a:gd name="f5" fmla="val 2025"/>
                <a:gd name="f6" fmla="val 1334"/>
                <a:gd name="f7" fmla="val 13110"/>
                <a:gd name="f8" fmla="val 10839"/>
                <a:gd name="f9" fmla="val 1037"/>
                <a:gd name="f10" fmla="val 9654"/>
                <a:gd name="f11" fmla="val 1902"/>
                <a:gd name="f12" fmla="val 8642"/>
                <a:gd name="f13" fmla="val 3704"/>
                <a:gd name="f14" fmla="val 10617"/>
                <a:gd name="f15" fmla="val 5160"/>
                <a:gd name="f16" fmla="val 11678"/>
                <a:gd name="f17" fmla="val 5432"/>
                <a:gd name="f18" fmla="val 11876"/>
                <a:gd name="f19" fmla="val 5728"/>
                <a:gd name="f20" fmla="val 11382"/>
                <a:gd name="f21" fmla="val 5580"/>
                <a:gd name="f22" fmla="val 10987"/>
                <a:gd name="f23" fmla="val 4667"/>
                <a:gd name="f24" fmla="val 8395"/>
                <a:gd name="f25" fmla="val 2642"/>
                <a:gd name="f26" fmla="val 2173"/>
                <a:gd name="f27" fmla="val 988"/>
                <a:gd name="f28" fmla="val 6370"/>
                <a:gd name="f29" fmla="val 7876"/>
                <a:gd name="f30" fmla="val 3852"/>
                <a:gd name="f31" fmla="val 8691"/>
                <a:gd name="f32" fmla="val 6568"/>
                <a:gd name="f33" fmla="val 8889"/>
                <a:gd name="f34" fmla="val 7210"/>
                <a:gd name="f35" fmla="val 9555"/>
                <a:gd name="f36" fmla="val 7185"/>
                <a:gd name="f37" fmla="val 9703"/>
                <a:gd name="f38" fmla="val 6518"/>
                <a:gd name="f39" fmla="val 10049"/>
                <a:gd name="f40" fmla="val 4889"/>
                <a:gd name="f41" fmla="val 10567"/>
                <a:gd name="f42" fmla="val 4148"/>
                <a:gd name="f43" fmla="val 10938"/>
                <a:gd name="f44" fmla="val 3802"/>
                <a:gd name="f45" fmla="val 11185"/>
                <a:gd name="f46" fmla="val 3556"/>
                <a:gd name="f47" fmla="val 11580"/>
                <a:gd name="f48" fmla="val 3531"/>
                <a:gd name="f49" fmla="val 11851"/>
                <a:gd name="f50" fmla="val 3728"/>
                <a:gd name="f51" fmla="val 13802"/>
                <a:gd name="f52" fmla="val 11925"/>
                <a:gd name="f53" fmla="val 13826"/>
                <a:gd name="f54" fmla="val 14221"/>
                <a:gd name="f55" fmla="*/ f0 1 13876"/>
                <a:gd name="f56" fmla="*/ f1 1 14246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3876"/>
                <a:gd name="f63" fmla="*/ f60 1 14246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3876" h="14246" fill="none">
                  <a:moveTo>
                    <a:pt x="f5" y="f4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15"/>
                    <a:pt x="f3" y="f52"/>
                    <a:pt x="f53" y="f54"/>
                  </a:cubicBezTo>
                </a:path>
              </a:pathLst>
            </a:custGeom>
            <a:noFill/>
            <a:ln w="19046" cap="flat">
              <a:solidFill>
                <a:srgbClr val="818529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7041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2;p25">
            <a:extLst>
              <a:ext uri="{FF2B5EF4-FFF2-40B4-BE49-F238E27FC236}">
                <a16:creationId xmlns:a16="http://schemas.microsoft.com/office/drawing/2014/main" id="{3E6E1359-97AB-4794-850B-1A73A2CC6B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3774" y="2613684"/>
            <a:ext cx="4856396" cy="443996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endParaRPr lang="es-PE"/>
          </a:p>
        </p:txBody>
      </p:sp>
      <p:sp>
        <p:nvSpPr>
          <p:cNvPr id="3" name="Google Shape;253;p25">
            <a:extLst>
              <a:ext uri="{FF2B5EF4-FFF2-40B4-BE49-F238E27FC236}">
                <a16:creationId xmlns:a16="http://schemas.microsoft.com/office/drawing/2014/main" id="{E29A5892-E299-4C30-8652-E3EFEE30ED3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43819" y="1604717"/>
            <a:ext cx="4856396" cy="1063803"/>
          </a:xfrm>
        </p:spPr>
        <p:txBody>
          <a:bodyPr/>
          <a:lstStyle>
            <a:lvl1pPr algn="r">
              <a:buNone/>
              <a:defRPr sz="2000"/>
            </a:lvl1pPr>
          </a:lstStyle>
          <a:p>
            <a:pPr lvl="0"/>
            <a:endParaRPr lang="es-PE"/>
          </a:p>
        </p:txBody>
      </p:sp>
      <p:grpSp>
        <p:nvGrpSpPr>
          <p:cNvPr id="4" name="Google Shape;254;p25">
            <a:extLst>
              <a:ext uri="{FF2B5EF4-FFF2-40B4-BE49-F238E27FC236}">
                <a16:creationId xmlns:a16="http://schemas.microsoft.com/office/drawing/2014/main" id="{180EF8A9-B850-4488-952D-5EA73DF5E9E8}"/>
              </a:ext>
            </a:extLst>
          </p:cNvPr>
          <p:cNvGrpSpPr/>
          <p:nvPr/>
        </p:nvGrpSpPr>
        <p:grpSpPr>
          <a:xfrm>
            <a:off x="-1359457" y="2670935"/>
            <a:ext cx="3555736" cy="1186488"/>
            <a:chOff x="-1359457" y="2670935"/>
            <a:chExt cx="3555736" cy="1186488"/>
          </a:xfrm>
        </p:grpSpPr>
        <p:sp>
          <p:nvSpPr>
            <p:cNvPr id="5" name="Google Shape;255;p25">
              <a:extLst>
                <a:ext uri="{FF2B5EF4-FFF2-40B4-BE49-F238E27FC236}">
                  <a16:creationId xmlns:a16="http://schemas.microsoft.com/office/drawing/2014/main" id="{A54578D8-8554-419F-B667-9FDF9F7130CD}"/>
                </a:ext>
              </a:extLst>
            </p:cNvPr>
            <p:cNvSpPr/>
            <p:nvPr/>
          </p:nvSpPr>
          <p:spPr>
            <a:xfrm rot="16646017">
              <a:off x="-207231" y="1935181"/>
              <a:ext cx="770016" cy="3074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56;p25">
              <a:extLst>
                <a:ext uri="{FF2B5EF4-FFF2-40B4-BE49-F238E27FC236}">
                  <a16:creationId xmlns:a16="http://schemas.microsoft.com/office/drawing/2014/main" id="{02E00A84-0D6C-49DE-B41F-272EBEE5C862}"/>
                </a:ext>
              </a:extLst>
            </p:cNvPr>
            <p:cNvSpPr/>
            <p:nvPr/>
          </p:nvSpPr>
          <p:spPr>
            <a:xfrm rot="16645879">
              <a:off x="1373594" y="2177771"/>
              <a:ext cx="329522" cy="1315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257;p25">
            <a:extLst>
              <a:ext uri="{FF2B5EF4-FFF2-40B4-BE49-F238E27FC236}">
                <a16:creationId xmlns:a16="http://schemas.microsoft.com/office/drawing/2014/main" id="{8EE80CEF-3CE8-48FE-8432-766C5870F31C}"/>
              </a:ext>
            </a:extLst>
          </p:cNvPr>
          <p:cNvGrpSpPr/>
          <p:nvPr/>
        </p:nvGrpSpPr>
        <p:grpSpPr>
          <a:xfrm>
            <a:off x="7087240" y="626547"/>
            <a:ext cx="3074468" cy="1239568"/>
            <a:chOff x="7087240" y="626547"/>
            <a:chExt cx="3074468" cy="1239568"/>
          </a:xfrm>
        </p:grpSpPr>
        <p:sp>
          <p:nvSpPr>
            <p:cNvPr id="8" name="Google Shape;258;p25">
              <a:extLst>
                <a:ext uri="{FF2B5EF4-FFF2-40B4-BE49-F238E27FC236}">
                  <a16:creationId xmlns:a16="http://schemas.microsoft.com/office/drawing/2014/main" id="{59D600D1-F46A-4460-BFEF-1FD8F5B5C4E0}"/>
                </a:ext>
              </a:extLst>
            </p:cNvPr>
            <p:cNvSpPr/>
            <p:nvPr/>
          </p:nvSpPr>
          <p:spPr>
            <a:xfrm rot="5846026">
              <a:off x="8239466" y="-525679"/>
              <a:ext cx="770016" cy="3074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59;p25">
              <a:extLst>
                <a:ext uri="{FF2B5EF4-FFF2-40B4-BE49-F238E27FC236}">
                  <a16:creationId xmlns:a16="http://schemas.microsoft.com/office/drawing/2014/main" id="{1CFD09D1-E577-4C54-B351-229438F683AC}"/>
                </a:ext>
              </a:extLst>
            </p:cNvPr>
            <p:cNvSpPr/>
            <p:nvPr/>
          </p:nvSpPr>
          <p:spPr>
            <a:xfrm rot="5845888">
              <a:off x="8636589" y="1043429"/>
              <a:ext cx="329522" cy="1315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260;p25">
            <a:extLst>
              <a:ext uri="{FF2B5EF4-FFF2-40B4-BE49-F238E27FC236}">
                <a16:creationId xmlns:a16="http://schemas.microsoft.com/office/drawing/2014/main" id="{23EF072F-24B5-4EE8-BAA6-184195C91A29}"/>
              </a:ext>
            </a:extLst>
          </p:cNvPr>
          <p:cNvSpPr/>
          <p:nvPr/>
        </p:nvSpPr>
        <p:spPr>
          <a:xfrm rot="5762076">
            <a:off x="2568476" y="168514"/>
            <a:ext cx="329513" cy="1315803"/>
          </a:xfrm>
          <a:custGeom>
            <a:avLst/>
            <a:gdLst>
              <a:gd name="f0" fmla="val w"/>
              <a:gd name="f1" fmla="val h"/>
              <a:gd name="f2" fmla="val 0"/>
              <a:gd name="f3" fmla="val 14314"/>
              <a:gd name="f4" fmla="val 57152"/>
              <a:gd name="f5" fmla="val 4727"/>
              <a:gd name="f6" fmla="val 1"/>
              <a:gd name="f7" fmla="val 2389"/>
              <a:gd name="f8" fmla="val 5098"/>
              <a:gd name="f9" fmla="val 193"/>
              <a:gd name="f10" fmla="val 11087"/>
              <a:gd name="f11" fmla="val 504"/>
              <a:gd name="f12" fmla="val 19571"/>
              <a:gd name="f13" fmla="val 3851"/>
              <a:gd name="f14" fmla="val 24552"/>
              <a:gd name="f15" fmla="val 2450"/>
              <a:gd name="f16" fmla="val 31789"/>
              <a:gd name="f17" fmla="val 1049"/>
              <a:gd name="f18" fmla="val 39027"/>
              <a:gd name="f19" fmla="val 1244"/>
              <a:gd name="f20" fmla="val 39339"/>
              <a:gd name="f21" fmla="val 4551"/>
              <a:gd name="f22" fmla="val 43191"/>
              <a:gd name="f23" fmla="val 7898"/>
              <a:gd name="f24" fmla="val 47044"/>
              <a:gd name="f25" fmla="val 6847"/>
              <a:gd name="f26" fmla="val 52453"/>
              <a:gd name="f27" fmla="val 7470"/>
              <a:gd name="f28" fmla="val 53659"/>
              <a:gd name="f29" fmla="val 8735"/>
              <a:gd name="f30" fmla="val 56119"/>
              <a:gd name="f31" fmla="val 9778"/>
              <a:gd name="f32" fmla="val 57151"/>
              <a:gd name="f33" fmla="val 10626"/>
              <a:gd name="f34" fmla="val 14061"/>
              <a:gd name="f35" fmla="val 40244"/>
              <a:gd name="f36" fmla="val 13190"/>
              <a:gd name="f37" fmla="val 32568"/>
              <a:gd name="f38" fmla="val 11750"/>
              <a:gd name="f39" fmla="val 22995"/>
              <a:gd name="f40" fmla="val 8832"/>
              <a:gd name="f41" fmla="val 25991"/>
              <a:gd name="f42" fmla="val 9727"/>
              <a:gd name="f43" fmla="val 18325"/>
              <a:gd name="f44" fmla="val 10661"/>
              <a:gd name="f45" fmla="val 10698"/>
              <a:gd name="f46" fmla="val 9999"/>
              <a:gd name="f47" fmla="val 9998"/>
              <a:gd name="f48" fmla="val 7431"/>
              <a:gd name="f49" fmla="val 2954"/>
              <a:gd name="f50" fmla="val 6665"/>
              <a:gd name="f51" fmla="val 884"/>
              <a:gd name="f52" fmla="val 5700"/>
              <a:gd name="f53" fmla="*/ f0 1 14314"/>
              <a:gd name="f54" fmla="*/ f1 1 57152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14314"/>
              <a:gd name="f61" fmla="*/ f58 1 57152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14314" h="57152">
                <a:moveTo>
                  <a:pt x="f5" y="f6"/>
                </a:moveTo>
                <a:cubicBezTo>
                  <a:pt x="f7" y="f6"/>
                  <a:pt x="f6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6"/>
                  <a:pt x="f5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2305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6">
            <a:extLst>
              <a:ext uri="{FF2B5EF4-FFF2-40B4-BE49-F238E27FC236}">
                <a16:creationId xmlns:a16="http://schemas.microsoft.com/office/drawing/2014/main" id="{F2349252-38ED-4E47-A4C7-3F174DC920BD}"/>
              </a:ext>
            </a:extLst>
          </p:cNvPr>
          <p:cNvSpPr/>
          <p:nvPr/>
        </p:nvSpPr>
        <p:spPr>
          <a:xfrm>
            <a:off x="-228" y="0"/>
            <a:ext cx="9144000" cy="5143499"/>
          </a:xfrm>
          <a:prstGeom prst="rect">
            <a:avLst/>
          </a:prstGeom>
          <a:solidFill>
            <a:srgbClr val="FFDFC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3" name="Google Shape;275;p27">
            <a:extLst>
              <a:ext uri="{FF2B5EF4-FFF2-40B4-BE49-F238E27FC236}">
                <a16:creationId xmlns:a16="http://schemas.microsoft.com/office/drawing/2014/main" id="{CA697066-8BC0-4492-90A5-4313A312A9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3154" y="539496"/>
            <a:ext cx="4277700" cy="951296"/>
          </a:xfrm>
        </p:spPr>
        <p:txBody>
          <a:bodyPr anchorCtr="1"/>
          <a:lstStyle>
            <a:lvl1pPr algn="ctr">
              <a:defRPr sz="7200"/>
            </a:lvl1pPr>
          </a:lstStyle>
          <a:p>
            <a:pPr lvl="0"/>
            <a:endParaRPr lang="es-PE"/>
          </a:p>
        </p:txBody>
      </p:sp>
      <p:sp>
        <p:nvSpPr>
          <p:cNvPr id="4" name="Google Shape;276;p27">
            <a:extLst>
              <a:ext uri="{FF2B5EF4-FFF2-40B4-BE49-F238E27FC236}">
                <a16:creationId xmlns:a16="http://schemas.microsoft.com/office/drawing/2014/main" id="{5626C2A3-B42F-492D-B7B9-CD04A662E51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33154" y="1719328"/>
            <a:ext cx="4277700" cy="1177802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5" name="Google Shape;283;p27">
            <a:extLst>
              <a:ext uri="{FF2B5EF4-FFF2-40B4-BE49-F238E27FC236}">
                <a16:creationId xmlns:a16="http://schemas.microsoft.com/office/drawing/2014/main" id="{FE737BFD-E955-4AAA-AF29-6973BA79E006}"/>
              </a:ext>
            </a:extLst>
          </p:cNvPr>
          <p:cNvGrpSpPr/>
          <p:nvPr/>
        </p:nvGrpSpPr>
        <p:grpSpPr>
          <a:xfrm>
            <a:off x="5929902" y="1547493"/>
            <a:ext cx="3074468" cy="1218347"/>
            <a:chOff x="5929902" y="1547493"/>
            <a:chExt cx="3074468" cy="1218347"/>
          </a:xfrm>
        </p:grpSpPr>
        <p:sp>
          <p:nvSpPr>
            <p:cNvPr id="6" name="Google Shape;284;p27">
              <a:extLst>
                <a:ext uri="{FF2B5EF4-FFF2-40B4-BE49-F238E27FC236}">
                  <a16:creationId xmlns:a16="http://schemas.microsoft.com/office/drawing/2014/main" id="{9ECB8D98-D58D-4843-8797-BACF3ACDD6DA}"/>
                </a:ext>
              </a:extLst>
            </p:cNvPr>
            <p:cNvSpPr/>
            <p:nvPr/>
          </p:nvSpPr>
          <p:spPr>
            <a:xfrm rot="5846026">
              <a:off x="7082128" y="843598"/>
              <a:ext cx="770016" cy="3074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85;p27">
              <a:extLst>
                <a:ext uri="{FF2B5EF4-FFF2-40B4-BE49-F238E27FC236}">
                  <a16:creationId xmlns:a16="http://schemas.microsoft.com/office/drawing/2014/main" id="{5116B88B-7216-468A-8690-07155F819614}"/>
                </a:ext>
              </a:extLst>
            </p:cNvPr>
            <p:cNvSpPr/>
            <p:nvPr/>
          </p:nvSpPr>
          <p:spPr>
            <a:xfrm rot="5845888">
              <a:off x="7827070" y="1054329"/>
              <a:ext cx="329522" cy="1315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286;p27">
            <a:extLst>
              <a:ext uri="{FF2B5EF4-FFF2-40B4-BE49-F238E27FC236}">
                <a16:creationId xmlns:a16="http://schemas.microsoft.com/office/drawing/2014/main" id="{AEF97725-3260-4227-8389-B3DDDEE75293}"/>
              </a:ext>
            </a:extLst>
          </p:cNvPr>
          <p:cNvGrpSpPr/>
          <p:nvPr/>
        </p:nvGrpSpPr>
        <p:grpSpPr>
          <a:xfrm>
            <a:off x="294162" y="1298961"/>
            <a:ext cx="3149686" cy="1514400"/>
            <a:chOff x="294162" y="1298961"/>
            <a:chExt cx="3149686" cy="1514400"/>
          </a:xfrm>
        </p:grpSpPr>
        <p:sp>
          <p:nvSpPr>
            <p:cNvPr id="9" name="Google Shape;287;p27">
              <a:extLst>
                <a:ext uri="{FF2B5EF4-FFF2-40B4-BE49-F238E27FC236}">
                  <a16:creationId xmlns:a16="http://schemas.microsoft.com/office/drawing/2014/main" id="{76A456DA-5625-4099-8D02-A80640E6D01A}"/>
                </a:ext>
              </a:extLst>
            </p:cNvPr>
            <p:cNvSpPr/>
            <p:nvPr/>
          </p:nvSpPr>
          <p:spPr>
            <a:xfrm rot="5846026">
              <a:off x="1446388" y="555992"/>
              <a:ext cx="770016" cy="3074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88;p27">
              <a:extLst>
                <a:ext uri="{FF2B5EF4-FFF2-40B4-BE49-F238E27FC236}">
                  <a16:creationId xmlns:a16="http://schemas.microsoft.com/office/drawing/2014/main" id="{96A48B78-3D32-4814-8FF1-553F88AD9608}"/>
                </a:ext>
              </a:extLst>
            </p:cNvPr>
            <p:cNvSpPr/>
            <p:nvPr/>
          </p:nvSpPr>
          <p:spPr>
            <a:xfrm rot="5845888">
              <a:off x="1674082" y="1990675"/>
              <a:ext cx="329522" cy="1315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89;p27">
              <a:extLst>
                <a:ext uri="{FF2B5EF4-FFF2-40B4-BE49-F238E27FC236}">
                  <a16:creationId xmlns:a16="http://schemas.microsoft.com/office/drawing/2014/main" id="{4BF6F108-222B-4549-90E3-F121357ED991}"/>
                </a:ext>
              </a:extLst>
            </p:cNvPr>
            <p:cNvSpPr/>
            <p:nvPr/>
          </p:nvSpPr>
          <p:spPr>
            <a:xfrm rot="4954121" flipH="1">
              <a:off x="2621163" y="805797"/>
              <a:ext cx="329522" cy="1315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9431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503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2;p29">
            <a:extLst>
              <a:ext uri="{FF2B5EF4-FFF2-40B4-BE49-F238E27FC236}">
                <a16:creationId xmlns:a16="http://schemas.microsoft.com/office/drawing/2014/main" id="{AA222B0D-62BF-44DC-BCDE-7DBF8F0E9B33}"/>
              </a:ext>
            </a:extLst>
          </p:cNvPr>
          <p:cNvGrpSpPr/>
          <p:nvPr/>
        </p:nvGrpSpPr>
        <p:grpSpPr>
          <a:xfrm>
            <a:off x="745620" y="280839"/>
            <a:ext cx="2765749" cy="1329794"/>
            <a:chOff x="745620" y="280839"/>
            <a:chExt cx="2765749" cy="1329794"/>
          </a:xfrm>
        </p:grpSpPr>
        <p:sp>
          <p:nvSpPr>
            <p:cNvPr id="3" name="Google Shape;293;p29">
              <a:extLst>
                <a:ext uri="{FF2B5EF4-FFF2-40B4-BE49-F238E27FC236}">
                  <a16:creationId xmlns:a16="http://schemas.microsoft.com/office/drawing/2014/main" id="{C466B731-E192-4008-81B6-126FE38C2927}"/>
                </a:ext>
              </a:extLst>
            </p:cNvPr>
            <p:cNvSpPr/>
            <p:nvPr/>
          </p:nvSpPr>
          <p:spPr>
            <a:xfrm rot="5846026">
              <a:off x="1757389" y="-371561"/>
              <a:ext cx="676153" cy="26996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94;p29">
              <a:extLst>
                <a:ext uri="{FF2B5EF4-FFF2-40B4-BE49-F238E27FC236}">
                  <a16:creationId xmlns:a16="http://schemas.microsoft.com/office/drawing/2014/main" id="{41BC78F1-3BCE-4C60-A7A0-57B0E891037D}"/>
                </a:ext>
              </a:extLst>
            </p:cNvPr>
            <p:cNvSpPr/>
            <p:nvPr/>
          </p:nvSpPr>
          <p:spPr>
            <a:xfrm rot="5845888">
              <a:off x="1957342" y="888235"/>
              <a:ext cx="289352" cy="1155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95;p29">
              <a:extLst>
                <a:ext uri="{FF2B5EF4-FFF2-40B4-BE49-F238E27FC236}">
                  <a16:creationId xmlns:a16="http://schemas.microsoft.com/office/drawing/2014/main" id="{B4EA1D85-1A0E-4DDB-830B-29C1389227FC}"/>
                </a:ext>
              </a:extLst>
            </p:cNvPr>
            <p:cNvSpPr/>
            <p:nvPr/>
          </p:nvSpPr>
          <p:spPr>
            <a:xfrm rot="4954121" flipH="1">
              <a:off x="2788971" y="-152207"/>
              <a:ext cx="289352" cy="1155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" name="Google Shape;296;p29">
            <a:extLst>
              <a:ext uri="{FF2B5EF4-FFF2-40B4-BE49-F238E27FC236}">
                <a16:creationId xmlns:a16="http://schemas.microsoft.com/office/drawing/2014/main" id="{E9988DC3-0B39-46EB-9909-713FC348DBBA}"/>
              </a:ext>
            </a:extLst>
          </p:cNvPr>
          <p:cNvGrpSpPr/>
          <p:nvPr/>
        </p:nvGrpSpPr>
        <p:grpSpPr>
          <a:xfrm>
            <a:off x="5693457" y="3109014"/>
            <a:ext cx="2909520" cy="1752886"/>
            <a:chOff x="5693457" y="3109014"/>
            <a:chExt cx="2909520" cy="1752886"/>
          </a:xfrm>
        </p:grpSpPr>
        <p:sp>
          <p:nvSpPr>
            <p:cNvPr id="7" name="Google Shape;297;p29">
              <a:extLst>
                <a:ext uri="{FF2B5EF4-FFF2-40B4-BE49-F238E27FC236}">
                  <a16:creationId xmlns:a16="http://schemas.microsoft.com/office/drawing/2014/main" id="{BA7053F8-5836-44D5-8863-8C7AB3609326}"/>
                </a:ext>
              </a:extLst>
            </p:cNvPr>
            <p:cNvSpPr/>
            <p:nvPr/>
          </p:nvSpPr>
          <p:spPr>
            <a:xfrm rot="15753974" flipH="1">
              <a:off x="6705226" y="2456604"/>
              <a:ext cx="676153" cy="26996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98;p29">
              <a:extLst>
                <a:ext uri="{FF2B5EF4-FFF2-40B4-BE49-F238E27FC236}">
                  <a16:creationId xmlns:a16="http://schemas.microsoft.com/office/drawing/2014/main" id="{04C6154E-C200-4C46-9B38-41C58900AD10}"/>
                </a:ext>
              </a:extLst>
            </p:cNvPr>
            <p:cNvSpPr/>
            <p:nvPr/>
          </p:nvSpPr>
          <p:spPr>
            <a:xfrm rot="5845888">
              <a:off x="7378335" y="3637259"/>
              <a:ext cx="490511" cy="1958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99;p29">
              <a:extLst>
                <a:ext uri="{FF2B5EF4-FFF2-40B4-BE49-F238E27FC236}">
                  <a16:creationId xmlns:a16="http://schemas.microsoft.com/office/drawing/2014/main" id="{C6FB86BE-C766-4290-81E5-45E6EB3C759A}"/>
                </a:ext>
              </a:extLst>
            </p:cNvPr>
            <p:cNvSpPr/>
            <p:nvPr/>
          </p:nvSpPr>
          <p:spPr>
            <a:xfrm rot="16645879">
              <a:off x="6793046" y="2675968"/>
              <a:ext cx="289352" cy="1155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3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;p5">
            <a:extLst>
              <a:ext uri="{FF2B5EF4-FFF2-40B4-BE49-F238E27FC236}">
                <a16:creationId xmlns:a16="http://schemas.microsoft.com/office/drawing/2014/main" id="{32721ACA-3219-4CB3-8152-E650D09087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57;p5">
            <a:extLst>
              <a:ext uri="{FF2B5EF4-FFF2-40B4-BE49-F238E27FC236}">
                <a16:creationId xmlns:a16="http://schemas.microsoft.com/office/drawing/2014/main" id="{DA81664F-CC7B-47BC-80CC-1ABD16C339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398" y="2998783"/>
            <a:ext cx="2993096" cy="823801"/>
          </a:xfrm>
        </p:spPr>
        <p:txBody>
          <a:bodyPr anchorCtr="1"/>
          <a:lstStyle>
            <a:lvl1pPr indent="-317497" algn="ctr">
              <a:buSzPts val="1400"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58;p5">
            <a:extLst>
              <a:ext uri="{FF2B5EF4-FFF2-40B4-BE49-F238E27FC236}">
                <a16:creationId xmlns:a16="http://schemas.microsoft.com/office/drawing/2014/main" id="{89EDF1A6-B2BA-48BF-B5DB-F801E844383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53513" y="2998783"/>
            <a:ext cx="2993096" cy="823801"/>
          </a:xfrm>
        </p:spPr>
        <p:txBody>
          <a:bodyPr anchorCtr="1"/>
          <a:lstStyle>
            <a:lvl1pPr indent="-317497" algn="ctr">
              <a:buSzPts val="1400"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59;p5">
            <a:extLst>
              <a:ext uri="{FF2B5EF4-FFF2-40B4-BE49-F238E27FC236}">
                <a16:creationId xmlns:a16="http://schemas.microsoft.com/office/drawing/2014/main" id="{6B94F7BA-692B-4F63-A33D-15166875B2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7389" y="2620414"/>
            <a:ext cx="2993096" cy="480901"/>
          </a:xfrm>
        </p:spPr>
        <p:txBody>
          <a:bodyPr anchor="b" anchorCtr="1"/>
          <a:lstStyle>
            <a:lvl1pPr algn="ctr">
              <a:defRPr sz="2400"/>
            </a:lvl1pPr>
          </a:lstStyle>
          <a:p>
            <a:pPr lvl="0"/>
            <a:endParaRPr lang="es-PE"/>
          </a:p>
        </p:txBody>
      </p:sp>
      <p:sp>
        <p:nvSpPr>
          <p:cNvPr id="6" name="Google Shape;60;p5">
            <a:extLst>
              <a:ext uri="{FF2B5EF4-FFF2-40B4-BE49-F238E27FC236}">
                <a16:creationId xmlns:a16="http://schemas.microsoft.com/office/drawing/2014/main" id="{2D900BC0-05F5-4064-8027-938CFCFE7F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53504" y="2620414"/>
            <a:ext cx="2993096" cy="480901"/>
          </a:xfrm>
        </p:spPr>
        <p:txBody>
          <a:bodyPr anchor="b" anchorCtr="1"/>
          <a:lstStyle>
            <a:lvl1pPr algn="ctr">
              <a:defRPr sz="2400"/>
            </a:lvl1pPr>
          </a:lstStyle>
          <a:p>
            <a:pPr lvl="0"/>
            <a:endParaRPr lang="es-PE"/>
          </a:p>
        </p:txBody>
      </p:sp>
      <p:grpSp>
        <p:nvGrpSpPr>
          <p:cNvPr id="7" name="Google Shape;61;p5">
            <a:extLst>
              <a:ext uri="{FF2B5EF4-FFF2-40B4-BE49-F238E27FC236}">
                <a16:creationId xmlns:a16="http://schemas.microsoft.com/office/drawing/2014/main" id="{BA7F029C-0046-4567-9511-00463904E673}"/>
              </a:ext>
            </a:extLst>
          </p:cNvPr>
          <p:cNvGrpSpPr/>
          <p:nvPr/>
        </p:nvGrpSpPr>
        <p:grpSpPr>
          <a:xfrm>
            <a:off x="7328056" y="81802"/>
            <a:ext cx="2205322" cy="827248"/>
            <a:chOff x="7328056" y="81802"/>
            <a:chExt cx="2205322" cy="827248"/>
          </a:xfrm>
        </p:grpSpPr>
        <p:sp>
          <p:nvSpPr>
            <p:cNvPr id="8" name="Google Shape;62;p5">
              <a:extLst>
                <a:ext uri="{FF2B5EF4-FFF2-40B4-BE49-F238E27FC236}">
                  <a16:creationId xmlns:a16="http://schemas.microsoft.com/office/drawing/2014/main" id="{84BB6EDA-B82D-4B45-AD88-33CE6340DDAE}"/>
                </a:ext>
              </a:extLst>
            </p:cNvPr>
            <p:cNvSpPr/>
            <p:nvPr/>
          </p:nvSpPr>
          <p:spPr>
            <a:xfrm rot="4953983" flipH="1">
              <a:off x="8154550" y="-744692"/>
              <a:ext cx="552334" cy="22053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63;p5">
              <a:extLst>
                <a:ext uri="{FF2B5EF4-FFF2-40B4-BE49-F238E27FC236}">
                  <a16:creationId xmlns:a16="http://schemas.microsoft.com/office/drawing/2014/main" id="{529AAD36-E16B-4718-BA51-789AC466331C}"/>
                </a:ext>
              </a:extLst>
            </p:cNvPr>
            <p:cNvSpPr/>
            <p:nvPr/>
          </p:nvSpPr>
          <p:spPr>
            <a:xfrm rot="4954121" flipH="1">
              <a:off x="8759534" y="318938"/>
              <a:ext cx="236363" cy="943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64;p5">
            <a:extLst>
              <a:ext uri="{FF2B5EF4-FFF2-40B4-BE49-F238E27FC236}">
                <a16:creationId xmlns:a16="http://schemas.microsoft.com/office/drawing/2014/main" id="{F6EA4294-E0BF-4E1B-838A-940231A7D266}"/>
              </a:ext>
            </a:extLst>
          </p:cNvPr>
          <p:cNvGrpSpPr/>
          <p:nvPr/>
        </p:nvGrpSpPr>
        <p:grpSpPr>
          <a:xfrm>
            <a:off x="259305" y="4520821"/>
            <a:ext cx="2205322" cy="827257"/>
            <a:chOff x="259305" y="4520821"/>
            <a:chExt cx="2205322" cy="827257"/>
          </a:xfrm>
        </p:grpSpPr>
        <p:sp>
          <p:nvSpPr>
            <p:cNvPr id="11" name="Google Shape;65;p5">
              <a:extLst>
                <a:ext uri="{FF2B5EF4-FFF2-40B4-BE49-F238E27FC236}">
                  <a16:creationId xmlns:a16="http://schemas.microsoft.com/office/drawing/2014/main" id="{00BBBC88-A888-48ED-B78C-847458256800}"/>
                </a:ext>
              </a:extLst>
            </p:cNvPr>
            <p:cNvSpPr/>
            <p:nvPr/>
          </p:nvSpPr>
          <p:spPr>
            <a:xfrm rot="5846026">
              <a:off x="1085799" y="3969250"/>
              <a:ext cx="552334" cy="22053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66;p5">
              <a:extLst>
                <a:ext uri="{FF2B5EF4-FFF2-40B4-BE49-F238E27FC236}">
                  <a16:creationId xmlns:a16="http://schemas.microsoft.com/office/drawing/2014/main" id="{C46C36C4-F75C-4CDE-89F3-C825854DA261}"/>
                </a:ext>
              </a:extLst>
            </p:cNvPr>
            <p:cNvSpPr/>
            <p:nvPr/>
          </p:nvSpPr>
          <p:spPr>
            <a:xfrm rot="5845888">
              <a:off x="1690784" y="4167072"/>
              <a:ext cx="236363" cy="943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08329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01;p30">
            <a:extLst>
              <a:ext uri="{FF2B5EF4-FFF2-40B4-BE49-F238E27FC236}">
                <a16:creationId xmlns:a16="http://schemas.microsoft.com/office/drawing/2014/main" id="{71F1C545-FB2D-4885-B9F3-9FC8AB807D73}"/>
              </a:ext>
            </a:extLst>
          </p:cNvPr>
          <p:cNvGrpSpPr/>
          <p:nvPr/>
        </p:nvGrpSpPr>
        <p:grpSpPr>
          <a:xfrm>
            <a:off x="5484873" y="253839"/>
            <a:ext cx="3149676" cy="1514399"/>
            <a:chOff x="5484873" y="253839"/>
            <a:chExt cx="3149676" cy="1514399"/>
          </a:xfrm>
        </p:grpSpPr>
        <p:sp>
          <p:nvSpPr>
            <p:cNvPr id="3" name="Google Shape;302;p30">
              <a:extLst>
                <a:ext uri="{FF2B5EF4-FFF2-40B4-BE49-F238E27FC236}">
                  <a16:creationId xmlns:a16="http://schemas.microsoft.com/office/drawing/2014/main" id="{F5EBAFBB-AEEC-4CA8-AFE8-EB9FC07104BB}"/>
                </a:ext>
              </a:extLst>
            </p:cNvPr>
            <p:cNvSpPr/>
            <p:nvPr/>
          </p:nvSpPr>
          <p:spPr>
            <a:xfrm rot="4953983" flipH="1">
              <a:off x="6637099" y="-563270"/>
              <a:ext cx="770016" cy="3074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03;p30">
              <a:extLst>
                <a:ext uri="{FF2B5EF4-FFF2-40B4-BE49-F238E27FC236}">
                  <a16:creationId xmlns:a16="http://schemas.microsoft.com/office/drawing/2014/main" id="{8B8F5325-1F89-4C8F-BF9A-279755798561}"/>
                </a:ext>
              </a:extLst>
            </p:cNvPr>
            <p:cNvSpPr/>
            <p:nvPr/>
          </p:nvSpPr>
          <p:spPr>
            <a:xfrm rot="4954121" flipH="1">
              <a:off x="6864793" y="-239325"/>
              <a:ext cx="329522" cy="1315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04;p30">
              <a:extLst>
                <a:ext uri="{FF2B5EF4-FFF2-40B4-BE49-F238E27FC236}">
                  <a16:creationId xmlns:a16="http://schemas.microsoft.com/office/drawing/2014/main" id="{000905A5-5F82-4300-8E0D-212D9867C968}"/>
                </a:ext>
              </a:extLst>
            </p:cNvPr>
            <p:cNvSpPr/>
            <p:nvPr/>
          </p:nvSpPr>
          <p:spPr>
            <a:xfrm rot="5845888">
              <a:off x="7811864" y="945552"/>
              <a:ext cx="329522" cy="1315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" name="Google Shape;305;p30">
            <a:extLst>
              <a:ext uri="{FF2B5EF4-FFF2-40B4-BE49-F238E27FC236}">
                <a16:creationId xmlns:a16="http://schemas.microsoft.com/office/drawing/2014/main" id="{E6033BF3-5F74-4063-96E6-5A20A884F14B}"/>
              </a:ext>
            </a:extLst>
          </p:cNvPr>
          <p:cNvGrpSpPr/>
          <p:nvPr/>
        </p:nvGrpSpPr>
        <p:grpSpPr>
          <a:xfrm>
            <a:off x="142728" y="3620027"/>
            <a:ext cx="884242" cy="1032183"/>
            <a:chOff x="142728" y="3620027"/>
            <a:chExt cx="884242" cy="1032183"/>
          </a:xfrm>
        </p:grpSpPr>
        <p:grpSp>
          <p:nvGrpSpPr>
            <p:cNvPr id="7" name="Google Shape;306;p30">
              <a:extLst>
                <a:ext uri="{FF2B5EF4-FFF2-40B4-BE49-F238E27FC236}">
                  <a16:creationId xmlns:a16="http://schemas.microsoft.com/office/drawing/2014/main" id="{CD53B2E6-4EE2-4CC7-A73E-CBA55E71E61B}"/>
                </a:ext>
              </a:extLst>
            </p:cNvPr>
            <p:cNvGrpSpPr/>
            <p:nvPr/>
          </p:nvGrpSpPr>
          <p:grpSpPr>
            <a:xfrm>
              <a:off x="142728" y="3620027"/>
              <a:ext cx="459550" cy="536332"/>
              <a:chOff x="142728" y="3620027"/>
              <a:chExt cx="459550" cy="536332"/>
            </a:xfrm>
          </p:grpSpPr>
          <p:sp>
            <p:nvSpPr>
              <p:cNvPr id="8" name="Google Shape;307;p30">
                <a:extLst>
                  <a:ext uri="{FF2B5EF4-FFF2-40B4-BE49-F238E27FC236}">
                    <a16:creationId xmlns:a16="http://schemas.microsoft.com/office/drawing/2014/main" id="{24FE8AAF-21EC-47E6-95AD-8CD7BDDCCC72}"/>
                  </a:ext>
                </a:extLst>
              </p:cNvPr>
              <p:cNvSpPr/>
              <p:nvPr/>
            </p:nvSpPr>
            <p:spPr>
              <a:xfrm>
                <a:off x="142728" y="3620027"/>
                <a:ext cx="459550" cy="5363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427"/>
                  <a:gd name="f4" fmla="val 27344"/>
                  <a:gd name="f5" fmla="val 8373"/>
                  <a:gd name="f6" fmla="val 1"/>
                  <a:gd name="f7" fmla="val 8306"/>
                  <a:gd name="f8" fmla="val 8239"/>
                  <a:gd name="f9" fmla="val 4"/>
                  <a:gd name="f10" fmla="val 8172"/>
                  <a:gd name="f11" fmla="val 11"/>
                  <a:gd name="f12" fmla="val 7744"/>
                  <a:gd name="f13" fmla="val 7355"/>
                  <a:gd name="f14" fmla="val 127"/>
                  <a:gd name="f15" fmla="val 7044"/>
                  <a:gd name="f16" fmla="val 361"/>
                  <a:gd name="f17" fmla="val 6460"/>
                  <a:gd name="f18" fmla="val 867"/>
                  <a:gd name="f19" fmla="val 6032"/>
                  <a:gd name="f20" fmla="val 1528"/>
                  <a:gd name="f21" fmla="val 5760"/>
                  <a:gd name="f22" fmla="val 2268"/>
                  <a:gd name="f23" fmla="val 5448"/>
                  <a:gd name="f24" fmla="val 2929"/>
                  <a:gd name="f25" fmla="val 5254"/>
                  <a:gd name="f26" fmla="val 3630"/>
                  <a:gd name="f27" fmla="val 5215"/>
                  <a:gd name="f28" fmla="val 4369"/>
                  <a:gd name="f29" fmla="val 5069"/>
                  <a:gd name="f30" fmla="val 5371"/>
                  <a:gd name="f31" fmla="val 5731"/>
                  <a:gd name="f32" fmla="val 5721"/>
                  <a:gd name="f33" fmla="val 6353"/>
                  <a:gd name="f34" fmla="val 6898"/>
                  <a:gd name="f35" fmla="val 6343"/>
                  <a:gd name="f36" fmla="val 7404"/>
                  <a:gd name="f37" fmla="val 6733"/>
                  <a:gd name="f38" fmla="val 7910"/>
                  <a:gd name="f39" fmla="val 7083"/>
                  <a:gd name="f40" fmla="val 8377"/>
                  <a:gd name="f41" fmla="val 7433"/>
                  <a:gd name="f42" fmla="val 8805"/>
                  <a:gd name="f43" fmla="val 7783"/>
                  <a:gd name="f44" fmla="val 9155"/>
                  <a:gd name="f45" fmla="val 8289"/>
                  <a:gd name="f46" fmla="val 9739"/>
                  <a:gd name="f47" fmla="val 8873"/>
                  <a:gd name="f48" fmla="val 10323"/>
                  <a:gd name="f49" fmla="val 9457"/>
                  <a:gd name="f50" fmla="val 10867"/>
                  <a:gd name="f51" fmla="val 9885"/>
                  <a:gd name="f52" fmla="val 11218"/>
                  <a:gd name="f53" fmla="val 10118"/>
                  <a:gd name="f54" fmla="val 11412"/>
                  <a:gd name="f55" fmla="val 10313"/>
                  <a:gd name="f56" fmla="val 11607"/>
                  <a:gd name="f57" fmla="val 10507"/>
                  <a:gd name="f58" fmla="val 11724"/>
                  <a:gd name="f59" fmla="val 10663"/>
                  <a:gd name="f60" fmla="val 11840"/>
                  <a:gd name="f61" fmla="val 10429"/>
                  <a:gd name="f62" fmla="val 11762"/>
                  <a:gd name="f63" fmla="val 10157"/>
                  <a:gd name="f64" fmla="val 11685"/>
                  <a:gd name="f65" fmla="val 9924"/>
                  <a:gd name="f66" fmla="val 11646"/>
                  <a:gd name="f67" fmla="val 8490"/>
                  <a:gd name="f68" fmla="val 11373"/>
                  <a:gd name="f69" fmla="val 7087"/>
                  <a:gd name="f70" fmla="val 11249"/>
                  <a:gd name="f71" fmla="val 5661"/>
                  <a:gd name="f72" fmla="val 5461"/>
                  <a:gd name="f73" fmla="val 5261"/>
                  <a:gd name="f74" fmla="val 11252"/>
                  <a:gd name="f75" fmla="val 5059"/>
                  <a:gd name="f76" fmla="val 11257"/>
                  <a:gd name="f77" fmla="val 4242"/>
                  <a:gd name="f78" fmla="val 3425"/>
                  <a:gd name="f79" fmla="val 11334"/>
                  <a:gd name="f80" fmla="val 2608"/>
                  <a:gd name="f81" fmla="val 11490"/>
                  <a:gd name="f82" fmla="val 1791"/>
                  <a:gd name="f83" fmla="val 1051"/>
                  <a:gd name="f84" fmla="val 12035"/>
                  <a:gd name="f85" fmla="val 468"/>
                  <a:gd name="f86" fmla="val 12657"/>
                  <a:gd name="f87" fmla="val 234"/>
                  <a:gd name="f88" fmla="val 12969"/>
                  <a:gd name="f89" fmla="val 39"/>
                  <a:gd name="f90" fmla="val 13358"/>
                  <a:gd name="f91" fmla="val 13786"/>
                  <a:gd name="f92" fmla="val 14214"/>
                  <a:gd name="f93" fmla="val 78"/>
                  <a:gd name="f94" fmla="val 14603"/>
                  <a:gd name="f95" fmla="val 195"/>
                  <a:gd name="f96" fmla="val 14992"/>
                  <a:gd name="f97" fmla="val 15693"/>
                  <a:gd name="f98" fmla="val 896"/>
                  <a:gd name="f99" fmla="val 16354"/>
                  <a:gd name="f100" fmla="val 1440"/>
                  <a:gd name="f101" fmla="val 16860"/>
                  <a:gd name="f102" fmla="val 1985"/>
                  <a:gd name="f103" fmla="val 17366"/>
                  <a:gd name="f104" fmla="val 2569"/>
                  <a:gd name="f105" fmla="val 17755"/>
                  <a:gd name="f106" fmla="val 3269"/>
                  <a:gd name="f107" fmla="val 18028"/>
                  <a:gd name="f108" fmla="val 3853"/>
                  <a:gd name="f109" fmla="val 18300"/>
                  <a:gd name="f110" fmla="val 4515"/>
                  <a:gd name="f111" fmla="val 18456"/>
                  <a:gd name="f112" fmla="val 18495"/>
                  <a:gd name="f113" fmla="val 5413"/>
                  <a:gd name="f114" fmla="val 18514"/>
                  <a:gd name="f115" fmla="val 5612"/>
                  <a:gd name="f116" fmla="val 18524"/>
                  <a:gd name="f117" fmla="val 5809"/>
                  <a:gd name="f118" fmla="val 6776"/>
                  <a:gd name="f119" fmla="val 7728"/>
                  <a:gd name="f120" fmla="val 18292"/>
                  <a:gd name="f121" fmla="val 8600"/>
                  <a:gd name="f122" fmla="val 17872"/>
                  <a:gd name="f123" fmla="val 10390"/>
                  <a:gd name="f124" fmla="val 17094"/>
                  <a:gd name="f125" fmla="val 18378"/>
                  <a:gd name="f126" fmla="val 8834"/>
                  <a:gd name="f127" fmla="val 19895"/>
                  <a:gd name="f128" fmla="val 21491"/>
                  <a:gd name="f129" fmla="val 8406"/>
                  <a:gd name="f130" fmla="val 22269"/>
                  <a:gd name="f131" fmla="val 8445"/>
                  <a:gd name="f132" fmla="val 23086"/>
                  <a:gd name="f133" fmla="val 8639"/>
                  <a:gd name="f134" fmla="val 23865"/>
                  <a:gd name="f135" fmla="val 8756"/>
                  <a:gd name="f136" fmla="val 24254"/>
                  <a:gd name="f137" fmla="val 8912"/>
                  <a:gd name="f138" fmla="val 24604"/>
                  <a:gd name="f139" fmla="val 9106"/>
                  <a:gd name="f140" fmla="val 24954"/>
                  <a:gd name="f141" fmla="val 9301"/>
                  <a:gd name="f142" fmla="val 25304"/>
                  <a:gd name="f143" fmla="val 9495"/>
                  <a:gd name="f144" fmla="val 25616"/>
                  <a:gd name="f145" fmla="val 9729"/>
                  <a:gd name="f146" fmla="val 25927"/>
                  <a:gd name="f147" fmla="val 9962"/>
                  <a:gd name="f148" fmla="val 26238"/>
                  <a:gd name="f149" fmla="val 10235"/>
                  <a:gd name="f150" fmla="val 26511"/>
                  <a:gd name="f151" fmla="val 10546"/>
                  <a:gd name="f152" fmla="val 26783"/>
                  <a:gd name="f153" fmla="val 10857"/>
                  <a:gd name="f154" fmla="val 26978"/>
                  <a:gd name="f155" fmla="val 11208"/>
                  <a:gd name="f156" fmla="val 27172"/>
                  <a:gd name="f157" fmla="val 11597"/>
                  <a:gd name="f158" fmla="val 27250"/>
                  <a:gd name="f159" fmla="val 11838"/>
                  <a:gd name="f160" fmla="val 27313"/>
                  <a:gd name="f161" fmla="val 12083"/>
                  <a:gd name="f162" fmla="val 12326"/>
                  <a:gd name="f163" fmla="val 12831"/>
                  <a:gd name="f164" fmla="val 13330"/>
                  <a:gd name="f165" fmla="val 27214"/>
                  <a:gd name="f166" fmla="val 13776"/>
                  <a:gd name="f167" fmla="val 14399"/>
                  <a:gd name="f168" fmla="val 26627"/>
                  <a:gd name="f169" fmla="val 14904"/>
                  <a:gd name="f170" fmla="val 26083"/>
                  <a:gd name="f171" fmla="val 15216"/>
                  <a:gd name="f172" fmla="val 25421"/>
                  <a:gd name="f173" fmla="val 15488"/>
                  <a:gd name="f174" fmla="val 24837"/>
                  <a:gd name="f175" fmla="val 15644"/>
                  <a:gd name="f176" fmla="val 24215"/>
                  <a:gd name="f177" fmla="val 15683"/>
                  <a:gd name="f178" fmla="val 23553"/>
                  <a:gd name="f179" fmla="val 15838"/>
                  <a:gd name="f180" fmla="val 21724"/>
                  <a:gd name="f181" fmla="val 15799"/>
                  <a:gd name="f182" fmla="val 19857"/>
                  <a:gd name="f183" fmla="val 15527"/>
                  <a:gd name="f184" fmla="val 17045"/>
                  <a:gd name="f185" fmla="val 18923"/>
                  <a:gd name="f186" fmla="val 18679"/>
                  <a:gd name="f187" fmla="val 19701"/>
                  <a:gd name="f188" fmla="val 20352"/>
                  <a:gd name="f189" fmla="val 20323"/>
                  <a:gd name="f190" fmla="val 20755"/>
                  <a:gd name="f191" fmla="val 20485"/>
                  <a:gd name="f192" fmla="val 21195"/>
                  <a:gd name="f193" fmla="val 20572"/>
                  <a:gd name="f194" fmla="val 21647"/>
                  <a:gd name="f195" fmla="val 21850"/>
                  <a:gd name="f196" fmla="val 22054"/>
                  <a:gd name="f197" fmla="val 20554"/>
                  <a:gd name="f198" fmla="val 22259"/>
                  <a:gd name="f199" fmla="val 20518"/>
                  <a:gd name="f200" fmla="val 22609"/>
                  <a:gd name="f201" fmla="val 20440"/>
                  <a:gd name="f202" fmla="val 22882"/>
                  <a:gd name="f203" fmla="val 20207"/>
                  <a:gd name="f204" fmla="val 23076"/>
                  <a:gd name="f205" fmla="val 19934"/>
                  <a:gd name="f206" fmla="val 23193"/>
                  <a:gd name="f207" fmla="val 19623"/>
                  <a:gd name="f208" fmla="val 19273"/>
                  <a:gd name="f209" fmla="val 23115"/>
                  <a:gd name="f210" fmla="val 18962"/>
                  <a:gd name="f211" fmla="val 22998"/>
                  <a:gd name="f212" fmla="val 18650"/>
                  <a:gd name="f213" fmla="val 22726"/>
                  <a:gd name="f214" fmla="val 18144"/>
                  <a:gd name="f215" fmla="val 22570"/>
                  <a:gd name="f216" fmla="val 22415"/>
                  <a:gd name="f217" fmla="val 17638"/>
                  <a:gd name="f218" fmla="val 22220"/>
                  <a:gd name="f219" fmla="val 17405"/>
                  <a:gd name="f220" fmla="val 21909"/>
                  <a:gd name="f221" fmla="val 16977"/>
                  <a:gd name="f222" fmla="val 21520"/>
                  <a:gd name="f223" fmla="val 16588"/>
                  <a:gd name="f224" fmla="val 21131"/>
                  <a:gd name="f225" fmla="val 16238"/>
                  <a:gd name="f226" fmla="val 20391"/>
                  <a:gd name="f227" fmla="val 15615"/>
                  <a:gd name="f228" fmla="val 19613"/>
                  <a:gd name="f229" fmla="val 15109"/>
                  <a:gd name="f230" fmla="val 18757"/>
                  <a:gd name="f231" fmla="val 14681"/>
                  <a:gd name="f232" fmla="val 18134"/>
                  <a:gd name="f233" fmla="val 14370"/>
                  <a:gd name="f234" fmla="val 17589"/>
                  <a:gd name="f235" fmla="val 14136"/>
                  <a:gd name="f236" fmla="val 17084"/>
                  <a:gd name="f237" fmla="val 13942"/>
                  <a:gd name="f238" fmla="val 17297"/>
                  <a:gd name="f239" fmla="val 13956"/>
                  <a:gd name="f240" fmla="val 17511"/>
                  <a:gd name="f241" fmla="val 13965"/>
                  <a:gd name="f242" fmla="val 17723"/>
                  <a:gd name="f243" fmla="val 18089"/>
                  <a:gd name="f244" fmla="val 18450"/>
                  <a:gd name="f245" fmla="val 13938"/>
                  <a:gd name="f246" fmla="val 18796"/>
                  <a:gd name="f247" fmla="val 13864"/>
                  <a:gd name="f248" fmla="val 19496"/>
                  <a:gd name="f249" fmla="val 13708"/>
                  <a:gd name="f250" fmla="val 20158"/>
                  <a:gd name="f251" fmla="val 13397"/>
                  <a:gd name="f252" fmla="val 20703"/>
                  <a:gd name="f253" fmla="val 12930"/>
                  <a:gd name="f254" fmla="val 21247"/>
                  <a:gd name="f255" fmla="val 12502"/>
                  <a:gd name="f256" fmla="val 21714"/>
                  <a:gd name="f257" fmla="val 11957"/>
                  <a:gd name="f258" fmla="val 22103"/>
                  <a:gd name="f259" fmla="val 22493"/>
                  <a:gd name="f260" fmla="val 10790"/>
                  <a:gd name="f261" fmla="val 22804"/>
                  <a:gd name="f262" fmla="val 10206"/>
                  <a:gd name="f263" fmla="val 9544"/>
                  <a:gd name="f264" fmla="val 23310"/>
                  <a:gd name="f265" fmla="val 8922"/>
                  <a:gd name="f266" fmla="val 8260"/>
                  <a:gd name="f267" fmla="val 23388"/>
                  <a:gd name="f268" fmla="val 7560"/>
                  <a:gd name="f269" fmla="val 23349"/>
                  <a:gd name="f270" fmla="val 6276"/>
                  <a:gd name="f271" fmla="val 22648"/>
                  <a:gd name="f272" fmla="val 5770"/>
                  <a:gd name="f273" fmla="val 22009"/>
                  <a:gd name="f274" fmla="val 5039"/>
                  <a:gd name="f275" fmla="val 21108"/>
                  <a:gd name="f276" fmla="val 4619"/>
                  <a:gd name="f277" fmla="val 20169"/>
                  <a:gd name="f278" fmla="val 19907"/>
                  <a:gd name="f279" fmla="val 19643"/>
                  <a:gd name="f280" fmla="val 4651"/>
                  <a:gd name="f281" fmla="val 19380"/>
                  <a:gd name="f282" fmla="val 4719"/>
                  <a:gd name="f283" fmla="val 18835"/>
                  <a:gd name="f284" fmla="val 4875"/>
                  <a:gd name="f285" fmla="val 18368"/>
                  <a:gd name="f286" fmla="val 5147"/>
                  <a:gd name="f287" fmla="val 17979"/>
                  <a:gd name="f288" fmla="val 5497"/>
                  <a:gd name="f289" fmla="val 17628"/>
                  <a:gd name="f290" fmla="val 17278"/>
                  <a:gd name="f291" fmla="val 6120"/>
                  <a:gd name="f292" fmla="val 16967"/>
                  <a:gd name="f293" fmla="val 6470"/>
                  <a:gd name="f294" fmla="val 16344"/>
                  <a:gd name="f295" fmla="val 7132"/>
                  <a:gd name="f296" fmla="val 14165"/>
                  <a:gd name="f297" fmla="val 9311"/>
                  <a:gd name="f298" fmla="val 14126"/>
                  <a:gd name="f299" fmla="val 8688"/>
                  <a:gd name="f300" fmla="val 13815"/>
                  <a:gd name="f301" fmla="val 7638"/>
                  <a:gd name="f302" fmla="val 13698"/>
                  <a:gd name="f303" fmla="val 6782"/>
                  <a:gd name="f304" fmla="val 13465"/>
                  <a:gd name="f305" fmla="val 5536"/>
                  <a:gd name="f306" fmla="val 13037"/>
                  <a:gd name="f307" fmla="val 4330"/>
                  <a:gd name="f308" fmla="val 12453"/>
                  <a:gd name="f309" fmla="val 3201"/>
                  <a:gd name="f310" fmla="val 12064"/>
                  <a:gd name="f311" fmla="val 2579"/>
                  <a:gd name="f312" fmla="val 11636"/>
                  <a:gd name="f313" fmla="val 1995"/>
                  <a:gd name="f314" fmla="val 11169"/>
                  <a:gd name="f315" fmla="val 1489"/>
                  <a:gd name="f316" fmla="val 10624"/>
                  <a:gd name="f317" fmla="val 944"/>
                  <a:gd name="f318" fmla="val 10001"/>
                  <a:gd name="f319" fmla="val 516"/>
                  <a:gd name="f320" fmla="val 205"/>
                  <a:gd name="f321" fmla="val 9011"/>
                  <a:gd name="f322" fmla="val 76"/>
                  <a:gd name="f323" fmla="val 8694"/>
                  <a:gd name="f324" fmla="*/ f0 1 23427"/>
                  <a:gd name="f325" fmla="*/ f1 1 27344"/>
                  <a:gd name="f326" fmla="val f2"/>
                  <a:gd name="f327" fmla="val f3"/>
                  <a:gd name="f328" fmla="val f4"/>
                  <a:gd name="f329" fmla="+- f328 0 f326"/>
                  <a:gd name="f330" fmla="+- f327 0 f326"/>
                  <a:gd name="f331" fmla="*/ f330 1 23427"/>
                  <a:gd name="f332" fmla="*/ f329 1 27344"/>
                  <a:gd name="f333" fmla="*/ f326 1 f331"/>
                  <a:gd name="f334" fmla="*/ f327 1 f331"/>
                  <a:gd name="f335" fmla="*/ f326 1 f332"/>
                  <a:gd name="f336" fmla="*/ f328 1 f332"/>
                  <a:gd name="f337" fmla="*/ f333 f324 1"/>
                  <a:gd name="f338" fmla="*/ f334 f324 1"/>
                  <a:gd name="f339" fmla="*/ f336 f325 1"/>
                  <a:gd name="f340" fmla="*/ f335 f3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7" t="f340" r="f338" b="f339"/>
                <a:pathLst>
                  <a:path w="23427" h="2734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1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7" y="f29"/>
                      <a:pt x="f30" y="f31"/>
                      <a:pt x="f32" y="f33"/>
                    </a:cubicBezTo>
                    <a:cubicBezTo>
                      <a:pt x="f19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lnTo>
                      <a:pt x="f61" y="f62"/>
                    </a:lnTo>
                    <a:cubicBezTo>
                      <a:pt x="f63" y="f64"/>
                      <a:pt x="f65" y="f66"/>
                      <a:pt x="f65" y="f66"/>
                    </a:cubicBezTo>
                    <a:cubicBezTo>
                      <a:pt x="f67" y="f68"/>
                      <a:pt x="f69" y="f70"/>
                      <a:pt x="f71" y="f70"/>
                    </a:cubicBezTo>
                    <a:cubicBezTo>
                      <a:pt x="f72" y="f70"/>
                      <a:pt x="f73" y="f74"/>
                      <a:pt x="f75" y="f76"/>
                    </a:cubicBezTo>
                    <a:cubicBezTo>
                      <a:pt x="f77" y="f76"/>
                      <a:pt x="f78" y="f79"/>
                      <a:pt x="f80" y="f81"/>
                    </a:cubicBezTo>
                    <a:cubicBezTo>
                      <a:pt x="f82" y="f56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6" y="f92"/>
                      <a:pt x="f93" y="f94"/>
                      <a:pt x="f95" y="f96"/>
                    </a:cubicBezTo>
                    <a:cubicBezTo>
                      <a:pt x="f85" y="f97"/>
                      <a:pt x="f98" y="f99"/>
                      <a:pt x="f100" y="f101"/>
                    </a:cubicBez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8" y="f109"/>
                      <a:pt x="f110" y="f111"/>
                      <a:pt x="f27" y="f112"/>
                    </a:cubicBezTo>
                    <a:cubicBezTo>
                      <a:pt x="f113" y="f114"/>
                      <a:pt x="f115" y="f116"/>
                      <a:pt x="f117" y="f116"/>
                    </a:cubicBezTo>
                    <a:cubicBezTo>
                      <a:pt x="f118" y="f116"/>
                      <a:pt x="f119" y="f120"/>
                      <a:pt x="f121" y="f122"/>
                    </a:cubicBezTo>
                    <a:lnTo>
                      <a:pt x="f123" y="f124"/>
                    </a:lnTo>
                    <a:lnTo>
                      <a:pt x="f123" y="f124"/>
                    </a:lnTo>
                    <a:cubicBezTo>
                      <a:pt x="f49" y="f125"/>
                      <a:pt x="f126" y="f127"/>
                      <a:pt x="f121" y="f128"/>
                    </a:cubicBezTo>
                    <a:cubicBezTo>
                      <a:pt x="f129" y="f130"/>
                      <a:pt x="f131" y="f132"/>
                      <a:pt x="f133" y="f134"/>
                    </a:cubicBezTo>
                    <a:cubicBezTo>
                      <a:pt x="f135" y="f136"/>
                      <a:pt x="f137" y="f138"/>
                      <a:pt x="f139" y="f140"/>
                    </a:cubicBezTo>
                    <a:cubicBezTo>
                      <a:pt x="f141" y="f142"/>
                      <a:pt x="f143" y="f144"/>
                      <a:pt x="f145" y="f146"/>
                    </a:cubicBezTo>
                    <a:cubicBezTo>
                      <a:pt x="f147" y="f148"/>
                      <a:pt x="f149" y="f150"/>
                      <a:pt x="f151" y="f152"/>
                    </a:cubicBezTo>
                    <a:cubicBezTo>
                      <a:pt x="f153" y="f154"/>
                      <a:pt x="f155" y="f156"/>
                      <a:pt x="f157" y="f158"/>
                    </a:cubicBezTo>
                    <a:cubicBezTo>
                      <a:pt x="f159" y="f160"/>
                      <a:pt x="f161" y="f4"/>
                      <a:pt x="f162" y="f4"/>
                    </a:cubicBezTo>
                    <a:cubicBezTo>
                      <a:pt x="f163" y="f4"/>
                      <a:pt x="f164" y="f165"/>
                      <a:pt x="f166" y="f154"/>
                    </a:cubicBezTo>
                    <a:cubicBezTo>
                      <a:pt x="f167" y="f168"/>
                      <a:pt x="f169" y="f170"/>
                      <a:pt x="f171" y="f172"/>
                    </a:cubicBezTo>
                    <a:cubicBezTo>
                      <a:pt x="f173" y="f174"/>
                      <a:pt x="f175" y="f176"/>
                      <a:pt x="f177" y="f178"/>
                    </a:cubicBezTo>
                    <a:cubicBezTo>
                      <a:pt x="f179" y="f180"/>
                      <a:pt x="f181" y="f182"/>
                      <a:pt x="f183" y="f107"/>
                    </a:cubicBezTo>
                    <a:lnTo>
                      <a:pt x="f183" y="f107"/>
                    </a:ln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3"/>
                    </a:cubicBezTo>
                    <a:cubicBezTo>
                      <a:pt x="f195" y="f193"/>
                      <a:pt x="f196" y="f197"/>
                      <a:pt x="f198" y="f199"/>
                    </a:cubicBez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207"/>
                      <a:pt x="f206" y="f208"/>
                      <a:pt x="f209" y="f210"/>
                    </a:cubicBezTo>
                    <a:cubicBezTo>
                      <a:pt x="f211" y="f212"/>
                      <a:pt x="f202" y="f125"/>
                      <a:pt x="f213" y="f214"/>
                    </a:cubicBezTo>
                    <a:cubicBezTo>
                      <a:pt x="f215" y="f122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lnTo>
                      <a:pt x="f236" y="f237"/>
                    </a:lnTo>
                    <a:cubicBezTo>
                      <a:pt x="f238" y="f239"/>
                      <a:pt x="f240" y="f241"/>
                      <a:pt x="f242" y="f241"/>
                    </a:cubicBezTo>
                    <a:cubicBezTo>
                      <a:pt x="f243" y="f241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52" y="f253"/>
                    </a:cubicBezTo>
                    <a:cubicBezTo>
                      <a:pt x="f254" y="f255"/>
                      <a:pt x="f256" y="f257"/>
                      <a:pt x="f258" y="f68"/>
                    </a:cubicBezTo>
                    <a:cubicBezTo>
                      <a:pt x="f259" y="f260"/>
                      <a:pt x="f261" y="f262"/>
                      <a:pt x="f204" y="f263"/>
                    </a:cubicBezTo>
                    <a:cubicBezTo>
                      <a:pt x="f264" y="f265"/>
                      <a:pt x="f3" y="f266"/>
                      <a:pt x="f267" y="f268"/>
                    </a:cubicBezTo>
                    <a:cubicBezTo>
                      <a:pt x="f269" y="f34"/>
                      <a:pt x="f209" y="f270"/>
                      <a:pt x="f271" y="f272"/>
                    </a:cubicBezTo>
                    <a:cubicBezTo>
                      <a:pt x="f273" y="f274"/>
                      <a:pt x="f275" y="f276"/>
                      <a:pt x="f277" y="f276"/>
                    </a:cubicBezTo>
                    <a:cubicBezTo>
                      <a:pt x="f278" y="f276"/>
                      <a:pt x="f279" y="f280"/>
                      <a:pt x="f281" y="f282"/>
                    </a:cubicBezTo>
                    <a:cubicBezTo>
                      <a:pt x="f283" y="f284"/>
                      <a:pt x="f285" y="f286"/>
                      <a:pt x="f287" y="f288"/>
                    </a:cubicBezTo>
                    <a:cubicBezTo>
                      <a:pt x="f289" y="f117"/>
                      <a:pt x="f290" y="f291"/>
                      <a:pt x="f292" y="f293"/>
                    </a:cubicBezTo>
                    <a:cubicBezTo>
                      <a:pt x="f294" y="f295"/>
                      <a:pt x="f296" y="f297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141" y="f320"/>
                    </a:cubicBezTo>
                    <a:cubicBezTo>
                      <a:pt x="f321" y="f322"/>
                      <a:pt x="f323" y="f6"/>
                      <a:pt x="f5" y="f6"/>
                    </a:cubicBezTo>
                    <a:close/>
                  </a:path>
                </a:pathLst>
              </a:custGeom>
              <a:solidFill>
                <a:srgbClr val="FFF6E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308;p30">
                <a:extLst>
                  <a:ext uri="{FF2B5EF4-FFF2-40B4-BE49-F238E27FC236}">
                    <a16:creationId xmlns:a16="http://schemas.microsoft.com/office/drawing/2014/main" id="{51C3722F-13D8-4314-AE2A-31896044D796}"/>
                  </a:ext>
                </a:extLst>
              </p:cNvPr>
              <p:cNvSpPr/>
              <p:nvPr/>
            </p:nvSpPr>
            <p:spPr>
              <a:xfrm>
                <a:off x="406843" y="3880933"/>
                <a:ext cx="19869" cy="192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13"/>
                  <a:gd name="f4" fmla="val 981"/>
                  <a:gd name="f5" fmla="val 584"/>
                  <a:gd name="f6" fmla="val 406"/>
                  <a:gd name="f7" fmla="val 623"/>
                  <a:gd name="f8" fmla="val 445"/>
                  <a:gd name="f9" fmla="val 484"/>
                  <a:gd name="f10" fmla="val 523"/>
                  <a:gd name="f11" fmla="val 562"/>
                  <a:gd name="f12" fmla="val 545"/>
                  <a:gd name="f13" fmla="val 507"/>
                  <a:gd name="f14" fmla="val 468"/>
                  <a:gd name="f15" fmla="val 614"/>
                  <a:gd name="f16" fmla="val 1"/>
                  <a:gd name="f17" fmla="val 591"/>
                  <a:gd name="f18" fmla="val 568"/>
                  <a:gd name="f19" fmla="val 6"/>
                  <a:gd name="f20" fmla="val 17"/>
                  <a:gd name="f21" fmla="val 429"/>
                  <a:gd name="f22" fmla="val 351"/>
                  <a:gd name="f23" fmla="val 56"/>
                  <a:gd name="f24" fmla="val 312"/>
                  <a:gd name="f25" fmla="val 95"/>
                  <a:gd name="f26" fmla="val 234"/>
                  <a:gd name="f27" fmla="val 134"/>
                  <a:gd name="f28" fmla="val 156"/>
                  <a:gd name="f29" fmla="val 173"/>
                  <a:gd name="f30" fmla="val 117"/>
                  <a:gd name="f31" fmla="val 251"/>
                  <a:gd name="f32" fmla="val 40"/>
                  <a:gd name="f33" fmla="val 367"/>
                  <a:gd name="f34" fmla="val 679"/>
                  <a:gd name="f35" fmla="val 78"/>
                  <a:gd name="f36" fmla="val 795"/>
                  <a:gd name="f37" fmla="val 195"/>
                  <a:gd name="f38" fmla="val 912"/>
                  <a:gd name="f39" fmla="val 951"/>
                  <a:gd name="f40" fmla="val 370"/>
                  <a:gd name="f41" fmla="val 970"/>
                  <a:gd name="f42" fmla="val 438"/>
                  <a:gd name="f43" fmla="val 980"/>
                  <a:gd name="f44" fmla="val 575"/>
                  <a:gd name="f45" fmla="val 643"/>
                  <a:gd name="f46" fmla="val 701"/>
                  <a:gd name="f47" fmla="val 779"/>
                  <a:gd name="f48" fmla="val 896"/>
                  <a:gd name="f49" fmla="val 834"/>
                  <a:gd name="f50" fmla="val 935"/>
                  <a:gd name="f51" fmla="val 756"/>
                  <a:gd name="f52" fmla="val 1012"/>
                  <a:gd name="f53" fmla="val 289"/>
                  <a:gd name="f54" fmla="val 724"/>
                  <a:gd name="f55" fmla="val 28"/>
                  <a:gd name="f56" fmla="val 669"/>
                  <a:gd name="f57" fmla="*/ f0 1 1013"/>
                  <a:gd name="f58" fmla="*/ f1 1 981"/>
                  <a:gd name="f59" fmla="val f2"/>
                  <a:gd name="f60" fmla="val f3"/>
                  <a:gd name="f61" fmla="val f4"/>
                  <a:gd name="f62" fmla="+- f61 0 f59"/>
                  <a:gd name="f63" fmla="+- f60 0 f59"/>
                  <a:gd name="f64" fmla="*/ f63 1 1013"/>
                  <a:gd name="f65" fmla="*/ f62 1 981"/>
                  <a:gd name="f66" fmla="*/ f59 1 f64"/>
                  <a:gd name="f67" fmla="*/ f60 1 f64"/>
                  <a:gd name="f68" fmla="*/ f59 1 f65"/>
                  <a:gd name="f69" fmla="*/ f61 1 f65"/>
                  <a:gd name="f70" fmla="*/ f66 f57 1"/>
                  <a:gd name="f71" fmla="*/ f67 f57 1"/>
                  <a:gd name="f72" fmla="*/ f69 f58 1"/>
                  <a:gd name="f73" fmla="*/ f68 f5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0" t="f73" r="f71" b="f72"/>
                <a:pathLst>
                  <a:path w="1013" h="981">
                    <a:moveTo>
                      <a:pt x="f5" y="f6"/>
                    </a:moveTo>
                    <a:cubicBezTo>
                      <a:pt x="f7" y="f8"/>
                      <a:pt x="f7" y="f8"/>
                      <a:pt x="f7" y="f9"/>
                    </a:cubicBezTo>
                    <a:cubicBezTo>
                      <a:pt x="f7" y="f10"/>
                      <a:pt x="f7" y="f10"/>
                      <a:pt x="f7" y="f11"/>
                    </a:cubicBezTo>
                    <a:lnTo>
                      <a:pt x="f5" y="f11"/>
                    </a:lnTo>
                    <a:cubicBezTo>
                      <a:pt x="f12" y="f11"/>
                      <a:pt x="f13" y="f11"/>
                      <a:pt x="f14" y="f10"/>
                    </a:cubicBezTo>
                    <a:cubicBezTo>
                      <a:pt x="f14" y="f10"/>
                      <a:pt x="f14" y="f9"/>
                      <a:pt x="f14" y="f9"/>
                    </a:cubicBezTo>
                    <a:cubicBezTo>
                      <a:pt x="f13" y="f8"/>
                      <a:pt x="f13" y="f6"/>
                      <a:pt x="f12" y="f6"/>
                    </a:cubicBezTo>
                    <a:close/>
                    <a:moveTo>
                      <a:pt x="f15" y="f16"/>
                    </a:moveTo>
                    <a:cubicBezTo>
                      <a:pt x="f17" y="f16"/>
                      <a:pt x="f18" y="f19"/>
                      <a:pt x="f12" y="f20"/>
                    </a:cubicBezTo>
                    <a:lnTo>
                      <a:pt x="f13" y="f20"/>
                    </a:lnTo>
                    <a:cubicBezTo>
                      <a:pt x="f21" y="f20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16" y="f10"/>
                      <a:pt x="f32" y="f34"/>
                    </a:cubicBezTo>
                    <a:cubicBezTo>
                      <a:pt x="f35" y="f36"/>
                      <a:pt x="f37" y="f38"/>
                      <a:pt x="f24" y="f39"/>
                    </a:cubicBezTo>
                    <a:cubicBezTo>
                      <a:pt x="f40" y="f41"/>
                      <a:pt x="f42" y="f43"/>
                      <a:pt x="f13" y="f43"/>
                    </a:cubicBezTo>
                    <a:cubicBezTo>
                      <a:pt x="f44" y="f43"/>
                      <a:pt x="f45" y="f41"/>
                      <a:pt x="f46" y="f39"/>
                    </a:cubicBezTo>
                    <a:cubicBezTo>
                      <a:pt x="f47" y="f38"/>
                      <a:pt x="f48" y="f49"/>
                      <a:pt x="f50" y="f51"/>
                    </a:cubicBezTo>
                    <a:cubicBezTo>
                      <a:pt x="f52" y="f34"/>
                      <a:pt x="f52" y="f11"/>
                      <a:pt x="f52" y="f9"/>
                    </a:cubicBezTo>
                    <a:cubicBezTo>
                      <a:pt x="f52" y="f53"/>
                      <a:pt x="f50" y="f27"/>
                      <a:pt x="f47" y="f23"/>
                    </a:cubicBezTo>
                    <a:cubicBezTo>
                      <a:pt x="f54" y="f55"/>
                      <a:pt x="f56" y="f16"/>
                      <a:pt x="f15" y="f16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309;p30">
                <a:extLst>
                  <a:ext uri="{FF2B5EF4-FFF2-40B4-BE49-F238E27FC236}">
                    <a16:creationId xmlns:a16="http://schemas.microsoft.com/office/drawing/2014/main" id="{5B82B706-0D99-46C0-8CF3-9C7AC29CAF09}"/>
                  </a:ext>
                </a:extLst>
              </p:cNvPr>
              <p:cNvSpPr/>
              <p:nvPr/>
            </p:nvSpPr>
            <p:spPr>
              <a:xfrm>
                <a:off x="433562" y="3933767"/>
                <a:ext cx="21396" cy="220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91"/>
                  <a:gd name="f4" fmla="val 1124"/>
                  <a:gd name="f5" fmla="val 545"/>
                  <a:gd name="f6" fmla="val 358"/>
                  <a:gd name="f7" fmla="val 584"/>
                  <a:gd name="f8" fmla="val 623"/>
                  <a:gd name="f9" fmla="val 397"/>
                  <a:gd name="f10" fmla="val 436"/>
                  <a:gd name="f11" fmla="val 475"/>
                  <a:gd name="f12" fmla="val 514"/>
                  <a:gd name="f13" fmla="val 553"/>
                  <a:gd name="f14" fmla="val 468"/>
                  <a:gd name="f15" fmla="val 429"/>
                  <a:gd name="f16" fmla="val 390"/>
                  <a:gd name="f17" fmla="val 935"/>
                  <a:gd name="f18" fmla="val 592"/>
                  <a:gd name="f19" fmla="val 631"/>
                  <a:gd name="f20" fmla="val 922"/>
                  <a:gd name="f21" fmla="val 657"/>
                  <a:gd name="f22" fmla="val 909"/>
                  <a:gd name="f23" fmla="val 683"/>
                  <a:gd name="f24" fmla="val 896"/>
                  <a:gd name="f25" fmla="val 707"/>
                  <a:gd name="f26" fmla="val 897"/>
                  <a:gd name="f27" fmla="val 669"/>
                  <a:gd name="f28" fmla="val 630"/>
                  <a:gd name="f29" fmla="val 892"/>
                  <a:gd name="f30" fmla="val 714"/>
                  <a:gd name="f31" fmla="val 867"/>
                  <a:gd name="f32" fmla="val 760"/>
                  <a:gd name="f33" fmla="val 843"/>
                  <a:gd name="f34" fmla="val 801"/>
                  <a:gd name="f35" fmla="val 818"/>
                  <a:gd name="f36" fmla="val 825"/>
                  <a:gd name="f37" fmla="val 763"/>
                  <a:gd name="f38" fmla="val 853"/>
                  <a:gd name="f39" fmla="val 688"/>
                  <a:gd name="f40" fmla="val 880"/>
                  <a:gd name="f41" fmla="val 622"/>
                  <a:gd name="f42" fmla="val 594"/>
                  <a:gd name="f43" fmla="val 568"/>
                  <a:gd name="f44" fmla="val 876"/>
                  <a:gd name="f45" fmla="val 864"/>
                  <a:gd name="f46" fmla="val 699"/>
                  <a:gd name="f47" fmla="val 814"/>
                  <a:gd name="f48" fmla="val 826"/>
                  <a:gd name="f49" fmla="val 469"/>
                  <a:gd name="f50" fmla="val 1"/>
                  <a:gd name="f51" fmla="val 302"/>
                  <a:gd name="f52" fmla="val 146"/>
                  <a:gd name="f53" fmla="val 106"/>
                  <a:gd name="f54" fmla="val 78"/>
                  <a:gd name="f55" fmla="val 242"/>
                  <a:gd name="f56" fmla="val 747"/>
                  <a:gd name="f57" fmla="val 117"/>
                  <a:gd name="f58" fmla="val 234"/>
                  <a:gd name="f59" fmla="val 981"/>
                  <a:gd name="f60" fmla="val 351"/>
                  <a:gd name="f61" fmla="val 1059"/>
                  <a:gd name="f62" fmla="val 419"/>
                  <a:gd name="f63" fmla="val 1104"/>
                  <a:gd name="f64" fmla="val 501"/>
                  <a:gd name="f65" fmla="val 1123"/>
                  <a:gd name="f66" fmla="val 580"/>
                  <a:gd name="f67" fmla="val 637"/>
                  <a:gd name="f68" fmla="val 692"/>
                  <a:gd name="f69" fmla="val 1114"/>
                  <a:gd name="f70" fmla="val 740"/>
                  <a:gd name="f71" fmla="val 1098"/>
                  <a:gd name="f72" fmla="val 857"/>
                  <a:gd name="f73" fmla="val 1020"/>
                  <a:gd name="f74" fmla="val 942"/>
                  <a:gd name="f75" fmla="val 1012"/>
                  <a:gd name="f76" fmla="val 1051"/>
                  <a:gd name="f77" fmla="val 786"/>
                  <a:gd name="f78" fmla="val 1090"/>
                  <a:gd name="f79" fmla="val 670"/>
                  <a:gd name="f80" fmla="val 973"/>
                  <a:gd name="f81" fmla="val 164"/>
                  <a:gd name="f82" fmla="val 86"/>
                  <a:gd name="f83" fmla="val 779"/>
                  <a:gd name="f84" fmla="val 47"/>
                  <a:gd name="f85" fmla="val 701"/>
                  <a:gd name="f86" fmla="val 8"/>
                  <a:gd name="f87" fmla="val 520"/>
                  <a:gd name="f88" fmla="val 3"/>
                  <a:gd name="f89" fmla="val 494"/>
                  <a:gd name="f90" fmla="*/ f0 1 1091"/>
                  <a:gd name="f91" fmla="*/ f1 1 1124"/>
                  <a:gd name="f92" fmla="val f2"/>
                  <a:gd name="f93" fmla="val f3"/>
                  <a:gd name="f94" fmla="val f4"/>
                  <a:gd name="f95" fmla="+- f94 0 f92"/>
                  <a:gd name="f96" fmla="+- f93 0 f92"/>
                  <a:gd name="f97" fmla="*/ f96 1 1091"/>
                  <a:gd name="f98" fmla="*/ f95 1 1124"/>
                  <a:gd name="f99" fmla="*/ f92 1 f97"/>
                  <a:gd name="f100" fmla="*/ f93 1 f97"/>
                  <a:gd name="f101" fmla="*/ f92 1 f98"/>
                  <a:gd name="f102" fmla="*/ f94 1 f98"/>
                  <a:gd name="f103" fmla="*/ f99 f90 1"/>
                  <a:gd name="f104" fmla="*/ f100 f90 1"/>
                  <a:gd name="f105" fmla="*/ f102 f91 1"/>
                  <a:gd name="f106" fmla="*/ f101 f9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3" t="f106" r="f104" b="f105"/>
                <a:pathLst>
                  <a:path w="1091" h="112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3"/>
                    </a:cubicBezTo>
                    <a:lnTo>
                      <a:pt x="f14" y="f13"/>
                    </a:lnTo>
                    <a:cubicBezTo>
                      <a:pt x="f15" y="f12"/>
                      <a:pt x="f15" y="f11"/>
                      <a:pt x="f16" y="f11"/>
                    </a:cubicBezTo>
                    <a:cubicBezTo>
                      <a:pt x="f16" y="f11"/>
                      <a:pt x="f15" y="f10"/>
                      <a:pt x="f15" y="f9"/>
                    </a:cubicBezTo>
                    <a:cubicBezTo>
                      <a:pt x="f15" y="f6"/>
                      <a:pt x="f15" y="f6"/>
                      <a:pt x="f14" y="f6"/>
                    </a:cubicBezTo>
                    <a:close/>
                    <a:moveTo>
                      <a:pt x="f17" y="f18"/>
                    </a:moveTo>
                    <a:cubicBezTo>
                      <a:pt x="f17" y="f18"/>
                      <a:pt x="f17" y="f19"/>
                      <a:pt x="f17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lnTo>
                      <a:pt x="f24" y="f25"/>
                    </a:lnTo>
                    <a:cubicBezTo>
                      <a:pt x="f26" y="f27"/>
                      <a:pt x="f17" y="f28"/>
                      <a:pt x="f17" y="f18"/>
                    </a:cubicBezTo>
                    <a:close/>
                    <a:moveTo>
                      <a:pt x="f29" y="f30"/>
                    </a:move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5" y="f45"/>
                    </a:cubicBezTo>
                    <a:lnTo>
                      <a:pt x="f7" y="f45"/>
                    </a:lnTo>
                    <a:cubicBezTo>
                      <a:pt x="f46" y="f45"/>
                      <a:pt x="f47" y="f48"/>
                      <a:pt x="f29" y="f30"/>
                    </a:cubicBezTo>
                    <a:close/>
                    <a:moveTo>
                      <a:pt x="f49" y="f50"/>
                    </a:moveTo>
                    <a:cubicBezTo>
                      <a:pt x="f51" y="f50"/>
                      <a:pt x="f52" y="f53"/>
                      <a:pt x="f54" y="f55"/>
                    </a:cubicBezTo>
                    <a:cubicBezTo>
                      <a:pt x="f50" y="f9"/>
                      <a:pt x="f50" y="f18"/>
                      <a:pt x="f54" y="f56"/>
                    </a:cubicBezTo>
                    <a:cubicBezTo>
                      <a:pt x="f57" y="f45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5"/>
                    </a:cubicBezTo>
                    <a:cubicBezTo>
                      <a:pt x="f67" y="f65"/>
                      <a:pt x="f68" y="f69"/>
                      <a:pt x="f70" y="f71"/>
                    </a:cubicBezTo>
                    <a:cubicBezTo>
                      <a:pt x="f72" y="f73"/>
                      <a:pt x="f17" y="f74"/>
                      <a:pt x="f75" y="f45"/>
                    </a:cubicBezTo>
                    <a:cubicBezTo>
                      <a:pt x="f76" y="f77"/>
                      <a:pt x="f78" y="f79"/>
                      <a:pt x="f78" y="f18"/>
                    </a:cubicBezTo>
                    <a:cubicBezTo>
                      <a:pt x="f78" y="f11"/>
                      <a:pt x="f76" y="f9"/>
                      <a:pt x="f75" y="f6"/>
                    </a:cubicBezTo>
                    <a:cubicBezTo>
                      <a:pt x="f80" y="f55"/>
                      <a:pt x="f24" y="f81"/>
                      <a:pt x="f35" y="f82"/>
                    </a:cubicBezTo>
                    <a:cubicBezTo>
                      <a:pt x="f83" y="f82"/>
                      <a:pt x="f70" y="f84"/>
                      <a:pt x="f85" y="f84"/>
                    </a:cubicBezTo>
                    <a:lnTo>
                      <a:pt x="f70" y="f82"/>
                    </a:lnTo>
                    <a:cubicBezTo>
                      <a:pt x="f85" y="f84"/>
                      <a:pt x="f8" y="f86"/>
                      <a:pt x="f5" y="f86"/>
                    </a:cubicBezTo>
                    <a:cubicBezTo>
                      <a:pt x="f87" y="f88"/>
                      <a:pt x="f89" y="f50"/>
                      <a:pt x="f49" y="f50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310;p30">
                <a:extLst>
                  <a:ext uri="{FF2B5EF4-FFF2-40B4-BE49-F238E27FC236}">
                    <a16:creationId xmlns:a16="http://schemas.microsoft.com/office/drawing/2014/main" id="{24D29DC7-4CFB-42B3-97E9-E2E25A5AA7C9}"/>
                  </a:ext>
                </a:extLst>
              </p:cNvPr>
              <p:cNvSpPr/>
              <p:nvPr/>
            </p:nvSpPr>
            <p:spPr>
              <a:xfrm>
                <a:off x="366390" y="3925711"/>
                <a:ext cx="19101" cy="196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74"/>
                  <a:gd name="f4" fmla="val 1003"/>
                  <a:gd name="f5" fmla="val 545"/>
                  <a:gd name="f6" fmla="val 302"/>
                  <a:gd name="f7" fmla="val 584"/>
                  <a:gd name="f8" fmla="val 662"/>
                  <a:gd name="f9" fmla="val 341"/>
                  <a:gd name="f10" fmla="val 419"/>
                  <a:gd name="f11" fmla="val 701"/>
                  <a:gd name="f12" fmla="val 458"/>
                  <a:gd name="f13" fmla="val 536"/>
                  <a:gd name="f14" fmla="val 467"/>
                  <a:gd name="f15" fmla="val 428"/>
                  <a:gd name="f16" fmla="val 497"/>
                  <a:gd name="f17" fmla="val 564"/>
                  <a:gd name="f18" fmla="val 1"/>
                  <a:gd name="f19" fmla="val 516"/>
                  <a:gd name="f20" fmla="val 10"/>
                  <a:gd name="f21" fmla="val 30"/>
                  <a:gd name="f22" fmla="val 225"/>
                  <a:gd name="f23" fmla="val 39"/>
                  <a:gd name="f24" fmla="val 808"/>
                  <a:gd name="f25" fmla="val 623"/>
                  <a:gd name="f26" fmla="val 964"/>
                  <a:gd name="f27" fmla="val 740"/>
                  <a:gd name="f28" fmla="val 925"/>
                  <a:gd name="f29" fmla="val 886"/>
                  <a:gd name="f30" fmla="val 779"/>
                  <a:gd name="f31" fmla="val 769"/>
                  <a:gd name="f32" fmla="val 817"/>
                  <a:gd name="f33" fmla="val 895"/>
                  <a:gd name="f34" fmla="val 691"/>
                  <a:gd name="f35" fmla="val 934"/>
                  <a:gd name="f36" fmla="val 614"/>
                  <a:gd name="f37" fmla="val 973"/>
                  <a:gd name="f38" fmla="val 856"/>
                  <a:gd name="f39" fmla="val 147"/>
                  <a:gd name="f40" fmla="val 69"/>
                  <a:gd name="f41" fmla="val 613"/>
                  <a:gd name="f42" fmla="*/ f0 1 974"/>
                  <a:gd name="f43" fmla="*/ f1 1 1003"/>
                  <a:gd name="f44" fmla="val f2"/>
                  <a:gd name="f45" fmla="val f3"/>
                  <a:gd name="f46" fmla="val f4"/>
                  <a:gd name="f47" fmla="+- f46 0 f44"/>
                  <a:gd name="f48" fmla="+- f45 0 f44"/>
                  <a:gd name="f49" fmla="*/ f48 1 974"/>
                  <a:gd name="f50" fmla="*/ f47 1 1003"/>
                  <a:gd name="f51" fmla="*/ f44 1 f49"/>
                  <a:gd name="f52" fmla="*/ f45 1 f49"/>
                  <a:gd name="f53" fmla="*/ f44 1 f50"/>
                  <a:gd name="f54" fmla="*/ f46 1 f50"/>
                  <a:gd name="f55" fmla="*/ f51 f42 1"/>
                  <a:gd name="f56" fmla="*/ f52 f42 1"/>
                  <a:gd name="f57" fmla="*/ f54 f43 1"/>
                  <a:gd name="f58" fmla="*/ f53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5" t="f58" r="f56" b="f57"/>
                <a:pathLst>
                  <a:path w="974" h="100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8" y="f13"/>
                      <a:pt x="f7" y="f13"/>
                    </a:cubicBezTo>
                    <a:lnTo>
                      <a:pt x="f14" y="f13"/>
                    </a:lnTo>
                    <a:cubicBezTo>
                      <a:pt x="f14" y="f13"/>
                      <a:pt x="f15" y="f16"/>
                      <a:pt x="f15" y="f16"/>
                    </a:cubicBezTo>
                    <a:cubicBezTo>
                      <a:pt x="f15" y="f10"/>
                      <a:pt x="f14" y="f9"/>
                      <a:pt x="f5" y="f6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14" y="f20"/>
                      <a:pt x="f15" y="f21"/>
                    </a:cubicBezTo>
                    <a:cubicBezTo>
                      <a:pt x="f2" y="f22"/>
                      <a:pt x="f23" y="f24"/>
                      <a:pt x="f14" y="f4"/>
                    </a:cubicBezTo>
                    <a:cubicBezTo>
                      <a:pt x="f5" y="f4"/>
                      <a:pt x="f25" y="f4"/>
                      <a:pt x="f11" y="f26"/>
                    </a:cubicBezTo>
                    <a:cubicBezTo>
                      <a:pt x="f27" y="f28"/>
                      <a:pt x="f27" y="f29"/>
                      <a:pt x="f30" y="f24"/>
                    </a:cubicBezTo>
                    <a:cubicBezTo>
                      <a:pt x="f30" y="f24"/>
                      <a:pt x="f30" y="f24"/>
                      <a:pt x="f30" y="f31"/>
                    </a:cubicBezTo>
                    <a:lnTo>
                      <a:pt x="f32" y="f31"/>
                    </a:lnTo>
                    <a:cubicBezTo>
                      <a:pt x="f33" y="f34"/>
                      <a:pt x="f35" y="f36"/>
                      <a:pt x="f37" y="f16"/>
                    </a:cubicBezTo>
                    <a:cubicBezTo>
                      <a:pt x="f37" y="f10"/>
                      <a:pt x="f37" y="f6"/>
                      <a:pt x="f35" y="f22"/>
                    </a:cubicBezTo>
                    <a:cubicBezTo>
                      <a:pt x="f38" y="f39"/>
                      <a:pt x="f30" y="f40"/>
                      <a:pt x="f11" y="f21"/>
                    </a:cubicBezTo>
                    <a:cubicBezTo>
                      <a:pt x="f8" y="f20"/>
                      <a:pt x="f41" y="f18"/>
                      <a:pt x="f17" y="f18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311;p30">
                <a:extLst>
                  <a:ext uri="{FF2B5EF4-FFF2-40B4-BE49-F238E27FC236}">
                    <a16:creationId xmlns:a16="http://schemas.microsoft.com/office/drawing/2014/main" id="{3D912304-0F8A-4D7F-BFF4-927DCC15135C}"/>
                  </a:ext>
                </a:extLst>
              </p:cNvPr>
              <p:cNvSpPr/>
              <p:nvPr/>
            </p:nvSpPr>
            <p:spPr>
              <a:xfrm>
                <a:off x="397681" y="3836228"/>
                <a:ext cx="18342" cy="179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5"/>
                  <a:gd name="f4" fmla="val 913"/>
                  <a:gd name="f5" fmla="val 584"/>
                  <a:gd name="f6" fmla="val 311"/>
                  <a:gd name="f7" fmla="val 350"/>
                  <a:gd name="f8" fmla="val 623"/>
                  <a:gd name="f9" fmla="val 389"/>
                  <a:gd name="f10" fmla="val 428"/>
                  <a:gd name="f11" fmla="val 506"/>
                  <a:gd name="f12" fmla="val 507"/>
                  <a:gd name="f13" fmla="val 468"/>
                  <a:gd name="f14" fmla="val 545"/>
                  <a:gd name="f15" fmla="val 429"/>
                  <a:gd name="f16" fmla="val 467"/>
                  <a:gd name="f17" fmla="val 390"/>
                  <a:gd name="f18" fmla="val 234"/>
                  <a:gd name="f19" fmla="val 39"/>
                  <a:gd name="f20" fmla="val 117"/>
                  <a:gd name="f21" fmla="val 195"/>
                  <a:gd name="f22" fmla="val 40"/>
                  <a:gd name="f23" fmla="val 1"/>
                  <a:gd name="f24" fmla="val 79"/>
                  <a:gd name="f25" fmla="val 739"/>
                  <a:gd name="f26" fmla="val 856"/>
                  <a:gd name="f27" fmla="val 312"/>
                  <a:gd name="f28" fmla="val 895"/>
                  <a:gd name="f29" fmla="val 338"/>
                  <a:gd name="f30" fmla="val 908"/>
                  <a:gd name="f31" fmla="val 364"/>
                  <a:gd name="f32" fmla="val 912"/>
                  <a:gd name="f33" fmla="val 388"/>
                  <a:gd name="f34" fmla="val 437"/>
                  <a:gd name="f35" fmla="val 481"/>
                  <a:gd name="f36" fmla="val 662"/>
                  <a:gd name="f37" fmla="val 779"/>
                  <a:gd name="f38" fmla="val 778"/>
                  <a:gd name="f39" fmla="val 818"/>
                  <a:gd name="f40" fmla="val 701"/>
                  <a:gd name="f41" fmla="val 896"/>
                  <a:gd name="f42" fmla="val 273"/>
                  <a:gd name="f43" fmla="val 156"/>
                  <a:gd name="f44" fmla="*/ f0 1 935"/>
                  <a:gd name="f45" fmla="*/ f1 1 913"/>
                  <a:gd name="f46" fmla="val f2"/>
                  <a:gd name="f47" fmla="val f3"/>
                  <a:gd name="f48" fmla="val f4"/>
                  <a:gd name="f49" fmla="+- f48 0 f46"/>
                  <a:gd name="f50" fmla="+- f47 0 f46"/>
                  <a:gd name="f51" fmla="*/ f50 1 935"/>
                  <a:gd name="f52" fmla="*/ f49 1 913"/>
                  <a:gd name="f53" fmla="*/ f46 1 f51"/>
                  <a:gd name="f54" fmla="*/ f47 1 f51"/>
                  <a:gd name="f55" fmla="*/ f46 1 f52"/>
                  <a:gd name="f56" fmla="*/ f48 1 f52"/>
                  <a:gd name="f57" fmla="*/ f53 f44 1"/>
                  <a:gd name="f58" fmla="*/ f54 f44 1"/>
                  <a:gd name="f59" fmla="*/ f56 f45 1"/>
                  <a:gd name="f60" fmla="*/ f55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7" t="f60" r="f58" b="f59"/>
                <a:pathLst>
                  <a:path w="935" h="913">
                    <a:moveTo>
                      <a:pt x="f5" y="f6"/>
                    </a:moveTo>
                    <a:cubicBezTo>
                      <a:pt x="f5" y="f7"/>
                      <a:pt x="f8" y="f7"/>
                      <a:pt x="f8" y="f9"/>
                    </a:cubicBezTo>
                    <a:cubicBezTo>
                      <a:pt x="f8" y="f10"/>
                      <a:pt x="f8" y="f11"/>
                      <a:pt x="f5" y="f5"/>
                    </a:cubicBezTo>
                    <a:lnTo>
                      <a:pt x="f12" y="f5"/>
                    </a:lnTo>
                    <a:cubicBezTo>
                      <a:pt x="f13" y="f14"/>
                      <a:pt x="f15" y="f11"/>
                      <a:pt x="f15" y="f16"/>
                    </a:cubicBezTo>
                    <a:cubicBezTo>
                      <a:pt x="f15" y="f10"/>
                      <a:pt x="f15" y="f9"/>
                      <a:pt x="f13" y="f7"/>
                    </a:cubicBezTo>
                    <a:cubicBezTo>
                      <a:pt x="f13" y="f7"/>
                      <a:pt x="f13" y="f7"/>
                      <a:pt x="f12" y="f6"/>
                    </a:cubicBezTo>
                    <a:close/>
                    <a:moveTo>
                      <a:pt x="f5" y="f2"/>
                    </a:moveTo>
                    <a:cubicBezTo>
                      <a:pt x="f17" y="f2"/>
                      <a:pt x="f18" y="f19"/>
                      <a:pt x="f20" y="f21"/>
                    </a:cubicBezTo>
                    <a:cubicBezTo>
                      <a:pt x="f22" y="f6"/>
                      <a:pt x="f23" y="f16"/>
                      <a:pt x="f22" y="f8"/>
                    </a:cubicBezTo>
                    <a:cubicBezTo>
                      <a:pt x="f24" y="f25"/>
                      <a:pt x="f21" y="f26"/>
                      <a:pt x="f27" y="f28"/>
                    </a:cubicBezTo>
                    <a:cubicBezTo>
                      <a:pt x="f29" y="f30"/>
                      <a:pt x="f31" y="f32"/>
                      <a:pt x="f33" y="f32"/>
                    </a:cubicBezTo>
                    <a:cubicBezTo>
                      <a:pt x="f34" y="f32"/>
                      <a:pt x="f35" y="f28"/>
                      <a:pt x="f12" y="f28"/>
                    </a:cubicBezTo>
                    <a:lnTo>
                      <a:pt x="f12" y="f26"/>
                    </a:lnTo>
                    <a:lnTo>
                      <a:pt x="f5" y="f26"/>
                    </a:lnTo>
                    <a:cubicBezTo>
                      <a:pt x="f36" y="f26"/>
                      <a:pt x="f37" y="f38"/>
                      <a:pt x="f39" y="f40"/>
                    </a:cubicBezTo>
                    <a:cubicBezTo>
                      <a:pt x="f41" y="f8"/>
                      <a:pt x="f3" y="f14"/>
                      <a:pt x="f3" y="f10"/>
                    </a:cubicBezTo>
                    <a:cubicBezTo>
                      <a:pt x="f3" y="f7"/>
                      <a:pt x="f41" y="f6"/>
                      <a:pt x="f41" y="f42"/>
                    </a:cubicBezTo>
                    <a:cubicBezTo>
                      <a:pt x="f39" y="f43"/>
                      <a:pt x="f40" y="f19"/>
                      <a:pt x="f5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312;p30">
                <a:extLst>
                  <a:ext uri="{FF2B5EF4-FFF2-40B4-BE49-F238E27FC236}">
                    <a16:creationId xmlns:a16="http://schemas.microsoft.com/office/drawing/2014/main" id="{EC5B12B4-2D95-44E5-B68B-A24D4729D7FD}"/>
                  </a:ext>
                </a:extLst>
              </p:cNvPr>
              <p:cNvSpPr/>
              <p:nvPr/>
            </p:nvSpPr>
            <p:spPr>
              <a:xfrm>
                <a:off x="454941" y="3870005"/>
                <a:ext cx="18342" cy="173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5"/>
                  <a:gd name="f4" fmla="val 886"/>
                  <a:gd name="f5" fmla="val 448"/>
                  <a:gd name="f6" fmla="val 389"/>
                  <a:gd name="f7" fmla="val 331"/>
                  <a:gd name="f8" fmla="val 10"/>
                  <a:gd name="f9" fmla="val 273"/>
                  <a:gd name="f10" fmla="val 29"/>
                  <a:gd name="f11" fmla="val 195"/>
                  <a:gd name="f12" fmla="val 68"/>
                  <a:gd name="f13" fmla="val 117"/>
                  <a:gd name="f14" fmla="val 107"/>
                  <a:gd name="f15" fmla="val 39"/>
                  <a:gd name="f16" fmla="val 185"/>
                  <a:gd name="f17" fmla="val 263"/>
                  <a:gd name="f18" fmla="val 341"/>
                  <a:gd name="f19" fmla="val 457"/>
                  <a:gd name="f20" fmla="val 535"/>
                  <a:gd name="f21" fmla="val 613"/>
                  <a:gd name="f22" fmla="val 78"/>
                  <a:gd name="f23" fmla="val 691"/>
                  <a:gd name="f24" fmla="val 156"/>
                  <a:gd name="f25" fmla="val 808"/>
                  <a:gd name="f26" fmla="val 312"/>
                  <a:gd name="f27" fmla="val 846"/>
                  <a:gd name="f28" fmla="val 467"/>
                  <a:gd name="f29" fmla="val 885"/>
                  <a:gd name="f30" fmla="val 584"/>
                  <a:gd name="f31" fmla="val 701"/>
                  <a:gd name="f32" fmla="val 778"/>
                  <a:gd name="f33" fmla="val 730"/>
                  <a:gd name="f34" fmla="val 895"/>
                  <a:gd name="f35" fmla="val 652"/>
                  <a:gd name="f36" fmla="val 934"/>
                  <a:gd name="f37" fmla="val 496"/>
                  <a:gd name="f38" fmla="val 379"/>
                  <a:gd name="f39" fmla="val 302"/>
                  <a:gd name="f40" fmla="val 817"/>
                  <a:gd name="f41" fmla="val 224"/>
                  <a:gd name="f42" fmla="val 740"/>
                  <a:gd name="f43" fmla="val 662"/>
                  <a:gd name="f44" fmla="val 623"/>
                  <a:gd name="f45" fmla="val 564"/>
                  <a:gd name="f46" fmla="val 506"/>
                  <a:gd name="f47" fmla="*/ f0 1 935"/>
                  <a:gd name="f48" fmla="*/ f1 1 886"/>
                  <a:gd name="f49" fmla="val f2"/>
                  <a:gd name="f50" fmla="val f3"/>
                  <a:gd name="f51" fmla="val f4"/>
                  <a:gd name="f52" fmla="+- f51 0 f49"/>
                  <a:gd name="f53" fmla="+- f50 0 f49"/>
                  <a:gd name="f54" fmla="*/ f53 1 935"/>
                  <a:gd name="f55" fmla="*/ f52 1 886"/>
                  <a:gd name="f56" fmla="*/ f49 1 f54"/>
                  <a:gd name="f57" fmla="*/ f50 1 f54"/>
                  <a:gd name="f58" fmla="*/ f49 1 f55"/>
                  <a:gd name="f59" fmla="*/ f51 1 f55"/>
                  <a:gd name="f60" fmla="*/ f56 f47 1"/>
                  <a:gd name="f61" fmla="*/ f57 f47 1"/>
                  <a:gd name="f62" fmla="*/ f59 f48 1"/>
                  <a:gd name="f63" fmla="*/ f58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0" t="f63" r="f61" b="f62"/>
                <a:pathLst>
                  <a:path w="935" h="88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7"/>
                      <a:pt x="f2" y="f18"/>
                      <a:pt x="f2" y="f19"/>
                    </a:cubicBezTo>
                    <a:cubicBezTo>
                      <a:pt x="f2" y="f20"/>
                      <a:pt x="f15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27"/>
                      <a:pt x="f31" y="f25"/>
                      <a:pt x="f32" y="f33"/>
                    </a:cubicBezTo>
                    <a:cubicBezTo>
                      <a:pt x="f34" y="f35"/>
                      <a:pt x="f36" y="f37"/>
                      <a:pt x="f34" y="f38"/>
                    </a:cubicBezTo>
                    <a:cubicBezTo>
                      <a:pt x="f34" y="f39"/>
                      <a:pt x="f40" y="f41"/>
                      <a:pt x="f42" y="f16"/>
                    </a:cubicBezTo>
                    <a:cubicBezTo>
                      <a:pt x="f31" y="f14"/>
                      <a:pt x="f43" y="f12"/>
                      <a:pt x="f44" y="f10"/>
                    </a:cubicBezTo>
                    <a:cubicBezTo>
                      <a:pt x="f45" y="f8"/>
                      <a:pt x="f46" y="f2"/>
                      <a:pt x="f5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313;p30">
                <a:extLst>
                  <a:ext uri="{FF2B5EF4-FFF2-40B4-BE49-F238E27FC236}">
                    <a16:creationId xmlns:a16="http://schemas.microsoft.com/office/drawing/2014/main" id="{124BF8DA-BC62-4E9A-A8E0-D45F47E39CF6}"/>
                  </a:ext>
                </a:extLst>
              </p:cNvPr>
              <p:cNvSpPr/>
              <p:nvPr/>
            </p:nvSpPr>
            <p:spPr>
              <a:xfrm>
                <a:off x="351111" y="3870472"/>
                <a:ext cx="17574" cy="169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96"/>
                  <a:gd name="f4" fmla="val 862"/>
                  <a:gd name="f5" fmla="val 448"/>
                  <a:gd name="f6" fmla="val 287"/>
                  <a:gd name="f7" fmla="val 478"/>
                  <a:gd name="f8" fmla="val 507"/>
                  <a:gd name="f9" fmla="val 297"/>
                  <a:gd name="f10" fmla="val 546"/>
                  <a:gd name="f11" fmla="val 317"/>
                  <a:gd name="f12" fmla="val 355"/>
                  <a:gd name="f13" fmla="val 394"/>
                  <a:gd name="f14" fmla="val 433"/>
                  <a:gd name="f15" fmla="val 472"/>
                  <a:gd name="f16" fmla="val 468"/>
                  <a:gd name="f17" fmla="val 511"/>
                  <a:gd name="f18" fmla="val 351"/>
                  <a:gd name="f19" fmla="val 312"/>
                  <a:gd name="f20" fmla="val 273"/>
                  <a:gd name="f21" fmla="val 390"/>
                  <a:gd name="f22" fmla="val 419"/>
                  <a:gd name="f23" fmla="val 369"/>
                  <a:gd name="f24" fmla="val 163"/>
                  <a:gd name="f25" fmla="val 1"/>
                  <a:gd name="f26" fmla="val 181"/>
                  <a:gd name="f27" fmla="val 628"/>
                  <a:gd name="f28" fmla="val 79"/>
                  <a:gd name="f29" fmla="val 784"/>
                  <a:gd name="f30" fmla="val 234"/>
                  <a:gd name="f31" fmla="val 861"/>
                  <a:gd name="f32" fmla="val 822"/>
                  <a:gd name="f33" fmla="val 585"/>
                  <a:gd name="f34" fmla="val 701"/>
                  <a:gd name="f35" fmla="val 818"/>
                  <a:gd name="f36" fmla="val 706"/>
                  <a:gd name="f37" fmla="val 589"/>
                  <a:gd name="f38" fmla="val 857"/>
                  <a:gd name="f39" fmla="val 239"/>
                  <a:gd name="f40" fmla="val 779"/>
                  <a:gd name="f41" fmla="val 161"/>
                  <a:gd name="f42" fmla="val 740"/>
                  <a:gd name="f43" fmla="val 122"/>
                  <a:gd name="f44" fmla="val 83"/>
                  <a:gd name="f45" fmla="val 624"/>
                  <a:gd name="f46" fmla="val 44"/>
                  <a:gd name="f47" fmla="val 5"/>
                  <a:gd name="f48" fmla="val 429"/>
                  <a:gd name="f49" fmla="val 409"/>
                  <a:gd name="f50" fmla="val 2"/>
                  <a:gd name="f51" fmla="val 389"/>
                  <a:gd name="f52" fmla="*/ f0 1 896"/>
                  <a:gd name="f53" fmla="*/ f1 1 862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896"/>
                  <a:gd name="f60" fmla="*/ f57 1 862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896" h="862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0" y="f12"/>
                      <a:pt x="f10" y="f13"/>
                      <a:pt x="f10" y="f14"/>
                    </a:cubicBezTo>
                    <a:cubicBezTo>
                      <a:pt x="f8" y="f15"/>
                      <a:pt x="f16" y="f15"/>
                      <a:pt x="f16" y="f17"/>
                    </a:cubicBezTo>
                    <a:lnTo>
                      <a:pt x="f18" y="f17"/>
                    </a:lnTo>
                    <a:cubicBezTo>
                      <a:pt x="f19" y="f15"/>
                      <a:pt x="f20" y="f14"/>
                      <a:pt x="f20" y="f13"/>
                    </a:cubicBezTo>
                    <a:cubicBezTo>
                      <a:pt x="f20" y="f12"/>
                      <a:pt x="f19" y="f11"/>
                      <a:pt x="f18" y="f11"/>
                    </a:cubicBezTo>
                    <a:cubicBezTo>
                      <a:pt x="f21" y="f9"/>
                      <a:pt x="f22" y="f6"/>
                      <a:pt x="f5" y="f6"/>
                    </a:cubicBezTo>
                    <a:close/>
                    <a:moveTo>
                      <a:pt x="f23" y="f2"/>
                    </a:moveTo>
                    <a:cubicBezTo>
                      <a:pt x="f24" y="f2"/>
                      <a:pt x="f25" y="f26"/>
                      <a:pt x="f25" y="f13"/>
                    </a:cubicBezTo>
                    <a:cubicBezTo>
                      <a:pt x="f25" y="f14"/>
                      <a:pt x="f25" y="f15"/>
                      <a:pt x="f25" y="f17"/>
                    </a:cubicBezTo>
                    <a:cubicBezTo>
                      <a:pt x="f25" y="f27"/>
                      <a:pt x="f28" y="f29"/>
                      <a:pt x="f30" y="f31"/>
                    </a:cubicBezTo>
                    <a:lnTo>
                      <a:pt x="f16" y="f31"/>
                    </a:lnTo>
                    <a:lnTo>
                      <a:pt x="f16" y="f32"/>
                    </a:lnTo>
                    <a:lnTo>
                      <a:pt x="f33" y="f32"/>
                    </a:lnTo>
                    <a:lnTo>
                      <a:pt x="f34" y="f29"/>
                    </a:lnTo>
                    <a:cubicBezTo>
                      <a:pt x="f35" y="f36"/>
                      <a:pt x="f3" y="f37"/>
                      <a:pt x="f3" y="f14"/>
                    </a:cubicBezTo>
                    <a:cubicBezTo>
                      <a:pt x="f3" y="f12"/>
                      <a:pt x="f38" y="f39"/>
                      <a:pt x="f40" y="f41"/>
                    </a:cubicBezTo>
                    <a:cubicBezTo>
                      <a:pt x="f42" y="f41"/>
                      <a:pt x="f42" y="f43"/>
                      <a:pt x="f34" y="f44"/>
                    </a:cubicBezTo>
                    <a:cubicBezTo>
                      <a:pt x="f45" y="f46"/>
                      <a:pt x="f10" y="f47"/>
                      <a:pt x="f48" y="f47"/>
                    </a:cubicBezTo>
                    <a:cubicBezTo>
                      <a:pt x="f49" y="f50"/>
                      <a:pt x="f51" y="f2"/>
                      <a:pt x="f23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" name="Google Shape;314;p30">
              <a:extLst>
                <a:ext uri="{FF2B5EF4-FFF2-40B4-BE49-F238E27FC236}">
                  <a16:creationId xmlns:a16="http://schemas.microsoft.com/office/drawing/2014/main" id="{332295B0-5992-402F-9DCE-9DDE7B011BAD}"/>
                </a:ext>
              </a:extLst>
            </p:cNvPr>
            <p:cNvGrpSpPr/>
            <p:nvPr/>
          </p:nvGrpSpPr>
          <p:grpSpPr>
            <a:xfrm>
              <a:off x="512566" y="4156350"/>
              <a:ext cx="514404" cy="495860"/>
              <a:chOff x="512566" y="4156350"/>
              <a:chExt cx="514404" cy="495860"/>
            </a:xfrm>
          </p:grpSpPr>
          <p:sp>
            <p:nvSpPr>
              <p:cNvPr id="16" name="Google Shape;315;p30">
                <a:extLst>
                  <a:ext uri="{FF2B5EF4-FFF2-40B4-BE49-F238E27FC236}">
                    <a16:creationId xmlns:a16="http://schemas.microsoft.com/office/drawing/2014/main" id="{3F593E64-1909-4AED-B3AB-42841D374EEF}"/>
                  </a:ext>
                </a:extLst>
              </p:cNvPr>
              <p:cNvSpPr/>
              <p:nvPr/>
            </p:nvSpPr>
            <p:spPr>
              <a:xfrm>
                <a:off x="512566" y="4156350"/>
                <a:ext cx="514404" cy="4958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847"/>
                  <a:gd name="f4" fmla="val 19133"/>
                  <a:gd name="f5" fmla="val 7519"/>
                  <a:gd name="f6" fmla="val 1"/>
                  <a:gd name="f7" fmla="val 7371"/>
                  <a:gd name="f8" fmla="val 7223"/>
                  <a:gd name="f9" fmla="val 20"/>
                  <a:gd name="f10" fmla="val 7083"/>
                  <a:gd name="f11" fmla="val 55"/>
                  <a:gd name="f12" fmla="val 6772"/>
                  <a:gd name="f13" fmla="val 172"/>
                  <a:gd name="f14" fmla="val 6460"/>
                  <a:gd name="f15" fmla="val 327"/>
                  <a:gd name="f16" fmla="val 6227"/>
                  <a:gd name="f17" fmla="val 522"/>
                  <a:gd name="f18" fmla="val 5760"/>
                  <a:gd name="f19" fmla="val 911"/>
                  <a:gd name="f20" fmla="val 5371"/>
                  <a:gd name="f21" fmla="val 1417"/>
                  <a:gd name="f22" fmla="val 5137"/>
                  <a:gd name="f23" fmla="val 1962"/>
                  <a:gd name="f24" fmla="val 4904"/>
                  <a:gd name="f25" fmla="val 2506"/>
                  <a:gd name="f26" fmla="val 4787"/>
                  <a:gd name="f27" fmla="val 3090"/>
                  <a:gd name="f28" fmla="val 4748"/>
                  <a:gd name="f29" fmla="val 3635"/>
                  <a:gd name="f30" fmla="val 4180"/>
                  <a:gd name="f31" fmla="val 4724"/>
                  <a:gd name="f32" fmla="val 4943"/>
                  <a:gd name="f33" fmla="val 5230"/>
                  <a:gd name="f34" fmla="val 5176"/>
                  <a:gd name="f35" fmla="val 6164"/>
                  <a:gd name="f36" fmla="val 5643"/>
                  <a:gd name="f37" fmla="val 7020"/>
                  <a:gd name="f38" fmla="val 6344"/>
                  <a:gd name="f39" fmla="val 7682"/>
                  <a:gd name="f40" fmla="val 7394"/>
                  <a:gd name="f41" fmla="val 8810"/>
                  <a:gd name="f42" fmla="val 6627"/>
                  <a:gd name="f43" fmla="val 8595"/>
                  <a:gd name="f44" fmla="val 5846"/>
                  <a:gd name="f45" fmla="val 8482"/>
                  <a:gd name="f46" fmla="val 5068"/>
                  <a:gd name="f47" fmla="val 4582"/>
                  <a:gd name="f48" fmla="val 4098"/>
                  <a:gd name="f49" fmla="val 8526"/>
                  <a:gd name="f50" fmla="val 3620"/>
                  <a:gd name="f51" fmla="val 8616"/>
                  <a:gd name="f52" fmla="val 2958"/>
                  <a:gd name="f53" fmla="val 8733"/>
                  <a:gd name="f54" fmla="val 2374"/>
                  <a:gd name="f55" fmla="val 8966"/>
                  <a:gd name="f56" fmla="val 1830"/>
                  <a:gd name="f57" fmla="val 9316"/>
                  <a:gd name="f58" fmla="val 1557"/>
                  <a:gd name="f59" fmla="val 9511"/>
                  <a:gd name="f60" fmla="val 1324"/>
                  <a:gd name="f61" fmla="val 9705"/>
                  <a:gd name="f62" fmla="val 1129"/>
                  <a:gd name="f63" fmla="val 9978"/>
                  <a:gd name="f64" fmla="val 935"/>
                  <a:gd name="f65" fmla="val 10211"/>
                  <a:gd name="f66" fmla="val 740"/>
                  <a:gd name="f67" fmla="val 10445"/>
                  <a:gd name="f68" fmla="val 545"/>
                  <a:gd name="f69" fmla="val 10678"/>
                  <a:gd name="f70" fmla="val 390"/>
                  <a:gd name="f71" fmla="val 10951"/>
                  <a:gd name="f72" fmla="val 234"/>
                  <a:gd name="f73" fmla="val 11223"/>
                  <a:gd name="f74" fmla="val 156"/>
                  <a:gd name="f75" fmla="val 11534"/>
                  <a:gd name="f76" fmla="val 40"/>
                  <a:gd name="f77" fmla="val 11846"/>
                  <a:gd name="f78" fmla="val 12157"/>
                  <a:gd name="f79" fmla="val 12468"/>
                  <a:gd name="f80" fmla="val 117"/>
                  <a:gd name="f81" fmla="val 13052"/>
                  <a:gd name="f82" fmla="val 13636"/>
                  <a:gd name="f83" fmla="val 857"/>
                  <a:gd name="f84" fmla="val 14064"/>
                  <a:gd name="f85" fmla="val 1285"/>
                  <a:gd name="f86" fmla="val 14414"/>
                  <a:gd name="f87" fmla="val 14647"/>
                  <a:gd name="f88" fmla="val 2413"/>
                  <a:gd name="f89" fmla="val 14686"/>
                  <a:gd name="f90" fmla="val 2540"/>
                  <a:gd name="f91" fmla="val 14696"/>
                  <a:gd name="f92" fmla="val 2669"/>
                  <a:gd name="f93" fmla="val 14701"/>
                  <a:gd name="f94" fmla="val 2799"/>
                  <a:gd name="f95" fmla="val 3189"/>
                  <a:gd name="f96" fmla="val 3590"/>
                  <a:gd name="f97" fmla="val 14657"/>
                  <a:gd name="f98" fmla="val 3970"/>
                  <a:gd name="f99" fmla="val 14570"/>
                  <a:gd name="f100" fmla="val 14180"/>
                  <a:gd name="f101" fmla="val 6733"/>
                  <a:gd name="f102" fmla="val 8056"/>
                  <a:gd name="f103" fmla="val 12935"/>
                  <a:gd name="f104" fmla="val 7783"/>
                  <a:gd name="f105" fmla="val 14336"/>
                  <a:gd name="f106" fmla="val 7628"/>
                  <a:gd name="f107" fmla="val 15737"/>
                  <a:gd name="f108" fmla="val 17177"/>
                  <a:gd name="f109" fmla="val 7589"/>
                  <a:gd name="f110" fmla="val 17722"/>
                  <a:gd name="f111" fmla="val 7744"/>
                  <a:gd name="f112" fmla="val 18227"/>
                  <a:gd name="f113" fmla="val 8017"/>
                  <a:gd name="f114" fmla="val 18694"/>
                  <a:gd name="f115" fmla="val 8134"/>
                  <a:gd name="f116" fmla="val 18928"/>
                  <a:gd name="f117" fmla="val 8406"/>
                  <a:gd name="f118" fmla="val 19084"/>
                  <a:gd name="f119" fmla="val 8678"/>
                  <a:gd name="f120" fmla="val 19122"/>
                  <a:gd name="f121" fmla="val 8724"/>
                  <a:gd name="f122" fmla="val 19129"/>
                  <a:gd name="f123" fmla="val 8769"/>
                  <a:gd name="f124" fmla="val 19132"/>
                  <a:gd name="f125" fmla="val 8814"/>
                  <a:gd name="f126" fmla="val 9039"/>
                  <a:gd name="f127" fmla="val 9256"/>
                  <a:gd name="f128" fmla="val 19051"/>
                  <a:gd name="f129" fmla="val 9418"/>
                  <a:gd name="f130" fmla="val 18889"/>
                  <a:gd name="f131" fmla="val 9612"/>
                  <a:gd name="f132" fmla="val 18733"/>
                  <a:gd name="f133" fmla="val 9768"/>
                  <a:gd name="f134" fmla="val 18578"/>
                  <a:gd name="f135" fmla="val 9924"/>
                  <a:gd name="f136" fmla="val 18422"/>
                  <a:gd name="f137" fmla="val 10079"/>
                  <a:gd name="f138" fmla="val 10196"/>
                  <a:gd name="f139" fmla="val 18033"/>
                  <a:gd name="f140" fmla="val 10352"/>
                  <a:gd name="f141" fmla="val 17838"/>
                  <a:gd name="f142" fmla="val 10585"/>
                  <a:gd name="f143" fmla="val 17488"/>
                  <a:gd name="f144" fmla="val 10780"/>
                  <a:gd name="f145" fmla="val 17099"/>
                  <a:gd name="f146" fmla="val 10935"/>
                  <a:gd name="f147" fmla="val 16710"/>
                  <a:gd name="f148" fmla="val 11208"/>
                  <a:gd name="f149" fmla="val 15970"/>
                  <a:gd name="f150" fmla="val 11363"/>
                  <a:gd name="f151" fmla="val 15270"/>
                  <a:gd name="f152" fmla="val 11480"/>
                  <a:gd name="f153" fmla="val 14492"/>
                  <a:gd name="f154" fmla="val 11519"/>
                  <a:gd name="f155" fmla="val 14025"/>
                  <a:gd name="f156" fmla="val 11558"/>
                  <a:gd name="f157" fmla="val 13519"/>
                  <a:gd name="f158" fmla="val 11675"/>
                  <a:gd name="f159" fmla="val 13480"/>
                  <a:gd name="f160" fmla="val 11869"/>
                  <a:gd name="f161" fmla="val 13908"/>
                  <a:gd name="f162" fmla="val 12103"/>
                  <a:gd name="f163" fmla="val 14297"/>
                  <a:gd name="f164" fmla="val 12414"/>
                  <a:gd name="f165" fmla="val 14803"/>
                  <a:gd name="f166" fmla="val 12803"/>
                  <a:gd name="f167" fmla="val 15192"/>
                  <a:gd name="f168" fmla="val 13309"/>
                  <a:gd name="f169" fmla="val 15503"/>
                  <a:gd name="f170" fmla="val 13815"/>
                  <a:gd name="f171" fmla="val 15776"/>
                  <a:gd name="f172" fmla="val 14321"/>
                  <a:gd name="f173" fmla="val 16009"/>
                  <a:gd name="f174" fmla="val 14866"/>
                  <a:gd name="f175" fmla="val 16126"/>
                  <a:gd name="f176" fmla="val 15410"/>
                  <a:gd name="f177" fmla="val 16243"/>
                  <a:gd name="f178" fmla="val 15955"/>
                  <a:gd name="f179" fmla="val 16321"/>
                  <a:gd name="f180" fmla="val 16500"/>
                  <a:gd name="f181" fmla="val 16360"/>
                  <a:gd name="f182" fmla="val 17045"/>
                  <a:gd name="f183" fmla="val 17590"/>
                  <a:gd name="f184" fmla="val 16282"/>
                  <a:gd name="f185" fmla="val 18095"/>
                  <a:gd name="f186" fmla="val 16048"/>
                  <a:gd name="f187" fmla="val 18601"/>
                  <a:gd name="f188" fmla="val 15854"/>
                  <a:gd name="f189" fmla="val 18990"/>
                  <a:gd name="f190" fmla="val 15465"/>
                  <a:gd name="f191" fmla="val 19263"/>
                  <a:gd name="f192" fmla="val 14998"/>
                  <a:gd name="f193" fmla="val 19769"/>
                  <a:gd name="f194" fmla="val 14142"/>
                  <a:gd name="f195" fmla="val 19730"/>
                  <a:gd name="f196" fmla="val 13013"/>
                  <a:gd name="f197" fmla="val 19146"/>
                  <a:gd name="f198" fmla="val 12196"/>
                  <a:gd name="f199" fmla="val 18874"/>
                  <a:gd name="f200" fmla="val 18524"/>
                  <a:gd name="f201" fmla="val 11573"/>
                  <a:gd name="f202" fmla="val 18173"/>
                  <a:gd name="f203" fmla="val 11379"/>
                  <a:gd name="f204" fmla="val 17823"/>
                  <a:gd name="f205" fmla="val 11184"/>
                  <a:gd name="f206" fmla="val 17473"/>
                  <a:gd name="f207" fmla="val 11028"/>
                  <a:gd name="f208" fmla="val 17123"/>
                  <a:gd name="f209" fmla="val 10873"/>
                  <a:gd name="f210" fmla="val 10600"/>
                  <a:gd name="f211" fmla="val 14204"/>
                  <a:gd name="f212" fmla="val 9550"/>
                  <a:gd name="f213" fmla="val 14710"/>
                  <a:gd name="f214" fmla="val 9355"/>
                  <a:gd name="f215" fmla="val 15994"/>
                  <a:gd name="f216" fmla="val 8499"/>
                  <a:gd name="f217" fmla="val 16889"/>
                  <a:gd name="f218" fmla="val 7993"/>
                  <a:gd name="f219" fmla="val 17706"/>
                  <a:gd name="f220" fmla="val 7332"/>
                  <a:gd name="f221" fmla="val 18407"/>
                  <a:gd name="f222" fmla="val 6553"/>
                  <a:gd name="f223" fmla="val 18757"/>
                  <a:gd name="f224" fmla="val 6125"/>
                  <a:gd name="f225" fmla="val 19068"/>
                  <a:gd name="f226" fmla="val 5619"/>
                  <a:gd name="f227" fmla="val 19341"/>
                  <a:gd name="f228" fmla="val 5114"/>
                  <a:gd name="f229" fmla="val 19613"/>
                  <a:gd name="f230" fmla="val 4569"/>
                  <a:gd name="f231" fmla="val 3985"/>
                  <a:gd name="f232" fmla="val 19808"/>
                  <a:gd name="f233" fmla="val 3362"/>
                  <a:gd name="f234" fmla="val 3051"/>
                  <a:gd name="f235" fmla="val 2740"/>
                  <a:gd name="f236" fmla="val 19691"/>
                  <a:gd name="f237" fmla="val 2467"/>
                  <a:gd name="f238" fmla="val 19535"/>
                  <a:gd name="f239" fmla="val 2156"/>
                  <a:gd name="f240" fmla="val 1884"/>
                  <a:gd name="f241" fmla="val 1689"/>
                  <a:gd name="f242" fmla="val 17940"/>
                  <a:gd name="f243" fmla="val 1261"/>
                  <a:gd name="f244" fmla="val 17317"/>
                  <a:gd name="f245" fmla="val 17161"/>
                  <a:gd name="f246" fmla="val 1240"/>
                  <a:gd name="f247" fmla="val 17004"/>
                  <a:gd name="f248" fmla="val 1231"/>
                  <a:gd name="f249" fmla="val 16848"/>
                  <a:gd name="f250" fmla="val 16421"/>
                  <a:gd name="f251" fmla="val 15993"/>
                  <a:gd name="f252" fmla="val 1303"/>
                  <a:gd name="f253" fmla="val 15566"/>
                  <a:gd name="f254" fmla="val 15060"/>
                  <a:gd name="f255" fmla="val 1572"/>
                  <a:gd name="f256" fmla="val 14593"/>
                  <a:gd name="f257" fmla="val 1923"/>
                  <a:gd name="f258" fmla="val 2312"/>
                  <a:gd name="f259" fmla="val 13893"/>
                  <a:gd name="f260" fmla="val 2701"/>
                  <a:gd name="f261" fmla="val 13582"/>
                  <a:gd name="f262" fmla="val 3518"/>
                  <a:gd name="f263" fmla="val 13076"/>
                  <a:gd name="f264" fmla="val 3907"/>
                  <a:gd name="f265" fmla="val 12842"/>
                  <a:gd name="f266" fmla="val 4296"/>
                  <a:gd name="f267" fmla="val 12648"/>
                  <a:gd name="f268" fmla="val 4647"/>
                  <a:gd name="f269" fmla="val 12336"/>
                  <a:gd name="f270" fmla="val 5191"/>
                  <a:gd name="f271" fmla="val 12064"/>
                  <a:gd name="f272" fmla="val 5775"/>
                  <a:gd name="f273" fmla="val 11830"/>
                  <a:gd name="f274" fmla="val 6359"/>
                  <a:gd name="f275" fmla="val 11636"/>
                  <a:gd name="f276" fmla="val 6787"/>
                  <a:gd name="f277" fmla="val 7215"/>
                  <a:gd name="f278" fmla="val 11441"/>
                  <a:gd name="f279" fmla="val 7409"/>
                  <a:gd name="f280" fmla="val 11402"/>
                  <a:gd name="f281" fmla="val 7565"/>
                  <a:gd name="f282" fmla="val 7098"/>
                  <a:gd name="f283" fmla="val 6904"/>
                  <a:gd name="f284" fmla="val 11169"/>
                  <a:gd name="f285" fmla="val 10819"/>
                  <a:gd name="f286" fmla="val 4374"/>
                  <a:gd name="f287" fmla="val 3168"/>
                  <a:gd name="f288" fmla="val 10118"/>
                  <a:gd name="f289" fmla="val 2545"/>
                  <a:gd name="f290" fmla="val 9846"/>
                  <a:gd name="f291" fmla="val 9496"/>
                  <a:gd name="f292" fmla="val 1378"/>
                  <a:gd name="f293" fmla="val 9184"/>
                  <a:gd name="f294" fmla="val 794"/>
                  <a:gd name="f295" fmla="val 366"/>
                  <a:gd name="f296" fmla="val 94"/>
                  <a:gd name="f297" fmla="val 7884"/>
                  <a:gd name="f298" fmla="val 29"/>
                  <a:gd name="f299" fmla="val 7701"/>
                  <a:gd name="f300" fmla="*/ f0 1 19847"/>
                  <a:gd name="f301" fmla="*/ f1 1 19133"/>
                  <a:gd name="f302" fmla="val f2"/>
                  <a:gd name="f303" fmla="val f3"/>
                  <a:gd name="f304" fmla="val f4"/>
                  <a:gd name="f305" fmla="+- f304 0 f302"/>
                  <a:gd name="f306" fmla="+- f303 0 f302"/>
                  <a:gd name="f307" fmla="*/ f306 1 19847"/>
                  <a:gd name="f308" fmla="*/ f305 1 19133"/>
                  <a:gd name="f309" fmla="*/ f302 1 f307"/>
                  <a:gd name="f310" fmla="*/ f303 1 f307"/>
                  <a:gd name="f311" fmla="*/ f302 1 f308"/>
                  <a:gd name="f312" fmla="*/ f304 1 f308"/>
                  <a:gd name="f313" fmla="*/ f309 f300 1"/>
                  <a:gd name="f314" fmla="*/ f310 f300 1"/>
                  <a:gd name="f315" fmla="*/ f312 f301 1"/>
                  <a:gd name="f316" fmla="*/ f311 f30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3" t="f316" r="f314" b="f315"/>
                <a:pathLst>
                  <a:path w="19847" h="1913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8" y="f30"/>
                      <a:pt x="f26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lnTo>
                      <a:pt x="f40" y="f41"/>
                    </a:lnTo>
                    <a:cubicBezTo>
                      <a:pt x="f42" y="f43"/>
                      <a:pt x="f44" y="f45"/>
                      <a:pt x="f46" y="f45"/>
                    </a:cubicBezTo>
                    <a:cubicBezTo>
                      <a:pt x="f47" y="f45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6" y="f78"/>
                      <a:pt x="f76" y="f79"/>
                    </a:cubicBezTo>
                    <a:cubicBezTo>
                      <a:pt x="f80" y="f81"/>
                      <a:pt x="f70" y="f82"/>
                      <a:pt x="f83" y="f84"/>
                    </a:cubicBezTo>
                    <a:cubicBezTo>
                      <a:pt x="f85" y="f86"/>
                      <a:pt x="f56" y="f87"/>
                      <a:pt x="f88" y="f89"/>
                    </a:cubicBezTo>
                    <a:cubicBezTo>
                      <a:pt x="f90" y="f91"/>
                      <a:pt x="f92" y="f93"/>
                      <a:pt x="f94" y="f93"/>
                    </a:cubicBezTo>
                    <a:cubicBezTo>
                      <a:pt x="f95" y="f93"/>
                      <a:pt x="f96" y="f97"/>
                      <a:pt x="f98" y="f99"/>
                    </a:cubicBezTo>
                    <a:cubicBezTo>
                      <a:pt x="f20" y="f100"/>
                      <a:pt x="f101" y="f82"/>
                      <a:pt x="f102" y="f103"/>
                    </a:cubicBezTo>
                    <a:lnTo>
                      <a:pt x="f102" y="f103"/>
                    </a:lnTo>
                    <a:cubicBezTo>
                      <a:pt x="f104" y="f105"/>
                      <a:pt x="f106" y="f107"/>
                      <a:pt x="f106" y="f108"/>
                    </a:cubicBezTo>
                    <a:cubicBezTo>
                      <a:pt x="f109" y="f110"/>
                      <a:pt x="f111" y="f112"/>
                      <a:pt x="f113" y="f114"/>
                    </a:cubicBezTo>
                    <a:cubicBezTo>
                      <a:pt x="f115" y="f116"/>
                      <a:pt x="f117" y="f118"/>
                      <a:pt x="f119" y="f120"/>
                    </a:cubicBezTo>
                    <a:cubicBezTo>
                      <a:pt x="f121" y="f122"/>
                      <a:pt x="f123" y="f124"/>
                      <a:pt x="f125" y="f124"/>
                    </a:cubicBezTo>
                    <a:cubicBezTo>
                      <a:pt x="f126" y="f124"/>
                      <a:pt x="f127" y="f128"/>
                      <a:pt x="f129" y="f130"/>
                    </a:cubicBezTo>
                    <a:cubicBezTo>
                      <a:pt x="f131" y="f132"/>
                      <a:pt x="f133" y="f134"/>
                      <a:pt x="f135" y="f136"/>
                    </a:cubicBezTo>
                    <a:cubicBezTo>
                      <a:pt x="f137" y="f112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6" y="f81"/>
                    </a:cubicBezTo>
                    <a:cubicBezTo>
                      <a:pt x="f158" y="f159"/>
                      <a:pt x="f160" y="f161"/>
                      <a:pt x="f162" y="f163"/>
                    </a:cubicBezTo>
                    <a:cubicBezTo>
                      <a:pt x="f164" y="f165"/>
                      <a:pt x="f166" y="f167"/>
                      <a:pt x="f168" y="f169"/>
                    </a:cubicBezTo>
                    <a:cubicBezTo>
                      <a:pt x="f170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80" y="f181"/>
                    </a:cubicBezTo>
                    <a:cubicBezTo>
                      <a:pt x="f182" y="f181"/>
                      <a:pt x="f183" y="f184"/>
                      <a:pt x="f185" y="f186"/>
                    </a:cubicBezTo>
                    <a:cubicBezTo>
                      <a:pt x="f187" y="f188"/>
                      <a:pt x="f189" y="f190"/>
                      <a:pt x="f191" y="f192"/>
                    </a:cubicBezTo>
                    <a:cubicBezTo>
                      <a:pt x="f193" y="f194"/>
                      <a:pt x="f195" y="f196"/>
                      <a:pt x="f197" y="f198"/>
                    </a:cubicBezTo>
                    <a:cubicBezTo>
                      <a:pt x="f199" y="f77"/>
                      <a:pt x="f200" y="f201"/>
                      <a:pt x="f202" y="f203"/>
                    </a:cubicBezTo>
                    <a:cubicBezTo>
                      <a:pt x="f204" y="f205"/>
                      <a:pt x="f206" y="f207"/>
                      <a:pt x="f208" y="f209"/>
                    </a:cubicBezTo>
                    <a:cubicBezTo>
                      <a:pt x="f180" y="f210"/>
                      <a:pt x="f211" y="f212"/>
                      <a:pt x="f211" y="f212"/>
                    </a:cubicBezTo>
                    <a:cubicBezTo>
                      <a:pt x="f213" y="f214"/>
                      <a:pt x="f176" y="f41"/>
                      <a:pt x="f215" y="f216"/>
                    </a:cubicBezTo>
                    <a:cubicBezTo>
                      <a:pt x="f217" y="f218"/>
                      <a:pt x="f219" y="f220"/>
                      <a:pt x="f221" y="f222"/>
                    </a:cubicBezTo>
                    <a:cubicBezTo>
                      <a:pt x="f223" y="f224"/>
                      <a:pt x="f225" y="f226"/>
                      <a:pt x="f227" y="f228"/>
                    </a:cubicBezTo>
                    <a:cubicBezTo>
                      <a:pt x="f229" y="f230"/>
                      <a:pt x="f193" y="f231"/>
                      <a:pt x="f232" y="f233"/>
                    </a:cubicBezTo>
                    <a:cubicBezTo>
                      <a:pt x="f3" y="f234"/>
                      <a:pt x="f193" y="f235"/>
                      <a:pt x="f236" y="f237"/>
                    </a:cubicBezTo>
                    <a:cubicBezTo>
                      <a:pt x="f238" y="f239"/>
                      <a:pt x="f227" y="f240"/>
                      <a:pt x="f225" y="f241"/>
                    </a:cubicBezTo>
                    <a:cubicBezTo>
                      <a:pt x="f200" y="f21"/>
                      <a:pt x="f242" y="f243"/>
                      <a:pt x="f244" y="f243"/>
                    </a:cubicBezTo>
                    <a:cubicBezTo>
                      <a:pt x="f245" y="f246"/>
                      <a:pt x="f247" y="f248"/>
                      <a:pt x="f249" y="f248"/>
                    </a:cubicBezTo>
                    <a:cubicBezTo>
                      <a:pt x="f250" y="f248"/>
                      <a:pt x="f251" y="f252"/>
                      <a:pt x="f253" y="f21"/>
                    </a:cubicBezTo>
                    <a:cubicBezTo>
                      <a:pt x="f254" y="f255"/>
                      <a:pt x="f256" y="f257"/>
                      <a:pt x="f211" y="f258"/>
                    </a:cubicBezTo>
                    <a:cubicBezTo>
                      <a:pt x="f259" y="f260"/>
                      <a:pt x="f261" y="f27"/>
                      <a:pt x="f168" y="f262"/>
                    </a:cubicBezTo>
                    <a:cubicBezTo>
                      <a:pt x="f263" y="f264"/>
                      <a:pt x="f265" y="f266"/>
                      <a:pt x="f267" y="f268"/>
                    </a:cubicBezTo>
                    <a:cubicBezTo>
                      <a:pt x="f269" y="f270"/>
                      <a:pt x="f271" y="f272"/>
                      <a:pt x="f273" y="f274"/>
                    </a:cubicBezTo>
                    <a:cubicBezTo>
                      <a:pt x="f275" y="f276"/>
                      <a:pt x="f156" y="f37"/>
                      <a:pt x="f156" y="f37"/>
                    </a:cubicBezTo>
                    <a:cubicBezTo>
                      <a:pt x="f154" y="f277"/>
                      <a:pt x="f278" y="f279"/>
                      <a:pt x="f280" y="f281"/>
                    </a:cubicBezTo>
                    <a:lnTo>
                      <a:pt x="f280" y="f220"/>
                    </a:lnTo>
                    <a:cubicBezTo>
                      <a:pt x="f280" y="f282"/>
                      <a:pt x="f150" y="f283"/>
                      <a:pt x="f150" y="f283"/>
                    </a:cubicBezTo>
                    <a:cubicBezTo>
                      <a:pt x="f284" y="f226"/>
                      <a:pt x="f285" y="f286"/>
                      <a:pt x="f140" y="f287"/>
                    </a:cubicBezTo>
                    <a:cubicBezTo>
                      <a:pt x="f288" y="f289"/>
                      <a:pt x="f290" y="f23"/>
                      <a:pt x="f291" y="f292"/>
                    </a:cubicBezTo>
                    <a:cubicBezTo>
                      <a:pt x="f293" y="f294"/>
                      <a:pt x="f119" y="f295"/>
                      <a:pt x="f102" y="f296"/>
                    </a:cubicBezTo>
                    <a:cubicBezTo>
                      <a:pt x="f297" y="f298"/>
                      <a:pt x="f299" y="f6"/>
                      <a:pt x="f5" y="f6"/>
                    </a:cubicBezTo>
                    <a:close/>
                  </a:path>
                </a:pathLst>
              </a:custGeom>
              <a:solidFill>
                <a:srgbClr val="FFF6E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316;p30">
                <a:extLst>
                  <a:ext uri="{FF2B5EF4-FFF2-40B4-BE49-F238E27FC236}">
                    <a16:creationId xmlns:a16="http://schemas.microsoft.com/office/drawing/2014/main" id="{A3C466F3-BE82-418E-B7E5-012A2C43B4EA}"/>
                  </a:ext>
                </a:extLst>
              </p:cNvPr>
              <p:cNvSpPr/>
              <p:nvPr/>
            </p:nvSpPr>
            <p:spPr>
              <a:xfrm>
                <a:off x="782872" y="4421325"/>
                <a:ext cx="21204" cy="202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8"/>
                  <a:gd name="f4" fmla="val 783"/>
                  <a:gd name="f5" fmla="val 351"/>
                  <a:gd name="f6" fmla="val 337"/>
                  <a:gd name="f7" fmla="val 390"/>
                  <a:gd name="f8" fmla="val 429"/>
                  <a:gd name="f9" fmla="val 376"/>
                  <a:gd name="f10" fmla="val 415"/>
                  <a:gd name="f11" fmla="val 454"/>
                  <a:gd name="f12" fmla="val 312"/>
                  <a:gd name="f13" fmla="val 361"/>
                  <a:gd name="f14" fmla="val 1"/>
                  <a:gd name="f15" fmla="val 293"/>
                  <a:gd name="f16" fmla="val 225"/>
                  <a:gd name="f17" fmla="val 19"/>
                  <a:gd name="f18" fmla="val 156"/>
                  <a:gd name="f19" fmla="val 65"/>
                  <a:gd name="f20" fmla="val 78"/>
                  <a:gd name="f21" fmla="val 143"/>
                  <a:gd name="f22" fmla="val 260"/>
                  <a:gd name="f23" fmla="val 39"/>
                  <a:gd name="f24" fmla="val 532"/>
                  <a:gd name="f25" fmla="val 649"/>
                  <a:gd name="f26" fmla="val 688"/>
                  <a:gd name="f27" fmla="val 234"/>
                  <a:gd name="f28" fmla="val 766"/>
                  <a:gd name="f29" fmla="val 338"/>
                  <a:gd name="f30" fmla="val 778"/>
                  <a:gd name="f31" fmla="val 364"/>
                  <a:gd name="f32" fmla="val 442"/>
                  <a:gd name="f33" fmla="val 493"/>
                  <a:gd name="f34" fmla="val 545"/>
                  <a:gd name="f35" fmla="val 701"/>
                  <a:gd name="f36" fmla="val 779"/>
                  <a:gd name="f37" fmla="val 571"/>
                  <a:gd name="f38" fmla="val 299"/>
                  <a:gd name="f39" fmla="val 740"/>
                  <a:gd name="f40" fmla="val 182"/>
                  <a:gd name="f41" fmla="val 662"/>
                  <a:gd name="f42" fmla="val 104"/>
                  <a:gd name="f43" fmla="val 623"/>
                  <a:gd name="f44" fmla="val 26"/>
                  <a:gd name="f45" fmla="val 506"/>
                  <a:gd name="f46" fmla="val 458"/>
                  <a:gd name="f47" fmla="val 10"/>
                  <a:gd name="f48" fmla="val 410"/>
                  <a:gd name="f49" fmla="*/ f0 1 818"/>
                  <a:gd name="f50" fmla="*/ f1 1 783"/>
                  <a:gd name="f51" fmla="val f2"/>
                  <a:gd name="f52" fmla="val f3"/>
                  <a:gd name="f53" fmla="val f4"/>
                  <a:gd name="f54" fmla="+- f53 0 f51"/>
                  <a:gd name="f55" fmla="+- f52 0 f51"/>
                  <a:gd name="f56" fmla="*/ f55 1 818"/>
                  <a:gd name="f57" fmla="*/ f54 1 783"/>
                  <a:gd name="f58" fmla="*/ f51 1 f56"/>
                  <a:gd name="f59" fmla="*/ f52 1 f56"/>
                  <a:gd name="f60" fmla="*/ f51 1 f57"/>
                  <a:gd name="f61" fmla="*/ f53 1 f57"/>
                  <a:gd name="f62" fmla="*/ f58 f49 1"/>
                  <a:gd name="f63" fmla="*/ f59 f49 1"/>
                  <a:gd name="f64" fmla="*/ f61 f50 1"/>
                  <a:gd name="f65" fmla="*/ f60 f5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2" t="f65" r="f63" b="f64"/>
                <a:pathLst>
                  <a:path w="818" h="783">
                    <a:moveTo>
                      <a:pt x="f5" y="f6"/>
                    </a:moveTo>
                    <a:cubicBezTo>
                      <a:pt x="f7" y="f6"/>
                      <a:pt x="f7" y="f6"/>
                      <a:pt x="f8" y="f9"/>
                    </a:cubicBezTo>
                    <a:cubicBezTo>
                      <a:pt x="f8" y="f9"/>
                      <a:pt x="f8" y="f10"/>
                      <a:pt x="f8" y="f10"/>
                    </a:cubicBezTo>
                    <a:cubicBezTo>
                      <a:pt x="f8" y="f11"/>
                      <a:pt x="f7" y="f11"/>
                      <a:pt x="f7" y="f11"/>
                    </a:cubicBezTo>
                    <a:lnTo>
                      <a:pt x="f12" y="f11"/>
                    </a:lnTo>
                    <a:lnTo>
                      <a:pt x="f5" y="f10"/>
                    </a:lnTo>
                    <a:cubicBezTo>
                      <a:pt x="f5" y="f10"/>
                      <a:pt x="f5" y="f9"/>
                      <a:pt x="f5" y="f6"/>
                    </a:cubicBezTo>
                    <a:close/>
                    <a:moveTo>
                      <a:pt x="f13" y="f14"/>
                    </a:moveTo>
                    <a:cubicBezTo>
                      <a:pt x="f15" y="f14"/>
                      <a:pt x="f16" y="f17"/>
                      <a:pt x="f18" y="f19"/>
                    </a:cubicBezTo>
                    <a:cubicBezTo>
                      <a:pt x="f20" y="f21"/>
                      <a:pt x="f14" y="f22"/>
                      <a:pt x="f14" y="f9"/>
                    </a:cubicBezTo>
                    <a:cubicBezTo>
                      <a:pt x="f14" y="f11"/>
                      <a:pt x="f23" y="f24"/>
                      <a:pt x="f20" y="f25"/>
                    </a:cubicBezTo>
                    <a:cubicBezTo>
                      <a:pt x="f18" y="f26"/>
                      <a:pt x="f27" y="f28"/>
                      <a:pt x="f12" y="f28"/>
                    </a:cubicBezTo>
                    <a:cubicBezTo>
                      <a:pt x="f29" y="f30"/>
                      <a:pt x="f31" y="f4"/>
                      <a:pt x="f7" y="f4"/>
                    </a:cubicBezTo>
                    <a:cubicBezTo>
                      <a:pt x="f32" y="f4"/>
                      <a:pt x="f33" y="f28"/>
                      <a:pt x="f34" y="f28"/>
                    </a:cubicBezTo>
                    <a:cubicBezTo>
                      <a:pt x="f35" y="f26"/>
                      <a:pt x="f36" y="f37"/>
                      <a:pt x="f3" y="f11"/>
                    </a:cubicBezTo>
                    <a:cubicBezTo>
                      <a:pt x="f3" y="f9"/>
                      <a:pt x="f3" y="f6"/>
                      <a:pt x="f36" y="f38"/>
                    </a:cubicBezTo>
                    <a:lnTo>
                      <a:pt x="f39" y="f22"/>
                    </a:lnTo>
                    <a:cubicBezTo>
                      <a:pt x="f39" y="f40"/>
                      <a:pt x="f35" y="f21"/>
                      <a:pt x="f41" y="f42"/>
                    </a:cubicBezTo>
                    <a:cubicBezTo>
                      <a:pt x="f43" y="f19"/>
                      <a:pt x="f34" y="f44"/>
                      <a:pt x="f45" y="f44"/>
                    </a:cubicBezTo>
                    <a:cubicBezTo>
                      <a:pt x="f46" y="f47"/>
                      <a:pt x="f48" y="f14"/>
                      <a:pt x="f13" y="f14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317;p30">
                <a:extLst>
                  <a:ext uri="{FF2B5EF4-FFF2-40B4-BE49-F238E27FC236}">
                    <a16:creationId xmlns:a16="http://schemas.microsoft.com/office/drawing/2014/main" id="{2AB883A2-2635-4BDE-A5E0-4DEADDCF1DC6}"/>
                  </a:ext>
                </a:extLst>
              </p:cNvPr>
              <p:cNvSpPr/>
              <p:nvPr/>
            </p:nvSpPr>
            <p:spPr>
              <a:xfrm>
                <a:off x="737491" y="4466962"/>
                <a:ext cx="23225" cy="223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96"/>
                  <a:gd name="f4" fmla="val 863"/>
                  <a:gd name="f5" fmla="val 545"/>
                  <a:gd name="f6" fmla="val 250"/>
                  <a:gd name="f7" fmla="val 584"/>
                  <a:gd name="f8" fmla="val 289"/>
                  <a:gd name="f9" fmla="val 328"/>
                  <a:gd name="f10" fmla="val 366"/>
                  <a:gd name="f11" fmla="val 405"/>
                  <a:gd name="f12" fmla="val 467"/>
                  <a:gd name="f13" fmla="val 428"/>
                  <a:gd name="f14" fmla="val 506"/>
                  <a:gd name="f15" fmla="val 203"/>
                  <a:gd name="f16" fmla="val 537"/>
                  <a:gd name="f17" fmla="val 214"/>
                  <a:gd name="f18" fmla="val 557"/>
                  <a:gd name="f19" fmla="val 227"/>
                  <a:gd name="f20" fmla="val 576"/>
                  <a:gd name="f21" fmla="val 242"/>
                  <a:gd name="f22" fmla="val 594"/>
                  <a:gd name="f23" fmla="val 224"/>
                  <a:gd name="f24" fmla="val 578"/>
                  <a:gd name="f25" fmla="val 211"/>
                  <a:gd name="f26" fmla="val 560"/>
                  <a:gd name="f27" fmla="val 451"/>
                  <a:gd name="f28" fmla="val 1"/>
                  <a:gd name="f29" fmla="val 280"/>
                  <a:gd name="f30" fmla="val 37"/>
                  <a:gd name="f31" fmla="val 195"/>
                  <a:gd name="f32" fmla="val 94"/>
                  <a:gd name="f33" fmla="val 117"/>
                  <a:gd name="f34" fmla="val 172"/>
                  <a:gd name="f35" fmla="val 39"/>
                  <a:gd name="f36" fmla="val 522"/>
                  <a:gd name="f37" fmla="val 600"/>
                  <a:gd name="f38" fmla="val 678"/>
                  <a:gd name="f39" fmla="val 156"/>
                  <a:gd name="f40" fmla="val 756"/>
                  <a:gd name="f41" fmla="val 234"/>
                  <a:gd name="f42" fmla="val 795"/>
                  <a:gd name="f43" fmla="val 351"/>
                  <a:gd name="f44" fmla="val 833"/>
                  <a:gd name="f45" fmla="val 390"/>
                  <a:gd name="f46" fmla="val 853"/>
                  <a:gd name="f47" fmla="val 623"/>
                  <a:gd name="f48" fmla="val 701"/>
                  <a:gd name="f49" fmla="val 740"/>
                  <a:gd name="f50" fmla="val 717"/>
                  <a:gd name="f51" fmla="val 818"/>
                  <a:gd name="f52" fmla="val 857"/>
                  <a:gd name="f53" fmla="val 483"/>
                  <a:gd name="f54" fmla="val 444"/>
                  <a:gd name="f55" fmla="val 895"/>
                  <a:gd name="f56" fmla="val 133"/>
                  <a:gd name="f57" fmla="val 16"/>
                  <a:gd name="f58" fmla="val 514"/>
                  <a:gd name="f59" fmla="val 6"/>
                  <a:gd name="f60" fmla="*/ f0 1 896"/>
                  <a:gd name="f61" fmla="*/ f1 1 863"/>
                  <a:gd name="f62" fmla="val f2"/>
                  <a:gd name="f63" fmla="val f3"/>
                  <a:gd name="f64" fmla="val f4"/>
                  <a:gd name="f65" fmla="+- f64 0 f62"/>
                  <a:gd name="f66" fmla="+- f63 0 f62"/>
                  <a:gd name="f67" fmla="*/ f66 1 896"/>
                  <a:gd name="f68" fmla="*/ f65 1 863"/>
                  <a:gd name="f69" fmla="*/ f62 1 f67"/>
                  <a:gd name="f70" fmla="*/ f63 1 f67"/>
                  <a:gd name="f71" fmla="*/ f62 1 f68"/>
                  <a:gd name="f72" fmla="*/ f64 1 f68"/>
                  <a:gd name="f73" fmla="*/ f69 f60 1"/>
                  <a:gd name="f74" fmla="*/ f70 f60 1"/>
                  <a:gd name="f75" fmla="*/ f72 f61 1"/>
                  <a:gd name="f76" fmla="*/ f71 f6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3" t="f76" r="f74" b="f75"/>
                <a:pathLst>
                  <a:path w="896" h="863">
                    <a:moveTo>
                      <a:pt x="f5" y="f6"/>
                    </a:moveTo>
                    <a:cubicBezTo>
                      <a:pt x="f7" y="f8"/>
                      <a:pt x="f7" y="f8"/>
                      <a:pt x="f7" y="f9"/>
                    </a:cubicBezTo>
                    <a:cubicBezTo>
                      <a:pt x="f7" y="f10"/>
                      <a:pt x="f7" y="f11"/>
                      <a:pt x="f5" y="f11"/>
                    </a:cubicBezTo>
                    <a:lnTo>
                      <a:pt x="f12" y="f11"/>
                    </a:lnTo>
                    <a:cubicBezTo>
                      <a:pt x="f13" y="f10"/>
                      <a:pt x="f13" y="f9"/>
                      <a:pt x="f12" y="f9"/>
                    </a:cubicBezTo>
                    <a:cubicBezTo>
                      <a:pt x="f12" y="f8"/>
                      <a:pt x="f12" y="f8"/>
                      <a:pt x="f14" y="f6"/>
                    </a:cubicBezTo>
                    <a:close/>
                    <a:moveTo>
                      <a:pt x="f15" y="f16"/>
                    </a:moveTo>
                    <a:cubicBezTo>
                      <a:pt x="f17" y="f18"/>
                      <a:pt x="f19" y="f20"/>
                      <a:pt x="f21" y="f22"/>
                    </a:cubicBezTo>
                    <a:lnTo>
                      <a:pt x="f21" y="f22"/>
                    </a:lnTo>
                    <a:cubicBezTo>
                      <a:pt x="f23" y="f24"/>
                      <a:pt x="f25" y="f26"/>
                      <a:pt x="f15" y="f16"/>
                    </a:cubicBezTo>
                    <a:close/>
                    <a:moveTo>
                      <a:pt x="f27" y="f28"/>
                    </a:moveTo>
                    <a:cubicBezTo>
                      <a:pt x="f10" y="f28"/>
                      <a:pt x="f29" y="f30"/>
                      <a:pt x="f31" y="f32"/>
                    </a:cubicBezTo>
                    <a:cubicBezTo>
                      <a:pt x="f33" y="f34"/>
                      <a:pt x="f35" y="f8"/>
                      <a:pt x="f35" y="f11"/>
                    </a:cubicBezTo>
                    <a:cubicBezTo>
                      <a:pt x="f2" y="f36"/>
                      <a:pt x="f35" y="f37"/>
                      <a:pt x="f33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13" y="f4"/>
                      <a:pt x="f12" y="f4"/>
                    </a:cubicBezTo>
                    <a:cubicBezTo>
                      <a:pt x="f14" y="f4"/>
                      <a:pt x="f5" y="f46"/>
                      <a:pt x="f7" y="f44"/>
                    </a:cubicBezTo>
                    <a:cubicBezTo>
                      <a:pt x="f47" y="f42"/>
                      <a:pt x="f48" y="f40"/>
                      <a:pt x="f49" y="f50"/>
                    </a:cubicBezTo>
                    <a:cubicBezTo>
                      <a:pt x="f51" y="f38"/>
                      <a:pt x="f52" y="f37"/>
                      <a:pt x="f52" y="f53"/>
                    </a:cubicBezTo>
                    <a:cubicBezTo>
                      <a:pt x="f52" y="f53"/>
                      <a:pt x="f52" y="f12"/>
                      <a:pt x="f52" y="f54"/>
                    </a:cubicBezTo>
                    <a:cubicBezTo>
                      <a:pt x="f55" y="f11"/>
                      <a:pt x="f55" y="f9"/>
                      <a:pt x="f52" y="f8"/>
                    </a:cubicBezTo>
                    <a:cubicBezTo>
                      <a:pt x="f51" y="f56"/>
                      <a:pt x="f48" y="f57"/>
                      <a:pt x="f5" y="f57"/>
                    </a:cubicBezTo>
                    <a:cubicBezTo>
                      <a:pt x="f58" y="f59"/>
                      <a:pt x="f53" y="f28"/>
                      <a:pt x="f27" y="f28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318;p30">
                <a:extLst>
                  <a:ext uri="{FF2B5EF4-FFF2-40B4-BE49-F238E27FC236}">
                    <a16:creationId xmlns:a16="http://schemas.microsoft.com/office/drawing/2014/main" id="{93BB34AB-E821-428A-8BC6-C513E514A633}"/>
                  </a:ext>
                </a:extLst>
              </p:cNvPr>
              <p:cNvSpPr/>
              <p:nvPr/>
            </p:nvSpPr>
            <p:spPr>
              <a:xfrm>
                <a:off x="722348" y="4397505"/>
                <a:ext cx="22210" cy="178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57"/>
                  <a:gd name="f4" fmla="val 689"/>
                  <a:gd name="f5" fmla="val 468"/>
                  <a:gd name="f6" fmla="val 284"/>
                  <a:gd name="f7" fmla="val 507"/>
                  <a:gd name="f8" fmla="val 545"/>
                  <a:gd name="f9" fmla="val 584"/>
                  <a:gd name="f10" fmla="val 323"/>
                  <a:gd name="f11" fmla="val 623"/>
                  <a:gd name="f12" fmla="val 400"/>
                  <a:gd name="f13" fmla="val 439"/>
                  <a:gd name="f14" fmla="val 526"/>
                  <a:gd name="f15" fmla="val 459"/>
                  <a:gd name="f16" fmla="val 487"/>
                  <a:gd name="f17" fmla="val 448"/>
                  <a:gd name="f18" fmla="val 429"/>
                  <a:gd name="f19" fmla="val 361"/>
                  <a:gd name="f20" fmla="val 472"/>
                  <a:gd name="f21" fmla="val 1"/>
                  <a:gd name="f22" fmla="val 446"/>
                  <a:gd name="f23" fmla="val 418"/>
                  <a:gd name="f24" fmla="val 4"/>
                  <a:gd name="f25" fmla="val 390"/>
                  <a:gd name="f26" fmla="val 11"/>
                  <a:gd name="f27" fmla="val 195"/>
                  <a:gd name="f28" fmla="val 206"/>
                  <a:gd name="f29" fmla="val 40"/>
                  <a:gd name="f30" fmla="val 517"/>
                  <a:gd name="f31" fmla="val 79"/>
                  <a:gd name="f32" fmla="val 556"/>
                  <a:gd name="f33" fmla="val 156"/>
                  <a:gd name="f34" fmla="val 595"/>
                  <a:gd name="f35" fmla="val 634"/>
                  <a:gd name="f36" fmla="val 234"/>
                  <a:gd name="f37" fmla="val 273"/>
                  <a:gd name="f38" fmla="val 312"/>
                  <a:gd name="f39" fmla="val 367"/>
                  <a:gd name="f40" fmla="val 661"/>
                  <a:gd name="f41" fmla="val 422"/>
                  <a:gd name="f42" fmla="val 477"/>
                  <a:gd name="f43" fmla="val 500"/>
                  <a:gd name="f44" fmla="val 523"/>
                  <a:gd name="f45" fmla="val 684"/>
                  <a:gd name="f46" fmla="val 673"/>
                  <a:gd name="f47" fmla="val 701"/>
                  <a:gd name="f48" fmla="val 740"/>
                  <a:gd name="f49" fmla="val 245"/>
                  <a:gd name="f50" fmla="val 128"/>
                  <a:gd name="f51" fmla="val 677"/>
                  <a:gd name="f52" fmla="val 64"/>
                  <a:gd name="f53" fmla="val 587"/>
                  <a:gd name="f54" fmla="*/ f0 1 857"/>
                  <a:gd name="f55" fmla="*/ f1 1 689"/>
                  <a:gd name="f56" fmla="val f2"/>
                  <a:gd name="f57" fmla="val f3"/>
                  <a:gd name="f58" fmla="val f4"/>
                  <a:gd name="f59" fmla="+- f58 0 f56"/>
                  <a:gd name="f60" fmla="+- f57 0 f56"/>
                  <a:gd name="f61" fmla="*/ f60 1 857"/>
                  <a:gd name="f62" fmla="*/ f59 1 689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857" h="689">
                    <a:moveTo>
                      <a:pt x="f5" y="f6"/>
                    </a:moveTo>
                    <a:cubicBezTo>
                      <a:pt x="f7" y="f6"/>
                      <a:pt x="f8" y="f6"/>
                      <a:pt x="f9" y="f10"/>
                    </a:cubicBezTo>
                    <a:cubicBezTo>
                      <a:pt x="f11" y="f10"/>
                      <a:pt x="f9" y="f12"/>
                      <a:pt x="f8" y="f13"/>
                    </a:cubicBezTo>
                    <a:cubicBezTo>
                      <a:pt x="f14" y="f15"/>
                      <a:pt x="f7" y="f5"/>
                      <a:pt x="f16" y="f5"/>
                    </a:cubicBezTo>
                    <a:cubicBezTo>
                      <a:pt x="f5" y="f5"/>
                      <a:pt x="f17" y="f15"/>
                      <a:pt x="f18" y="f13"/>
                    </a:cubicBezTo>
                    <a:cubicBezTo>
                      <a:pt x="f18" y="f13"/>
                      <a:pt x="f18" y="f12"/>
                      <a:pt x="f18" y="f12"/>
                    </a:cubicBezTo>
                    <a:lnTo>
                      <a:pt x="f18" y="f19"/>
                    </a:lnTo>
                    <a:cubicBezTo>
                      <a:pt x="f18" y="f10"/>
                      <a:pt x="f5" y="f10"/>
                      <a:pt x="f5" y="f6"/>
                    </a:cubicBezTo>
                    <a:close/>
                    <a:moveTo>
                      <a:pt x="f20" y="f21"/>
                    </a:moveTo>
                    <a:cubicBezTo>
                      <a:pt x="f22" y="f21"/>
                      <a:pt x="f23" y="f24"/>
                      <a:pt x="f25" y="f26"/>
                    </a:cubicBezTo>
                    <a:cubicBezTo>
                      <a:pt x="f27" y="f26"/>
                      <a:pt x="f21" y="f28"/>
                      <a:pt x="f21" y="f13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27" y="f35"/>
                      <a:pt x="f36" y="f35"/>
                      <a:pt x="f37" y="f35"/>
                    </a:cubicBezTo>
                    <a:lnTo>
                      <a:pt x="f38" y="f35"/>
                    </a:lnTo>
                    <a:cubicBezTo>
                      <a:pt x="f39" y="f40"/>
                      <a:pt x="f41" y="f4"/>
                      <a:pt x="f42" y="f4"/>
                    </a:cubicBezTo>
                    <a:cubicBezTo>
                      <a:pt x="f43" y="f4"/>
                      <a:pt x="f44" y="f45"/>
                      <a:pt x="f8" y="f46"/>
                    </a:cubicBezTo>
                    <a:cubicBezTo>
                      <a:pt x="f11" y="f46"/>
                      <a:pt x="f47" y="f35"/>
                      <a:pt x="f48" y="f32"/>
                    </a:cubicBezTo>
                    <a:cubicBezTo>
                      <a:pt x="f3" y="f13"/>
                      <a:pt x="f3" y="f49"/>
                      <a:pt x="f48" y="f50"/>
                    </a:cubicBezTo>
                    <a:cubicBezTo>
                      <a:pt x="f51" y="f52"/>
                      <a:pt x="f53" y="f21"/>
                      <a:pt x="f20" y="f21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319;p30">
                <a:extLst>
                  <a:ext uri="{FF2B5EF4-FFF2-40B4-BE49-F238E27FC236}">
                    <a16:creationId xmlns:a16="http://schemas.microsoft.com/office/drawing/2014/main" id="{41735915-4FBE-46A1-BD12-85FC4201C569}"/>
                  </a:ext>
                </a:extLst>
              </p:cNvPr>
              <p:cNvSpPr/>
              <p:nvPr/>
            </p:nvSpPr>
            <p:spPr>
              <a:xfrm>
                <a:off x="824212" y="4395374"/>
                <a:ext cx="20217" cy="185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0"/>
                  <a:gd name="f4" fmla="val 716"/>
                  <a:gd name="f5" fmla="val 487"/>
                  <a:gd name="f6" fmla="val 298"/>
                  <a:gd name="f7" fmla="val 497"/>
                  <a:gd name="f8" fmla="val 507"/>
                  <a:gd name="f9" fmla="val 307"/>
                  <a:gd name="f10" fmla="val 327"/>
                  <a:gd name="f11" fmla="val 546"/>
                  <a:gd name="f12" fmla="val 366"/>
                  <a:gd name="f13" fmla="val 405"/>
                  <a:gd name="f14" fmla="val 468"/>
                  <a:gd name="f15" fmla="val 443"/>
                  <a:gd name="f16" fmla="val 429"/>
                  <a:gd name="f17" fmla="val 351"/>
                  <a:gd name="f18" fmla="val 312"/>
                  <a:gd name="f19" fmla="val 390"/>
                  <a:gd name="f20" fmla="val 400"/>
                  <a:gd name="f21" fmla="val 414"/>
                  <a:gd name="f22" fmla="val 448"/>
                  <a:gd name="f23" fmla="val 478"/>
                  <a:gd name="f24" fmla="val 413"/>
                  <a:gd name="f25" fmla="val 328"/>
                  <a:gd name="f26" fmla="val 242"/>
                  <a:gd name="f27" fmla="val 36"/>
                  <a:gd name="f28" fmla="val 157"/>
                  <a:gd name="f29" fmla="val 93"/>
                  <a:gd name="f30" fmla="val 79"/>
                  <a:gd name="f31" fmla="val 132"/>
                  <a:gd name="f32" fmla="val 1"/>
                  <a:gd name="f33" fmla="val 249"/>
                  <a:gd name="f34" fmla="val 40"/>
                  <a:gd name="f35" fmla="val 482"/>
                  <a:gd name="f36" fmla="val 521"/>
                  <a:gd name="f37" fmla="val 118"/>
                  <a:gd name="f38" fmla="val 599"/>
                  <a:gd name="f39" fmla="val 234"/>
                  <a:gd name="f40" fmla="val 677"/>
                  <a:gd name="f41" fmla="val 585"/>
                  <a:gd name="f42" fmla="val 624"/>
                  <a:gd name="f43" fmla="val 663"/>
                  <a:gd name="f44" fmla="val 638"/>
                  <a:gd name="f45" fmla="val 740"/>
                  <a:gd name="f46" fmla="val 560"/>
                  <a:gd name="f47" fmla="val 779"/>
                  <a:gd name="f48" fmla="val 171"/>
                  <a:gd name="f49" fmla="val 54"/>
                  <a:gd name="f50" fmla="val 15"/>
                  <a:gd name="f51" fmla="val 476"/>
                  <a:gd name="f52" fmla="val 5"/>
                  <a:gd name="f53" fmla="val 444"/>
                  <a:gd name="f54" fmla="*/ f0 1 780"/>
                  <a:gd name="f55" fmla="*/ f1 1 716"/>
                  <a:gd name="f56" fmla="val f2"/>
                  <a:gd name="f57" fmla="val f3"/>
                  <a:gd name="f58" fmla="val f4"/>
                  <a:gd name="f59" fmla="+- f58 0 f56"/>
                  <a:gd name="f60" fmla="+- f57 0 f56"/>
                  <a:gd name="f61" fmla="*/ f60 1 780"/>
                  <a:gd name="f62" fmla="*/ f59 1 716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780" h="716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11" y="f10"/>
                    </a:lnTo>
                    <a:cubicBezTo>
                      <a:pt x="f11" y="f12"/>
                      <a:pt x="f11" y="f12"/>
                      <a:pt x="f11" y="f12"/>
                    </a:cubicBezTo>
                    <a:cubicBezTo>
                      <a:pt x="f11" y="f12"/>
                      <a:pt x="f11" y="f13"/>
                      <a:pt x="f11" y="f13"/>
                    </a:cubicBezTo>
                    <a:cubicBezTo>
                      <a:pt x="f14" y="f15"/>
                      <a:pt x="f16" y="f15"/>
                      <a:pt x="f17" y="f15"/>
                    </a:cubicBezTo>
                    <a:cubicBezTo>
                      <a:pt x="f17" y="f15"/>
                      <a:pt x="f18" y="f13"/>
                      <a:pt x="f18" y="f13"/>
                    </a:cubicBezTo>
                    <a:cubicBezTo>
                      <a:pt x="f18" y="f12"/>
                      <a:pt x="f17" y="f10"/>
                      <a:pt x="f19" y="f10"/>
                    </a:cubicBezTo>
                    <a:cubicBezTo>
                      <a:pt x="f19" y="f9"/>
                      <a:pt x="f20" y="f6"/>
                      <a:pt x="f21" y="f6"/>
                    </a:cubicBezTo>
                    <a:cubicBezTo>
                      <a:pt x="f16" y="f6"/>
                      <a:pt x="f22" y="f9"/>
                      <a:pt x="f14" y="f10"/>
                    </a:cubicBezTo>
                    <a:cubicBezTo>
                      <a:pt x="f14" y="f9"/>
                      <a:pt x="f23" y="f6"/>
                      <a:pt x="f5" y="f6"/>
                    </a:cubicBezTo>
                    <a:close/>
                    <a:moveTo>
                      <a:pt x="f24" y="f2"/>
                    </a:moveTo>
                    <a:cubicBezTo>
                      <a:pt x="f25" y="f2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12"/>
                    </a:cubicBezTo>
                    <a:cubicBezTo>
                      <a:pt x="f34" y="f15"/>
                      <a:pt x="f34" y="f35"/>
                      <a:pt x="f30" y="f36"/>
                    </a:cubicBezTo>
                    <a:lnTo>
                      <a:pt x="f37" y="f36"/>
                    </a:lnTo>
                    <a:cubicBezTo>
                      <a:pt x="f28" y="f38"/>
                      <a:pt x="f39" y="f40"/>
                      <a:pt x="f18" y="f4"/>
                    </a:cubicBezTo>
                    <a:lnTo>
                      <a:pt x="f11" y="f4"/>
                    </a:lnTo>
                    <a:cubicBezTo>
                      <a:pt x="f41" y="f40"/>
                      <a:pt x="f42" y="f40"/>
                      <a:pt x="f43" y="f44"/>
                    </a:cubicBezTo>
                    <a:cubicBezTo>
                      <a:pt x="f45" y="f46"/>
                      <a:pt x="f47" y="f15"/>
                      <a:pt x="f47" y="f10"/>
                    </a:cubicBezTo>
                    <a:cubicBezTo>
                      <a:pt x="f45" y="f48"/>
                      <a:pt x="f42" y="f49"/>
                      <a:pt x="f8" y="f50"/>
                    </a:cubicBezTo>
                    <a:cubicBezTo>
                      <a:pt x="f51" y="f52"/>
                      <a:pt x="f53" y="f2"/>
                      <a:pt x="f24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320;p30">
                <a:extLst>
                  <a:ext uri="{FF2B5EF4-FFF2-40B4-BE49-F238E27FC236}">
                    <a16:creationId xmlns:a16="http://schemas.microsoft.com/office/drawing/2014/main" id="{935CF9B3-8E67-4CA5-8C1B-F2AECE9B39DC}"/>
                  </a:ext>
                </a:extLst>
              </p:cNvPr>
              <p:cNvSpPr/>
              <p:nvPr/>
            </p:nvSpPr>
            <p:spPr>
              <a:xfrm>
                <a:off x="812133" y="4463954"/>
                <a:ext cx="19184" cy="19074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740"/>
                  <a:gd name="f5" fmla="val 736"/>
                  <a:gd name="f6" fmla="val 358"/>
                  <a:gd name="f7" fmla="val 1"/>
                  <a:gd name="f8" fmla="val 255"/>
                  <a:gd name="f9" fmla="val 175"/>
                  <a:gd name="f10" fmla="val 45"/>
                  <a:gd name="f11" fmla="val 117"/>
                  <a:gd name="f12" fmla="val 132"/>
                  <a:gd name="f13" fmla="val 327"/>
                  <a:gd name="f14" fmla="val 39"/>
                  <a:gd name="f15" fmla="val 599"/>
                  <a:gd name="f16" fmla="val 272"/>
                  <a:gd name="f17" fmla="val 716"/>
                  <a:gd name="f18" fmla="val 677"/>
                  <a:gd name="f19" fmla="val 311"/>
                  <a:gd name="f20" fmla="val 735"/>
                  <a:gd name="f21" fmla="val 409"/>
                  <a:gd name="f22" fmla="val 457"/>
                  <a:gd name="f23" fmla="val 506"/>
                  <a:gd name="f24" fmla="val 545"/>
                  <a:gd name="f25" fmla="val 584"/>
                  <a:gd name="f26" fmla="val 638"/>
                  <a:gd name="f27" fmla="val 623"/>
                  <a:gd name="f28" fmla="val 662"/>
                  <a:gd name="f29" fmla="val 521"/>
                  <a:gd name="f30" fmla="val 700"/>
                  <a:gd name="f31" fmla="val 482"/>
                  <a:gd name="f32" fmla="val 444"/>
                  <a:gd name="f33" fmla="val 739"/>
                  <a:gd name="f34" fmla="val 366"/>
                  <a:gd name="f35" fmla="val 288"/>
                  <a:gd name="f36" fmla="val 210"/>
                  <a:gd name="f37" fmla="val 54"/>
                  <a:gd name="f38" fmla="val 16"/>
                  <a:gd name="f39" fmla="val 467"/>
                  <a:gd name="f40" fmla="val 428"/>
                  <a:gd name="f41" fmla="val 6"/>
                  <a:gd name="f42" fmla="val 392"/>
                  <a:gd name="f43" fmla="*/ f1 1 740"/>
                  <a:gd name="f44" fmla="*/ f2 1 736"/>
                  <a:gd name="f45" fmla="val f3"/>
                  <a:gd name="f46" fmla="val f4"/>
                  <a:gd name="f47" fmla="val f5"/>
                  <a:gd name="f48" fmla="+- f47 0 f45"/>
                  <a:gd name="f49" fmla="+- f46 0 f45"/>
                  <a:gd name="f50" fmla="*/ f49 1 740"/>
                  <a:gd name="f51" fmla="*/ f48 1 736"/>
                  <a:gd name="f52" fmla="*/ f45 1 f50"/>
                  <a:gd name="f53" fmla="*/ f46 1 f50"/>
                  <a:gd name="f54" fmla="*/ f45 1 f51"/>
                  <a:gd name="f55" fmla="*/ f47 1 f51"/>
                  <a:gd name="f56" fmla="*/ f52 f43 1"/>
                  <a:gd name="f57" fmla="*/ f53 f43 1"/>
                  <a:gd name="f58" fmla="*/ f55 f44 1"/>
                  <a:gd name="f59" fmla="*/ f54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6" t="f59" r="f57" b="f58"/>
                <a:pathLst>
                  <a:path w="740" h="736">
                    <a:moveTo>
                      <a:pt x="f6" y="f7"/>
                    </a:moveTo>
                    <a:cubicBezTo>
                      <a:pt x="f8" y="f7"/>
                      <a:pt x="f9" y="f10"/>
                      <a:pt x="f11" y="f12"/>
                    </a:cubicBezTo>
                    <a:cubicBezTo>
                      <a:pt x="f3" y="f13"/>
                      <a:pt x="f14" y="f15"/>
                      <a:pt x="f16" y="f17"/>
                    </a:cubicBezTo>
                    <a:lnTo>
                      <a:pt x="f16" y="f18"/>
                    </a:lnTo>
                    <a:cubicBezTo>
                      <a:pt x="f19" y="f17"/>
                      <a:pt x="f0" y="f20"/>
                      <a:pt x="f21" y="f20"/>
                    </a:cubicBezTo>
                    <a:cubicBezTo>
                      <a:pt x="f22" y="f20"/>
                      <a:pt x="f23" y="f17"/>
                      <a:pt x="f24" y="f18"/>
                    </a:cubicBezTo>
                    <a:cubicBezTo>
                      <a:pt x="f25" y="f26"/>
                      <a:pt x="f27" y="f15"/>
                      <a:pt x="f28" y="f29"/>
                    </a:cubicBezTo>
                    <a:cubicBezTo>
                      <a:pt x="f30" y="f31"/>
                      <a:pt x="f30" y="f32"/>
                      <a:pt x="f33" y="f34"/>
                    </a:cubicBezTo>
                    <a:cubicBezTo>
                      <a:pt x="f33" y="f35"/>
                      <a:pt x="f33" y="f36"/>
                      <a:pt x="f28" y="f12"/>
                    </a:cubicBezTo>
                    <a:cubicBezTo>
                      <a:pt x="f27" y="f37"/>
                      <a:pt x="f24" y="f38"/>
                      <a:pt x="f39" y="f38"/>
                    </a:cubicBezTo>
                    <a:cubicBezTo>
                      <a:pt x="f40" y="f41"/>
                      <a:pt x="f42" y="f7"/>
                      <a:pt x="f6" y="f7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321;p30">
                <a:extLst>
                  <a:ext uri="{FF2B5EF4-FFF2-40B4-BE49-F238E27FC236}">
                    <a16:creationId xmlns:a16="http://schemas.microsoft.com/office/drawing/2014/main" id="{D4AF45AF-FE43-4349-B628-DEED5BDADFCD}"/>
                  </a:ext>
                </a:extLst>
              </p:cNvPr>
              <p:cNvSpPr/>
              <p:nvPr/>
            </p:nvSpPr>
            <p:spPr>
              <a:xfrm>
                <a:off x="774807" y="4360471"/>
                <a:ext cx="19184" cy="185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0"/>
                  <a:gd name="f4" fmla="val 717"/>
                  <a:gd name="f5" fmla="val 379"/>
                  <a:gd name="f6" fmla="val 179"/>
                  <a:gd name="f7" fmla="val 432"/>
                  <a:gd name="f8" fmla="val 479"/>
                  <a:gd name="f9" fmla="val 206"/>
                  <a:gd name="f10" fmla="val 506"/>
                  <a:gd name="f11" fmla="val 234"/>
                  <a:gd name="f12" fmla="val 467"/>
                  <a:gd name="f13" fmla="val 273"/>
                  <a:gd name="f14" fmla="val 351"/>
                  <a:gd name="f15" fmla="val 390"/>
                  <a:gd name="f16" fmla="val 428"/>
                  <a:gd name="f17" fmla="val 389"/>
                  <a:gd name="f18" fmla="val 350"/>
                  <a:gd name="f19" fmla="val 312"/>
                  <a:gd name="f20" fmla="val 195"/>
                  <a:gd name="f21" fmla="val 334"/>
                  <a:gd name="f22" fmla="val 184"/>
                  <a:gd name="f23" fmla="val 357"/>
                  <a:gd name="f24" fmla="val 39"/>
                  <a:gd name="f25" fmla="val 78"/>
                  <a:gd name="f26" fmla="val 117"/>
                  <a:gd name="f27" fmla="val 545"/>
                  <a:gd name="f28" fmla="val 584"/>
                  <a:gd name="f29" fmla="val 156"/>
                  <a:gd name="f30" fmla="val 623"/>
                  <a:gd name="f31" fmla="val 252"/>
                  <a:gd name="f32" fmla="val 680"/>
                  <a:gd name="f33" fmla="val 330"/>
                  <a:gd name="f34" fmla="val 716"/>
                  <a:gd name="f35" fmla="val 413"/>
                  <a:gd name="f36" fmla="val 444"/>
                  <a:gd name="f37" fmla="val 475"/>
                  <a:gd name="f38" fmla="val 711"/>
                  <a:gd name="f39" fmla="val 701"/>
                  <a:gd name="f40" fmla="val 662"/>
                  <a:gd name="f41" fmla="*/ f0 1 740"/>
                  <a:gd name="f42" fmla="*/ f1 1 717"/>
                  <a:gd name="f43" fmla="val f2"/>
                  <a:gd name="f44" fmla="val f3"/>
                  <a:gd name="f45" fmla="val f4"/>
                  <a:gd name="f46" fmla="+- f45 0 f43"/>
                  <a:gd name="f47" fmla="+- f44 0 f43"/>
                  <a:gd name="f48" fmla="*/ f47 1 740"/>
                  <a:gd name="f49" fmla="*/ f46 1 717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740" h="7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1"/>
                    </a:lnTo>
                    <a:cubicBezTo>
                      <a:pt x="f12" y="f13"/>
                      <a:pt x="f12" y="f14"/>
                      <a:pt x="f12" y="f15"/>
                    </a:cubicBezTo>
                    <a:cubicBezTo>
                      <a:pt x="f16" y="f15"/>
                      <a:pt x="f17" y="f16"/>
                      <a:pt x="f18" y="f16"/>
                    </a:cubicBezTo>
                    <a:cubicBezTo>
                      <a:pt x="f18" y="f15"/>
                      <a:pt x="f19" y="f15"/>
                      <a:pt x="f13" y="f15"/>
                    </a:cubicBezTo>
                    <a:cubicBezTo>
                      <a:pt x="f13" y="f14"/>
                      <a:pt x="f13" y="f19"/>
                      <a:pt x="f13" y="f19"/>
                    </a:cubicBezTo>
                    <a:cubicBezTo>
                      <a:pt x="f19" y="f13"/>
                      <a:pt x="f19" y="f11"/>
                      <a:pt x="f19" y="f20"/>
                    </a:cubicBezTo>
                    <a:cubicBezTo>
                      <a:pt x="f21" y="f22"/>
                      <a:pt x="f23" y="f6"/>
                      <a:pt x="f5" y="f6"/>
                    </a:cubicBezTo>
                    <a:close/>
                    <a:moveTo>
                      <a:pt x="f13" y="f2"/>
                    </a:moveTo>
                    <a:cubicBezTo>
                      <a:pt x="f13" y="f2"/>
                      <a:pt x="f11" y="f24"/>
                      <a:pt x="f20" y="f24"/>
                    </a:cubicBezTo>
                    <a:cubicBezTo>
                      <a:pt x="f25" y="f25"/>
                      <a:pt x="f2" y="f20"/>
                      <a:pt x="f2" y="f19"/>
                    </a:cubicBezTo>
                    <a:cubicBezTo>
                      <a:pt x="f2" y="f15"/>
                      <a:pt x="f24" y="f16"/>
                      <a:pt x="f25" y="f12"/>
                    </a:cubicBezTo>
                    <a:lnTo>
                      <a:pt x="f25" y="f10"/>
                    </a:lnTo>
                    <a:cubicBezTo>
                      <a:pt x="f25" y="f10"/>
                      <a:pt x="f26" y="f27"/>
                      <a:pt x="f26" y="f28"/>
                    </a:cubicBezTo>
                    <a:cubicBezTo>
                      <a:pt x="f29" y="f28"/>
                      <a:pt x="f29" y="f30"/>
                      <a:pt x="f20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10" y="f39"/>
                    </a:cubicBezTo>
                    <a:cubicBezTo>
                      <a:pt x="f27" y="f40"/>
                      <a:pt x="f30" y="f28"/>
                      <a:pt x="f40" y="f10"/>
                    </a:cubicBezTo>
                    <a:cubicBezTo>
                      <a:pt x="f40" y="f10"/>
                      <a:pt x="f39" y="f12"/>
                      <a:pt x="f39" y="f12"/>
                    </a:cubicBezTo>
                    <a:cubicBezTo>
                      <a:pt x="f3" y="f15"/>
                      <a:pt x="f3" y="f19"/>
                      <a:pt x="f39" y="f11"/>
                    </a:cubicBezTo>
                    <a:cubicBezTo>
                      <a:pt x="f40" y="f26"/>
                      <a:pt x="f30" y="f24"/>
                      <a:pt x="f10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23" name="Google Shape;322;p30">
            <a:extLst>
              <a:ext uri="{FF2B5EF4-FFF2-40B4-BE49-F238E27FC236}">
                <a16:creationId xmlns:a16="http://schemas.microsoft.com/office/drawing/2014/main" id="{EB3C3F12-1820-401A-99AA-5E1884578A55}"/>
              </a:ext>
            </a:extLst>
          </p:cNvPr>
          <p:cNvGrpSpPr/>
          <p:nvPr/>
        </p:nvGrpSpPr>
        <p:grpSpPr>
          <a:xfrm>
            <a:off x="1211305" y="3818470"/>
            <a:ext cx="884242" cy="1032192"/>
            <a:chOff x="1211305" y="3818470"/>
            <a:chExt cx="884242" cy="1032192"/>
          </a:xfrm>
        </p:grpSpPr>
        <p:grpSp>
          <p:nvGrpSpPr>
            <p:cNvPr id="24" name="Google Shape;323;p30">
              <a:extLst>
                <a:ext uri="{FF2B5EF4-FFF2-40B4-BE49-F238E27FC236}">
                  <a16:creationId xmlns:a16="http://schemas.microsoft.com/office/drawing/2014/main" id="{F9240835-4537-44F8-A4F0-D76126E19328}"/>
                </a:ext>
              </a:extLst>
            </p:cNvPr>
            <p:cNvGrpSpPr/>
            <p:nvPr/>
          </p:nvGrpSpPr>
          <p:grpSpPr>
            <a:xfrm>
              <a:off x="1211305" y="3818470"/>
              <a:ext cx="459550" cy="536332"/>
              <a:chOff x="1211305" y="3818470"/>
              <a:chExt cx="459550" cy="536332"/>
            </a:xfrm>
          </p:grpSpPr>
          <p:sp>
            <p:nvSpPr>
              <p:cNvPr id="25" name="Google Shape;324;p30">
                <a:extLst>
                  <a:ext uri="{FF2B5EF4-FFF2-40B4-BE49-F238E27FC236}">
                    <a16:creationId xmlns:a16="http://schemas.microsoft.com/office/drawing/2014/main" id="{FA75201E-E747-43AA-ABEB-A74E6B1A5158}"/>
                  </a:ext>
                </a:extLst>
              </p:cNvPr>
              <p:cNvSpPr/>
              <p:nvPr/>
            </p:nvSpPr>
            <p:spPr>
              <a:xfrm>
                <a:off x="1211305" y="3818470"/>
                <a:ext cx="459550" cy="5363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427"/>
                  <a:gd name="f4" fmla="val 27344"/>
                  <a:gd name="f5" fmla="val 8373"/>
                  <a:gd name="f6" fmla="val 1"/>
                  <a:gd name="f7" fmla="val 8306"/>
                  <a:gd name="f8" fmla="val 8239"/>
                  <a:gd name="f9" fmla="val 4"/>
                  <a:gd name="f10" fmla="val 8172"/>
                  <a:gd name="f11" fmla="val 11"/>
                  <a:gd name="f12" fmla="val 7744"/>
                  <a:gd name="f13" fmla="val 7355"/>
                  <a:gd name="f14" fmla="val 127"/>
                  <a:gd name="f15" fmla="val 7044"/>
                  <a:gd name="f16" fmla="val 361"/>
                  <a:gd name="f17" fmla="val 6460"/>
                  <a:gd name="f18" fmla="val 867"/>
                  <a:gd name="f19" fmla="val 6032"/>
                  <a:gd name="f20" fmla="val 1528"/>
                  <a:gd name="f21" fmla="val 5760"/>
                  <a:gd name="f22" fmla="val 2268"/>
                  <a:gd name="f23" fmla="val 5448"/>
                  <a:gd name="f24" fmla="val 2929"/>
                  <a:gd name="f25" fmla="val 5254"/>
                  <a:gd name="f26" fmla="val 3630"/>
                  <a:gd name="f27" fmla="val 5215"/>
                  <a:gd name="f28" fmla="val 4369"/>
                  <a:gd name="f29" fmla="val 5069"/>
                  <a:gd name="f30" fmla="val 5371"/>
                  <a:gd name="f31" fmla="val 5731"/>
                  <a:gd name="f32" fmla="val 5721"/>
                  <a:gd name="f33" fmla="val 6353"/>
                  <a:gd name="f34" fmla="val 6898"/>
                  <a:gd name="f35" fmla="val 6343"/>
                  <a:gd name="f36" fmla="val 7404"/>
                  <a:gd name="f37" fmla="val 6733"/>
                  <a:gd name="f38" fmla="val 7910"/>
                  <a:gd name="f39" fmla="val 7083"/>
                  <a:gd name="f40" fmla="val 8377"/>
                  <a:gd name="f41" fmla="val 7433"/>
                  <a:gd name="f42" fmla="val 8805"/>
                  <a:gd name="f43" fmla="val 7783"/>
                  <a:gd name="f44" fmla="val 9155"/>
                  <a:gd name="f45" fmla="val 8289"/>
                  <a:gd name="f46" fmla="val 9739"/>
                  <a:gd name="f47" fmla="val 8873"/>
                  <a:gd name="f48" fmla="val 10323"/>
                  <a:gd name="f49" fmla="val 9457"/>
                  <a:gd name="f50" fmla="val 10867"/>
                  <a:gd name="f51" fmla="val 9885"/>
                  <a:gd name="f52" fmla="val 11218"/>
                  <a:gd name="f53" fmla="val 10118"/>
                  <a:gd name="f54" fmla="val 11412"/>
                  <a:gd name="f55" fmla="val 10313"/>
                  <a:gd name="f56" fmla="val 11607"/>
                  <a:gd name="f57" fmla="val 10507"/>
                  <a:gd name="f58" fmla="val 11724"/>
                  <a:gd name="f59" fmla="val 10663"/>
                  <a:gd name="f60" fmla="val 11840"/>
                  <a:gd name="f61" fmla="val 10429"/>
                  <a:gd name="f62" fmla="val 11762"/>
                  <a:gd name="f63" fmla="val 10157"/>
                  <a:gd name="f64" fmla="val 11685"/>
                  <a:gd name="f65" fmla="val 9924"/>
                  <a:gd name="f66" fmla="val 11646"/>
                  <a:gd name="f67" fmla="val 8490"/>
                  <a:gd name="f68" fmla="val 11373"/>
                  <a:gd name="f69" fmla="val 7087"/>
                  <a:gd name="f70" fmla="val 11249"/>
                  <a:gd name="f71" fmla="val 5661"/>
                  <a:gd name="f72" fmla="val 5461"/>
                  <a:gd name="f73" fmla="val 5261"/>
                  <a:gd name="f74" fmla="val 11252"/>
                  <a:gd name="f75" fmla="val 5059"/>
                  <a:gd name="f76" fmla="val 11257"/>
                  <a:gd name="f77" fmla="val 4242"/>
                  <a:gd name="f78" fmla="val 3425"/>
                  <a:gd name="f79" fmla="val 11334"/>
                  <a:gd name="f80" fmla="val 2608"/>
                  <a:gd name="f81" fmla="val 11490"/>
                  <a:gd name="f82" fmla="val 1791"/>
                  <a:gd name="f83" fmla="val 1051"/>
                  <a:gd name="f84" fmla="val 12035"/>
                  <a:gd name="f85" fmla="val 468"/>
                  <a:gd name="f86" fmla="val 12657"/>
                  <a:gd name="f87" fmla="val 234"/>
                  <a:gd name="f88" fmla="val 12969"/>
                  <a:gd name="f89" fmla="val 39"/>
                  <a:gd name="f90" fmla="val 13358"/>
                  <a:gd name="f91" fmla="val 13786"/>
                  <a:gd name="f92" fmla="val 14214"/>
                  <a:gd name="f93" fmla="val 78"/>
                  <a:gd name="f94" fmla="val 14603"/>
                  <a:gd name="f95" fmla="val 195"/>
                  <a:gd name="f96" fmla="val 14992"/>
                  <a:gd name="f97" fmla="val 15693"/>
                  <a:gd name="f98" fmla="val 896"/>
                  <a:gd name="f99" fmla="val 16354"/>
                  <a:gd name="f100" fmla="val 1440"/>
                  <a:gd name="f101" fmla="val 16860"/>
                  <a:gd name="f102" fmla="val 1985"/>
                  <a:gd name="f103" fmla="val 17366"/>
                  <a:gd name="f104" fmla="val 2569"/>
                  <a:gd name="f105" fmla="val 17755"/>
                  <a:gd name="f106" fmla="val 3269"/>
                  <a:gd name="f107" fmla="val 18028"/>
                  <a:gd name="f108" fmla="val 3853"/>
                  <a:gd name="f109" fmla="val 18300"/>
                  <a:gd name="f110" fmla="val 4515"/>
                  <a:gd name="f111" fmla="val 18456"/>
                  <a:gd name="f112" fmla="val 18495"/>
                  <a:gd name="f113" fmla="val 5413"/>
                  <a:gd name="f114" fmla="val 18514"/>
                  <a:gd name="f115" fmla="val 5612"/>
                  <a:gd name="f116" fmla="val 18524"/>
                  <a:gd name="f117" fmla="val 5809"/>
                  <a:gd name="f118" fmla="val 6776"/>
                  <a:gd name="f119" fmla="val 7728"/>
                  <a:gd name="f120" fmla="val 18292"/>
                  <a:gd name="f121" fmla="val 8600"/>
                  <a:gd name="f122" fmla="val 17872"/>
                  <a:gd name="f123" fmla="val 10390"/>
                  <a:gd name="f124" fmla="val 17094"/>
                  <a:gd name="f125" fmla="val 18378"/>
                  <a:gd name="f126" fmla="val 8834"/>
                  <a:gd name="f127" fmla="val 19895"/>
                  <a:gd name="f128" fmla="val 21491"/>
                  <a:gd name="f129" fmla="val 8406"/>
                  <a:gd name="f130" fmla="val 22269"/>
                  <a:gd name="f131" fmla="val 8445"/>
                  <a:gd name="f132" fmla="val 23086"/>
                  <a:gd name="f133" fmla="val 8639"/>
                  <a:gd name="f134" fmla="val 23865"/>
                  <a:gd name="f135" fmla="val 8756"/>
                  <a:gd name="f136" fmla="val 24254"/>
                  <a:gd name="f137" fmla="val 8912"/>
                  <a:gd name="f138" fmla="val 24604"/>
                  <a:gd name="f139" fmla="val 9106"/>
                  <a:gd name="f140" fmla="val 24954"/>
                  <a:gd name="f141" fmla="val 9301"/>
                  <a:gd name="f142" fmla="val 25304"/>
                  <a:gd name="f143" fmla="val 9495"/>
                  <a:gd name="f144" fmla="val 25616"/>
                  <a:gd name="f145" fmla="val 9729"/>
                  <a:gd name="f146" fmla="val 25927"/>
                  <a:gd name="f147" fmla="val 9962"/>
                  <a:gd name="f148" fmla="val 26238"/>
                  <a:gd name="f149" fmla="val 10235"/>
                  <a:gd name="f150" fmla="val 26511"/>
                  <a:gd name="f151" fmla="val 10546"/>
                  <a:gd name="f152" fmla="val 26783"/>
                  <a:gd name="f153" fmla="val 10857"/>
                  <a:gd name="f154" fmla="val 26978"/>
                  <a:gd name="f155" fmla="val 11208"/>
                  <a:gd name="f156" fmla="val 27172"/>
                  <a:gd name="f157" fmla="val 11597"/>
                  <a:gd name="f158" fmla="val 27250"/>
                  <a:gd name="f159" fmla="val 11838"/>
                  <a:gd name="f160" fmla="val 27313"/>
                  <a:gd name="f161" fmla="val 12083"/>
                  <a:gd name="f162" fmla="val 12326"/>
                  <a:gd name="f163" fmla="val 12831"/>
                  <a:gd name="f164" fmla="val 13330"/>
                  <a:gd name="f165" fmla="val 27214"/>
                  <a:gd name="f166" fmla="val 13776"/>
                  <a:gd name="f167" fmla="val 14399"/>
                  <a:gd name="f168" fmla="val 26627"/>
                  <a:gd name="f169" fmla="val 14904"/>
                  <a:gd name="f170" fmla="val 26083"/>
                  <a:gd name="f171" fmla="val 15216"/>
                  <a:gd name="f172" fmla="val 25421"/>
                  <a:gd name="f173" fmla="val 15488"/>
                  <a:gd name="f174" fmla="val 24837"/>
                  <a:gd name="f175" fmla="val 15644"/>
                  <a:gd name="f176" fmla="val 24215"/>
                  <a:gd name="f177" fmla="val 15683"/>
                  <a:gd name="f178" fmla="val 23553"/>
                  <a:gd name="f179" fmla="val 15838"/>
                  <a:gd name="f180" fmla="val 21724"/>
                  <a:gd name="f181" fmla="val 15799"/>
                  <a:gd name="f182" fmla="val 19857"/>
                  <a:gd name="f183" fmla="val 15527"/>
                  <a:gd name="f184" fmla="val 17045"/>
                  <a:gd name="f185" fmla="val 18923"/>
                  <a:gd name="f186" fmla="val 18679"/>
                  <a:gd name="f187" fmla="val 19701"/>
                  <a:gd name="f188" fmla="val 20352"/>
                  <a:gd name="f189" fmla="val 20323"/>
                  <a:gd name="f190" fmla="val 20755"/>
                  <a:gd name="f191" fmla="val 20485"/>
                  <a:gd name="f192" fmla="val 21195"/>
                  <a:gd name="f193" fmla="val 20572"/>
                  <a:gd name="f194" fmla="val 21647"/>
                  <a:gd name="f195" fmla="val 21850"/>
                  <a:gd name="f196" fmla="val 22054"/>
                  <a:gd name="f197" fmla="val 20554"/>
                  <a:gd name="f198" fmla="val 22259"/>
                  <a:gd name="f199" fmla="val 20518"/>
                  <a:gd name="f200" fmla="val 22609"/>
                  <a:gd name="f201" fmla="val 20440"/>
                  <a:gd name="f202" fmla="val 22882"/>
                  <a:gd name="f203" fmla="val 20207"/>
                  <a:gd name="f204" fmla="val 23076"/>
                  <a:gd name="f205" fmla="val 19934"/>
                  <a:gd name="f206" fmla="val 23193"/>
                  <a:gd name="f207" fmla="val 19623"/>
                  <a:gd name="f208" fmla="val 19273"/>
                  <a:gd name="f209" fmla="val 23115"/>
                  <a:gd name="f210" fmla="val 18962"/>
                  <a:gd name="f211" fmla="val 22998"/>
                  <a:gd name="f212" fmla="val 18650"/>
                  <a:gd name="f213" fmla="val 22726"/>
                  <a:gd name="f214" fmla="val 18144"/>
                  <a:gd name="f215" fmla="val 22570"/>
                  <a:gd name="f216" fmla="val 22415"/>
                  <a:gd name="f217" fmla="val 17638"/>
                  <a:gd name="f218" fmla="val 22220"/>
                  <a:gd name="f219" fmla="val 17405"/>
                  <a:gd name="f220" fmla="val 21909"/>
                  <a:gd name="f221" fmla="val 16977"/>
                  <a:gd name="f222" fmla="val 21520"/>
                  <a:gd name="f223" fmla="val 16588"/>
                  <a:gd name="f224" fmla="val 21131"/>
                  <a:gd name="f225" fmla="val 16238"/>
                  <a:gd name="f226" fmla="val 20391"/>
                  <a:gd name="f227" fmla="val 15615"/>
                  <a:gd name="f228" fmla="val 19613"/>
                  <a:gd name="f229" fmla="val 15109"/>
                  <a:gd name="f230" fmla="val 18757"/>
                  <a:gd name="f231" fmla="val 14681"/>
                  <a:gd name="f232" fmla="val 18134"/>
                  <a:gd name="f233" fmla="val 14370"/>
                  <a:gd name="f234" fmla="val 17589"/>
                  <a:gd name="f235" fmla="val 14136"/>
                  <a:gd name="f236" fmla="val 17084"/>
                  <a:gd name="f237" fmla="val 13942"/>
                  <a:gd name="f238" fmla="val 17297"/>
                  <a:gd name="f239" fmla="val 13956"/>
                  <a:gd name="f240" fmla="val 17511"/>
                  <a:gd name="f241" fmla="val 13965"/>
                  <a:gd name="f242" fmla="val 17723"/>
                  <a:gd name="f243" fmla="val 18089"/>
                  <a:gd name="f244" fmla="val 18450"/>
                  <a:gd name="f245" fmla="val 13938"/>
                  <a:gd name="f246" fmla="val 18796"/>
                  <a:gd name="f247" fmla="val 13864"/>
                  <a:gd name="f248" fmla="val 19496"/>
                  <a:gd name="f249" fmla="val 13708"/>
                  <a:gd name="f250" fmla="val 20158"/>
                  <a:gd name="f251" fmla="val 13397"/>
                  <a:gd name="f252" fmla="val 20703"/>
                  <a:gd name="f253" fmla="val 12930"/>
                  <a:gd name="f254" fmla="val 21247"/>
                  <a:gd name="f255" fmla="val 12502"/>
                  <a:gd name="f256" fmla="val 21714"/>
                  <a:gd name="f257" fmla="val 11957"/>
                  <a:gd name="f258" fmla="val 22103"/>
                  <a:gd name="f259" fmla="val 22493"/>
                  <a:gd name="f260" fmla="val 10790"/>
                  <a:gd name="f261" fmla="val 22804"/>
                  <a:gd name="f262" fmla="val 10206"/>
                  <a:gd name="f263" fmla="val 9544"/>
                  <a:gd name="f264" fmla="val 23310"/>
                  <a:gd name="f265" fmla="val 8922"/>
                  <a:gd name="f266" fmla="val 8260"/>
                  <a:gd name="f267" fmla="val 23388"/>
                  <a:gd name="f268" fmla="val 7560"/>
                  <a:gd name="f269" fmla="val 23349"/>
                  <a:gd name="f270" fmla="val 6276"/>
                  <a:gd name="f271" fmla="val 22648"/>
                  <a:gd name="f272" fmla="val 5770"/>
                  <a:gd name="f273" fmla="val 22009"/>
                  <a:gd name="f274" fmla="val 5039"/>
                  <a:gd name="f275" fmla="val 21108"/>
                  <a:gd name="f276" fmla="val 4619"/>
                  <a:gd name="f277" fmla="val 20169"/>
                  <a:gd name="f278" fmla="val 19907"/>
                  <a:gd name="f279" fmla="val 19643"/>
                  <a:gd name="f280" fmla="val 4651"/>
                  <a:gd name="f281" fmla="val 19380"/>
                  <a:gd name="f282" fmla="val 4719"/>
                  <a:gd name="f283" fmla="val 18835"/>
                  <a:gd name="f284" fmla="val 4875"/>
                  <a:gd name="f285" fmla="val 18368"/>
                  <a:gd name="f286" fmla="val 5147"/>
                  <a:gd name="f287" fmla="val 17979"/>
                  <a:gd name="f288" fmla="val 5497"/>
                  <a:gd name="f289" fmla="val 17628"/>
                  <a:gd name="f290" fmla="val 17278"/>
                  <a:gd name="f291" fmla="val 6120"/>
                  <a:gd name="f292" fmla="val 16967"/>
                  <a:gd name="f293" fmla="val 6470"/>
                  <a:gd name="f294" fmla="val 16344"/>
                  <a:gd name="f295" fmla="val 7132"/>
                  <a:gd name="f296" fmla="val 14165"/>
                  <a:gd name="f297" fmla="val 9311"/>
                  <a:gd name="f298" fmla="val 14126"/>
                  <a:gd name="f299" fmla="val 8688"/>
                  <a:gd name="f300" fmla="val 13815"/>
                  <a:gd name="f301" fmla="val 7638"/>
                  <a:gd name="f302" fmla="val 13698"/>
                  <a:gd name="f303" fmla="val 6782"/>
                  <a:gd name="f304" fmla="val 13465"/>
                  <a:gd name="f305" fmla="val 5536"/>
                  <a:gd name="f306" fmla="val 13037"/>
                  <a:gd name="f307" fmla="val 4330"/>
                  <a:gd name="f308" fmla="val 12453"/>
                  <a:gd name="f309" fmla="val 3201"/>
                  <a:gd name="f310" fmla="val 12064"/>
                  <a:gd name="f311" fmla="val 2579"/>
                  <a:gd name="f312" fmla="val 11636"/>
                  <a:gd name="f313" fmla="val 1995"/>
                  <a:gd name="f314" fmla="val 11169"/>
                  <a:gd name="f315" fmla="val 1489"/>
                  <a:gd name="f316" fmla="val 10624"/>
                  <a:gd name="f317" fmla="val 944"/>
                  <a:gd name="f318" fmla="val 10001"/>
                  <a:gd name="f319" fmla="val 516"/>
                  <a:gd name="f320" fmla="val 205"/>
                  <a:gd name="f321" fmla="val 9011"/>
                  <a:gd name="f322" fmla="val 76"/>
                  <a:gd name="f323" fmla="val 8694"/>
                  <a:gd name="f324" fmla="*/ f0 1 23427"/>
                  <a:gd name="f325" fmla="*/ f1 1 27344"/>
                  <a:gd name="f326" fmla="val f2"/>
                  <a:gd name="f327" fmla="val f3"/>
                  <a:gd name="f328" fmla="val f4"/>
                  <a:gd name="f329" fmla="+- f328 0 f326"/>
                  <a:gd name="f330" fmla="+- f327 0 f326"/>
                  <a:gd name="f331" fmla="*/ f330 1 23427"/>
                  <a:gd name="f332" fmla="*/ f329 1 27344"/>
                  <a:gd name="f333" fmla="*/ f326 1 f331"/>
                  <a:gd name="f334" fmla="*/ f327 1 f331"/>
                  <a:gd name="f335" fmla="*/ f326 1 f332"/>
                  <a:gd name="f336" fmla="*/ f328 1 f332"/>
                  <a:gd name="f337" fmla="*/ f333 f324 1"/>
                  <a:gd name="f338" fmla="*/ f334 f324 1"/>
                  <a:gd name="f339" fmla="*/ f336 f325 1"/>
                  <a:gd name="f340" fmla="*/ f335 f3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7" t="f340" r="f338" b="f339"/>
                <a:pathLst>
                  <a:path w="23427" h="2734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1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7" y="f29"/>
                      <a:pt x="f30" y="f31"/>
                      <a:pt x="f32" y="f33"/>
                    </a:cubicBezTo>
                    <a:cubicBezTo>
                      <a:pt x="f19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lnTo>
                      <a:pt x="f61" y="f62"/>
                    </a:lnTo>
                    <a:cubicBezTo>
                      <a:pt x="f63" y="f64"/>
                      <a:pt x="f65" y="f66"/>
                      <a:pt x="f65" y="f66"/>
                    </a:cubicBezTo>
                    <a:cubicBezTo>
                      <a:pt x="f67" y="f68"/>
                      <a:pt x="f69" y="f70"/>
                      <a:pt x="f71" y="f70"/>
                    </a:cubicBezTo>
                    <a:cubicBezTo>
                      <a:pt x="f72" y="f70"/>
                      <a:pt x="f73" y="f74"/>
                      <a:pt x="f75" y="f76"/>
                    </a:cubicBezTo>
                    <a:cubicBezTo>
                      <a:pt x="f77" y="f76"/>
                      <a:pt x="f78" y="f79"/>
                      <a:pt x="f80" y="f81"/>
                    </a:cubicBezTo>
                    <a:cubicBezTo>
                      <a:pt x="f82" y="f56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6" y="f92"/>
                      <a:pt x="f93" y="f94"/>
                      <a:pt x="f95" y="f96"/>
                    </a:cubicBezTo>
                    <a:cubicBezTo>
                      <a:pt x="f85" y="f97"/>
                      <a:pt x="f98" y="f99"/>
                      <a:pt x="f100" y="f101"/>
                    </a:cubicBez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8" y="f109"/>
                      <a:pt x="f110" y="f111"/>
                      <a:pt x="f27" y="f112"/>
                    </a:cubicBezTo>
                    <a:cubicBezTo>
                      <a:pt x="f113" y="f114"/>
                      <a:pt x="f115" y="f116"/>
                      <a:pt x="f117" y="f116"/>
                    </a:cubicBezTo>
                    <a:cubicBezTo>
                      <a:pt x="f118" y="f116"/>
                      <a:pt x="f119" y="f120"/>
                      <a:pt x="f121" y="f122"/>
                    </a:cubicBezTo>
                    <a:lnTo>
                      <a:pt x="f123" y="f124"/>
                    </a:lnTo>
                    <a:lnTo>
                      <a:pt x="f123" y="f124"/>
                    </a:lnTo>
                    <a:cubicBezTo>
                      <a:pt x="f49" y="f125"/>
                      <a:pt x="f126" y="f127"/>
                      <a:pt x="f121" y="f128"/>
                    </a:cubicBezTo>
                    <a:cubicBezTo>
                      <a:pt x="f129" y="f130"/>
                      <a:pt x="f131" y="f132"/>
                      <a:pt x="f133" y="f134"/>
                    </a:cubicBezTo>
                    <a:cubicBezTo>
                      <a:pt x="f135" y="f136"/>
                      <a:pt x="f137" y="f138"/>
                      <a:pt x="f139" y="f140"/>
                    </a:cubicBezTo>
                    <a:cubicBezTo>
                      <a:pt x="f141" y="f142"/>
                      <a:pt x="f143" y="f144"/>
                      <a:pt x="f145" y="f146"/>
                    </a:cubicBezTo>
                    <a:cubicBezTo>
                      <a:pt x="f147" y="f148"/>
                      <a:pt x="f149" y="f150"/>
                      <a:pt x="f151" y="f152"/>
                    </a:cubicBezTo>
                    <a:cubicBezTo>
                      <a:pt x="f153" y="f154"/>
                      <a:pt x="f155" y="f156"/>
                      <a:pt x="f157" y="f158"/>
                    </a:cubicBezTo>
                    <a:cubicBezTo>
                      <a:pt x="f159" y="f160"/>
                      <a:pt x="f161" y="f4"/>
                      <a:pt x="f162" y="f4"/>
                    </a:cubicBezTo>
                    <a:cubicBezTo>
                      <a:pt x="f163" y="f4"/>
                      <a:pt x="f164" y="f165"/>
                      <a:pt x="f166" y="f154"/>
                    </a:cubicBezTo>
                    <a:cubicBezTo>
                      <a:pt x="f167" y="f168"/>
                      <a:pt x="f169" y="f170"/>
                      <a:pt x="f171" y="f172"/>
                    </a:cubicBezTo>
                    <a:cubicBezTo>
                      <a:pt x="f173" y="f174"/>
                      <a:pt x="f175" y="f176"/>
                      <a:pt x="f177" y="f178"/>
                    </a:cubicBezTo>
                    <a:cubicBezTo>
                      <a:pt x="f179" y="f180"/>
                      <a:pt x="f181" y="f182"/>
                      <a:pt x="f183" y="f107"/>
                    </a:cubicBezTo>
                    <a:lnTo>
                      <a:pt x="f183" y="f107"/>
                    </a:ln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3"/>
                    </a:cubicBezTo>
                    <a:cubicBezTo>
                      <a:pt x="f195" y="f193"/>
                      <a:pt x="f196" y="f197"/>
                      <a:pt x="f198" y="f199"/>
                    </a:cubicBez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207"/>
                      <a:pt x="f206" y="f208"/>
                      <a:pt x="f209" y="f210"/>
                    </a:cubicBezTo>
                    <a:cubicBezTo>
                      <a:pt x="f211" y="f212"/>
                      <a:pt x="f202" y="f125"/>
                      <a:pt x="f213" y="f214"/>
                    </a:cubicBezTo>
                    <a:cubicBezTo>
                      <a:pt x="f215" y="f122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lnTo>
                      <a:pt x="f236" y="f237"/>
                    </a:lnTo>
                    <a:cubicBezTo>
                      <a:pt x="f238" y="f239"/>
                      <a:pt x="f240" y="f241"/>
                      <a:pt x="f242" y="f241"/>
                    </a:cubicBezTo>
                    <a:cubicBezTo>
                      <a:pt x="f243" y="f241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52" y="f253"/>
                    </a:cubicBezTo>
                    <a:cubicBezTo>
                      <a:pt x="f254" y="f255"/>
                      <a:pt x="f256" y="f257"/>
                      <a:pt x="f258" y="f68"/>
                    </a:cubicBezTo>
                    <a:cubicBezTo>
                      <a:pt x="f259" y="f260"/>
                      <a:pt x="f261" y="f262"/>
                      <a:pt x="f204" y="f263"/>
                    </a:cubicBezTo>
                    <a:cubicBezTo>
                      <a:pt x="f264" y="f265"/>
                      <a:pt x="f3" y="f266"/>
                      <a:pt x="f267" y="f268"/>
                    </a:cubicBezTo>
                    <a:cubicBezTo>
                      <a:pt x="f269" y="f34"/>
                      <a:pt x="f209" y="f270"/>
                      <a:pt x="f271" y="f272"/>
                    </a:cubicBezTo>
                    <a:cubicBezTo>
                      <a:pt x="f273" y="f274"/>
                      <a:pt x="f275" y="f276"/>
                      <a:pt x="f277" y="f276"/>
                    </a:cubicBezTo>
                    <a:cubicBezTo>
                      <a:pt x="f278" y="f276"/>
                      <a:pt x="f279" y="f280"/>
                      <a:pt x="f281" y="f282"/>
                    </a:cubicBezTo>
                    <a:cubicBezTo>
                      <a:pt x="f283" y="f284"/>
                      <a:pt x="f285" y="f286"/>
                      <a:pt x="f287" y="f288"/>
                    </a:cubicBezTo>
                    <a:cubicBezTo>
                      <a:pt x="f289" y="f117"/>
                      <a:pt x="f290" y="f291"/>
                      <a:pt x="f292" y="f293"/>
                    </a:cubicBezTo>
                    <a:cubicBezTo>
                      <a:pt x="f294" y="f295"/>
                      <a:pt x="f296" y="f297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141" y="f320"/>
                    </a:cubicBezTo>
                    <a:cubicBezTo>
                      <a:pt x="f321" y="f322"/>
                      <a:pt x="f323" y="f6"/>
                      <a:pt x="f5" y="f6"/>
                    </a:cubicBezTo>
                    <a:close/>
                  </a:path>
                </a:pathLst>
              </a:custGeom>
              <a:solidFill>
                <a:srgbClr val="FFF6E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325;p30">
                <a:extLst>
                  <a:ext uri="{FF2B5EF4-FFF2-40B4-BE49-F238E27FC236}">
                    <a16:creationId xmlns:a16="http://schemas.microsoft.com/office/drawing/2014/main" id="{08DA1901-E910-4D79-8AAB-93BE4730A2F6}"/>
                  </a:ext>
                </a:extLst>
              </p:cNvPr>
              <p:cNvSpPr/>
              <p:nvPr/>
            </p:nvSpPr>
            <p:spPr>
              <a:xfrm>
                <a:off x="1475420" y="4079385"/>
                <a:ext cx="19869" cy="192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13"/>
                  <a:gd name="f4" fmla="val 981"/>
                  <a:gd name="f5" fmla="val 584"/>
                  <a:gd name="f6" fmla="val 406"/>
                  <a:gd name="f7" fmla="val 623"/>
                  <a:gd name="f8" fmla="val 445"/>
                  <a:gd name="f9" fmla="val 484"/>
                  <a:gd name="f10" fmla="val 523"/>
                  <a:gd name="f11" fmla="val 562"/>
                  <a:gd name="f12" fmla="val 545"/>
                  <a:gd name="f13" fmla="val 507"/>
                  <a:gd name="f14" fmla="val 468"/>
                  <a:gd name="f15" fmla="val 614"/>
                  <a:gd name="f16" fmla="val 1"/>
                  <a:gd name="f17" fmla="val 591"/>
                  <a:gd name="f18" fmla="val 568"/>
                  <a:gd name="f19" fmla="val 6"/>
                  <a:gd name="f20" fmla="val 17"/>
                  <a:gd name="f21" fmla="val 429"/>
                  <a:gd name="f22" fmla="val 351"/>
                  <a:gd name="f23" fmla="val 56"/>
                  <a:gd name="f24" fmla="val 312"/>
                  <a:gd name="f25" fmla="val 95"/>
                  <a:gd name="f26" fmla="val 234"/>
                  <a:gd name="f27" fmla="val 134"/>
                  <a:gd name="f28" fmla="val 156"/>
                  <a:gd name="f29" fmla="val 173"/>
                  <a:gd name="f30" fmla="val 117"/>
                  <a:gd name="f31" fmla="val 251"/>
                  <a:gd name="f32" fmla="val 40"/>
                  <a:gd name="f33" fmla="val 367"/>
                  <a:gd name="f34" fmla="val 679"/>
                  <a:gd name="f35" fmla="val 78"/>
                  <a:gd name="f36" fmla="val 795"/>
                  <a:gd name="f37" fmla="val 195"/>
                  <a:gd name="f38" fmla="val 912"/>
                  <a:gd name="f39" fmla="val 951"/>
                  <a:gd name="f40" fmla="val 370"/>
                  <a:gd name="f41" fmla="val 970"/>
                  <a:gd name="f42" fmla="val 438"/>
                  <a:gd name="f43" fmla="val 980"/>
                  <a:gd name="f44" fmla="val 575"/>
                  <a:gd name="f45" fmla="val 643"/>
                  <a:gd name="f46" fmla="val 701"/>
                  <a:gd name="f47" fmla="val 779"/>
                  <a:gd name="f48" fmla="val 896"/>
                  <a:gd name="f49" fmla="val 834"/>
                  <a:gd name="f50" fmla="val 935"/>
                  <a:gd name="f51" fmla="val 756"/>
                  <a:gd name="f52" fmla="val 1012"/>
                  <a:gd name="f53" fmla="val 289"/>
                  <a:gd name="f54" fmla="val 724"/>
                  <a:gd name="f55" fmla="val 28"/>
                  <a:gd name="f56" fmla="val 669"/>
                  <a:gd name="f57" fmla="*/ f0 1 1013"/>
                  <a:gd name="f58" fmla="*/ f1 1 981"/>
                  <a:gd name="f59" fmla="val f2"/>
                  <a:gd name="f60" fmla="val f3"/>
                  <a:gd name="f61" fmla="val f4"/>
                  <a:gd name="f62" fmla="+- f61 0 f59"/>
                  <a:gd name="f63" fmla="+- f60 0 f59"/>
                  <a:gd name="f64" fmla="*/ f63 1 1013"/>
                  <a:gd name="f65" fmla="*/ f62 1 981"/>
                  <a:gd name="f66" fmla="*/ f59 1 f64"/>
                  <a:gd name="f67" fmla="*/ f60 1 f64"/>
                  <a:gd name="f68" fmla="*/ f59 1 f65"/>
                  <a:gd name="f69" fmla="*/ f61 1 f65"/>
                  <a:gd name="f70" fmla="*/ f66 f57 1"/>
                  <a:gd name="f71" fmla="*/ f67 f57 1"/>
                  <a:gd name="f72" fmla="*/ f69 f58 1"/>
                  <a:gd name="f73" fmla="*/ f68 f5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0" t="f73" r="f71" b="f72"/>
                <a:pathLst>
                  <a:path w="1013" h="981">
                    <a:moveTo>
                      <a:pt x="f5" y="f6"/>
                    </a:moveTo>
                    <a:cubicBezTo>
                      <a:pt x="f7" y="f8"/>
                      <a:pt x="f7" y="f8"/>
                      <a:pt x="f7" y="f9"/>
                    </a:cubicBezTo>
                    <a:cubicBezTo>
                      <a:pt x="f7" y="f10"/>
                      <a:pt x="f7" y="f10"/>
                      <a:pt x="f7" y="f11"/>
                    </a:cubicBezTo>
                    <a:lnTo>
                      <a:pt x="f5" y="f11"/>
                    </a:lnTo>
                    <a:cubicBezTo>
                      <a:pt x="f12" y="f11"/>
                      <a:pt x="f13" y="f11"/>
                      <a:pt x="f14" y="f10"/>
                    </a:cubicBezTo>
                    <a:cubicBezTo>
                      <a:pt x="f14" y="f10"/>
                      <a:pt x="f14" y="f9"/>
                      <a:pt x="f14" y="f9"/>
                    </a:cubicBezTo>
                    <a:cubicBezTo>
                      <a:pt x="f13" y="f8"/>
                      <a:pt x="f13" y="f6"/>
                      <a:pt x="f12" y="f6"/>
                    </a:cubicBezTo>
                    <a:close/>
                    <a:moveTo>
                      <a:pt x="f15" y="f16"/>
                    </a:moveTo>
                    <a:cubicBezTo>
                      <a:pt x="f17" y="f16"/>
                      <a:pt x="f18" y="f19"/>
                      <a:pt x="f12" y="f20"/>
                    </a:cubicBezTo>
                    <a:lnTo>
                      <a:pt x="f13" y="f20"/>
                    </a:lnTo>
                    <a:cubicBezTo>
                      <a:pt x="f21" y="f20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16" y="f10"/>
                      <a:pt x="f32" y="f34"/>
                    </a:cubicBezTo>
                    <a:cubicBezTo>
                      <a:pt x="f35" y="f36"/>
                      <a:pt x="f37" y="f38"/>
                      <a:pt x="f24" y="f39"/>
                    </a:cubicBezTo>
                    <a:cubicBezTo>
                      <a:pt x="f40" y="f41"/>
                      <a:pt x="f42" y="f43"/>
                      <a:pt x="f13" y="f43"/>
                    </a:cubicBezTo>
                    <a:cubicBezTo>
                      <a:pt x="f44" y="f43"/>
                      <a:pt x="f45" y="f41"/>
                      <a:pt x="f46" y="f39"/>
                    </a:cubicBezTo>
                    <a:cubicBezTo>
                      <a:pt x="f47" y="f38"/>
                      <a:pt x="f48" y="f49"/>
                      <a:pt x="f50" y="f51"/>
                    </a:cubicBezTo>
                    <a:cubicBezTo>
                      <a:pt x="f52" y="f34"/>
                      <a:pt x="f52" y="f11"/>
                      <a:pt x="f52" y="f9"/>
                    </a:cubicBezTo>
                    <a:cubicBezTo>
                      <a:pt x="f52" y="f53"/>
                      <a:pt x="f50" y="f27"/>
                      <a:pt x="f47" y="f23"/>
                    </a:cubicBezTo>
                    <a:cubicBezTo>
                      <a:pt x="f54" y="f55"/>
                      <a:pt x="f56" y="f16"/>
                      <a:pt x="f15" y="f16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326;p30">
                <a:extLst>
                  <a:ext uri="{FF2B5EF4-FFF2-40B4-BE49-F238E27FC236}">
                    <a16:creationId xmlns:a16="http://schemas.microsoft.com/office/drawing/2014/main" id="{2FE67772-489E-4C48-9090-8702D547115E}"/>
                  </a:ext>
                </a:extLst>
              </p:cNvPr>
              <p:cNvSpPr/>
              <p:nvPr/>
            </p:nvSpPr>
            <p:spPr>
              <a:xfrm>
                <a:off x="1502139" y="4132219"/>
                <a:ext cx="21396" cy="220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91"/>
                  <a:gd name="f4" fmla="val 1124"/>
                  <a:gd name="f5" fmla="val 545"/>
                  <a:gd name="f6" fmla="val 358"/>
                  <a:gd name="f7" fmla="val 584"/>
                  <a:gd name="f8" fmla="val 623"/>
                  <a:gd name="f9" fmla="val 397"/>
                  <a:gd name="f10" fmla="val 436"/>
                  <a:gd name="f11" fmla="val 475"/>
                  <a:gd name="f12" fmla="val 514"/>
                  <a:gd name="f13" fmla="val 553"/>
                  <a:gd name="f14" fmla="val 468"/>
                  <a:gd name="f15" fmla="val 429"/>
                  <a:gd name="f16" fmla="val 390"/>
                  <a:gd name="f17" fmla="val 935"/>
                  <a:gd name="f18" fmla="val 592"/>
                  <a:gd name="f19" fmla="val 631"/>
                  <a:gd name="f20" fmla="val 922"/>
                  <a:gd name="f21" fmla="val 657"/>
                  <a:gd name="f22" fmla="val 909"/>
                  <a:gd name="f23" fmla="val 683"/>
                  <a:gd name="f24" fmla="val 896"/>
                  <a:gd name="f25" fmla="val 707"/>
                  <a:gd name="f26" fmla="val 897"/>
                  <a:gd name="f27" fmla="val 669"/>
                  <a:gd name="f28" fmla="val 630"/>
                  <a:gd name="f29" fmla="val 892"/>
                  <a:gd name="f30" fmla="val 714"/>
                  <a:gd name="f31" fmla="val 867"/>
                  <a:gd name="f32" fmla="val 760"/>
                  <a:gd name="f33" fmla="val 843"/>
                  <a:gd name="f34" fmla="val 801"/>
                  <a:gd name="f35" fmla="val 818"/>
                  <a:gd name="f36" fmla="val 825"/>
                  <a:gd name="f37" fmla="val 763"/>
                  <a:gd name="f38" fmla="val 853"/>
                  <a:gd name="f39" fmla="val 688"/>
                  <a:gd name="f40" fmla="val 880"/>
                  <a:gd name="f41" fmla="val 622"/>
                  <a:gd name="f42" fmla="val 594"/>
                  <a:gd name="f43" fmla="val 568"/>
                  <a:gd name="f44" fmla="val 876"/>
                  <a:gd name="f45" fmla="val 864"/>
                  <a:gd name="f46" fmla="val 699"/>
                  <a:gd name="f47" fmla="val 814"/>
                  <a:gd name="f48" fmla="val 826"/>
                  <a:gd name="f49" fmla="val 469"/>
                  <a:gd name="f50" fmla="val 1"/>
                  <a:gd name="f51" fmla="val 302"/>
                  <a:gd name="f52" fmla="val 146"/>
                  <a:gd name="f53" fmla="val 106"/>
                  <a:gd name="f54" fmla="val 78"/>
                  <a:gd name="f55" fmla="val 242"/>
                  <a:gd name="f56" fmla="val 747"/>
                  <a:gd name="f57" fmla="val 117"/>
                  <a:gd name="f58" fmla="val 234"/>
                  <a:gd name="f59" fmla="val 981"/>
                  <a:gd name="f60" fmla="val 351"/>
                  <a:gd name="f61" fmla="val 1059"/>
                  <a:gd name="f62" fmla="val 419"/>
                  <a:gd name="f63" fmla="val 1104"/>
                  <a:gd name="f64" fmla="val 501"/>
                  <a:gd name="f65" fmla="val 1123"/>
                  <a:gd name="f66" fmla="val 580"/>
                  <a:gd name="f67" fmla="val 637"/>
                  <a:gd name="f68" fmla="val 692"/>
                  <a:gd name="f69" fmla="val 1114"/>
                  <a:gd name="f70" fmla="val 740"/>
                  <a:gd name="f71" fmla="val 1098"/>
                  <a:gd name="f72" fmla="val 857"/>
                  <a:gd name="f73" fmla="val 1020"/>
                  <a:gd name="f74" fmla="val 942"/>
                  <a:gd name="f75" fmla="val 1012"/>
                  <a:gd name="f76" fmla="val 1051"/>
                  <a:gd name="f77" fmla="val 786"/>
                  <a:gd name="f78" fmla="val 1090"/>
                  <a:gd name="f79" fmla="val 670"/>
                  <a:gd name="f80" fmla="val 973"/>
                  <a:gd name="f81" fmla="val 164"/>
                  <a:gd name="f82" fmla="val 86"/>
                  <a:gd name="f83" fmla="val 779"/>
                  <a:gd name="f84" fmla="val 47"/>
                  <a:gd name="f85" fmla="val 701"/>
                  <a:gd name="f86" fmla="val 8"/>
                  <a:gd name="f87" fmla="val 520"/>
                  <a:gd name="f88" fmla="val 3"/>
                  <a:gd name="f89" fmla="val 494"/>
                  <a:gd name="f90" fmla="*/ f0 1 1091"/>
                  <a:gd name="f91" fmla="*/ f1 1 1124"/>
                  <a:gd name="f92" fmla="val f2"/>
                  <a:gd name="f93" fmla="val f3"/>
                  <a:gd name="f94" fmla="val f4"/>
                  <a:gd name="f95" fmla="+- f94 0 f92"/>
                  <a:gd name="f96" fmla="+- f93 0 f92"/>
                  <a:gd name="f97" fmla="*/ f96 1 1091"/>
                  <a:gd name="f98" fmla="*/ f95 1 1124"/>
                  <a:gd name="f99" fmla="*/ f92 1 f97"/>
                  <a:gd name="f100" fmla="*/ f93 1 f97"/>
                  <a:gd name="f101" fmla="*/ f92 1 f98"/>
                  <a:gd name="f102" fmla="*/ f94 1 f98"/>
                  <a:gd name="f103" fmla="*/ f99 f90 1"/>
                  <a:gd name="f104" fmla="*/ f100 f90 1"/>
                  <a:gd name="f105" fmla="*/ f102 f91 1"/>
                  <a:gd name="f106" fmla="*/ f101 f9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3" t="f106" r="f104" b="f105"/>
                <a:pathLst>
                  <a:path w="1091" h="112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3"/>
                    </a:cubicBezTo>
                    <a:lnTo>
                      <a:pt x="f14" y="f13"/>
                    </a:lnTo>
                    <a:cubicBezTo>
                      <a:pt x="f15" y="f12"/>
                      <a:pt x="f15" y="f11"/>
                      <a:pt x="f16" y="f11"/>
                    </a:cubicBezTo>
                    <a:cubicBezTo>
                      <a:pt x="f16" y="f11"/>
                      <a:pt x="f15" y="f10"/>
                      <a:pt x="f15" y="f9"/>
                    </a:cubicBezTo>
                    <a:cubicBezTo>
                      <a:pt x="f15" y="f6"/>
                      <a:pt x="f15" y="f6"/>
                      <a:pt x="f14" y="f6"/>
                    </a:cubicBezTo>
                    <a:close/>
                    <a:moveTo>
                      <a:pt x="f17" y="f18"/>
                    </a:moveTo>
                    <a:cubicBezTo>
                      <a:pt x="f17" y="f18"/>
                      <a:pt x="f17" y="f19"/>
                      <a:pt x="f17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lnTo>
                      <a:pt x="f24" y="f25"/>
                    </a:lnTo>
                    <a:cubicBezTo>
                      <a:pt x="f26" y="f27"/>
                      <a:pt x="f17" y="f28"/>
                      <a:pt x="f17" y="f18"/>
                    </a:cubicBezTo>
                    <a:close/>
                    <a:moveTo>
                      <a:pt x="f29" y="f30"/>
                    </a:move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5" y="f45"/>
                    </a:cubicBezTo>
                    <a:lnTo>
                      <a:pt x="f7" y="f45"/>
                    </a:lnTo>
                    <a:cubicBezTo>
                      <a:pt x="f46" y="f45"/>
                      <a:pt x="f47" y="f48"/>
                      <a:pt x="f29" y="f30"/>
                    </a:cubicBezTo>
                    <a:close/>
                    <a:moveTo>
                      <a:pt x="f49" y="f50"/>
                    </a:moveTo>
                    <a:cubicBezTo>
                      <a:pt x="f51" y="f50"/>
                      <a:pt x="f52" y="f53"/>
                      <a:pt x="f54" y="f55"/>
                    </a:cubicBezTo>
                    <a:cubicBezTo>
                      <a:pt x="f50" y="f9"/>
                      <a:pt x="f50" y="f18"/>
                      <a:pt x="f54" y="f56"/>
                    </a:cubicBezTo>
                    <a:cubicBezTo>
                      <a:pt x="f57" y="f45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5"/>
                    </a:cubicBezTo>
                    <a:cubicBezTo>
                      <a:pt x="f67" y="f65"/>
                      <a:pt x="f68" y="f69"/>
                      <a:pt x="f70" y="f71"/>
                    </a:cubicBezTo>
                    <a:cubicBezTo>
                      <a:pt x="f72" y="f73"/>
                      <a:pt x="f17" y="f74"/>
                      <a:pt x="f75" y="f45"/>
                    </a:cubicBezTo>
                    <a:cubicBezTo>
                      <a:pt x="f76" y="f77"/>
                      <a:pt x="f78" y="f79"/>
                      <a:pt x="f78" y="f18"/>
                    </a:cubicBezTo>
                    <a:cubicBezTo>
                      <a:pt x="f78" y="f11"/>
                      <a:pt x="f76" y="f9"/>
                      <a:pt x="f75" y="f6"/>
                    </a:cubicBezTo>
                    <a:cubicBezTo>
                      <a:pt x="f80" y="f55"/>
                      <a:pt x="f24" y="f81"/>
                      <a:pt x="f35" y="f82"/>
                    </a:cubicBezTo>
                    <a:cubicBezTo>
                      <a:pt x="f83" y="f82"/>
                      <a:pt x="f70" y="f84"/>
                      <a:pt x="f85" y="f84"/>
                    </a:cubicBezTo>
                    <a:lnTo>
                      <a:pt x="f70" y="f82"/>
                    </a:lnTo>
                    <a:cubicBezTo>
                      <a:pt x="f85" y="f84"/>
                      <a:pt x="f8" y="f86"/>
                      <a:pt x="f5" y="f86"/>
                    </a:cubicBezTo>
                    <a:cubicBezTo>
                      <a:pt x="f87" y="f88"/>
                      <a:pt x="f89" y="f50"/>
                      <a:pt x="f49" y="f50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327;p30">
                <a:extLst>
                  <a:ext uri="{FF2B5EF4-FFF2-40B4-BE49-F238E27FC236}">
                    <a16:creationId xmlns:a16="http://schemas.microsoft.com/office/drawing/2014/main" id="{13087171-3BAF-447B-BFF8-0BF39B1CA99B}"/>
                  </a:ext>
                </a:extLst>
              </p:cNvPr>
              <p:cNvSpPr/>
              <p:nvPr/>
            </p:nvSpPr>
            <p:spPr>
              <a:xfrm>
                <a:off x="1434967" y="4124163"/>
                <a:ext cx="19101" cy="196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74"/>
                  <a:gd name="f4" fmla="val 1003"/>
                  <a:gd name="f5" fmla="val 545"/>
                  <a:gd name="f6" fmla="val 302"/>
                  <a:gd name="f7" fmla="val 584"/>
                  <a:gd name="f8" fmla="val 662"/>
                  <a:gd name="f9" fmla="val 341"/>
                  <a:gd name="f10" fmla="val 419"/>
                  <a:gd name="f11" fmla="val 701"/>
                  <a:gd name="f12" fmla="val 458"/>
                  <a:gd name="f13" fmla="val 536"/>
                  <a:gd name="f14" fmla="val 467"/>
                  <a:gd name="f15" fmla="val 428"/>
                  <a:gd name="f16" fmla="val 497"/>
                  <a:gd name="f17" fmla="val 564"/>
                  <a:gd name="f18" fmla="val 1"/>
                  <a:gd name="f19" fmla="val 516"/>
                  <a:gd name="f20" fmla="val 10"/>
                  <a:gd name="f21" fmla="val 30"/>
                  <a:gd name="f22" fmla="val 225"/>
                  <a:gd name="f23" fmla="val 39"/>
                  <a:gd name="f24" fmla="val 808"/>
                  <a:gd name="f25" fmla="val 623"/>
                  <a:gd name="f26" fmla="val 964"/>
                  <a:gd name="f27" fmla="val 740"/>
                  <a:gd name="f28" fmla="val 925"/>
                  <a:gd name="f29" fmla="val 886"/>
                  <a:gd name="f30" fmla="val 779"/>
                  <a:gd name="f31" fmla="val 769"/>
                  <a:gd name="f32" fmla="val 817"/>
                  <a:gd name="f33" fmla="val 895"/>
                  <a:gd name="f34" fmla="val 691"/>
                  <a:gd name="f35" fmla="val 934"/>
                  <a:gd name="f36" fmla="val 614"/>
                  <a:gd name="f37" fmla="val 973"/>
                  <a:gd name="f38" fmla="val 856"/>
                  <a:gd name="f39" fmla="val 147"/>
                  <a:gd name="f40" fmla="val 69"/>
                  <a:gd name="f41" fmla="val 613"/>
                  <a:gd name="f42" fmla="*/ f0 1 974"/>
                  <a:gd name="f43" fmla="*/ f1 1 1003"/>
                  <a:gd name="f44" fmla="val f2"/>
                  <a:gd name="f45" fmla="val f3"/>
                  <a:gd name="f46" fmla="val f4"/>
                  <a:gd name="f47" fmla="+- f46 0 f44"/>
                  <a:gd name="f48" fmla="+- f45 0 f44"/>
                  <a:gd name="f49" fmla="*/ f48 1 974"/>
                  <a:gd name="f50" fmla="*/ f47 1 1003"/>
                  <a:gd name="f51" fmla="*/ f44 1 f49"/>
                  <a:gd name="f52" fmla="*/ f45 1 f49"/>
                  <a:gd name="f53" fmla="*/ f44 1 f50"/>
                  <a:gd name="f54" fmla="*/ f46 1 f50"/>
                  <a:gd name="f55" fmla="*/ f51 f42 1"/>
                  <a:gd name="f56" fmla="*/ f52 f42 1"/>
                  <a:gd name="f57" fmla="*/ f54 f43 1"/>
                  <a:gd name="f58" fmla="*/ f53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5" t="f58" r="f56" b="f57"/>
                <a:pathLst>
                  <a:path w="974" h="100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8" y="f13"/>
                      <a:pt x="f7" y="f13"/>
                    </a:cubicBezTo>
                    <a:lnTo>
                      <a:pt x="f14" y="f13"/>
                    </a:lnTo>
                    <a:cubicBezTo>
                      <a:pt x="f14" y="f13"/>
                      <a:pt x="f15" y="f16"/>
                      <a:pt x="f15" y="f16"/>
                    </a:cubicBezTo>
                    <a:cubicBezTo>
                      <a:pt x="f15" y="f10"/>
                      <a:pt x="f14" y="f9"/>
                      <a:pt x="f5" y="f6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14" y="f20"/>
                      <a:pt x="f15" y="f21"/>
                    </a:cubicBezTo>
                    <a:cubicBezTo>
                      <a:pt x="f2" y="f22"/>
                      <a:pt x="f23" y="f24"/>
                      <a:pt x="f14" y="f4"/>
                    </a:cubicBezTo>
                    <a:cubicBezTo>
                      <a:pt x="f5" y="f4"/>
                      <a:pt x="f25" y="f4"/>
                      <a:pt x="f11" y="f26"/>
                    </a:cubicBezTo>
                    <a:cubicBezTo>
                      <a:pt x="f27" y="f28"/>
                      <a:pt x="f27" y="f29"/>
                      <a:pt x="f30" y="f24"/>
                    </a:cubicBezTo>
                    <a:cubicBezTo>
                      <a:pt x="f30" y="f24"/>
                      <a:pt x="f30" y="f24"/>
                      <a:pt x="f30" y="f31"/>
                    </a:cubicBezTo>
                    <a:lnTo>
                      <a:pt x="f32" y="f31"/>
                    </a:lnTo>
                    <a:cubicBezTo>
                      <a:pt x="f33" y="f34"/>
                      <a:pt x="f35" y="f36"/>
                      <a:pt x="f37" y="f16"/>
                    </a:cubicBezTo>
                    <a:cubicBezTo>
                      <a:pt x="f37" y="f10"/>
                      <a:pt x="f37" y="f6"/>
                      <a:pt x="f35" y="f22"/>
                    </a:cubicBezTo>
                    <a:cubicBezTo>
                      <a:pt x="f38" y="f39"/>
                      <a:pt x="f30" y="f40"/>
                      <a:pt x="f11" y="f21"/>
                    </a:cubicBezTo>
                    <a:cubicBezTo>
                      <a:pt x="f8" y="f20"/>
                      <a:pt x="f41" y="f18"/>
                      <a:pt x="f17" y="f18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328;p30">
                <a:extLst>
                  <a:ext uri="{FF2B5EF4-FFF2-40B4-BE49-F238E27FC236}">
                    <a16:creationId xmlns:a16="http://schemas.microsoft.com/office/drawing/2014/main" id="{E9E1977A-0205-4D26-A046-8F0DE4D3F84D}"/>
                  </a:ext>
                </a:extLst>
              </p:cNvPr>
              <p:cNvSpPr/>
              <p:nvPr/>
            </p:nvSpPr>
            <p:spPr>
              <a:xfrm>
                <a:off x="1466258" y="4034680"/>
                <a:ext cx="18342" cy="179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5"/>
                  <a:gd name="f4" fmla="val 913"/>
                  <a:gd name="f5" fmla="val 584"/>
                  <a:gd name="f6" fmla="val 311"/>
                  <a:gd name="f7" fmla="val 350"/>
                  <a:gd name="f8" fmla="val 623"/>
                  <a:gd name="f9" fmla="val 389"/>
                  <a:gd name="f10" fmla="val 428"/>
                  <a:gd name="f11" fmla="val 506"/>
                  <a:gd name="f12" fmla="val 507"/>
                  <a:gd name="f13" fmla="val 468"/>
                  <a:gd name="f14" fmla="val 545"/>
                  <a:gd name="f15" fmla="val 429"/>
                  <a:gd name="f16" fmla="val 467"/>
                  <a:gd name="f17" fmla="val 390"/>
                  <a:gd name="f18" fmla="val 234"/>
                  <a:gd name="f19" fmla="val 39"/>
                  <a:gd name="f20" fmla="val 117"/>
                  <a:gd name="f21" fmla="val 195"/>
                  <a:gd name="f22" fmla="val 40"/>
                  <a:gd name="f23" fmla="val 1"/>
                  <a:gd name="f24" fmla="val 79"/>
                  <a:gd name="f25" fmla="val 739"/>
                  <a:gd name="f26" fmla="val 856"/>
                  <a:gd name="f27" fmla="val 312"/>
                  <a:gd name="f28" fmla="val 895"/>
                  <a:gd name="f29" fmla="val 338"/>
                  <a:gd name="f30" fmla="val 908"/>
                  <a:gd name="f31" fmla="val 364"/>
                  <a:gd name="f32" fmla="val 912"/>
                  <a:gd name="f33" fmla="val 388"/>
                  <a:gd name="f34" fmla="val 437"/>
                  <a:gd name="f35" fmla="val 481"/>
                  <a:gd name="f36" fmla="val 662"/>
                  <a:gd name="f37" fmla="val 779"/>
                  <a:gd name="f38" fmla="val 778"/>
                  <a:gd name="f39" fmla="val 818"/>
                  <a:gd name="f40" fmla="val 701"/>
                  <a:gd name="f41" fmla="val 896"/>
                  <a:gd name="f42" fmla="val 273"/>
                  <a:gd name="f43" fmla="val 156"/>
                  <a:gd name="f44" fmla="*/ f0 1 935"/>
                  <a:gd name="f45" fmla="*/ f1 1 913"/>
                  <a:gd name="f46" fmla="val f2"/>
                  <a:gd name="f47" fmla="val f3"/>
                  <a:gd name="f48" fmla="val f4"/>
                  <a:gd name="f49" fmla="+- f48 0 f46"/>
                  <a:gd name="f50" fmla="+- f47 0 f46"/>
                  <a:gd name="f51" fmla="*/ f50 1 935"/>
                  <a:gd name="f52" fmla="*/ f49 1 913"/>
                  <a:gd name="f53" fmla="*/ f46 1 f51"/>
                  <a:gd name="f54" fmla="*/ f47 1 f51"/>
                  <a:gd name="f55" fmla="*/ f46 1 f52"/>
                  <a:gd name="f56" fmla="*/ f48 1 f52"/>
                  <a:gd name="f57" fmla="*/ f53 f44 1"/>
                  <a:gd name="f58" fmla="*/ f54 f44 1"/>
                  <a:gd name="f59" fmla="*/ f56 f45 1"/>
                  <a:gd name="f60" fmla="*/ f55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7" t="f60" r="f58" b="f59"/>
                <a:pathLst>
                  <a:path w="935" h="913">
                    <a:moveTo>
                      <a:pt x="f5" y="f6"/>
                    </a:moveTo>
                    <a:cubicBezTo>
                      <a:pt x="f5" y="f7"/>
                      <a:pt x="f8" y="f7"/>
                      <a:pt x="f8" y="f9"/>
                    </a:cubicBezTo>
                    <a:cubicBezTo>
                      <a:pt x="f8" y="f10"/>
                      <a:pt x="f8" y="f11"/>
                      <a:pt x="f5" y="f5"/>
                    </a:cubicBezTo>
                    <a:lnTo>
                      <a:pt x="f12" y="f5"/>
                    </a:lnTo>
                    <a:cubicBezTo>
                      <a:pt x="f13" y="f14"/>
                      <a:pt x="f15" y="f11"/>
                      <a:pt x="f15" y="f16"/>
                    </a:cubicBezTo>
                    <a:cubicBezTo>
                      <a:pt x="f15" y="f10"/>
                      <a:pt x="f15" y="f9"/>
                      <a:pt x="f13" y="f7"/>
                    </a:cubicBezTo>
                    <a:cubicBezTo>
                      <a:pt x="f13" y="f7"/>
                      <a:pt x="f13" y="f7"/>
                      <a:pt x="f12" y="f6"/>
                    </a:cubicBezTo>
                    <a:close/>
                    <a:moveTo>
                      <a:pt x="f5" y="f2"/>
                    </a:moveTo>
                    <a:cubicBezTo>
                      <a:pt x="f17" y="f2"/>
                      <a:pt x="f18" y="f19"/>
                      <a:pt x="f20" y="f21"/>
                    </a:cubicBezTo>
                    <a:cubicBezTo>
                      <a:pt x="f22" y="f6"/>
                      <a:pt x="f23" y="f16"/>
                      <a:pt x="f22" y="f8"/>
                    </a:cubicBezTo>
                    <a:cubicBezTo>
                      <a:pt x="f24" y="f25"/>
                      <a:pt x="f21" y="f26"/>
                      <a:pt x="f27" y="f28"/>
                    </a:cubicBezTo>
                    <a:cubicBezTo>
                      <a:pt x="f29" y="f30"/>
                      <a:pt x="f31" y="f32"/>
                      <a:pt x="f33" y="f32"/>
                    </a:cubicBezTo>
                    <a:cubicBezTo>
                      <a:pt x="f34" y="f32"/>
                      <a:pt x="f35" y="f28"/>
                      <a:pt x="f12" y="f28"/>
                    </a:cubicBezTo>
                    <a:lnTo>
                      <a:pt x="f12" y="f26"/>
                    </a:lnTo>
                    <a:lnTo>
                      <a:pt x="f5" y="f26"/>
                    </a:lnTo>
                    <a:cubicBezTo>
                      <a:pt x="f36" y="f26"/>
                      <a:pt x="f37" y="f38"/>
                      <a:pt x="f39" y="f40"/>
                    </a:cubicBezTo>
                    <a:cubicBezTo>
                      <a:pt x="f41" y="f8"/>
                      <a:pt x="f3" y="f14"/>
                      <a:pt x="f3" y="f10"/>
                    </a:cubicBezTo>
                    <a:cubicBezTo>
                      <a:pt x="f3" y="f7"/>
                      <a:pt x="f41" y="f6"/>
                      <a:pt x="f41" y="f42"/>
                    </a:cubicBezTo>
                    <a:cubicBezTo>
                      <a:pt x="f39" y="f43"/>
                      <a:pt x="f40" y="f19"/>
                      <a:pt x="f5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329;p30">
                <a:extLst>
                  <a:ext uri="{FF2B5EF4-FFF2-40B4-BE49-F238E27FC236}">
                    <a16:creationId xmlns:a16="http://schemas.microsoft.com/office/drawing/2014/main" id="{8298BD7D-B3F4-41EB-8665-D45C0486D826}"/>
                  </a:ext>
                </a:extLst>
              </p:cNvPr>
              <p:cNvSpPr/>
              <p:nvPr/>
            </p:nvSpPr>
            <p:spPr>
              <a:xfrm>
                <a:off x="1523518" y="4068458"/>
                <a:ext cx="18342" cy="173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5"/>
                  <a:gd name="f4" fmla="val 886"/>
                  <a:gd name="f5" fmla="val 448"/>
                  <a:gd name="f6" fmla="val 389"/>
                  <a:gd name="f7" fmla="val 331"/>
                  <a:gd name="f8" fmla="val 10"/>
                  <a:gd name="f9" fmla="val 273"/>
                  <a:gd name="f10" fmla="val 29"/>
                  <a:gd name="f11" fmla="val 195"/>
                  <a:gd name="f12" fmla="val 68"/>
                  <a:gd name="f13" fmla="val 117"/>
                  <a:gd name="f14" fmla="val 107"/>
                  <a:gd name="f15" fmla="val 39"/>
                  <a:gd name="f16" fmla="val 185"/>
                  <a:gd name="f17" fmla="val 263"/>
                  <a:gd name="f18" fmla="val 341"/>
                  <a:gd name="f19" fmla="val 457"/>
                  <a:gd name="f20" fmla="val 535"/>
                  <a:gd name="f21" fmla="val 613"/>
                  <a:gd name="f22" fmla="val 78"/>
                  <a:gd name="f23" fmla="val 691"/>
                  <a:gd name="f24" fmla="val 156"/>
                  <a:gd name="f25" fmla="val 808"/>
                  <a:gd name="f26" fmla="val 312"/>
                  <a:gd name="f27" fmla="val 846"/>
                  <a:gd name="f28" fmla="val 467"/>
                  <a:gd name="f29" fmla="val 885"/>
                  <a:gd name="f30" fmla="val 584"/>
                  <a:gd name="f31" fmla="val 701"/>
                  <a:gd name="f32" fmla="val 778"/>
                  <a:gd name="f33" fmla="val 730"/>
                  <a:gd name="f34" fmla="val 895"/>
                  <a:gd name="f35" fmla="val 652"/>
                  <a:gd name="f36" fmla="val 934"/>
                  <a:gd name="f37" fmla="val 496"/>
                  <a:gd name="f38" fmla="val 379"/>
                  <a:gd name="f39" fmla="val 302"/>
                  <a:gd name="f40" fmla="val 817"/>
                  <a:gd name="f41" fmla="val 224"/>
                  <a:gd name="f42" fmla="val 740"/>
                  <a:gd name="f43" fmla="val 662"/>
                  <a:gd name="f44" fmla="val 623"/>
                  <a:gd name="f45" fmla="val 564"/>
                  <a:gd name="f46" fmla="val 506"/>
                  <a:gd name="f47" fmla="*/ f0 1 935"/>
                  <a:gd name="f48" fmla="*/ f1 1 886"/>
                  <a:gd name="f49" fmla="val f2"/>
                  <a:gd name="f50" fmla="val f3"/>
                  <a:gd name="f51" fmla="val f4"/>
                  <a:gd name="f52" fmla="+- f51 0 f49"/>
                  <a:gd name="f53" fmla="+- f50 0 f49"/>
                  <a:gd name="f54" fmla="*/ f53 1 935"/>
                  <a:gd name="f55" fmla="*/ f52 1 886"/>
                  <a:gd name="f56" fmla="*/ f49 1 f54"/>
                  <a:gd name="f57" fmla="*/ f50 1 f54"/>
                  <a:gd name="f58" fmla="*/ f49 1 f55"/>
                  <a:gd name="f59" fmla="*/ f51 1 f55"/>
                  <a:gd name="f60" fmla="*/ f56 f47 1"/>
                  <a:gd name="f61" fmla="*/ f57 f47 1"/>
                  <a:gd name="f62" fmla="*/ f59 f48 1"/>
                  <a:gd name="f63" fmla="*/ f58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0" t="f63" r="f61" b="f62"/>
                <a:pathLst>
                  <a:path w="935" h="88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7"/>
                      <a:pt x="f2" y="f18"/>
                      <a:pt x="f2" y="f19"/>
                    </a:cubicBezTo>
                    <a:cubicBezTo>
                      <a:pt x="f2" y="f20"/>
                      <a:pt x="f15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27"/>
                      <a:pt x="f31" y="f25"/>
                      <a:pt x="f32" y="f33"/>
                    </a:cubicBezTo>
                    <a:cubicBezTo>
                      <a:pt x="f34" y="f35"/>
                      <a:pt x="f36" y="f37"/>
                      <a:pt x="f34" y="f38"/>
                    </a:cubicBezTo>
                    <a:cubicBezTo>
                      <a:pt x="f34" y="f39"/>
                      <a:pt x="f40" y="f41"/>
                      <a:pt x="f42" y="f16"/>
                    </a:cubicBezTo>
                    <a:cubicBezTo>
                      <a:pt x="f31" y="f14"/>
                      <a:pt x="f43" y="f12"/>
                      <a:pt x="f44" y="f10"/>
                    </a:cubicBezTo>
                    <a:cubicBezTo>
                      <a:pt x="f45" y="f8"/>
                      <a:pt x="f46" y="f2"/>
                      <a:pt x="f5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330;p30">
                <a:extLst>
                  <a:ext uri="{FF2B5EF4-FFF2-40B4-BE49-F238E27FC236}">
                    <a16:creationId xmlns:a16="http://schemas.microsoft.com/office/drawing/2014/main" id="{F204B8F6-BEBC-4C2F-A673-6F374703CCC1}"/>
                  </a:ext>
                </a:extLst>
              </p:cNvPr>
              <p:cNvSpPr/>
              <p:nvPr/>
            </p:nvSpPr>
            <p:spPr>
              <a:xfrm>
                <a:off x="1419688" y="4068924"/>
                <a:ext cx="17574" cy="169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96"/>
                  <a:gd name="f4" fmla="val 862"/>
                  <a:gd name="f5" fmla="val 448"/>
                  <a:gd name="f6" fmla="val 287"/>
                  <a:gd name="f7" fmla="val 478"/>
                  <a:gd name="f8" fmla="val 507"/>
                  <a:gd name="f9" fmla="val 297"/>
                  <a:gd name="f10" fmla="val 546"/>
                  <a:gd name="f11" fmla="val 317"/>
                  <a:gd name="f12" fmla="val 355"/>
                  <a:gd name="f13" fmla="val 394"/>
                  <a:gd name="f14" fmla="val 433"/>
                  <a:gd name="f15" fmla="val 472"/>
                  <a:gd name="f16" fmla="val 468"/>
                  <a:gd name="f17" fmla="val 511"/>
                  <a:gd name="f18" fmla="val 351"/>
                  <a:gd name="f19" fmla="val 312"/>
                  <a:gd name="f20" fmla="val 273"/>
                  <a:gd name="f21" fmla="val 390"/>
                  <a:gd name="f22" fmla="val 419"/>
                  <a:gd name="f23" fmla="val 369"/>
                  <a:gd name="f24" fmla="val 163"/>
                  <a:gd name="f25" fmla="val 1"/>
                  <a:gd name="f26" fmla="val 181"/>
                  <a:gd name="f27" fmla="val 628"/>
                  <a:gd name="f28" fmla="val 79"/>
                  <a:gd name="f29" fmla="val 784"/>
                  <a:gd name="f30" fmla="val 234"/>
                  <a:gd name="f31" fmla="val 861"/>
                  <a:gd name="f32" fmla="val 822"/>
                  <a:gd name="f33" fmla="val 585"/>
                  <a:gd name="f34" fmla="val 701"/>
                  <a:gd name="f35" fmla="val 818"/>
                  <a:gd name="f36" fmla="val 706"/>
                  <a:gd name="f37" fmla="val 589"/>
                  <a:gd name="f38" fmla="val 857"/>
                  <a:gd name="f39" fmla="val 239"/>
                  <a:gd name="f40" fmla="val 779"/>
                  <a:gd name="f41" fmla="val 161"/>
                  <a:gd name="f42" fmla="val 740"/>
                  <a:gd name="f43" fmla="val 122"/>
                  <a:gd name="f44" fmla="val 83"/>
                  <a:gd name="f45" fmla="val 624"/>
                  <a:gd name="f46" fmla="val 44"/>
                  <a:gd name="f47" fmla="val 5"/>
                  <a:gd name="f48" fmla="val 429"/>
                  <a:gd name="f49" fmla="val 409"/>
                  <a:gd name="f50" fmla="val 2"/>
                  <a:gd name="f51" fmla="val 389"/>
                  <a:gd name="f52" fmla="*/ f0 1 896"/>
                  <a:gd name="f53" fmla="*/ f1 1 862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896"/>
                  <a:gd name="f60" fmla="*/ f57 1 862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896" h="862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0" y="f12"/>
                      <a:pt x="f10" y="f13"/>
                      <a:pt x="f10" y="f14"/>
                    </a:cubicBezTo>
                    <a:cubicBezTo>
                      <a:pt x="f8" y="f15"/>
                      <a:pt x="f16" y="f15"/>
                      <a:pt x="f16" y="f17"/>
                    </a:cubicBezTo>
                    <a:lnTo>
                      <a:pt x="f18" y="f17"/>
                    </a:lnTo>
                    <a:cubicBezTo>
                      <a:pt x="f19" y="f15"/>
                      <a:pt x="f20" y="f14"/>
                      <a:pt x="f20" y="f13"/>
                    </a:cubicBezTo>
                    <a:cubicBezTo>
                      <a:pt x="f20" y="f12"/>
                      <a:pt x="f19" y="f11"/>
                      <a:pt x="f18" y="f11"/>
                    </a:cubicBezTo>
                    <a:cubicBezTo>
                      <a:pt x="f21" y="f9"/>
                      <a:pt x="f22" y="f6"/>
                      <a:pt x="f5" y="f6"/>
                    </a:cubicBezTo>
                    <a:close/>
                    <a:moveTo>
                      <a:pt x="f23" y="f2"/>
                    </a:moveTo>
                    <a:cubicBezTo>
                      <a:pt x="f24" y="f2"/>
                      <a:pt x="f25" y="f26"/>
                      <a:pt x="f25" y="f13"/>
                    </a:cubicBezTo>
                    <a:cubicBezTo>
                      <a:pt x="f25" y="f14"/>
                      <a:pt x="f25" y="f15"/>
                      <a:pt x="f25" y="f17"/>
                    </a:cubicBezTo>
                    <a:cubicBezTo>
                      <a:pt x="f25" y="f27"/>
                      <a:pt x="f28" y="f29"/>
                      <a:pt x="f30" y="f31"/>
                    </a:cubicBezTo>
                    <a:lnTo>
                      <a:pt x="f16" y="f31"/>
                    </a:lnTo>
                    <a:lnTo>
                      <a:pt x="f16" y="f32"/>
                    </a:lnTo>
                    <a:lnTo>
                      <a:pt x="f33" y="f32"/>
                    </a:lnTo>
                    <a:lnTo>
                      <a:pt x="f34" y="f29"/>
                    </a:lnTo>
                    <a:cubicBezTo>
                      <a:pt x="f35" y="f36"/>
                      <a:pt x="f3" y="f37"/>
                      <a:pt x="f3" y="f14"/>
                    </a:cubicBezTo>
                    <a:cubicBezTo>
                      <a:pt x="f3" y="f12"/>
                      <a:pt x="f38" y="f39"/>
                      <a:pt x="f40" y="f41"/>
                    </a:cubicBezTo>
                    <a:cubicBezTo>
                      <a:pt x="f42" y="f41"/>
                      <a:pt x="f42" y="f43"/>
                      <a:pt x="f34" y="f44"/>
                    </a:cubicBezTo>
                    <a:cubicBezTo>
                      <a:pt x="f45" y="f46"/>
                      <a:pt x="f10" y="f47"/>
                      <a:pt x="f48" y="f47"/>
                    </a:cubicBezTo>
                    <a:cubicBezTo>
                      <a:pt x="f49" y="f50"/>
                      <a:pt x="f51" y="f2"/>
                      <a:pt x="f23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2" name="Google Shape;331;p30">
              <a:extLst>
                <a:ext uri="{FF2B5EF4-FFF2-40B4-BE49-F238E27FC236}">
                  <a16:creationId xmlns:a16="http://schemas.microsoft.com/office/drawing/2014/main" id="{A7A7AFF5-80D0-470D-B971-6D1270F9D615}"/>
                </a:ext>
              </a:extLst>
            </p:cNvPr>
            <p:cNvGrpSpPr/>
            <p:nvPr/>
          </p:nvGrpSpPr>
          <p:grpSpPr>
            <a:xfrm>
              <a:off x="1581143" y="4354802"/>
              <a:ext cx="514404" cy="495860"/>
              <a:chOff x="1581143" y="4354802"/>
              <a:chExt cx="514404" cy="495860"/>
            </a:xfrm>
          </p:grpSpPr>
          <p:sp>
            <p:nvSpPr>
              <p:cNvPr id="33" name="Google Shape;332;p30">
                <a:extLst>
                  <a:ext uri="{FF2B5EF4-FFF2-40B4-BE49-F238E27FC236}">
                    <a16:creationId xmlns:a16="http://schemas.microsoft.com/office/drawing/2014/main" id="{C51DB33B-A377-4621-B434-4AA236B681AD}"/>
                  </a:ext>
                </a:extLst>
              </p:cNvPr>
              <p:cNvSpPr/>
              <p:nvPr/>
            </p:nvSpPr>
            <p:spPr>
              <a:xfrm>
                <a:off x="1581143" y="4354802"/>
                <a:ext cx="514404" cy="4958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847"/>
                  <a:gd name="f4" fmla="val 19133"/>
                  <a:gd name="f5" fmla="val 7519"/>
                  <a:gd name="f6" fmla="val 1"/>
                  <a:gd name="f7" fmla="val 7371"/>
                  <a:gd name="f8" fmla="val 7223"/>
                  <a:gd name="f9" fmla="val 20"/>
                  <a:gd name="f10" fmla="val 7083"/>
                  <a:gd name="f11" fmla="val 55"/>
                  <a:gd name="f12" fmla="val 6772"/>
                  <a:gd name="f13" fmla="val 172"/>
                  <a:gd name="f14" fmla="val 6460"/>
                  <a:gd name="f15" fmla="val 327"/>
                  <a:gd name="f16" fmla="val 6227"/>
                  <a:gd name="f17" fmla="val 522"/>
                  <a:gd name="f18" fmla="val 5760"/>
                  <a:gd name="f19" fmla="val 911"/>
                  <a:gd name="f20" fmla="val 5371"/>
                  <a:gd name="f21" fmla="val 1417"/>
                  <a:gd name="f22" fmla="val 5137"/>
                  <a:gd name="f23" fmla="val 1962"/>
                  <a:gd name="f24" fmla="val 4904"/>
                  <a:gd name="f25" fmla="val 2506"/>
                  <a:gd name="f26" fmla="val 4787"/>
                  <a:gd name="f27" fmla="val 3090"/>
                  <a:gd name="f28" fmla="val 4748"/>
                  <a:gd name="f29" fmla="val 3635"/>
                  <a:gd name="f30" fmla="val 4180"/>
                  <a:gd name="f31" fmla="val 4724"/>
                  <a:gd name="f32" fmla="val 4943"/>
                  <a:gd name="f33" fmla="val 5230"/>
                  <a:gd name="f34" fmla="val 5176"/>
                  <a:gd name="f35" fmla="val 6164"/>
                  <a:gd name="f36" fmla="val 5643"/>
                  <a:gd name="f37" fmla="val 7020"/>
                  <a:gd name="f38" fmla="val 6344"/>
                  <a:gd name="f39" fmla="val 7682"/>
                  <a:gd name="f40" fmla="val 7394"/>
                  <a:gd name="f41" fmla="val 8810"/>
                  <a:gd name="f42" fmla="val 6627"/>
                  <a:gd name="f43" fmla="val 8595"/>
                  <a:gd name="f44" fmla="val 5846"/>
                  <a:gd name="f45" fmla="val 8482"/>
                  <a:gd name="f46" fmla="val 5068"/>
                  <a:gd name="f47" fmla="val 4582"/>
                  <a:gd name="f48" fmla="val 4098"/>
                  <a:gd name="f49" fmla="val 8526"/>
                  <a:gd name="f50" fmla="val 3620"/>
                  <a:gd name="f51" fmla="val 8616"/>
                  <a:gd name="f52" fmla="val 2958"/>
                  <a:gd name="f53" fmla="val 8733"/>
                  <a:gd name="f54" fmla="val 2374"/>
                  <a:gd name="f55" fmla="val 8966"/>
                  <a:gd name="f56" fmla="val 1830"/>
                  <a:gd name="f57" fmla="val 9316"/>
                  <a:gd name="f58" fmla="val 1557"/>
                  <a:gd name="f59" fmla="val 9511"/>
                  <a:gd name="f60" fmla="val 1324"/>
                  <a:gd name="f61" fmla="val 9705"/>
                  <a:gd name="f62" fmla="val 1129"/>
                  <a:gd name="f63" fmla="val 9978"/>
                  <a:gd name="f64" fmla="val 935"/>
                  <a:gd name="f65" fmla="val 10211"/>
                  <a:gd name="f66" fmla="val 740"/>
                  <a:gd name="f67" fmla="val 10445"/>
                  <a:gd name="f68" fmla="val 545"/>
                  <a:gd name="f69" fmla="val 10678"/>
                  <a:gd name="f70" fmla="val 390"/>
                  <a:gd name="f71" fmla="val 10951"/>
                  <a:gd name="f72" fmla="val 234"/>
                  <a:gd name="f73" fmla="val 11223"/>
                  <a:gd name="f74" fmla="val 156"/>
                  <a:gd name="f75" fmla="val 11534"/>
                  <a:gd name="f76" fmla="val 40"/>
                  <a:gd name="f77" fmla="val 11846"/>
                  <a:gd name="f78" fmla="val 12157"/>
                  <a:gd name="f79" fmla="val 12468"/>
                  <a:gd name="f80" fmla="val 117"/>
                  <a:gd name="f81" fmla="val 13052"/>
                  <a:gd name="f82" fmla="val 13636"/>
                  <a:gd name="f83" fmla="val 857"/>
                  <a:gd name="f84" fmla="val 14064"/>
                  <a:gd name="f85" fmla="val 1285"/>
                  <a:gd name="f86" fmla="val 14414"/>
                  <a:gd name="f87" fmla="val 14647"/>
                  <a:gd name="f88" fmla="val 2413"/>
                  <a:gd name="f89" fmla="val 14686"/>
                  <a:gd name="f90" fmla="val 2540"/>
                  <a:gd name="f91" fmla="val 14696"/>
                  <a:gd name="f92" fmla="val 2669"/>
                  <a:gd name="f93" fmla="val 14701"/>
                  <a:gd name="f94" fmla="val 2799"/>
                  <a:gd name="f95" fmla="val 3189"/>
                  <a:gd name="f96" fmla="val 3590"/>
                  <a:gd name="f97" fmla="val 14657"/>
                  <a:gd name="f98" fmla="val 3970"/>
                  <a:gd name="f99" fmla="val 14570"/>
                  <a:gd name="f100" fmla="val 14180"/>
                  <a:gd name="f101" fmla="val 6733"/>
                  <a:gd name="f102" fmla="val 8056"/>
                  <a:gd name="f103" fmla="val 12935"/>
                  <a:gd name="f104" fmla="val 7783"/>
                  <a:gd name="f105" fmla="val 14336"/>
                  <a:gd name="f106" fmla="val 7628"/>
                  <a:gd name="f107" fmla="val 15737"/>
                  <a:gd name="f108" fmla="val 17177"/>
                  <a:gd name="f109" fmla="val 7589"/>
                  <a:gd name="f110" fmla="val 17722"/>
                  <a:gd name="f111" fmla="val 7744"/>
                  <a:gd name="f112" fmla="val 18227"/>
                  <a:gd name="f113" fmla="val 8017"/>
                  <a:gd name="f114" fmla="val 18694"/>
                  <a:gd name="f115" fmla="val 8134"/>
                  <a:gd name="f116" fmla="val 18928"/>
                  <a:gd name="f117" fmla="val 8406"/>
                  <a:gd name="f118" fmla="val 19084"/>
                  <a:gd name="f119" fmla="val 8678"/>
                  <a:gd name="f120" fmla="val 19122"/>
                  <a:gd name="f121" fmla="val 8724"/>
                  <a:gd name="f122" fmla="val 19129"/>
                  <a:gd name="f123" fmla="val 8769"/>
                  <a:gd name="f124" fmla="val 19132"/>
                  <a:gd name="f125" fmla="val 8814"/>
                  <a:gd name="f126" fmla="val 9039"/>
                  <a:gd name="f127" fmla="val 9256"/>
                  <a:gd name="f128" fmla="val 19051"/>
                  <a:gd name="f129" fmla="val 9418"/>
                  <a:gd name="f130" fmla="val 18889"/>
                  <a:gd name="f131" fmla="val 9612"/>
                  <a:gd name="f132" fmla="val 18733"/>
                  <a:gd name="f133" fmla="val 9768"/>
                  <a:gd name="f134" fmla="val 18578"/>
                  <a:gd name="f135" fmla="val 9924"/>
                  <a:gd name="f136" fmla="val 18422"/>
                  <a:gd name="f137" fmla="val 10079"/>
                  <a:gd name="f138" fmla="val 10196"/>
                  <a:gd name="f139" fmla="val 18033"/>
                  <a:gd name="f140" fmla="val 10352"/>
                  <a:gd name="f141" fmla="val 17838"/>
                  <a:gd name="f142" fmla="val 10585"/>
                  <a:gd name="f143" fmla="val 17488"/>
                  <a:gd name="f144" fmla="val 10780"/>
                  <a:gd name="f145" fmla="val 17099"/>
                  <a:gd name="f146" fmla="val 10935"/>
                  <a:gd name="f147" fmla="val 16710"/>
                  <a:gd name="f148" fmla="val 11208"/>
                  <a:gd name="f149" fmla="val 15970"/>
                  <a:gd name="f150" fmla="val 11363"/>
                  <a:gd name="f151" fmla="val 15270"/>
                  <a:gd name="f152" fmla="val 11480"/>
                  <a:gd name="f153" fmla="val 14492"/>
                  <a:gd name="f154" fmla="val 11519"/>
                  <a:gd name="f155" fmla="val 14025"/>
                  <a:gd name="f156" fmla="val 11558"/>
                  <a:gd name="f157" fmla="val 13519"/>
                  <a:gd name="f158" fmla="val 11675"/>
                  <a:gd name="f159" fmla="val 13480"/>
                  <a:gd name="f160" fmla="val 11869"/>
                  <a:gd name="f161" fmla="val 13908"/>
                  <a:gd name="f162" fmla="val 12103"/>
                  <a:gd name="f163" fmla="val 14297"/>
                  <a:gd name="f164" fmla="val 12414"/>
                  <a:gd name="f165" fmla="val 14803"/>
                  <a:gd name="f166" fmla="val 12803"/>
                  <a:gd name="f167" fmla="val 15192"/>
                  <a:gd name="f168" fmla="val 13309"/>
                  <a:gd name="f169" fmla="val 15503"/>
                  <a:gd name="f170" fmla="val 13815"/>
                  <a:gd name="f171" fmla="val 15776"/>
                  <a:gd name="f172" fmla="val 14321"/>
                  <a:gd name="f173" fmla="val 16009"/>
                  <a:gd name="f174" fmla="val 14866"/>
                  <a:gd name="f175" fmla="val 16126"/>
                  <a:gd name="f176" fmla="val 15410"/>
                  <a:gd name="f177" fmla="val 16243"/>
                  <a:gd name="f178" fmla="val 15955"/>
                  <a:gd name="f179" fmla="val 16321"/>
                  <a:gd name="f180" fmla="val 16500"/>
                  <a:gd name="f181" fmla="val 16360"/>
                  <a:gd name="f182" fmla="val 17045"/>
                  <a:gd name="f183" fmla="val 17590"/>
                  <a:gd name="f184" fmla="val 16282"/>
                  <a:gd name="f185" fmla="val 18095"/>
                  <a:gd name="f186" fmla="val 16048"/>
                  <a:gd name="f187" fmla="val 18601"/>
                  <a:gd name="f188" fmla="val 15854"/>
                  <a:gd name="f189" fmla="val 18990"/>
                  <a:gd name="f190" fmla="val 15465"/>
                  <a:gd name="f191" fmla="val 19263"/>
                  <a:gd name="f192" fmla="val 14998"/>
                  <a:gd name="f193" fmla="val 19769"/>
                  <a:gd name="f194" fmla="val 14142"/>
                  <a:gd name="f195" fmla="val 19730"/>
                  <a:gd name="f196" fmla="val 13013"/>
                  <a:gd name="f197" fmla="val 19146"/>
                  <a:gd name="f198" fmla="val 12196"/>
                  <a:gd name="f199" fmla="val 18874"/>
                  <a:gd name="f200" fmla="val 18524"/>
                  <a:gd name="f201" fmla="val 11573"/>
                  <a:gd name="f202" fmla="val 18173"/>
                  <a:gd name="f203" fmla="val 11379"/>
                  <a:gd name="f204" fmla="val 17823"/>
                  <a:gd name="f205" fmla="val 11184"/>
                  <a:gd name="f206" fmla="val 17473"/>
                  <a:gd name="f207" fmla="val 11028"/>
                  <a:gd name="f208" fmla="val 17123"/>
                  <a:gd name="f209" fmla="val 10873"/>
                  <a:gd name="f210" fmla="val 10600"/>
                  <a:gd name="f211" fmla="val 14204"/>
                  <a:gd name="f212" fmla="val 9550"/>
                  <a:gd name="f213" fmla="val 14710"/>
                  <a:gd name="f214" fmla="val 9355"/>
                  <a:gd name="f215" fmla="val 15994"/>
                  <a:gd name="f216" fmla="val 8499"/>
                  <a:gd name="f217" fmla="val 16889"/>
                  <a:gd name="f218" fmla="val 7993"/>
                  <a:gd name="f219" fmla="val 17706"/>
                  <a:gd name="f220" fmla="val 7332"/>
                  <a:gd name="f221" fmla="val 18407"/>
                  <a:gd name="f222" fmla="val 6553"/>
                  <a:gd name="f223" fmla="val 18757"/>
                  <a:gd name="f224" fmla="val 6125"/>
                  <a:gd name="f225" fmla="val 19068"/>
                  <a:gd name="f226" fmla="val 5619"/>
                  <a:gd name="f227" fmla="val 19341"/>
                  <a:gd name="f228" fmla="val 5114"/>
                  <a:gd name="f229" fmla="val 19613"/>
                  <a:gd name="f230" fmla="val 4569"/>
                  <a:gd name="f231" fmla="val 3985"/>
                  <a:gd name="f232" fmla="val 19808"/>
                  <a:gd name="f233" fmla="val 3362"/>
                  <a:gd name="f234" fmla="val 3051"/>
                  <a:gd name="f235" fmla="val 2740"/>
                  <a:gd name="f236" fmla="val 19691"/>
                  <a:gd name="f237" fmla="val 2467"/>
                  <a:gd name="f238" fmla="val 19535"/>
                  <a:gd name="f239" fmla="val 2156"/>
                  <a:gd name="f240" fmla="val 1884"/>
                  <a:gd name="f241" fmla="val 1689"/>
                  <a:gd name="f242" fmla="val 17940"/>
                  <a:gd name="f243" fmla="val 1261"/>
                  <a:gd name="f244" fmla="val 17317"/>
                  <a:gd name="f245" fmla="val 17161"/>
                  <a:gd name="f246" fmla="val 1240"/>
                  <a:gd name="f247" fmla="val 17004"/>
                  <a:gd name="f248" fmla="val 1231"/>
                  <a:gd name="f249" fmla="val 16848"/>
                  <a:gd name="f250" fmla="val 16421"/>
                  <a:gd name="f251" fmla="val 15993"/>
                  <a:gd name="f252" fmla="val 1303"/>
                  <a:gd name="f253" fmla="val 15566"/>
                  <a:gd name="f254" fmla="val 15060"/>
                  <a:gd name="f255" fmla="val 1572"/>
                  <a:gd name="f256" fmla="val 14593"/>
                  <a:gd name="f257" fmla="val 1923"/>
                  <a:gd name="f258" fmla="val 2312"/>
                  <a:gd name="f259" fmla="val 13893"/>
                  <a:gd name="f260" fmla="val 2701"/>
                  <a:gd name="f261" fmla="val 13582"/>
                  <a:gd name="f262" fmla="val 3518"/>
                  <a:gd name="f263" fmla="val 13076"/>
                  <a:gd name="f264" fmla="val 3907"/>
                  <a:gd name="f265" fmla="val 12842"/>
                  <a:gd name="f266" fmla="val 4296"/>
                  <a:gd name="f267" fmla="val 12648"/>
                  <a:gd name="f268" fmla="val 4647"/>
                  <a:gd name="f269" fmla="val 12336"/>
                  <a:gd name="f270" fmla="val 5191"/>
                  <a:gd name="f271" fmla="val 12064"/>
                  <a:gd name="f272" fmla="val 5775"/>
                  <a:gd name="f273" fmla="val 11830"/>
                  <a:gd name="f274" fmla="val 6359"/>
                  <a:gd name="f275" fmla="val 11636"/>
                  <a:gd name="f276" fmla="val 6787"/>
                  <a:gd name="f277" fmla="val 7215"/>
                  <a:gd name="f278" fmla="val 11441"/>
                  <a:gd name="f279" fmla="val 7409"/>
                  <a:gd name="f280" fmla="val 11402"/>
                  <a:gd name="f281" fmla="val 7565"/>
                  <a:gd name="f282" fmla="val 7098"/>
                  <a:gd name="f283" fmla="val 6904"/>
                  <a:gd name="f284" fmla="val 11169"/>
                  <a:gd name="f285" fmla="val 10819"/>
                  <a:gd name="f286" fmla="val 4374"/>
                  <a:gd name="f287" fmla="val 3168"/>
                  <a:gd name="f288" fmla="val 10118"/>
                  <a:gd name="f289" fmla="val 2545"/>
                  <a:gd name="f290" fmla="val 9846"/>
                  <a:gd name="f291" fmla="val 9496"/>
                  <a:gd name="f292" fmla="val 1378"/>
                  <a:gd name="f293" fmla="val 9184"/>
                  <a:gd name="f294" fmla="val 794"/>
                  <a:gd name="f295" fmla="val 366"/>
                  <a:gd name="f296" fmla="val 94"/>
                  <a:gd name="f297" fmla="val 7884"/>
                  <a:gd name="f298" fmla="val 29"/>
                  <a:gd name="f299" fmla="val 7701"/>
                  <a:gd name="f300" fmla="*/ f0 1 19847"/>
                  <a:gd name="f301" fmla="*/ f1 1 19133"/>
                  <a:gd name="f302" fmla="val f2"/>
                  <a:gd name="f303" fmla="val f3"/>
                  <a:gd name="f304" fmla="val f4"/>
                  <a:gd name="f305" fmla="+- f304 0 f302"/>
                  <a:gd name="f306" fmla="+- f303 0 f302"/>
                  <a:gd name="f307" fmla="*/ f306 1 19847"/>
                  <a:gd name="f308" fmla="*/ f305 1 19133"/>
                  <a:gd name="f309" fmla="*/ f302 1 f307"/>
                  <a:gd name="f310" fmla="*/ f303 1 f307"/>
                  <a:gd name="f311" fmla="*/ f302 1 f308"/>
                  <a:gd name="f312" fmla="*/ f304 1 f308"/>
                  <a:gd name="f313" fmla="*/ f309 f300 1"/>
                  <a:gd name="f314" fmla="*/ f310 f300 1"/>
                  <a:gd name="f315" fmla="*/ f312 f301 1"/>
                  <a:gd name="f316" fmla="*/ f311 f30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3" t="f316" r="f314" b="f315"/>
                <a:pathLst>
                  <a:path w="19847" h="1913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8" y="f30"/>
                      <a:pt x="f26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lnTo>
                      <a:pt x="f40" y="f41"/>
                    </a:lnTo>
                    <a:cubicBezTo>
                      <a:pt x="f42" y="f43"/>
                      <a:pt x="f44" y="f45"/>
                      <a:pt x="f46" y="f45"/>
                    </a:cubicBezTo>
                    <a:cubicBezTo>
                      <a:pt x="f47" y="f45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6" y="f78"/>
                      <a:pt x="f76" y="f79"/>
                    </a:cubicBezTo>
                    <a:cubicBezTo>
                      <a:pt x="f80" y="f81"/>
                      <a:pt x="f70" y="f82"/>
                      <a:pt x="f83" y="f84"/>
                    </a:cubicBezTo>
                    <a:cubicBezTo>
                      <a:pt x="f85" y="f86"/>
                      <a:pt x="f56" y="f87"/>
                      <a:pt x="f88" y="f89"/>
                    </a:cubicBezTo>
                    <a:cubicBezTo>
                      <a:pt x="f90" y="f91"/>
                      <a:pt x="f92" y="f93"/>
                      <a:pt x="f94" y="f93"/>
                    </a:cubicBezTo>
                    <a:cubicBezTo>
                      <a:pt x="f95" y="f93"/>
                      <a:pt x="f96" y="f97"/>
                      <a:pt x="f98" y="f99"/>
                    </a:cubicBezTo>
                    <a:cubicBezTo>
                      <a:pt x="f20" y="f100"/>
                      <a:pt x="f101" y="f82"/>
                      <a:pt x="f102" y="f103"/>
                    </a:cubicBezTo>
                    <a:lnTo>
                      <a:pt x="f102" y="f103"/>
                    </a:lnTo>
                    <a:cubicBezTo>
                      <a:pt x="f104" y="f105"/>
                      <a:pt x="f106" y="f107"/>
                      <a:pt x="f106" y="f108"/>
                    </a:cubicBezTo>
                    <a:cubicBezTo>
                      <a:pt x="f109" y="f110"/>
                      <a:pt x="f111" y="f112"/>
                      <a:pt x="f113" y="f114"/>
                    </a:cubicBezTo>
                    <a:cubicBezTo>
                      <a:pt x="f115" y="f116"/>
                      <a:pt x="f117" y="f118"/>
                      <a:pt x="f119" y="f120"/>
                    </a:cubicBezTo>
                    <a:cubicBezTo>
                      <a:pt x="f121" y="f122"/>
                      <a:pt x="f123" y="f124"/>
                      <a:pt x="f125" y="f124"/>
                    </a:cubicBezTo>
                    <a:cubicBezTo>
                      <a:pt x="f126" y="f124"/>
                      <a:pt x="f127" y="f128"/>
                      <a:pt x="f129" y="f130"/>
                    </a:cubicBezTo>
                    <a:cubicBezTo>
                      <a:pt x="f131" y="f132"/>
                      <a:pt x="f133" y="f134"/>
                      <a:pt x="f135" y="f136"/>
                    </a:cubicBezTo>
                    <a:cubicBezTo>
                      <a:pt x="f137" y="f112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6" y="f81"/>
                    </a:cubicBezTo>
                    <a:cubicBezTo>
                      <a:pt x="f158" y="f159"/>
                      <a:pt x="f160" y="f161"/>
                      <a:pt x="f162" y="f163"/>
                    </a:cubicBezTo>
                    <a:cubicBezTo>
                      <a:pt x="f164" y="f165"/>
                      <a:pt x="f166" y="f167"/>
                      <a:pt x="f168" y="f169"/>
                    </a:cubicBezTo>
                    <a:cubicBezTo>
                      <a:pt x="f170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80" y="f181"/>
                    </a:cubicBezTo>
                    <a:cubicBezTo>
                      <a:pt x="f182" y="f181"/>
                      <a:pt x="f183" y="f184"/>
                      <a:pt x="f185" y="f186"/>
                    </a:cubicBezTo>
                    <a:cubicBezTo>
                      <a:pt x="f187" y="f188"/>
                      <a:pt x="f189" y="f190"/>
                      <a:pt x="f191" y="f192"/>
                    </a:cubicBezTo>
                    <a:cubicBezTo>
                      <a:pt x="f193" y="f194"/>
                      <a:pt x="f195" y="f196"/>
                      <a:pt x="f197" y="f198"/>
                    </a:cubicBezTo>
                    <a:cubicBezTo>
                      <a:pt x="f199" y="f77"/>
                      <a:pt x="f200" y="f201"/>
                      <a:pt x="f202" y="f203"/>
                    </a:cubicBezTo>
                    <a:cubicBezTo>
                      <a:pt x="f204" y="f205"/>
                      <a:pt x="f206" y="f207"/>
                      <a:pt x="f208" y="f209"/>
                    </a:cubicBezTo>
                    <a:cubicBezTo>
                      <a:pt x="f180" y="f210"/>
                      <a:pt x="f211" y="f212"/>
                      <a:pt x="f211" y="f212"/>
                    </a:cubicBezTo>
                    <a:cubicBezTo>
                      <a:pt x="f213" y="f214"/>
                      <a:pt x="f176" y="f41"/>
                      <a:pt x="f215" y="f216"/>
                    </a:cubicBezTo>
                    <a:cubicBezTo>
                      <a:pt x="f217" y="f218"/>
                      <a:pt x="f219" y="f220"/>
                      <a:pt x="f221" y="f222"/>
                    </a:cubicBezTo>
                    <a:cubicBezTo>
                      <a:pt x="f223" y="f224"/>
                      <a:pt x="f225" y="f226"/>
                      <a:pt x="f227" y="f228"/>
                    </a:cubicBezTo>
                    <a:cubicBezTo>
                      <a:pt x="f229" y="f230"/>
                      <a:pt x="f193" y="f231"/>
                      <a:pt x="f232" y="f233"/>
                    </a:cubicBezTo>
                    <a:cubicBezTo>
                      <a:pt x="f3" y="f234"/>
                      <a:pt x="f193" y="f235"/>
                      <a:pt x="f236" y="f237"/>
                    </a:cubicBezTo>
                    <a:cubicBezTo>
                      <a:pt x="f238" y="f239"/>
                      <a:pt x="f227" y="f240"/>
                      <a:pt x="f225" y="f241"/>
                    </a:cubicBezTo>
                    <a:cubicBezTo>
                      <a:pt x="f200" y="f21"/>
                      <a:pt x="f242" y="f243"/>
                      <a:pt x="f244" y="f243"/>
                    </a:cubicBezTo>
                    <a:cubicBezTo>
                      <a:pt x="f245" y="f246"/>
                      <a:pt x="f247" y="f248"/>
                      <a:pt x="f249" y="f248"/>
                    </a:cubicBezTo>
                    <a:cubicBezTo>
                      <a:pt x="f250" y="f248"/>
                      <a:pt x="f251" y="f252"/>
                      <a:pt x="f253" y="f21"/>
                    </a:cubicBezTo>
                    <a:cubicBezTo>
                      <a:pt x="f254" y="f255"/>
                      <a:pt x="f256" y="f257"/>
                      <a:pt x="f211" y="f258"/>
                    </a:cubicBezTo>
                    <a:cubicBezTo>
                      <a:pt x="f259" y="f260"/>
                      <a:pt x="f261" y="f27"/>
                      <a:pt x="f168" y="f262"/>
                    </a:cubicBezTo>
                    <a:cubicBezTo>
                      <a:pt x="f263" y="f264"/>
                      <a:pt x="f265" y="f266"/>
                      <a:pt x="f267" y="f268"/>
                    </a:cubicBezTo>
                    <a:cubicBezTo>
                      <a:pt x="f269" y="f270"/>
                      <a:pt x="f271" y="f272"/>
                      <a:pt x="f273" y="f274"/>
                    </a:cubicBezTo>
                    <a:cubicBezTo>
                      <a:pt x="f275" y="f276"/>
                      <a:pt x="f156" y="f37"/>
                      <a:pt x="f156" y="f37"/>
                    </a:cubicBezTo>
                    <a:cubicBezTo>
                      <a:pt x="f154" y="f277"/>
                      <a:pt x="f278" y="f279"/>
                      <a:pt x="f280" y="f281"/>
                    </a:cubicBezTo>
                    <a:lnTo>
                      <a:pt x="f280" y="f220"/>
                    </a:lnTo>
                    <a:cubicBezTo>
                      <a:pt x="f280" y="f282"/>
                      <a:pt x="f150" y="f283"/>
                      <a:pt x="f150" y="f283"/>
                    </a:cubicBezTo>
                    <a:cubicBezTo>
                      <a:pt x="f284" y="f226"/>
                      <a:pt x="f285" y="f286"/>
                      <a:pt x="f140" y="f287"/>
                    </a:cubicBezTo>
                    <a:cubicBezTo>
                      <a:pt x="f288" y="f289"/>
                      <a:pt x="f290" y="f23"/>
                      <a:pt x="f291" y="f292"/>
                    </a:cubicBezTo>
                    <a:cubicBezTo>
                      <a:pt x="f293" y="f294"/>
                      <a:pt x="f119" y="f295"/>
                      <a:pt x="f102" y="f296"/>
                    </a:cubicBezTo>
                    <a:cubicBezTo>
                      <a:pt x="f297" y="f298"/>
                      <a:pt x="f299" y="f6"/>
                      <a:pt x="f5" y="f6"/>
                    </a:cubicBezTo>
                    <a:close/>
                  </a:path>
                </a:pathLst>
              </a:custGeom>
              <a:solidFill>
                <a:srgbClr val="FFF6E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333;p30">
                <a:extLst>
                  <a:ext uri="{FF2B5EF4-FFF2-40B4-BE49-F238E27FC236}">
                    <a16:creationId xmlns:a16="http://schemas.microsoft.com/office/drawing/2014/main" id="{F7A899BE-7F45-4628-8604-96283B5395AC}"/>
                  </a:ext>
                </a:extLst>
              </p:cNvPr>
              <p:cNvSpPr/>
              <p:nvPr/>
            </p:nvSpPr>
            <p:spPr>
              <a:xfrm>
                <a:off x="1851449" y="4619768"/>
                <a:ext cx="21204" cy="202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8"/>
                  <a:gd name="f4" fmla="val 783"/>
                  <a:gd name="f5" fmla="val 351"/>
                  <a:gd name="f6" fmla="val 337"/>
                  <a:gd name="f7" fmla="val 390"/>
                  <a:gd name="f8" fmla="val 429"/>
                  <a:gd name="f9" fmla="val 376"/>
                  <a:gd name="f10" fmla="val 415"/>
                  <a:gd name="f11" fmla="val 454"/>
                  <a:gd name="f12" fmla="val 312"/>
                  <a:gd name="f13" fmla="val 361"/>
                  <a:gd name="f14" fmla="val 1"/>
                  <a:gd name="f15" fmla="val 293"/>
                  <a:gd name="f16" fmla="val 225"/>
                  <a:gd name="f17" fmla="val 19"/>
                  <a:gd name="f18" fmla="val 156"/>
                  <a:gd name="f19" fmla="val 65"/>
                  <a:gd name="f20" fmla="val 78"/>
                  <a:gd name="f21" fmla="val 143"/>
                  <a:gd name="f22" fmla="val 260"/>
                  <a:gd name="f23" fmla="val 39"/>
                  <a:gd name="f24" fmla="val 532"/>
                  <a:gd name="f25" fmla="val 649"/>
                  <a:gd name="f26" fmla="val 688"/>
                  <a:gd name="f27" fmla="val 234"/>
                  <a:gd name="f28" fmla="val 766"/>
                  <a:gd name="f29" fmla="val 338"/>
                  <a:gd name="f30" fmla="val 778"/>
                  <a:gd name="f31" fmla="val 364"/>
                  <a:gd name="f32" fmla="val 442"/>
                  <a:gd name="f33" fmla="val 493"/>
                  <a:gd name="f34" fmla="val 545"/>
                  <a:gd name="f35" fmla="val 701"/>
                  <a:gd name="f36" fmla="val 779"/>
                  <a:gd name="f37" fmla="val 571"/>
                  <a:gd name="f38" fmla="val 299"/>
                  <a:gd name="f39" fmla="val 740"/>
                  <a:gd name="f40" fmla="val 182"/>
                  <a:gd name="f41" fmla="val 662"/>
                  <a:gd name="f42" fmla="val 104"/>
                  <a:gd name="f43" fmla="val 623"/>
                  <a:gd name="f44" fmla="val 26"/>
                  <a:gd name="f45" fmla="val 506"/>
                  <a:gd name="f46" fmla="val 458"/>
                  <a:gd name="f47" fmla="val 10"/>
                  <a:gd name="f48" fmla="val 410"/>
                  <a:gd name="f49" fmla="*/ f0 1 818"/>
                  <a:gd name="f50" fmla="*/ f1 1 783"/>
                  <a:gd name="f51" fmla="val f2"/>
                  <a:gd name="f52" fmla="val f3"/>
                  <a:gd name="f53" fmla="val f4"/>
                  <a:gd name="f54" fmla="+- f53 0 f51"/>
                  <a:gd name="f55" fmla="+- f52 0 f51"/>
                  <a:gd name="f56" fmla="*/ f55 1 818"/>
                  <a:gd name="f57" fmla="*/ f54 1 783"/>
                  <a:gd name="f58" fmla="*/ f51 1 f56"/>
                  <a:gd name="f59" fmla="*/ f52 1 f56"/>
                  <a:gd name="f60" fmla="*/ f51 1 f57"/>
                  <a:gd name="f61" fmla="*/ f53 1 f57"/>
                  <a:gd name="f62" fmla="*/ f58 f49 1"/>
                  <a:gd name="f63" fmla="*/ f59 f49 1"/>
                  <a:gd name="f64" fmla="*/ f61 f50 1"/>
                  <a:gd name="f65" fmla="*/ f60 f5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2" t="f65" r="f63" b="f64"/>
                <a:pathLst>
                  <a:path w="818" h="783">
                    <a:moveTo>
                      <a:pt x="f5" y="f6"/>
                    </a:moveTo>
                    <a:cubicBezTo>
                      <a:pt x="f7" y="f6"/>
                      <a:pt x="f7" y="f6"/>
                      <a:pt x="f8" y="f9"/>
                    </a:cubicBezTo>
                    <a:cubicBezTo>
                      <a:pt x="f8" y="f9"/>
                      <a:pt x="f8" y="f10"/>
                      <a:pt x="f8" y="f10"/>
                    </a:cubicBezTo>
                    <a:cubicBezTo>
                      <a:pt x="f8" y="f11"/>
                      <a:pt x="f7" y="f11"/>
                      <a:pt x="f7" y="f11"/>
                    </a:cubicBezTo>
                    <a:lnTo>
                      <a:pt x="f12" y="f11"/>
                    </a:lnTo>
                    <a:lnTo>
                      <a:pt x="f5" y="f10"/>
                    </a:lnTo>
                    <a:cubicBezTo>
                      <a:pt x="f5" y="f10"/>
                      <a:pt x="f5" y="f9"/>
                      <a:pt x="f5" y="f6"/>
                    </a:cubicBezTo>
                    <a:close/>
                    <a:moveTo>
                      <a:pt x="f13" y="f14"/>
                    </a:moveTo>
                    <a:cubicBezTo>
                      <a:pt x="f15" y="f14"/>
                      <a:pt x="f16" y="f17"/>
                      <a:pt x="f18" y="f19"/>
                    </a:cubicBezTo>
                    <a:cubicBezTo>
                      <a:pt x="f20" y="f21"/>
                      <a:pt x="f14" y="f22"/>
                      <a:pt x="f14" y="f9"/>
                    </a:cubicBezTo>
                    <a:cubicBezTo>
                      <a:pt x="f14" y="f11"/>
                      <a:pt x="f23" y="f24"/>
                      <a:pt x="f20" y="f25"/>
                    </a:cubicBezTo>
                    <a:cubicBezTo>
                      <a:pt x="f18" y="f26"/>
                      <a:pt x="f27" y="f28"/>
                      <a:pt x="f12" y="f28"/>
                    </a:cubicBezTo>
                    <a:cubicBezTo>
                      <a:pt x="f29" y="f30"/>
                      <a:pt x="f31" y="f4"/>
                      <a:pt x="f7" y="f4"/>
                    </a:cubicBezTo>
                    <a:cubicBezTo>
                      <a:pt x="f32" y="f4"/>
                      <a:pt x="f33" y="f28"/>
                      <a:pt x="f34" y="f28"/>
                    </a:cubicBezTo>
                    <a:cubicBezTo>
                      <a:pt x="f35" y="f26"/>
                      <a:pt x="f36" y="f37"/>
                      <a:pt x="f3" y="f11"/>
                    </a:cubicBezTo>
                    <a:cubicBezTo>
                      <a:pt x="f3" y="f9"/>
                      <a:pt x="f3" y="f6"/>
                      <a:pt x="f36" y="f38"/>
                    </a:cubicBezTo>
                    <a:lnTo>
                      <a:pt x="f39" y="f22"/>
                    </a:lnTo>
                    <a:cubicBezTo>
                      <a:pt x="f39" y="f40"/>
                      <a:pt x="f35" y="f21"/>
                      <a:pt x="f41" y="f42"/>
                    </a:cubicBezTo>
                    <a:cubicBezTo>
                      <a:pt x="f43" y="f19"/>
                      <a:pt x="f34" y="f44"/>
                      <a:pt x="f45" y="f44"/>
                    </a:cubicBezTo>
                    <a:cubicBezTo>
                      <a:pt x="f46" y="f47"/>
                      <a:pt x="f48" y="f14"/>
                      <a:pt x="f13" y="f14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334;p30">
                <a:extLst>
                  <a:ext uri="{FF2B5EF4-FFF2-40B4-BE49-F238E27FC236}">
                    <a16:creationId xmlns:a16="http://schemas.microsoft.com/office/drawing/2014/main" id="{A536B962-EAE7-4BF6-8879-294FC79BF6C9}"/>
                  </a:ext>
                </a:extLst>
              </p:cNvPr>
              <p:cNvSpPr/>
              <p:nvPr/>
            </p:nvSpPr>
            <p:spPr>
              <a:xfrm>
                <a:off x="1806058" y="4665405"/>
                <a:ext cx="23225" cy="223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96"/>
                  <a:gd name="f4" fmla="val 863"/>
                  <a:gd name="f5" fmla="val 545"/>
                  <a:gd name="f6" fmla="val 250"/>
                  <a:gd name="f7" fmla="val 584"/>
                  <a:gd name="f8" fmla="val 289"/>
                  <a:gd name="f9" fmla="val 328"/>
                  <a:gd name="f10" fmla="val 366"/>
                  <a:gd name="f11" fmla="val 405"/>
                  <a:gd name="f12" fmla="val 467"/>
                  <a:gd name="f13" fmla="val 428"/>
                  <a:gd name="f14" fmla="val 506"/>
                  <a:gd name="f15" fmla="val 203"/>
                  <a:gd name="f16" fmla="val 537"/>
                  <a:gd name="f17" fmla="val 214"/>
                  <a:gd name="f18" fmla="val 557"/>
                  <a:gd name="f19" fmla="val 227"/>
                  <a:gd name="f20" fmla="val 576"/>
                  <a:gd name="f21" fmla="val 242"/>
                  <a:gd name="f22" fmla="val 594"/>
                  <a:gd name="f23" fmla="val 224"/>
                  <a:gd name="f24" fmla="val 578"/>
                  <a:gd name="f25" fmla="val 211"/>
                  <a:gd name="f26" fmla="val 560"/>
                  <a:gd name="f27" fmla="val 451"/>
                  <a:gd name="f28" fmla="val 1"/>
                  <a:gd name="f29" fmla="val 280"/>
                  <a:gd name="f30" fmla="val 37"/>
                  <a:gd name="f31" fmla="val 195"/>
                  <a:gd name="f32" fmla="val 94"/>
                  <a:gd name="f33" fmla="val 117"/>
                  <a:gd name="f34" fmla="val 172"/>
                  <a:gd name="f35" fmla="val 39"/>
                  <a:gd name="f36" fmla="val 522"/>
                  <a:gd name="f37" fmla="val 600"/>
                  <a:gd name="f38" fmla="val 678"/>
                  <a:gd name="f39" fmla="val 156"/>
                  <a:gd name="f40" fmla="val 756"/>
                  <a:gd name="f41" fmla="val 234"/>
                  <a:gd name="f42" fmla="val 795"/>
                  <a:gd name="f43" fmla="val 351"/>
                  <a:gd name="f44" fmla="val 833"/>
                  <a:gd name="f45" fmla="val 390"/>
                  <a:gd name="f46" fmla="val 853"/>
                  <a:gd name="f47" fmla="val 623"/>
                  <a:gd name="f48" fmla="val 701"/>
                  <a:gd name="f49" fmla="val 740"/>
                  <a:gd name="f50" fmla="val 717"/>
                  <a:gd name="f51" fmla="val 818"/>
                  <a:gd name="f52" fmla="val 857"/>
                  <a:gd name="f53" fmla="val 483"/>
                  <a:gd name="f54" fmla="val 444"/>
                  <a:gd name="f55" fmla="val 895"/>
                  <a:gd name="f56" fmla="val 133"/>
                  <a:gd name="f57" fmla="val 16"/>
                  <a:gd name="f58" fmla="val 514"/>
                  <a:gd name="f59" fmla="val 6"/>
                  <a:gd name="f60" fmla="*/ f0 1 896"/>
                  <a:gd name="f61" fmla="*/ f1 1 863"/>
                  <a:gd name="f62" fmla="val f2"/>
                  <a:gd name="f63" fmla="val f3"/>
                  <a:gd name="f64" fmla="val f4"/>
                  <a:gd name="f65" fmla="+- f64 0 f62"/>
                  <a:gd name="f66" fmla="+- f63 0 f62"/>
                  <a:gd name="f67" fmla="*/ f66 1 896"/>
                  <a:gd name="f68" fmla="*/ f65 1 863"/>
                  <a:gd name="f69" fmla="*/ f62 1 f67"/>
                  <a:gd name="f70" fmla="*/ f63 1 f67"/>
                  <a:gd name="f71" fmla="*/ f62 1 f68"/>
                  <a:gd name="f72" fmla="*/ f64 1 f68"/>
                  <a:gd name="f73" fmla="*/ f69 f60 1"/>
                  <a:gd name="f74" fmla="*/ f70 f60 1"/>
                  <a:gd name="f75" fmla="*/ f72 f61 1"/>
                  <a:gd name="f76" fmla="*/ f71 f6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3" t="f76" r="f74" b="f75"/>
                <a:pathLst>
                  <a:path w="896" h="863">
                    <a:moveTo>
                      <a:pt x="f5" y="f6"/>
                    </a:moveTo>
                    <a:cubicBezTo>
                      <a:pt x="f7" y="f8"/>
                      <a:pt x="f7" y="f8"/>
                      <a:pt x="f7" y="f9"/>
                    </a:cubicBezTo>
                    <a:cubicBezTo>
                      <a:pt x="f7" y="f10"/>
                      <a:pt x="f7" y="f11"/>
                      <a:pt x="f5" y="f11"/>
                    </a:cubicBezTo>
                    <a:lnTo>
                      <a:pt x="f12" y="f11"/>
                    </a:lnTo>
                    <a:cubicBezTo>
                      <a:pt x="f13" y="f10"/>
                      <a:pt x="f13" y="f9"/>
                      <a:pt x="f12" y="f9"/>
                    </a:cubicBezTo>
                    <a:cubicBezTo>
                      <a:pt x="f12" y="f8"/>
                      <a:pt x="f12" y="f8"/>
                      <a:pt x="f14" y="f6"/>
                    </a:cubicBezTo>
                    <a:close/>
                    <a:moveTo>
                      <a:pt x="f15" y="f16"/>
                    </a:moveTo>
                    <a:cubicBezTo>
                      <a:pt x="f17" y="f18"/>
                      <a:pt x="f19" y="f20"/>
                      <a:pt x="f21" y="f22"/>
                    </a:cubicBezTo>
                    <a:lnTo>
                      <a:pt x="f21" y="f22"/>
                    </a:lnTo>
                    <a:cubicBezTo>
                      <a:pt x="f23" y="f24"/>
                      <a:pt x="f25" y="f26"/>
                      <a:pt x="f15" y="f16"/>
                    </a:cubicBezTo>
                    <a:close/>
                    <a:moveTo>
                      <a:pt x="f27" y="f28"/>
                    </a:moveTo>
                    <a:cubicBezTo>
                      <a:pt x="f10" y="f28"/>
                      <a:pt x="f29" y="f30"/>
                      <a:pt x="f31" y="f32"/>
                    </a:cubicBezTo>
                    <a:cubicBezTo>
                      <a:pt x="f33" y="f34"/>
                      <a:pt x="f35" y="f8"/>
                      <a:pt x="f35" y="f11"/>
                    </a:cubicBezTo>
                    <a:cubicBezTo>
                      <a:pt x="f2" y="f36"/>
                      <a:pt x="f35" y="f37"/>
                      <a:pt x="f33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13" y="f4"/>
                      <a:pt x="f12" y="f4"/>
                    </a:cubicBezTo>
                    <a:cubicBezTo>
                      <a:pt x="f14" y="f4"/>
                      <a:pt x="f5" y="f46"/>
                      <a:pt x="f7" y="f44"/>
                    </a:cubicBezTo>
                    <a:cubicBezTo>
                      <a:pt x="f47" y="f42"/>
                      <a:pt x="f48" y="f40"/>
                      <a:pt x="f49" y="f50"/>
                    </a:cubicBezTo>
                    <a:cubicBezTo>
                      <a:pt x="f51" y="f38"/>
                      <a:pt x="f52" y="f37"/>
                      <a:pt x="f52" y="f53"/>
                    </a:cubicBezTo>
                    <a:cubicBezTo>
                      <a:pt x="f52" y="f53"/>
                      <a:pt x="f52" y="f12"/>
                      <a:pt x="f52" y="f54"/>
                    </a:cubicBezTo>
                    <a:cubicBezTo>
                      <a:pt x="f55" y="f11"/>
                      <a:pt x="f55" y="f9"/>
                      <a:pt x="f52" y="f8"/>
                    </a:cubicBezTo>
                    <a:cubicBezTo>
                      <a:pt x="f51" y="f56"/>
                      <a:pt x="f48" y="f57"/>
                      <a:pt x="f5" y="f57"/>
                    </a:cubicBezTo>
                    <a:cubicBezTo>
                      <a:pt x="f58" y="f59"/>
                      <a:pt x="f53" y="f28"/>
                      <a:pt x="f27" y="f28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Google Shape;335;p30">
                <a:extLst>
                  <a:ext uri="{FF2B5EF4-FFF2-40B4-BE49-F238E27FC236}">
                    <a16:creationId xmlns:a16="http://schemas.microsoft.com/office/drawing/2014/main" id="{870BA0E1-E8C5-433E-9FEB-68DB53506D15}"/>
                  </a:ext>
                </a:extLst>
              </p:cNvPr>
              <p:cNvSpPr/>
              <p:nvPr/>
            </p:nvSpPr>
            <p:spPr>
              <a:xfrm>
                <a:off x="1790925" y="4595957"/>
                <a:ext cx="22210" cy="178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57"/>
                  <a:gd name="f4" fmla="val 689"/>
                  <a:gd name="f5" fmla="val 468"/>
                  <a:gd name="f6" fmla="val 284"/>
                  <a:gd name="f7" fmla="val 507"/>
                  <a:gd name="f8" fmla="val 545"/>
                  <a:gd name="f9" fmla="val 584"/>
                  <a:gd name="f10" fmla="val 323"/>
                  <a:gd name="f11" fmla="val 623"/>
                  <a:gd name="f12" fmla="val 400"/>
                  <a:gd name="f13" fmla="val 439"/>
                  <a:gd name="f14" fmla="val 526"/>
                  <a:gd name="f15" fmla="val 459"/>
                  <a:gd name="f16" fmla="val 487"/>
                  <a:gd name="f17" fmla="val 448"/>
                  <a:gd name="f18" fmla="val 429"/>
                  <a:gd name="f19" fmla="val 361"/>
                  <a:gd name="f20" fmla="val 472"/>
                  <a:gd name="f21" fmla="val 1"/>
                  <a:gd name="f22" fmla="val 446"/>
                  <a:gd name="f23" fmla="val 418"/>
                  <a:gd name="f24" fmla="val 4"/>
                  <a:gd name="f25" fmla="val 390"/>
                  <a:gd name="f26" fmla="val 11"/>
                  <a:gd name="f27" fmla="val 195"/>
                  <a:gd name="f28" fmla="val 206"/>
                  <a:gd name="f29" fmla="val 40"/>
                  <a:gd name="f30" fmla="val 517"/>
                  <a:gd name="f31" fmla="val 79"/>
                  <a:gd name="f32" fmla="val 556"/>
                  <a:gd name="f33" fmla="val 156"/>
                  <a:gd name="f34" fmla="val 595"/>
                  <a:gd name="f35" fmla="val 634"/>
                  <a:gd name="f36" fmla="val 234"/>
                  <a:gd name="f37" fmla="val 273"/>
                  <a:gd name="f38" fmla="val 312"/>
                  <a:gd name="f39" fmla="val 367"/>
                  <a:gd name="f40" fmla="val 661"/>
                  <a:gd name="f41" fmla="val 422"/>
                  <a:gd name="f42" fmla="val 477"/>
                  <a:gd name="f43" fmla="val 500"/>
                  <a:gd name="f44" fmla="val 523"/>
                  <a:gd name="f45" fmla="val 684"/>
                  <a:gd name="f46" fmla="val 673"/>
                  <a:gd name="f47" fmla="val 701"/>
                  <a:gd name="f48" fmla="val 740"/>
                  <a:gd name="f49" fmla="val 245"/>
                  <a:gd name="f50" fmla="val 128"/>
                  <a:gd name="f51" fmla="val 677"/>
                  <a:gd name="f52" fmla="val 64"/>
                  <a:gd name="f53" fmla="val 587"/>
                  <a:gd name="f54" fmla="*/ f0 1 857"/>
                  <a:gd name="f55" fmla="*/ f1 1 689"/>
                  <a:gd name="f56" fmla="val f2"/>
                  <a:gd name="f57" fmla="val f3"/>
                  <a:gd name="f58" fmla="val f4"/>
                  <a:gd name="f59" fmla="+- f58 0 f56"/>
                  <a:gd name="f60" fmla="+- f57 0 f56"/>
                  <a:gd name="f61" fmla="*/ f60 1 857"/>
                  <a:gd name="f62" fmla="*/ f59 1 689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857" h="689">
                    <a:moveTo>
                      <a:pt x="f5" y="f6"/>
                    </a:moveTo>
                    <a:cubicBezTo>
                      <a:pt x="f7" y="f6"/>
                      <a:pt x="f8" y="f6"/>
                      <a:pt x="f9" y="f10"/>
                    </a:cubicBezTo>
                    <a:cubicBezTo>
                      <a:pt x="f11" y="f10"/>
                      <a:pt x="f9" y="f12"/>
                      <a:pt x="f8" y="f13"/>
                    </a:cubicBezTo>
                    <a:cubicBezTo>
                      <a:pt x="f14" y="f15"/>
                      <a:pt x="f7" y="f5"/>
                      <a:pt x="f16" y="f5"/>
                    </a:cubicBezTo>
                    <a:cubicBezTo>
                      <a:pt x="f5" y="f5"/>
                      <a:pt x="f17" y="f15"/>
                      <a:pt x="f18" y="f13"/>
                    </a:cubicBezTo>
                    <a:cubicBezTo>
                      <a:pt x="f18" y="f13"/>
                      <a:pt x="f18" y="f12"/>
                      <a:pt x="f18" y="f12"/>
                    </a:cubicBezTo>
                    <a:lnTo>
                      <a:pt x="f18" y="f19"/>
                    </a:lnTo>
                    <a:cubicBezTo>
                      <a:pt x="f18" y="f10"/>
                      <a:pt x="f5" y="f10"/>
                      <a:pt x="f5" y="f6"/>
                    </a:cubicBezTo>
                    <a:close/>
                    <a:moveTo>
                      <a:pt x="f20" y="f21"/>
                    </a:moveTo>
                    <a:cubicBezTo>
                      <a:pt x="f22" y="f21"/>
                      <a:pt x="f23" y="f24"/>
                      <a:pt x="f25" y="f26"/>
                    </a:cubicBezTo>
                    <a:cubicBezTo>
                      <a:pt x="f27" y="f26"/>
                      <a:pt x="f21" y="f28"/>
                      <a:pt x="f21" y="f13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27" y="f35"/>
                      <a:pt x="f36" y="f35"/>
                      <a:pt x="f37" y="f35"/>
                    </a:cubicBezTo>
                    <a:lnTo>
                      <a:pt x="f38" y="f35"/>
                    </a:lnTo>
                    <a:cubicBezTo>
                      <a:pt x="f39" y="f40"/>
                      <a:pt x="f41" y="f4"/>
                      <a:pt x="f42" y="f4"/>
                    </a:cubicBezTo>
                    <a:cubicBezTo>
                      <a:pt x="f43" y="f4"/>
                      <a:pt x="f44" y="f45"/>
                      <a:pt x="f8" y="f46"/>
                    </a:cubicBezTo>
                    <a:cubicBezTo>
                      <a:pt x="f11" y="f46"/>
                      <a:pt x="f47" y="f35"/>
                      <a:pt x="f48" y="f32"/>
                    </a:cubicBezTo>
                    <a:cubicBezTo>
                      <a:pt x="f3" y="f13"/>
                      <a:pt x="f3" y="f49"/>
                      <a:pt x="f48" y="f50"/>
                    </a:cubicBezTo>
                    <a:cubicBezTo>
                      <a:pt x="f51" y="f52"/>
                      <a:pt x="f53" y="f21"/>
                      <a:pt x="f20" y="f21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7" name="Google Shape;336;p30">
                <a:extLst>
                  <a:ext uri="{FF2B5EF4-FFF2-40B4-BE49-F238E27FC236}">
                    <a16:creationId xmlns:a16="http://schemas.microsoft.com/office/drawing/2014/main" id="{0B58CBA2-46F9-4289-B999-4FF535E0DB51}"/>
                  </a:ext>
                </a:extLst>
              </p:cNvPr>
              <p:cNvSpPr/>
              <p:nvPr/>
            </p:nvSpPr>
            <p:spPr>
              <a:xfrm>
                <a:off x="1892789" y="4593826"/>
                <a:ext cx="20217" cy="185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0"/>
                  <a:gd name="f4" fmla="val 716"/>
                  <a:gd name="f5" fmla="val 487"/>
                  <a:gd name="f6" fmla="val 298"/>
                  <a:gd name="f7" fmla="val 497"/>
                  <a:gd name="f8" fmla="val 507"/>
                  <a:gd name="f9" fmla="val 307"/>
                  <a:gd name="f10" fmla="val 327"/>
                  <a:gd name="f11" fmla="val 546"/>
                  <a:gd name="f12" fmla="val 366"/>
                  <a:gd name="f13" fmla="val 405"/>
                  <a:gd name="f14" fmla="val 468"/>
                  <a:gd name="f15" fmla="val 443"/>
                  <a:gd name="f16" fmla="val 429"/>
                  <a:gd name="f17" fmla="val 351"/>
                  <a:gd name="f18" fmla="val 312"/>
                  <a:gd name="f19" fmla="val 390"/>
                  <a:gd name="f20" fmla="val 400"/>
                  <a:gd name="f21" fmla="val 414"/>
                  <a:gd name="f22" fmla="val 448"/>
                  <a:gd name="f23" fmla="val 478"/>
                  <a:gd name="f24" fmla="val 413"/>
                  <a:gd name="f25" fmla="val 328"/>
                  <a:gd name="f26" fmla="val 242"/>
                  <a:gd name="f27" fmla="val 36"/>
                  <a:gd name="f28" fmla="val 157"/>
                  <a:gd name="f29" fmla="val 93"/>
                  <a:gd name="f30" fmla="val 79"/>
                  <a:gd name="f31" fmla="val 132"/>
                  <a:gd name="f32" fmla="val 1"/>
                  <a:gd name="f33" fmla="val 249"/>
                  <a:gd name="f34" fmla="val 40"/>
                  <a:gd name="f35" fmla="val 482"/>
                  <a:gd name="f36" fmla="val 521"/>
                  <a:gd name="f37" fmla="val 118"/>
                  <a:gd name="f38" fmla="val 599"/>
                  <a:gd name="f39" fmla="val 234"/>
                  <a:gd name="f40" fmla="val 677"/>
                  <a:gd name="f41" fmla="val 585"/>
                  <a:gd name="f42" fmla="val 624"/>
                  <a:gd name="f43" fmla="val 663"/>
                  <a:gd name="f44" fmla="val 638"/>
                  <a:gd name="f45" fmla="val 740"/>
                  <a:gd name="f46" fmla="val 560"/>
                  <a:gd name="f47" fmla="val 779"/>
                  <a:gd name="f48" fmla="val 171"/>
                  <a:gd name="f49" fmla="val 54"/>
                  <a:gd name="f50" fmla="val 15"/>
                  <a:gd name="f51" fmla="val 476"/>
                  <a:gd name="f52" fmla="val 5"/>
                  <a:gd name="f53" fmla="val 444"/>
                  <a:gd name="f54" fmla="*/ f0 1 780"/>
                  <a:gd name="f55" fmla="*/ f1 1 716"/>
                  <a:gd name="f56" fmla="val f2"/>
                  <a:gd name="f57" fmla="val f3"/>
                  <a:gd name="f58" fmla="val f4"/>
                  <a:gd name="f59" fmla="+- f58 0 f56"/>
                  <a:gd name="f60" fmla="+- f57 0 f56"/>
                  <a:gd name="f61" fmla="*/ f60 1 780"/>
                  <a:gd name="f62" fmla="*/ f59 1 716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780" h="716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11" y="f10"/>
                    </a:lnTo>
                    <a:cubicBezTo>
                      <a:pt x="f11" y="f12"/>
                      <a:pt x="f11" y="f12"/>
                      <a:pt x="f11" y="f12"/>
                    </a:cubicBezTo>
                    <a:cubicBezTo>
                      <a:pt x="f11" y="f12"/>
                      <a:pt x="f11" y="f13"/>
                      <a:pt x="f11" y="f13"/>
                    </a:cubicBezTo>
                    <a:cubicBezTo>
                      <a:pt x="f14" y="f15"/>
                      <a:pt x="f16" y="f15"/>
                      <a:pt x="f17" y="f15"/>
                    </a:cubicBezTo>
                    <a:cubicBezTo>
                      <a:pt x="f17" y="f15"/>
                      <a:pt x="f18" y="f13"/>
                      <a:pt x="f18" y="f13"/>
                    </a:cubicBezTo>
                    <a:cubicBezTo>
                      <a:pt x="f18" y="f12"/>
                      <a:pt x="f17" y="f10"/>
                      <a:pt x="f19" y="f10"/>
                    </a:cubicBezTo>
                    <a:cubicBezTo>
                      <a:pt x="f19" y="f9"/>
                      <a:pt x="f20" y="f6"/>
                      <a:pt x="f21" y="f6"/>
                    </a:cubicBezTo>
                    <a:cubicBezTo>
                      <a:pt x="f16" y="f6"/>
                      <a:pt x="f22" y="f9"/>
                      <a:pt x="f14" y="f10"/>
                    </a:cubicBezTo>
                    <a:cubicBezTo>
                      <a:pt x="f14" y="f9"/>
                      <a:pt x="f23" y="f6"/>
                      <a:pt x="f5" y="f6"/>
                    </a:cubicBezTo>
                    <a:close/>
                    <a:moveTo>
                      <a:pt x="f24" y="f2"/>
                    </a:moveTo>
                    <a:cubicBezTo>
                      <a:pt x="f25" y="f2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12"/>
                    </a:cubicBezTo>
                    <a:cubicBezTo>
                      <a:pt x="f34" y="f15"/>
                      <a:pt x="f34" y="f35"/>
                      <a:pt x="f30" y="f36"/>
                    </a:cubicBezTo>
                    <a:lnTo>
                      <a:pt x="f37" y="f36"/>
                    </a:lnTo>
                    <a:cubicBezTo>
                      <a:pt x="f28" y="f38"/>
                      <a:pt x="f39" y="f40"/>
                      <a:pt x="f18" y="f4"/>
                    </a:cubicBezTo>
                    <a:lnTo>
                      <a:pt x="f11" y="f4"/>
                    </a:lnTo>
                    <a:cubicBezTo>
                      <a:pt x="f41" y="f40"/>
                      <a:pt x="f42" y="f40"/>
                      <a:pt x="f43" y="f44"/>
                    </a:cubicBezTo>
                    <a:cubicBezTo>
                      <a:pt x="f45" y="f46"/>
                      <a:pt x="f47" y="f15"/>
                      <a:pt x="f47" y="f10"/>
                    </a:cubicBezTo>
                    <a:cubicBezTo>
                      <a:pt x="f45" y="f48"/>
                      <a:pt x="f42" y="f49"/>
                      <a:pt x="f8" y="f50"/>
                    </a:cubicBezTo>
                    <a:cubicBezTo>
                      <a:pt x="f51" y="f52"/>
                      <a:pt x="f53" y="f2"/>
                      <a:pt x="f24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337;p30">
                <a:extLst>
                  <a:ext uri="{FF2B5EF4-FFF2-40B4-BE49-F238E27FC236}">
                    <a16:creationId xmlns:a16="http://schemas.microsoft.com/office/drawing/2014/main" id="{C38309C8-F9F8-4EF7-BEEB-56DF420095AA}"/>
                  </a:ext>
                </a:extLst>
              </p:cNvPr>
              <p:cNvSpPr/>
              <p:nvPr/>
            </p:nvSpPr>
            <p:spPr>
              <a:xfrm>
                <a:off x="1880710" y="4662406"/>
                <a:ext cx="19184" cy="19074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740"/>
                  <a:gd name="f5" fmla="val 736"/>
                  <a:gd name="f6" fmla="val 358"/>
                  <a:gd name="f7" fmla="val 1"/>
                  <a:gd name="f8" fmla="val 255"/>
                  <a:gd name="f9" fmla="val 175"/>
                  <a:gd name="f10" fmla="val 45"/>
                  <a:gd name="f11" fmla="val 117"/>
                  <a:gd name="f12" fmla="val 132"/>
                  <a:gd name="f13" fmla="val 327"/>
                  <a:gd name="f14" fmla="val 39"/>
                  <a:gd name="f15" fmla="val 599"/>
                  <a:gd name="f16" fmla="val 272"/>
                  <a:gd name="f17" fmla="val 716"/>
                  <a:gd name="f18" fmla="val 677"/>
                  <a:gd name="f19" fmla="val 311"/>
                  <a:gd name="f20" fmla="val 735"/>
                  <a:gd name="f21" fmla="val 409"/>
                  <a:gd name="f22" fmla="val 457"/>
                  <a:gd name="f23" fmla="val 506"/>
                  <a:gd name="f24" fmla="val 545"/>
                  <a:gd name="f25" fmla="val 584"/>
                  <a:gd name="f26" fmla="val 638"/>
                  <a:gd name="f27" fmla="val 623"/>
                  <a:gd name="f28" fmla="val 662"/>
                  <a:gd name="f29" fmla="val 521"/>
                  <a:gd name="f30" fmla="val 700"/>
                  <a:gd name="f31" fmla="val 482"/>
                  <a:gd name="f32" fmla="val 444"/>
                  <a:gd name="f33" fmla="val 739"/>
                  <a:gd name="f34" fmla="val 366"/>
                  <a:gd name="f35" fmla="val 288"/>
                  <a:gd name="f36" fmla="val 210"/>
                  <a:gd name="f37" fmla="val 54"/>
                  <a:gd name="f38" fmla="val 16"/>
                  <a:gd name="f39" fmla="val 467"/>
                  <a:gd name="f40" fmla="val 428"/>
                  <a:gd name="f41" fmla="val 6"/>
                  <a:gd name="f42" fmla="val 392"/>
                  <a:gd name="f43" fmla="*/ f1 1 740"/>
                  <a:gd name="f44" fmla="*/ f2 1 736"/>
                  <a:gd name="f45" fmla="val f3"/>
                  <a:gd name="f46" fmla="val f4"/>
                  <a:gd name="f47" fmla="val f5"/>
                  <a:gd name="f48" fmla="+- f47 0 f45"/>
                  <a:gd name="f49" fmla="+- f46 0 f45"/>
                  <a:gd name="f50" fmla="*/ f49 1 740"/>
                  <a:gd name="f51" fmla="*/ f48 1 736"/>
                  <a:gd name="f52" fmla="*/ f45 1 f50"/>
                  <a:gd name="f53" fmla="*/ f46 1 f50"/>
                  <a:gd name="f54" fmla="*/ f45 1 f51"/>
                  <a:gd name="f55" fmla="*/ f47 1 f51"/>
                  <a:gd name="f56" fmla="*/ f52 f43 1"/>
                  <a:gd name="f57" fmla="*/ f53 f43 1"/>
                  <a:gd name="f58" fmla="*/ f55 f44 1"/>
                  <a:gd name="f59" fmla="*/ f54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6" t="f59" r="f57" b="f58"/>
                <a:pathLst>
                  <a:path w="740" h="736">
                    <a:moveTo>
                      <a:pt x="f6" y="f7"/>
                    </a:moveTo>
                    <a:cubicBezTo>
                      <a:pt x="f8" y="f7"/>
                      <a:pt x="f9" y="f10"/>
                      <a:pt x="f11" y="f12"/>
                    </a:cubicBezTo>
                    <a:cubicBezTo>
                      <a:pt x="f3" y="f13"/>
                      <a:pt x="f14" y="f15"/>
                      <a:pt x="f16" y="f17"/>
                    </a:cubicBezTo>
                    <a:lnTo>
                      <a:pt x="f16" y="f18"/>
                    </a:lnTo>
                    <a:cubicBezTo>
                      <a:pt x="f19" y="f17"/>
                      <a:pt x="f0" y="f20"/>
                      <a:pt x="f21" y="f20"/>
                    </a:cubicBezTo>
                    <a:cubicBezTo>
                      <a:pt x="f22" y="f20"/>
                      <a:pt x="f23" y="f17"/>
                      <a:pt x="f24" y="f18"/>
                    </a:cubicBezTo>
                    <a:cubicBezTo>
                      <a:pt x="f25" y="f26"/>
                      <a:pt x="f27" y="f15"/>
                      <a:pt x="f28" y="f29"/>
                    </a:cubicBezTo>
                    <a:cubicBezTo>
                      <a:pt x="f30" y="f31"/>
                      <a:pt x="f30" y="f32"/>
                      <a:pt x="f33" y="f34"/>
                    </a:cubicBezTo>
                    <a:cubicBezTo>
                      <a:pt x="f33" y="f35"/>
                      <a:pt x="f33" y="f36"/>
                      <a:pt x="f28" y="f12"/>
                    </a:cubicBezTo>
                    <a:cubicBezTo>
                      <a:pt x="f27" y="f37"/>
                      <a:pt x="f24" y="f38"/>
                      <a:pt x="f39" y="f38"/>
                    </a:cubicBezTo>
                    <a:cubicBezTo>
                      <a:pt x="f40" y="f41"/>
                      <a:pt x="f42" y="f7"/>
                      <a:pt x="f6" y="f7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Google Shape;338;p30">
                <a:extLst>
                  <a:ext uri="{FF2B5EF4-FFF2-40B4-BE49-F238E27FC236}">
                    <a16:creationId xmlns:a16="http://schemas.microsoft.com/office/drawing/2014/main" id="{29F03120-3376-4020-B576-320B24751809}"/>
                  </a:ext>
                </a:extLst>
              </p:cNvPr>
              <p:cNvSpPr/>
              <p:nvPr/>
            </p:nvSpPr>
            <p:spPr>
              <a:xfrm>
                <a:off x="1843384" y="4558924"/>
                <a:ext cx="19184" cy="185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0"/>
                  <a:gd name="f4" fmla="val 717"/>
                  <a:gd name="f5" fmla="val 379"/>
                  <a:gd name="f6" fmla="val 179"/>
                  <a:gd name="f7" fmla="val 432"/>
                  <a:gd name="f8" fmla="val 479"/>
                  <a:gd name="f9" fmla="val 206"/>
                  <a:gd name="f10" fmla="val 506"/>
                  <a:gd name="f11" fmla="val 234"/>
                  <a:gd name="f12" fmla="val 467"/>
                  <a:gd name="f13" fmla="val 273"/>
                  <a:gd name="f14" fmla="val 351"/>
                  <a:gd name="f15" fmla="val 390"/>
                  <a:gd name="f16" fmla="val 428"/>
                  <a:gd name="f17" fmla="val 389"/>
                  <a:gd name="f18" fmla="val 350"/>
                  <a:gd name="f19" fmla="val 312"/>
                  <a:gd name="f20" fmla="val 195"/>
                  <a:gd name="f21" fmla="val 334"/>
                  <a:gd name="f22" fmla="val 184"/>
                  <a:gd name="f23" fmla="val 357"/>
                  <a:gd name="f24" fmla="val 39"/>
                  <a:gd name="f25" fmla="val 78"/>
                  <a:gd name="f26" fmla="val 117"/>
                  <a:gd name="f27" fmla="val 545"/>
                  <a:gd name="f28" fmla="val 584"/>
                  <a:gd name="f29" fmla="val 156"/>
                  <a:gd name="f30" fmla="val 623"/>
                  <a:gd name="f31" fmla="val 252"/>
                  <a:gd name="f32" fmla="val 680"/>
                  <a:gd name="f33" fmla="val 330"/>
                  <a:gd name="f34" fmla="val 716"/>
                  <a:gd name="f35" fmla="val 413"/>
                  <a:gd name="f36" fmla="val 444"/>
                  <a:gd name="f37" fmla="val 475"/>
                  <a:gd name="f38" fmla="val 711"/>
                  <a:gd name="f39" fmla="val 701"/>
                  <a:gd name="f40" fmla="val 662"/>
                  <a:gd name="f41" fmla="*/ f0 1 740"/>
                  <a:gd name="f42" fmla="*/ f1 1 717"/>
                  <a:gd name="f43" fmla="val f2"/>
                  <a:gd name="f44" fmla="val f3"/>
                  <a:gd name="f45" fmla="val f4"/>
                  <a:gd name="f46" fmla="+- f45 0 f43"/>
                  <a:gd name="f47" fmla="+- f44 0 f43"/>
                  <a:gd name="f48" fmla="*/ f47 1 740"/>
                  <a:gd name="f49" fmla="*/ f46 1 717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740" h="7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1"/>
                    </a:lnTo>
                    <a:cubicBezTo>
                      <a:pt x="f12" y="f13"/>
                      <a:pt x="f12" y="f14"/>
                      <a:pt x="f12" y="f15"/>
                    </a:cubicBezTo>
                    <a:cubicBezTo>
                      <a:pt x="f16" y="f15"/>
                      <a:pt x="f17" y="f16"/>
                      <a:pt x="f18" y="f16"/>
                    </a:cubicBezTo>
                    <a:cubicBezTo>
                      <a:pt x="f18" y="f15"/>
                      <a:pt x="f19" y="f15"/>
                      <a:pt x="f13" y="f15"/>
                    </a:cubicBezTo>
                    <a:cubicBezTo>
                      <a:pt x="f13" y="f14"/>
                      <a:pt x="f13" y="f19"/>
                      <a:pt x="f13" y="f19"/>
                    </a:cubicBezTo>
                    <a:cubicBezTo>
                      <a:pt x="f19" y="f13"/>
                      <a:pt x="f19" y="f11"/>
                      <a:pt x="f19" y="f20"/>
                    </a:cubicBezTo>
                    <a:cubicBezTo>
                      <a:pt x="f21" y="f22"/>
                      <a:pt x="f23" y="f6"/>
                      <a:pt x="f5" y="f6"/>
                    </a:cubicBezTo>
                    <a:close/>
                    <a:moveTo>
                      <a:pt x="f13" y="f2"/>
                    </a:moveTo>
                    <a:cubicBezTo>
                      <a:pt x="f13" y="f2"/>
                      <a:pt x="f11" y="f24"/>
                      <a:pt x="f20" y="f24"/>
                    </a:cubicBezTo>
                    <a:cubicBezTo>
                      <a:pt x="f25" y="f25"/>
                      <a:pt x="f2" y="f20"/>
                      <a:pt x="f2" y="f19"/>
                    </a:cubicBezTo>
                    <a:cubicBezTo>
                      <a:pt x="f2" y="f15"/>
                      <a:pt x="f24" y="f16"/>
                      <a:pt x="f25" y="f12"/>
                    </a:cubicBezTo>
                    <a:lnTo>
                      <a:pt x="f25" y="f10"/>
                    </a:lnTo>
                    <a:cubicBezTo>
                      <a:pt x="f25" y="f10"/>
                      <a:pt x="f26" y="f27"/>
                      <a:pt x="f26" y="f28"/>
                    </a:cubicBezTo>
                    <a:cubicBezTo>
                      <a:pt x="f29" y="f28"/>
                      <a:pt x="f29" y="f30"/>
                      <a:pt x="f20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10" y="f39"/>
                    </a:cubicBezTo>
                    <a:cubicBezTo>
                      <a:pt x="f27" y="f40"/>
                      <a:pt x="f30" y="f28"/>
                      <a:pt x="f40" y="f10"/>
                    </a:cubicBezTo>
                    <a:cubicBezTo>
                      <a:pt x="f40" y="f10"/>
                      <a:pt x="f39" y="f12"/>
                      <a:pt x="f39" y="f12"/>
                    </a:cubicBezTo>
                    <a:cubicBezTo>
                      <a:pt x="f3" y="f15"/>
                      <a:pt x="f3" y="f19"/>
                      <a:pt x="f39" y="f11"/>
                    </a:cubicBezTo>
                    <a:cubicBezTo>
                      <a:pt x="f40" y="f26"/>
                      <a:pt x="f30" y="f24"/>
                      <a:pt x="f10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7717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0;p31">
            <a:extLst>
              <a:ext uri="{FF2B5EF4-FFF2-40B4-BE49-F238E27FC236}">
                <a16:creationId xmlns:a16="http://schemas.microsoft.com/office/drawing/2014/main" id="{1F611320-830D-46B3-9B06-24A4FCF0D0BD}"/>
              </a:ext>
            </a:extLst>
          </p:cNvPr>
          <p:cNvGrpSpPr/>
          <p:nvPr/>
        </p:nvGrpSpPr>
        <p:grpSpPr>
          <a:xfrm>
            <a:off x="7600917" y="3319750"/>
            <a:ext cx="686373" cy="1115539"/>
            <a:chOff x="7600917" y="3319750"/>
            <a:chExt cx="686373" cy="1115539"/>
          </a:xfrm>
        </p:grpSpPr>
        <p:grpSp>
          <p:nvGrpSpPr>
            <p:cNvPr id="3" name="Google Shape;341;p31">
              <a:extLst>
                <a:ext uri="{FF2B5EF4-FFF2-40B4-BE49-F238E27FC236}">
                  <a16:creationId xmlns:a16="http://schemas.microsoft.com/office/drawing/2014/main" id="{2E8EE7E7-380F-4863-9CF5-AFC725742693}"/>
                </a:ext>
              </a:extLst>
            </p:cNvPr>
            <p:cNvGrpSpPr/>
            <p:nvPr/>
          </p:nvGrpSpPr>
          <p:grpSpPr>
            <a:xfrm>
              <a:off x="7750986" y="3319750"/>
              <a:ext cx="536304" cy="459522"/>
              <a:chOff x="7750986" y="3319750"/>
              <a:chExt cx="536304" cy="459522"/>
            </a:xfrm>
          </p:grpSpPr>
          <p:sp>
            <p:nvSpPr>
              <p:cNvPr id="4" name="Google Shape;342;p31">
                <a:extLst>
                  <a:ext uri="{FF2B5EF4-FFF2-40B4-BE49-F238E27FC236}">
                    <a16:creationId xmlns:a16="http://schemas.microsoft.com/office/drawing/2014/main" id="{962F65E6-81B5-40A9-A355-AEBC97CF3772}"/>
                  </a:ext>
                </a:extLst>
              </p:cNvPr>
              <p:cNvSpPr/>
              <p:nvPr/>
            </p:nvSpPr>
            <p:spPr>
              <a:xfrm rot="3164790">
                <a:off x="7789377" y="3281359"/>
                <a:ext cx="459522" cy="5363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427"/>
                  <a:gd name="f4" fmla="val 27344"/>
                  <a:gd name="f5" fmla="val 8373"/>
                  <a:gd name="f6" fmla="val 1"/>
                  <a:gd name="f7" fmla="val 8306"/>
                  <a:gd name="f8" fmla="val 8239"/>
                  <a:gd name="f9" fmla="val 4"/>
                  <a:gd name="f10" fmla="val 8172"/>
                  <a:gd name="f11" fmla="val 11"/>
                  <a:gd name="f12" fmla="val 7744"/>
                  <a:gd name="f13" fmla="val 7355"/>
                  <a:gd name="f14" fmla="val 127"/>
                  <a:gd name="f15" fmla="val 7044"/>
                  <a:gd name="f16" fmla="val 361"/>
                  <a:gd name="f17" fmla="val 6460"/>
                  <a:gd name="f18" fmla="val 867"/>
                  <a:gd name="f19" fmla="val 6032"/>
                  <a:gd name="f20" fmla="val 1528"/>
                  <a:gd name="f21" fmla="val 5760"/>
                  <a:gd name="f22" fmla="val 2268"/>
                  <a:gd name="f23" fmla="val 5448"/>
                  <a:gd name="f24" fmla="val 2929"/>
                  <a:gd name="f25" fmla="val 5254"/>
                  <a:gd name="f26" fmla="val 3630"/>
                  <a:gd name="f27" fmla="val 5215"/>
                  <a:gd name="f28" fmla="val 4369"/>
                  <a:gd name="f29" fmla="val 5069"/>
                  <a:gd name="f30" fmla="val 5371"/>
                  <a:gd name="f31" fmla="val 5731"/>
                  <a:gd name="f32" fmla="val 5721"/>
                  <a:gd name="f33" fmla="val 6353"/>
                  <a:gd name="f34" fmla="val 6898"/>
                  <a:gd name="f35" fmla="val 6343"/>
                  <a:gd name="f36" fmla="val 7404"/>
                  <a:gd name="f37" fmla="val 6733"/>
                  <a:gd name="f38" fmla="val 7910"/>
                  <a:gd name="f39" fmla="val 7083"/>
                  <a:gd name="f40" fmla="val 8377"/>
                  <a:gd name="f41" fmla="val 7433"/>
                  <a:gd name="f42" fmla="val 8805"/>
                  <a:gd name="f43" fmla="val 7783"/>
                  <a:gd name="f44" fmla="val 9155"/>
                  <a:gd name="f45" fmla="val 8289"/>
                  <a:gd name="f46" fmla="val 9739"/>
                  <a:gd name="f47" fmla="val 8873"/>
                  <a:gd name="f48" fmla="val 10323"/>
                  <a:gd name="f49" fmla="val 9457"/>
                  <a:gd name="f50" fmla="val 10867"/>
                  <a:gd name="f51" fmla="val 9885"/>
                  <a:gd name="f52" fmla="val 11218"/>
                  <a:gd name="f53" fmla="val 10118"/>
                  <a:gd name="f54" fmla="val 11412"/>
                  <a:gd name="f55" fmla="val 10313"/>
                  <a:gd name="f56" fmla="val 11607"/>
                  <a:gd name="f57" fmla="val 10507"/>
                  <a:gd name="f58" fmla="val 11724"/>
                  <a:gd name="f59" fmla="val 10663"/>
                  <a:gd name="f60" fmla="val 11840"/>
                  <a:gd name="f61" fmla="val 10429"/>
                  <a:gd name="f62" fmla="val 11762"/>
                  <a:gd name="f63" fmla="val 10157"/>
                  <a:gd name="f64" fmla="val 11685"/>
                  <a:gd name="f65" fmla="val 9924"/>
                  <a:gd name="f66" fmla="val 11646"/>
                  <a:gd name="f67" fmla="val 8490"/>
                  <a:gd name="f68" fmla="val 11373"/>
                  <a:gd name="f69" fmla="val 7087"/>
                  <a:gd name="f70" fmla="val 11249"/>
                  <a:gd name="f71" fmla="val 5661"/>
                  <a:gd name="f72" fmla="val 5461"/>
                  <a:gd name="f73" fmla="val 5261"/>
                  <a:gd name="f74" fmla="val 11252"/>
                  <a:gd name="f75" fmla="val 5059"/>
                  <a:gd name="f76" fmla="val 11257"/>
                  <a:gd name="f77" fmla="val 4242"/>
                  <a:gd name="f78" fmla="val 3425"/>
                  <a:gd name="f79" fmla="val 11334"/>
                  <a:gd name="f80" fmla="val 2608"/>
                  <a:gd name="f81" fmla="val 11490"/>
                  <a:gd name="f82" fmla="val 1791"/>
                  <a:gd name="f83" fmla="val 1051"/>
                  <a:gd name="f84" fmla="val 12035"/>
                  <a:gd name="f85" fmla="val 468"/>
                  <a:gd name="f86" fmla="val 12657"/>
                  <a:gd name="f87" fmla="val 234"/>
                  <a:gd name="f88" fmla="val 12969"/>
                  <a:gd name="f89" fmla="val 39"/>
                  <a:gd name="f90" fmla="val 13358"/>
                  <a:gd name="f91" fmla="val 13786"/>
                  <a:gd name="f92" fmla="val 14214"/>
                  <a:gd name="f93" fmla="val 78"/>
                  <a:gd name="f94" fmla="val 14603"/>
                  <a:gd name="f95" fmla="val 195"/>
                  <a:gd name="f96" fmla="val 14992"/>
                  <a:gd name="f97" fmla="val 15693"/>
                  <a:gd name="f98" fmla="val 896"/>
                  <a:gd name="f99" fmla="val 16354"/>
                  <a:gd name="f100" fmla="val 1440"/>
                  <a:gd name="f101" fmla="val 16860"/>
                  <a:gd name="f102" fmla="val 1985"/>
                  <a:gd name="f103" fmla="val 17366"/>
                  <a:gd name="f104" fmla="val 2569"/>
                  <a:gd name="f105" fmla="val 17755"/>
                  <a:gd name="f106" fmla="val 3269"/>
                  <a:gd name="f107" fmla="val 18028"/>
                  <a:gd name="f108" fmla="val 3853"/>
                  <a:gd name="f109" fmla="val 18300"/>
                  <a:gd name="f110" fmla="val 4515"/>
                  <a:gd name="f111" fmla="val 18456"/>
                  <a:gd name="f112" fmla="val 18495"/>
                  <a:gd name="f113" fmla="val 5413"/>
                  <a:gd name="f114" fmla="val 18514"/>
                  <a:gd name="f115" fmla="val 5612"/>
                  <a:gd name="f116" fmla="val 18524"/>
                  <a:gd name="f117" fmla="val 5809"/>
                  <a:gd name="f118" fmla="val 6776"/>
                  <a:gd name="f119" fmla="val 7728"/>
                  <a:gd name="f120" fmla="val 18292"/>
                  <a:gd name="f121" fmla="val 8600"/>
                  <a:gd name="f122" fmla="val 17872"/>
                  <a:gd name="f123" fmla="val 10390"/>
                  <a:gd name="f124" fmla="val 17094"/>
                  <a:gd name="f125" fmla="val 18378"/>
                  <a:gd name="f126" fmla="val 8834"/>
                  <a:gd name="f127" fmla="val 19895"/>
                  <a:gd name="f128" fmla="val 21491"/>
                  <a:gd name="f129" fmla="val 8406"/>
                  <a:gd name="f130" fmla="val 22269"/>
                  <a:gd name="f131" fmla="val 8445"/>
                  <a:gd name="f132" fmla="val 23086"/>
                  <a:gd name="f133" fmla="val 8639"/>
                  <a:gd name="f134" fmla="val 23865"/>
                  <a:gd name="f135" fmla="val 8756"/>
                  <a:gd name="f136" fmla="val 24254"/>
                  <a:gd name="f137" fmla="val 8912"/>
                  <a:gd name="f138" fmla="val 24604"/>
                  <a:gd name="f139" fmla="val 9106"/>
                  <a:gd name="f140" fmla="val 24954"/>
                  <a:gd name="f141" fmla="val 9301"/>
                  <a:gd name="f142" fmla="val 25304"/>
                  <a:gd name="f143" fmla="val 9495"/>
                  <a:gd name="f144" fmla="val 25616"/>
                  <a:gd name="f145" fmla="val 9729"/>
                  <a:gd name="f146" fmla="val 25927"/>
                  <a:gd name="f147" fmla="val 9962"/>
                  <a:gd name="f148" fmla="val 26238"/>
                  <a:gd name="f149" fmla="val 10235"/>
                  <a:gd name="f150" fmla="val 26511"/>
                  <a:gd name="f151" fmla="val 10546"/>
                  <a:gd name="f152" fmla="val 26783"/>
                  <a:gd name="f153" fmla="val 10857"/>
                  <a:gd name="f154" fmla="val 26978"/>
                  <a:gd name="f155" fmla="val 11208"/>
                  <a:gd name="f156" fmla="val 27172"/>
                  <a:gd name="f157" fmla="val 11597"/>
                  <a:gd name="f158" fmla="val 27250"/>
                  <a:gd name="f159" fmla="val 11838"/>
                  <a:gd name="f160" fmla="val 27313"/>
                  <a:gd name="f161" fmla="val 12083"/>
                  <a:gd name="f162" fmla="val 12326"/>
                  <a:gd name="f163" fmla="val 12831"/>
                  <a:gd name="f164" fmla="val 13330"/>
                  <a:gd name="f165" fmla="val 27214"/>
                  <a:gd name="f166" fmla="val 13776"/>
                  <a:gd name="f167" fmla="val 14399"/>
                  <a:gd name="f168" fmla="val 26627"/>
                  <a:gd name="f169" fmla="val 14904"/>
                  <a:gd name="f170" fmla="val 26083"/>
                  <a:gd name="f171" fmla="val 15216"/>
                  <a:gd name="f172" fmla="val 25421"/>
                  <a:gd name="f173" fmla="val 15488"/>
                  <a:gd name="f174" fmla="val 24837"/>
                  <a:gd name="f175" fmla="val 15644"/>
                  <a:gd name="f176" fmla="val 24215"/>
                  <a:gd name="f177" fmla="val 15683"/>
                  <a:gd name="f178" fmla="val 23553"/>
                  <a:gd name="f179" fmla="val 15838"/>
                  <a:gd name="f180" fmla="val 21724"/>
                  <a:gd name="f181" fmla="val 15799"/>
                  <a:gd name="f182" fmla="val 19857"/>
                  <a:gd name="f183" fmla="val 15527"/>
                  <a:gd name="f184" fmla="val 17045"/>
                  <a:gd name="f185" fmla="val 18923"/>
                  <a:gd name="f186" fmla="val 18679"/>
                  <a:gd name="f187" fmla="val 19701"/>
                  <a:gd name="f188" fmla="val 20352"/>
                  <a:gd name="f189" fmla="val 20323"/>
                  <a:gd name="f190" fmla="val 20755"/>
                  <a:gd name="f191" fmla="val 20485"/>
                  <a:gd name="f192" fmla="val 21195"/>
                  <a:gd name="f193" fmla="val 20572"/>
                  <a:gd name="f194" fmla="val 21647"/>
                  <a:gd name="f195" fmla="val 21850"/>
                  <a:gd name="f196" fmla="val 22054"/>
                  <a:gd name="f197" fmla="val 20554"/>
                  <a:gd name="f198" fmla="val 22259"/>
                  <a:gd name="f199" fmla="val 20518"/>
                  <a:gd name="f200" fmla="val 22609"/>
                  <a:gd name="f201" fmla="val 20440"/>
                  <a:gd name="f202" fmla="val 22882"/>
                  <a:gd name="f203" fmla="val 20207"/>
                  <a:gd name="f204" fmla="val 23076"/>
                  <a:gd name="f205" fmla="val 19934"/>
                  <a:gd name="f206" fmla="val 23193"/>
                  <a:gd name="f207" fmla="val 19623"/>
                  <a:gd name="f208" fmla="val 19273"/>
                  <a:gd name="f209" fmla="val 23115"/>
                  <a:gd name="f210" fmla="val 18962"/>
                  <a:gd name="f211" fmla="val 22998"/>
                  <a:gd name="f212" fmla="val 18650"/>
                  <a:gd name="f213" fmla="val 22726"/>
                  <a:gd name="f214" fmla="val 18144"/>
                  <a:gd name="f215" fmla="val 22570"/>
                  <a:gd name="f216" fmla="val 22415"/>
                  <a:gd name="f217" fmla="val 17638"/>
                  <a:gd name="f218" fmla="val 22220"/>
                  <a:gd name="f219" fmla="val 17405"/>
                  <a:gd name="f220" fmla="val 21909"/>
                  <a:gd name="f221" fmla="val 16977"/>
                  <a:gd name="f222" fmla="val 21520"/>
                  <a:gd name="f223" fmla="val 16588"/>
                  <a:gd name="f224" fmla="val 21131"/>
                  <a:gd name="f225" fmla="val 16238"/>
                  <a:gd name="f226" fmla="val 20391"/>
                  <a:gd name="f227" fmla="val 15615"/>
                  <a:gd name="f228" fmla="val 19613"/>
                  <a:gd name="f229" fmla="val 15109"/>
                  <a:gd name="f230" fmla="val 18757"/>
                  <a:gd name="f231" fmla="val 14681"/>
                  <a:gd name="f232" fmla="val 18134"/>
                  <a:gd name="f233" fmla="val 14370"/>
                  <a:gd name="f234" fmla="val 17589"/>
                  <a:gd name="f235" fmla="val 14136"/>
                  <a:gd name="f236" fmla="val 17084"/>
                  <a:gd name="f237" fmla="val 13942"/>
                  <a:gd name="f238" fmla="val 17297"/>
                  <a:gd name="f239" fmla="val 13956"/>
                  <a:gd name="f240" fmla="val 17511"/>
                  <a:gd name="f241" fmla="val 13965"/>
                  <a:gd name="f242" fmla="val 17723"/>
                  <a:gd name="f243" fmla="val 18089"/>
                  <a:gd name="f244" fmla="val 18450"/>
                  <a:gd name="f245" fmla="val 13938"/>
                  <a:gd name="f246" fmla="val 18796"/>
                  <a:gd name="f247" fmla="val 13864"/>
                  <a:gd name="f248" fmla="val 19496"/>
                  <a:gd name="f249" fmla="val 13708"/>
                  <a:gd name="f250" fmla="val 20158"/>
                  <a:gd name="f251" fmla="val 13397"/>
                  <a:gd name="f252" fmla="val 20703"/>
                  <a:gd name="f253" fmla="val 12930"/>
                  <a:gd name="f254" fmla="val 21247"/>
                  <a:gd name="f255" fmla="val 12502"/>
                  <a:gd name="f256" fmla="val 21714"/>
                  <a:gd name="f257" fmla="val 11957"/>
                  <a:gd name="f258" fmla="val 22103"/>
                  <a:gd name="f259" fmla="val 22493"/>
                  <a:gd name="f260" fmla="val 10790"/>
                  <a:gd name="f261" fmla="val 22804"/>
                  <a:gd name="f262" fmla="val 10206"/>
                  <a:gd name="f263" fmla="val 9544"/>
                  <a:gd name="f264" fmla="val 23310"/>
                  <a:gd name="f265" fmla="val 8922"/>
                  <a:gd name="f266" fmla="val 8260"/>
                  <a:gd name="f267" fmla="val 23388"/>
                  <a:gd name="f268" fmla="val 7560"/>
                  <a:gd name="f269" fmla="val 23349"/>
                  <a:gd name="f270" fmla="val 6276"/>
                  <a:gd name="f271" fmla="val 22648"/>
                  <a:gd name="f272" fmla="val 5770"/>
                  <a:gd name="f273" fmla="val 22009"/>
                  <a:gd name="f274" fmla="val 5039"/>
                  <a:gd name="f275" fmla="val 21108"/>
                  <a:gd name="f276" fmla="val 4619"/>
                  <a:gd name="f277" fmla="val 20169"/>
                  <a:gd name="f278" fmla="val 19907"/>
                  <a:gd name="f279" fmla="val 19643"/>
                  <a:gd name="f280" fmla="val 4651"/>
                  <a:gd name="f281" fmla="val 19380"/>
                  <a:gd name="f282" fmla="val 4719"/>
                  <a:gd name="f283" fmla="val 18835"/>
                  <a:gd name="f284" fmla="val 4875"/>
                  <a:gd name="f285" fmla="val 18368"/>
                  <a:gd name="f286" fmla="val 5147"/>
                  <a:gd name="f287" fmla="val 17979"/>
                  <a:gd name="f288" fmla="val 5497"/>
                  <a:gd name="f289" fmla="val 17628"/>
                  <a:gd name="f290" fmla="val 17278"/>
                  <a:gd name="f291" fmla="val 6120"/>
                  <a:gd name="f292" fmla="val 16967"/>
                  <a:gd name="f293" fmla="val 6470"/>
                  <a:gd name="f294" fmla="val 16344"/>
                  <a:gd name="f295" fmla="val 7132"/>
                  <a:gd name="f296" fmla="val 14165"/>
                  <a:gd name="f297" fmla="val 9311"/>
                  <a:gd name="f298" fmla="val 14126"/>
                  <a:gd name="f299" fmla="val 8688"/>
                  <a:gd name="f300" fmla="val 13815"/>
                  <a:gd name="f301" fmla="val 7638"/>
                  <a:gd name="f302" fmla="val 13698"/>
                  <a:gd name="f303" fmla="val 6782"/>
                  <a:gd name="f304" fmla="val 13465"/>
                  <a:gd name="f305" fmla="val 5536"/>
                  <a:gd name="f306" fmla="val 13037"/>
                  <a:gd name="f307" fmla="val 4330"/>
                  <a:gd name="f308" fmla="val 12453"/>
                  <a:gd name="f309" fmla="val 3201"/>
                  <a:gd name="f310" fmla="val 12064"/>
                  <a:gd name="f311" fmla="val 2579"/>
                  <a:gd name="f312" fmla="val 11636"/>
                  <a:gd name="f313" fmla="val 1995"/>
                  <a:gd name="f314" fmla="val 11169"/>
                  <a:gd name="f315" fmla="val 1489"/>
                  <a:gd name="f316" fmla="val 10624"/>
                  <a:gd name="f317" fmla="val 944"/>
                  <a:gd name="f318" fmla="val 10001"/>
                  <a:gd name="f319" fmla="val 516"/>
                  <a:gd name="f320" fmla="val 205"/>
                  <a:gd name="f321" fmla="val 9011"/>
                  <a:gd name="f322" fmla="val 76"/>
                  <a:gd name="f323" fmla="val 8694"/>
                  <a:gd name="f324" fmla="*/ f0 1 23427"/>
                  <a:gd name="f325" fmla="*/ f1 1 27344"/>
                  <a:gd name="f326" fmla="val f2"/>
                  <a:gd name="f327" fmla="val f3"/>
                  <a:gd name="f328" fmla="val f4"/>
                  <a:gd name="f329" fmla="+- f328 0 f326"/>
                  <a:gd name="f330" fmla="+- f327 0 f326"/>
                  <a:gd name="f331" fmla="*/ f330 1 23427"/>
                  <a:gd name="f332" fmla="*/ f329 1 27344"/>
                  <a:gd name="f333" fmla="*/ f326 1 f331"/>
                  <a:gd name="f334" fmla="*/ f327 1 f331"/>
                  <a:gd name="f335" fmla="*/ f326 1 f332"/>
                  <a:gd name="f336" fmla="*/ f328 1 f332"/>
                  <a:gd name="f337" fmla="*/ f333 f324 1"/>
                  <a:gd name="f338" fmla="*/ f334 f324 1"/>
                  <a:gd name="f339" fmla="*/ f336 f325 1"/>
                  <a:gd name="f340" fmla="*/ f335 f3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7" t="f340" r="f338" b="f339"/>
                <a:pathLst>
                  <a:path w="23427" h="2734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1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7" y="f29"/>
                      <a:pt x="f30" y="f31"/>
                      <a:pt x="f32" y="f33"/>
                    </a:cubicBezTo>
                    <a:cubicBezTo>
                      <a:pt x="f19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lnTo>
                      <a:pt x="f61" y="f62"/>
                    </a:lnTo>
                    <a:cubicBezTo>
                      <a:pt x="f63" y="f64"/>
                      <a:pt x="f65" y="f66"/>
                      <a:pt x="f65" y="f66"/>
                    </a:cubicBezTo>
                    <a:cubicBezTo>
                      <a:pt x="f67" y="f68"/>
                      <a:pt x="f69" y="f70"/>
                      <a:pt x="f71" y="f70"/>
                    </a:cubicBezTo>
                    <a:cubicBezTo>
                      <a:pt x="f72" y="f70"/>
                      <a:pt x="f73" y="f74"/>
                      <a:pt x="f75" y="f76"/>
                    </a:cubicBezTo>
                    <a:cubicBezTo>
                      <a:pt x="f77" y="f76"/>
                      <a:pt x="f78" y="f79"/>
                      <a:pt x="f80" y="f81"/>
                    </a:cubicBezTo>
                    <a:cubicBezTo>
                      <a:pt x="f82" y="f56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6" y="f92"/>
                      <a:pt x="f93" y="f94"/>
                      <a:pt x="f95" y="f96"/>
                    </a:cubicBezTo>
                    <a:cubicBezTo>
                      <a:pt x="f85" y="f97"/>
                      <a:pt x="f98" y="f99"/>
                      <a:pt x="f100" y="f101"/>
                    </a:cubicBez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8" y="f109"/>
                      <a:pt x="f110" y="f111"/>
                      <a:pt x="f27" y="f112"/>
                    </a:cubicBezTo>
                    <a:cubicBezTo>
                      <a:pt x="f113" y="f114"/>
                      <a:pt x="f115" y="f116"/>
                      <a:pt x="f117" y="f116"/>
                    </a:cubicBezTo>
                    <a:cubicBezTo>
                      <a:pt x="f118" y="f116"/>
                      <a:pt x="f119" y="f120"/>
                      <a:pt x="f121" y="f122"/>
                    </a:cubicBezTo>
                    <a:lnTo>
                      <a:pt x="f123" y="f124"/>
                    </a:lnTo>
                    <a:lnTo>
                      <a:pt x="f123" y="f124"/>
                    </a:lnTo>
                    <a:cubicBezTo>
                      <a:pt x="f49" y="f125"/>
                      <a:pt x="f126" y="f127"/>
                      <a:pt x="f121" y="f128"/>
                    </a:cubicBezTo>
                    <a:cubicBezTo>
                      <a:pt x="f129" y="f130"/>
                      <a:pt x="f131" y="f132"/>
                      <a:pt x="f133" y="f134"/>
                    </a:cubicBezTo>
                    <a:cubicBezTo>
                      <a:pt x="f135" y="f136"/>
                      <a:pt x="f137" y="f138"/>
                      <a:pt x="f139" y="f140"/>
                    </a:cubicBezTo>
                    <a:cubicBezTo>
                      <a:pt x="f141" y="f142"/>
                      <a:pt x="f143" y="f144"/>
                      <a:pt x="f145" y="f146"/>
                    </a:cubicBezTo>
                    <a:cubicBezTo>
                      <a:pt x="f147" y="f148"/>
                      <a:pt x="f149" y="f150"/>
                      <a:pt x="f151" y="f152"/>
                    </a:cubicBezTo>
                    <a:cubicBezTo>
                      <a:pt x="f153" y="f154"/>
                      <a:pt x="f155" y="f156"/>
                      <a:pt x="f157" y="f158"/>
                    </a:cubicBezTo>
                    <a:cubicBezTo>
                      <a:pt x="f159" y="f160"/>
                      <a:pt x="f161" y="f4"/>
                      <a:pt x="f162" y="f4"/>
                    </a:cubicBezTo>
                    <a:cubicBezTo>
                      <a:pt x="f163" y="f4"/>
                      <a:pt x="f164" y="f165"/>
                      <a:pt x="f166" y="f154"/>
                    </a:cubicBezTo>
                    <a:cubicBezTo>
                      <a:pt x="f167" y="f168"/>
                      <a:pt x="f169" y="f170"/>
                      <a:pt x="f171" y="f172"/>
                    </a:cubicBezTo>
                    <a:cubicBezTo>
                      <a:pt x="f173" y="f174"/>
                      <a:pt x="f175" y="f176"/>
                      <a:pt x="f177" y="f178"/>
                    </a:cubicBezTo>
                    <a:cubicBezTo>
                      <a:pt x="f179" y="f180"/>
                      <a:pt x="f181" y="f182"/>
                      <a:pt x="f183" y="f107"/>
                    </a:cubicBezTo>
                    <a:lnTo>
                      <a:pt x="f183" y="f107"/>
                    </a:ln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3"/>
                    </a:cubicBezTo>
                    <a:cubicBezTo>
                      <a:pt x="f195" y="f193"/>
                      <a:pt x="f196" y="f197"/>
                      <a:pt x="f198" y="f199"/>
                    </a:cubicBez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207"/>
                      <a:pt x="f206" y="f208"/>
                      <a:pt x="f209" y="f210"/>
                    </a:cubicBezTo>
                    <a:cubicBezTo>
                      <a:pt x="f211" y="f212"/>
                      <a:pt x="f202" y="f125"/>
                      <a:pt x="f213" y="f214"/>
                    </a:cubicBezTo>
                    <a:cubicBezTo>
                      <a:pt x="f215" y="f122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lnTo>
                      <a:pt x="f236" y="f237"/>
                    </a:lnTo>
                    <a:cubicBezTo>
                      <a:pt x="f238" y="f239"/>
                      <a:pt x="f240" y="f241"/>
                      <a:pt x="f242" y="f241"/>
                    </a:cubicBezTo>
                    <a:cubicBezTo>
                      <a:pt x="f243" y="f241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52" y="f253"/>
                    </a:cubicBezTo>
                    <a:cubicBezTo>
                      <a:pt x="f254" y="f255"/>
                      <a:pt x="f256" y="f257"/>
                      <a:pt x="f258" y="f68"/>
                    </a:cubicBezTo>
                    <a:cubicBezTo>
                      <a:pt x="f259" y="f260"/>
                      <a:pt x="f261" y="f262"/>
                      <a:pt x="f204" y="f263"/>
                    </a:cubicBezTo>
                    <a:cubicBezTo>
                      <a:pt x="f264" y="f265"/>
                      <a:pt x="f3" y="f266"/>
                      <a:pt x="f267" y="f268"/>
                    </a:cubicBezTo>
                    <a:cubicBezTo>
                      <a:pt x="f269" y="f34"/>
                      <a:pt x="f209" y="f270"/>
                      <a:pt x="f271" y="f272"/>
                    </a:cubicBezTo>
                    <a:cubicBezTo>
                      <a:pt x="f273" y="f274"/>
                      <a:pt x="f275" y="f276"/>
                      <a:pt x="f277" y="f276"/>
                    </a:cubicBezTo>
                    <a:cubicBezTo>
                      <a:pt x="f278" y="f276"/>
                      <a:pt x="f279" y="f280"/>
                      <a:pt x="f281" y="f282"/>
                    </a:cubicBezTo>
                    <a:cubicBezTo>
                      <a:pt x="f283" y="f284"/>
                      <a:pt x="f285" y="f286"/>
                      <a:pt x="f287" y="f288"/>
                    </a:cubicBezTo>
                    <a:cubicBezTo>
                      <a:pt x="f289" y="f117"/>
                      <a:pt x="f290" y="f291"/>
                      <a:pt x="f292" y="f293"/>
                    </a:cubicBezTo>
                    <a:cubicBezTo>
                      <a:pt x="f294" y="f295"/>
                      <a:pt x="f296" y="f297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141" y="f320"/>
                    </a:cubicBezTo>
                    <a:cubicBezTo>
                      <a:pt x="f321" y="f322"/>
                      <a:pt x="f323" y="f6"/>
                      <a:pt x="f5" y="f6"/>
                    </a:cubicBezTo>
                    <a:close/>
                  </a:path>
                </a:pathLst>
              </a:custGeom>
              <a:solidFill>
                <a:srgbClr val="FFF6E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Google Shape;343;p31">
                <a:extLst>
                  <a:ext uri="{FF2B5EF4-FFF2-40B4-BE49-F238E27FC236}">
                    <a16:creationId xmlns:a16="http://schemas.microsoft.com/office/drawing/2014/main" id="{45647AB2-3DD9-4ECB-A5AD-518006C7A381}"/>
                  </a:ext>
                </a:extLst>
              </p:cNvPr>
              <p:cNvSpPr/>
              <p:nvPr/>
            </p:nvSpPr>
            <p:spPr>
              <a:xfrm rot="3164790">
                <a:off x="8034122" y="3576553"/>
                <a:ext cx="19869" cy="192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13"/>
                  <a:gd name="f4" fmla="val 981"/>
                  <a:gd name="f5" fmla="val 584"/>
                  <a:gd name="f6" fmla="val 406"/>
                  <a:gd name="f7" fmla="val 623"/>
                  <a:gd name="f8" fmla="val 445"/>
                  <a:gd name="f9" fmla="val 484"/>
                  <a:gd name="f10" fmla="val 523"/>
                  <a:gd name="f11" fmla="val 562"/>
                  <a:gd name="f12" fmla="val 545"/>
                  <a:gd name="f13" fmla="val 507"/>
                  <a:gd name="f14" fmla="val 468"/>
                  <a:gd name="f15" fmla="val 614"/>
                  <a:gd name="f16" fmla="val 1"/>
                  <a:gd name="f17" fmla="val 591"/>
                  <a:gd name="f18" fmla="val 568"/>
                  <a:gd name="f19" fmla="val 6"/>
                  <a:gd name="f20" fmla="val 17"/>
                  <a:gd name="f21" fmla="val 429"/>
                  <a:gd name="f22" fmla="val 351"/>
                  <a:gd name="f23" fmla="val 56"/>
                  <a:gd name="f24" fmla="val 312"/>
                  <a:gd name="f25" fmla="val 95"/>
                  <a:gd name="f26" fmla="val 234"/>
                  <a:gd name="f27" fmla="val 134"/>
                  <a:gd name="f28" fmla="val 156"/>
                  <a:gd name="f29" fmla="val 173"/>
                  <a:gd name="f30" fmla="val 117"/>
                  <a:gd name="f31" fmla="val 251"/>
                  <a:gd name="f32" fmla="val 40"/>
                  <a:gd name="f33" fmla="val 367"/>
                  <a:gd name="f34" fmla="val 679"/>
                  <a:gd name="f35" fmla="val 78"/>
                  <a:gd name="f36" fmla="val 795"/>
                  <a:gd name="f37" fmla="val 195"/>
                  <a:gd name="f38" fmla="val 912"/>
                  <a:gd name="f39" fmla="val 951"/>
                  <a:gd name="f40" fmla="val 370"/>
                  <a:gd name="f41" fmla="val 970"/>
                  <a:gd name="f42" fmla="val 438"/>
                  <a:gd name="f43" fmla="val 980"/>
                  <a:gd name="f44" fmla="val 575"/>
                  <a:gd name="f45" fmla="val 643"/>
                  <a:gd name="f46" fmla="val 701"/>
                  <a:gd name="f47" fmla="val 779"/>
                  <a:gd name="f48" fmla="val 896"/>
                  <a:gd name="f49" fmla="val 834"/>
                  <a:gd name="f50" fmla="val 935"/>
                  <a:gd name="f51" fmla="val 756"/>
                  <a:gd name="f52" fmla="val 1012"/>
                  <a:gd name="f53" fmla="val 289"/>
                  <a:gd name="f54" fmla="val 724"/>
                  <a:gd name="f55" fmla="val 28"/>
                  <a:gd name="f56" fmla="val 669"/>
                  <a:gd name="f57" fmla="*/ f0 1 1013"/>
                  <a:gd name="f58" fmla="*/ f1 1 981"/>
                  <a:gd name="f59" fmla="val f2"/>
                  <a:gd name="f60" fmla="val f3"/>
                  <a:gd name="f61" fmla="val f4"/>
                  <a:gd name="f62" fmla="+- f61 0 f59"/>
                  <a:gd name="f63" fmla="+- f60 0 f59"/>
                  <a:gd name="f64" fmla="*/ f63 1 1013"/>
                  <a:gd name="f65" fmla="*/ f62 1 981"/>
                  <a:gd name="f66" fmla="*/ f59 1 f64"/>
                  <a:gd name="f67" fmla="*/ f60 1 f64"/>
                  <a:gd name="f68" fmla="*/ f59 1 f65"/>
                  <a:gd name="f69" fmla="*/ f61 1 f65"/>
                  <a:gd name="f70" fmla="*/ f66 f57 1"/>
                  <a:gd name="f71" fmla="*/ f67 f57 1"/>
                  <a:gd name="f72" fmla="*/ f69 f58 1"/>
                  <a:gd name="f73" fmla="*/ f68 f5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0" t="f73" r="f71" b="f72"/>
                <a:pathLst>
                  <a:path w="1013" h="981">
                    <a:moveTo>
                      <a:pt x="f5" y="f6"/>
                    </a:moveTo>
                    <a:cubicBezTo>
                      <a:pt x="f7" y="f8"/>
                      <a:pt x="f7" y="f8"/>
                      <a:pt x="f7" y="f9"/>
                    </a:cubicBezTo>
                    <a:cubicBezTo>
                      <a:pt x="f7" y="f10"/>
                      <a:pt x="f7" y="f10"/>
                      <a:pt x="f7" y="f11"/>
                    </a:cubicBezTo>
                    <a:lnTo>
                      <a:pt x="f5" y="f11"/>
                    </a:lnTo>
                    <a:cubicBezTo>
                      <a:pt x="f12" y="f11"/>
                      <a:pt x="f13" y="f11"/>
                      <a:pt x="f14" y="f10"/>
                    </a:cubicBezTo>
                    <a:cubicBezTo>
                      <a:pt x="f14" y="f10"/>
                      <a:pt x="f14" y="f9"/>
                      <a:pt x="f14" y="f9"/>
                    </a:cubicBezTo>
                    <a:cubicBezTo>
                      <a:pt x="f13" y="f8"/>
                      <a:pt x="f13" y="f6"/>
                      <a:pt x="f12" y="f6"/>
                    </a:cubicBezTo>
                    <a:close/>
                    <a:moveTo>
                      <a:pt x="f15" y="f16"/>
                    </a:moveTo>
                    <a:cubicBezTo>
                      <a:pt x="f17" y="f16"/>
                      <a:pt x="f18" y="f19"/>
                      <a:pt x="f12" y="f20"/>
                    </a:cubicBezTo>
                    <a:lnTo>
                      <a:pt x="f13" y="f20"/>
                    </a:lnTo>
                    <a:cubicBezTo>
                      <a:pt x="f21" y="f20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16" y="f10"/>
                      <a:pt x="f32" y="f34"/>
                    </a:cubicBezTo>
                    <a:cubicBezTo>
                      <a:pt x="f35" y="f36"/>
                      <a:pt x="f37" y="f38"/>
                      <a:pt x="f24" y="f39"/>
                    </a:cubicBezTo>
                    <a:cubicBezTo>
                      <a:pt x="f40" y="f41"/>
                      <a:pt x="f42" y="f43"/>
                      <a:pt x="f13" y="f43"/>
                    </a:cubicBezTo>
                    <a:cubicBezTo>
                      <a:pt x="f44" y="f43"/>
                      <a:pt x="f45" y="f41"/>
                      <a:pt x="f46" y="f39"/>
                    </a:cubicBezTo>
                    <a:cubicBezTo>
                      <a:pt x="f47" y="f38"/>
                      <a:pt x="f48" y="f49"/>
                      <a:pt x="f50" y="f51"/>
                    </a:cubicBezTo>
                    <a:cubicBezTo>
                      <a:pt x="f52" y="f34"/>
                      <a:pt x="f52" y="f11"/>
                      <a:pt x="f52" y="f9"/>
                    </a:cubicBezTo>
                    <a:cubicBezTo>
                      <a:pt x="f52" y="f53"/>
                      <a:pt x="f50" y="f27"/>
                      <a:pt x="f47" y="f23"/>
                    </a:cubicBezTo>
                    <a:cubicBezTo>
                      <a:pt x="f54" y="f55"/>
                      <a:pt x="f56" y="f16"/>
                      <a:pt x="f15" y="f16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Google Shape;344;p31">
                <a:extLst>
                  <a:ext uri="{FF2B5EF4-FFF2-40B4-BE49-F238E27FC236}">
                    <a16:creationId xmlns:a16="http://schemas.microsoft.com/office/drawing/2014/main" id="{A74ACB9E-024D-4F05-8A82-5A78E8F2FEA9}"/>
                  </a:ext>
                </a:extLst>
              </p:cNvPr>
              <p:cNvSpPr/>
              <p:nvPr/>
            </p:nvSpPr>
            <p:spPr>
              <a:xfrm rot="3164790">
                <a:off x="8006821" y="3629864"/>
                <a:ext cx="21396" cy="220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91"/>
                  <a:gd name="f4" fmla="val 1124"/>
                  <a:gd name="f5" fmla="val 545"/>
                  <a:gd name="f6" fmla="val 358"/>
                  <a:gd name="f7" fmla="val 584"/>
                  <a:gd name="f8" fmla="val 623"/>
                  <a:gd name="f9" fmla="val 397"/>
                  <a:gd name="f10" fmla="val 436"/>
                  <a:gd name="f11" fmla="val 475"/>
                  <a:gd name="f12" fmla="val 514"/>
                  <a:gd name="f13" fmla="val 553"/>
                  <a:gd name="f14" fmla="val 468"/>
                  <a:gd name="f15" fmla="val 429"/>
                  <a:gd name="f16" fmla="val 390"/>
                  <a:gd name="f17" fmla="val 935"/>
                  <a:gd name="f18" fmla="val 592"/>
                  <a:gd name="f19" fmla="val 631"/>
                  <a:gd name="f20" fmla="val 922"/>
                  <a:gd name="f21" fmla="val 657"/>
                  <a:gd name="f22" fmla="val 909"/>
                  <a:gd name="f23" fmla="val 683"/>
                  <a:gd name="f24" fmla="val 896"/>
                  <a:gd name="f25" fmla="val 707"/>
                  <a:gd name="f26" fmla="val 897"/>
                  <a:gd name="f27" fmla="val 669"/>
                  <a:gd name="f28" fmla="val 630"/>
                  <a:gd name="f29" fmla="val 892"/>
                  <a:gd name="f30" fmla="val 714"/>
                  <a:gd name="f31" fmla="val 867"/>
                  <a:gd name="f32" fmla="val 760"/>
                  <a:gd name="f33" fmla="val 843"/>
                  <a:gd name="f34" fmla="val 801"/>
                  <a:gd name="f35" fmla="val 818"/>
                  <a:gd name="f36" fmla="val 825"/>
                  <a:gd name="f37" fmla="val 763"/>
                  <a:gd name="f38" fmla="val 853"/>
                  <a:gd name="f39" fmla="val 688"/>
                  <a:gd name="f40" fmla="val 880"/>
                  <a:gd name="f41" fmla="val 622"/>
                  <a:gd name="f42" fmla="val 594"/>
                  <a:gd name="f43" fmla="val 568"/>
                  <a:gd name="f44" fmla="val 876"/>
                  <a:gd name="f45" fmla="val 864"/>
                  <a:gd name="f46" fmla="val 699"/>
                  <a:gd name="f47" fmla="val 814"/>
                  <a:gd name="f48" fmla="val 826"/>
                  <a:gd name="f49" fmla="val 469"/>
                  <a:gd name="f50" fmla="val 1"/>
                  <a:gd name="f51" fmla="val 302"/>
                  <a:gd name="f52" fmla="val 146"/>
                  <a:gd name="f53" fmla="val 106"/>
                  <a:gd name="f54" fmla="val 78"/>
                  <a:gd name="f55" fmla="val 242"/>
                  <a:gd name="f56" fmla="val 747"/>
                  <a:gd name="f57" fmla="val 117"/>
                  <a:gd name="f58" fmla="val 234"/>
                  <a:gd name="f59" fmla="val 981"/>
                  <a:gd name="f60" fmla="val 351"/>
                  <a:gd name="f61" fmla="val 1059"/>
                  <a:gd name="f62" fmla="val 419"/>
                  <a:gd name="f63" fmla="val 1104"/>
                  <a:gd name="f64" fmla="val 501"/>
                  <a:gd name="f65" fmla="val 1123"/>
                  <a:gd name="f66" fmla="val 580"/>
                  <a:gd name="f67" fmla="val 637"/>
                  <a:gd name="f68" fmla="val 692"/>
                  <a:gd name="f69" fmla="val 1114"/>
                  <a:gd name="f70" fmla="val 740"/>
                  <a:gd name="f71" fmla="val 1098"/>
                  <a:gd name="f72" fmla="val 857"/>
                  <a:gd name="f73" fmla="val 1020"/>
                  <a:gd name="f74" fmla="val 942"/>
                  <a:gd name="f75" fmla="val 1012"/>
                  <a:gd name="f76" fmla="val 1051"/>
                  <a:gd name="f77" fmla="val 786"/>
                  <a:gd name="f78" fmla="val 1090"/>
                  <a:gd name="f79" fmla="val 670"/>
                  <a:gd name="f80" fmla="val 973"/>
                  <a:gd name="f81" fmla="val 164"/>
                  <a:gd name="f82" fmla="val 86"/>
                  <a:gd name="f83" fmla="val 779"/>
                  <a:gd name="f84" fmla="val 47"/>
                  <a:gd name="f85" fmla="val 701"/>
                  <a:gd name="f86" fmla="val 8"/>
                  <a:gd name="f87" fmla="val 520"/>
                  <a:gd name="f88" fmla="val 3"/>
                  <a:gd name="f89" fmla="val 494"/>
                  <a:gd name="f90" fmla="*/ f0 1 1091"/>
                  <a:gd name="f91" fmla="*/ f1 1 1124"/>
                  <a:gd name="f92" fmla="val f2"/>
                  <a:gd name="f93" fmla="val f3"/>
                  <a:gd name="f94" fmla="val f4"/>
                  <a:gd name="f95" fmla="+- f94 0 f92"/>
                  <a:gd name="f96" fmla="+- f93 0 f92"/>
                  <a:gd name="f97" fmla="*/ f96 1 1091"/>
                  <a:gd name="f98" fmla="*/ f95 1 1124"/>
                  <a:gd name="f99" fmla="*/ f92 1 f97"/>
                  <a:gd name="f100" fmla="*/ f93 1 f97"/>
                  <a:gd name="f101" fmla="*/ f92 1 f98"/>
                  <a:gd name="f102" fmla="*/ f94 1 f98"/>
                  <a:gd name="f103" fmla="*/ f99 f90 1"/>
                  <a:gd name="f104" fmla="*/ f100 f90 1"/>
                  <a:gd name="f105" fmla="*/ f102 f91 1"/>
                  <a:gd name="f106" fmla="*/ f101 f9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3" t="f106" r="f104" b="f105"/>
                <a:pathLst>
                  <a:path w="1091" h="112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3"/>
                    </a:cubicBezTo>
                    <a:lnTo>
                      <a:pt x="f14" y="f13"/>
                    </a:lnTo>
                    <a:cubicBezTo>
                      <a:pt x="f15" y="f12"/>
                      <a:pt x="f15" y="f11"/>
                      <a:pt x="f16" y="f11"/>
                    </a:cubicBezTo>
                    <a:cubicBezTo>
                      <a:pt x="f16" y="f11"/>
                      <a:pt x="f15" y="f10"/>
                      <a:pt x="f15" y="f9"/>
                    </a:cubicBezTo>
                    <a:cubicBezTo>
                      <a:pt x="f15" y="f6"/>
                      <a:pt x="f15" y="f6"/>
                      <a:pt x="f14" y="f6"/>
                    </a:cubicBezTo>
                    <a:close/>
                    <a:moveTo>
                      <a:pt x="f17" y="f18"/>
                    </a:moveTo>
                    <a:cubicBezTo>
                      <a:pt x="f17" y="f18"/>
                      <a:pt x="f17" y="f19"/>
                      <a:pt x="f17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lnTo>
                      <a:pt x="f24" y="f25"/>
                    </a:lnTo>
                    <a:cubicBezTo>
                      <a:pt x="f26" y="f27"/>
                      <a:pt x="f17" y="f28"/>
                      <a:pt x="f17" y="f18"/>
                    </a:cubicBezTo>
                    <a:close/>
                    <a:moveTo>
                      <a:pt x="f29" y="f30"/>
                    </a:move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5" y="f45"/>
                    </a:cubicBezTo>
                    <a:lnTo>
                      <a:pt x="f7" y="f45"/>
                    </a:lnTo>
                    <a:cubicBezTo>
                      <a:pt x="f46" y="f45"/>
                      <a:pt x="f47" y="f48"/>
                      <a:pt x="f29" y="f30"/>
                    </a:cubicBezTo>
                    <a:close/>
                    <a:moveTo>
                      <a:pt x="f49" y="f50"/>
                    </a:moveTo>
                    <a:cubicBezTo>
                      <a:pt x="f51" y="f50"/>
                      <a:pt x="f52" y="f53"/>
                      <a:pt x="f54" y="f55"/>
                    </a:cubicBezTo>
                    <a:cubicBezTo>
                      <a:pt x="f50" y="f9"/>
                      <a:pt x="f50" y="f18"/>
                      <a:pt x="f54" y="f56"/>
                    </a:cubicBezTo>
                    <a:cubicBezTo>
                      <a:pt x="f57" y="f45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5"/>
                    </a:cubicBezTo>
                    <a:cubicBezTo>
                      <a:pt x="f67" y="f65"/>
                      <a:pt x="f68" y="f69"/>
                      <a:pt x="f70" y="f71"/>
                    </a:cubicBezTo>
                    <a:cubicBezTo>
                      <a:pt x="f72" y="f73"/>
                      <a:pt x="f17" y="f74"/>
                      <a:pt x="f75" y="f45"/>
                    </a:cubicBezTo>
                    <a:cubicBezTo>
                      <a:pt x="f76" y="f77"/>
                      <a:pt x="f78" y="f79"/>
                      <a:pt x="f78" y="f18"/>
                    </a:cubicBezTo>
                    <a:cubicBezTo>
                      <a:pt x="f78" y="f11"/>
                      <a:pt x="f76" y="f9"/>
                      <a:pt x="f75" y="f6"/>
                    </a:cubicBezTo>
                    <a:cubicBezTo>
                      <a:pt x="f80" y="f55"/>
                      <a:pt x="f24" y="f81"/>
                      <a:pt x="f35" y="f82"/>
                    </a:cubicBezTo>
                    <a:cubicBezTo>
                      <a:pt x="f83" y="f82"/>
                      <a:pt x="f70" y="f84"/>
                      <a:pt x="f85" y="f84"/>
                    </a:cubicBezTo>
                    <a:lnTo>
                      <a:pt x="f70" y="f82"/>
                    </a:lnTo>
                    <a:cubicBezTo>
                      <a:pt x="f85" y="f84"/>
                      <a:pt x="f8" y="f86"/>
                      <a:pt x="f5" y="f86"/>
                    </a:cubicBezTo>
                    <a:cubicBezTo>
                      <a:pt x="f87" y="f88"/>
                      <a:pt x="f89" y="f50"/>
                      <a:pt x="f49" y="f50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345;p31">
                <a:extLst>
                  <a:ext uri="{FF2B5EF4-FFF2-40B4-BE49-F238E27FC236}">
                    <a16:creationId xmlns:a16="http://schemas.microsoft.com/office/drawing/2014/main" id="{10706522-DD12-421B-A56D-C095C624C66A}"/>
                  </a:ext>
                </a:extLst>
              </p:cNvPr>
              <p:cNvSpPr/>
              <p:nvPr/>
            </p:nvSpPr>
            <p:spPr>
              <a:xfrm rot="3164790">
                <a:off x="7973975" y="3571078"/>
                <a:ext cx="19101" cy="196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74"/>
                  <a:gd name="f4" fmla="val 1003"/>
                  <a:gd name="f5" fmla="val 545"/>
                  <a:gd name="f6" fmla="val 302"/>
                  <a:gd name="f7" fmla="val 584"/>
                  <a:gd name="f8" fmla="val 662"/>
                  <a:gd name="f9" fmla="val 341"/>
                  <a:gd name="f10" fmla="val 419"/>
                  <a:gd name="f11" fmla="val 701"/>
                  <a:gd name="f12" fmla="val 458"/>
                  <a:gd name="f13" fmla="val 536"/>
                  <a:gd name="f14" fmla="val 467"/>
                  <a:gd name="f15" fmla="val 428"/>
                  <a:gd name="f16" fmla="val 497"/>
                  <a:gd name="f17" fmla="val 564"/>
                  <a:gd name="f18" fmla="val 1"/>
                  <a:gd name="f19" fmla="val 516"/>
                  <a:gd name="f20" fmla="val 10"/>
                  <a:gd name="f21" fmla="val 30"/>
                  <a:gd name="f22" fmla="val 225"/>
                  <a:gd name="f23" fmla="val 39"/>
                  <a:gd name="f24" fmla="val 808"/>
                  <a:gd name="f25" fmla="val 623"/>
                  <a:gd name="f26" fmla="val 964"/>
                  <a:gd name="f27" fmla="val 740"/>
                  <a:gd name="f28" fmla="val 925"/>
                  <a:gd name="f29" fmla="val 886"/>
                  <a:gd name="f30" fmla="val 779"/>
                  <a:gd name="f31" fmla="val 769"/>
                  <a:gd name="f32" fmla="val 817"/>
                  <a:gd name="f33" fmla="val 895"/>
                  <a:gd name="f34" fmla="val 691"/>
                  <a:gd name="f35" fmla="val 934"/>
                  <a:gd name="f36" fmla="val 614"/>
                  <a:gd name="f37" fmla="val 973"/>
                  <a:gd name="f38" fmla="val 856"/>
                  <a:gd name="f39" fmla="val 147"/>
                  <a:gd name="f40" fmla="val 69"/>
                  <a:gd name="f41" fmla="val 613"/>
                  <a:gd name="f42" fmla="*/ f0 1 974"/>
                  <a:gd name="f43" fmla="*/ f1 1 1003"/>
                  <a:gd name="f44" fmla="val f2"/>
                  <a:gd name="f45" fmla="val f3"/>
                  <a:gd name="f46" fmla="val f4"/>
                  <a:gd name="f47" fmla="+- f46 0 f44"/>
                  <a:gd name="f48" fmla="+- f45 0 f44"/>
                  <a:gd name="f49" fmla="*/ f48 1 974"/>
                  <a:gd name="f50" fmla="*/ f47 1 1003"/>
                  <a:gd name="f51" fmla="*/ f44 1 f49"/>
                  <a:gd name="f52" fmla="*/ f45 1 f49"/>
                  <a:gd name="f53" fmla="*/ f44 1 f50"/>
                  <a:gd name="f54" fmla="*/ f46 1 f50"/>
                  <a:gd name="f55" fmla="*/ f51 f42 1"/>
                  <a:gd name="f56" fmla="*/ f52 f42 1"/>
                  <a:gd name="f57" fmla="*/ f54 f43 1"/>
                  <a:gd name="f58" fmla="*/ f53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5" t="f58" r="f56" b="f57"/>
                <a:pathLst>
                  <a:path w="974" h="100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8" y="f13"/>
                      <a:pt x="f7" y="f13"/>
                    </a:cubicBezTo>
                    <a:lnTo>
                      <a:pt x="f14" y="f13"/>
                    </a:lnTo>
                    <a:cubicBezTo>
                      <a:pt x="f14" y="f13"/>
                      <a:pt x="f15" y="f16"/>
                      <a:pt x="f15" y="f16"/>
                    </a:cubicBezTo>
                    <a:cubicBezTo>
                      <a:pt x="f15" y="f10"/>
                      <a:pt x="f14" y="f9"/>
                      <a:pt x="f5" y="f6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14" y="f20"/>
                      <a:pt x="f15" y="f21"/>
                    </a:cubicBezTo>
                    <a:cubicBezTo>
                      <a:pt x="f2" y="f22"/>
                      <a:pt x="f23" y="f24"/>
                      <a:pt x="f14" y="f4"/>
                    </a:cubicBezTo>
                    <a:cubicBezTo>
                      <a:pt x="f5" y="f4"/>
                      <a:pt x="f25" y="f4"/>
                      <a:pt x="f11" y="f26"/>
                    </a:cubicBezTo>
                    <a:cubicBezTo>
                      <a:pt x="f27" y="f28"/>
                      <a:pt x="f27" y="f29"/>
                      <a:pt x="f30" y="f24"/>
                    </a:cubicBezTo>
                    <a:cubicBezTo>
                      <a:pt x="f30" y="f24"/>
                      <a:pt x="f30" y="f24"/>
                      <a:pt x="f30" y="f31"/>
                    </a:cubicBezTo>
                    <a:lnTo>
                      <a:pt x="f32" y="f31"/>
                    </a:lnTo>
                    <a:cubicBezTo>
                      <a:pt x="f33" y="f34"/>
                      <a:pt x="f35" y="f36"/>
                      <a:pt x="f37" y="f16"/>
                    </a:cubicBezTo>
                    <a:cubicBezTo>
                      <a:pt x="f37" y="f10"/>
                      <a:pt x="f37" y="f6"/>
                      <a:pt x="f35" y="f22"/>
                    </a:cubicBezTo>
                    <a:cubicBezTo>
                      <a:pt x="f38" y="f39"/>
                      <a:pt x="f30" y="f40"/>
                      <a:pt x="f11" y="f21"/>
                    </a:cubicBezTo>
                    <a:cubicBezTo>
                      <a:pt x="f8" y="f20"/>
                      <a:pt x="f41" y="f18"/>
                      <a:pt x="f17" y="f18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346;p31">
                <a:extLst>
                  <a:ext uri="{FF2B5EF4-FFF2-40B4-BE49-F238E27FC236}">
                    <a16:creationId xmlns:a16="http://schemas.microsoft.com/office/drawing/2014/main" id="{0F03BBBA-7D4F-4BF4-B2F0-D925F159041B}"/>
                  </a:ext>
                </a:extLst>
              </p:cNvPr>
              <p:cNvSpPr/>
              <p:nvPr/>
            </p:nvSpPr>
            <p:spPr>
              <a:xfrm rot="3164790">
                <a:off x="8064990" y="3541865"/>
                <a:ext cx="18342" cy="179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5"/>
                  <a:gd name="f4" fmla="val 913"/>
                  <a:gd name="f5" fmla="val 584"/>
                  <a:gd name="f6" fmla="val 311"/>
                  <a:gd name="f7" fmla="val 350"/>
                  <a:gd name="f8" fmla="val 623"/>
                  <a:gd name="f9" fmla="val 389"/>
                  <a:gd name="f10" fmla="val 428"/>
                  <a:gd name="f11" fmla="val 506"/>
                  <a:gd name="f12" fmla="val 507"/>
                  <a:gd name="f13" fmla="val 468"/>
                  <a:gd name="f14" fmla="val 545"/>
                  <a:gd name="f15" fmla="val 429"/>
                  <a:gd name="f16" fmla="val 467"/>
                  <a:gd name="f17" fmla="val 390"/>
                  <a:gd name="f18" fmla="val 234"/>
                  <a:gd name="f19" fmla="val 39"/>
                  <a:gd name="f20" fmla="val 117"/>
                  <a:gd name="f21" fmla="val 195"/>
                  <a:gd name="f22" fmla="val 40"/>
                  <a:gd name="f23" fmla="val 1"/>
                  <a:gd name="f24" fmla="val 79"/>
                  <a:gd name="f25" fmla="val 739"/>
                  <a:gd name="f26" fmla="val 856"/>
                  <a:gd name="f27" fmla="val 312"/>
                  <a:gd name="f28" fmla="val 895"/>
                  <a:gd name="f29" fmla="val 338"/>
                  <a:gd name="f30" fmla="val 908"/>
                  <a:gd name="f31" fmla="val 364"/>
                  <a:gd name="f32" fmla="val 912"/>
                  <a:gd name="f33" fmla="val 388"/>
                  <a:gd name="f34" fmla="val 437"/>
                  <a:gd name="f35" fmla="val 481"/>
                  <a:gd name="f36" fmla="val 662"/>
                  <a:gd name="f37" fmla="val 779"/>
                  <a:gd name="f38" fmla="val 778"/>
                  <a:gd name="f39" fmla="val 818"/>
                  <a:gd name="f40" fmla="val 701"/>
                  <a:gd name="f41" fmla="val 896"/>
                  <a:gd name="f42" fmla="val 273"/>
                  <a:gd name="f43" fmla="val 156"/>
                  <a:gd name="f44" fmla="*/ f0 1 935"/>
                  <a:gd name="f45" fmla="*/ f1 1 913"/>
                  <a:gd name="f46" fmla="val f2"/>
                  <a:gd name="f47" fmla="val f3"/>
                  <a:gd name="f48" fmla="val f4"/>
                  <a:gd name="f49" fmla="+- f48 0 f46"/>
                  <a:gd name="f50" fmla="+- f47 0 f46"/>
                  <a:gd name="f51" fmla="*/ f50 1 935"/>
                  <a:gd name="f52" fmla="*/ f49 1 913"/>
                  <a:gd name="f53" fmla="*/ f46 1 f51"/>
                  <a:gd name="f54" fmla="*/ f47 1 f51"/>
                  <a:gd name="f55" fmla="*/ f46 1 f52"/>
                  <a:gd name="f56" fmla="*/ f48 1 f52"/>
                  <a:gd name="f57" fmla="*/ f53 f44 1"/>
                  <a:gd name="f58" fmla="*/ f54 f44 1"/>
                  <a:gd name="f59" fmla="*/ f56 f45 1"/>
                  <a:gd name="f60" fmla="*/ f55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7" t="f60" r="f58" b="f59"/>
                <a:pathLst>
                  <a:path w="935" h="913">
                    <a:moveTo>
                      <a:pt x="f5" y="f6"/>
                    </a:moveTo>
                    <a:cubicBezTo>
                      <a:pt x="f5" y="f7"/>
                      <a:pt x="f8" y="f7"/>
                      <a:pt x="f8" y="f9"/>
                    </a:cubicBezTo>
                    <a:cubicBezTo>
                      <a:pt x="f8" y="f10"/>
                      <a:pt x="f8" y="f11"/>
                      <a:pt x="f5" y="f5"/>
                    </a:cubicBezTo>
                    <a:lnTo>
                      <a:pt x="f12" y="f5"/>
                    </a:lnTo>
                    <a:cubicBezTo>
                      <a:pt x="f13" y="f14"/>
                      <a:pt x="f15" y="f11"/>
                      <a:pt x="f15" y="f16"/>
                    </a:cubicBezTo>
                    <a:cubicBezTo>
                      <a:pt x="f15" y="f10"/>
                      <a:pt x="f15" y="f9"/>
                      <a:pt x="f13" y="f7"/>
                    </a:cubicBezTo>
                    <a:cubicBezTo>
                      <a:pt x="f13" y="f7"/>
                      <a:pt x="f13" y="f7"/>
                      <a:pt x="f12" y="f6"/>
                    </a:cubicBezTo>
                    <a:close/>
                    <a:moveTo>
                      <a:pt x="f5" y="f2"/>
                    </a:moveTo>
                    <a:cubicBezTo>
                      <a:pt x="f17" y="f2"/>
                      <a:pt x="f18" y="f19"/>
                      <a:pt x="f20" y="f21"/>
                    </a:cubicBezTo>
                    <a:cubicBezTo>
                      <a:pt x="f22" y="f6"/>
                      <a:pt x="f23" y="f16"/>
                      <a:pt x="f22" y="f8"/>
                    </a:cubicBezTo>
                    <a:cubicBezTo>
                      <a:pt x="f24" y="f25"/>
                      <a:pt x="f21" y="f26"/>
                      <a:pt x="f27" y="f28"/>
                    </a:cubicBezTo>
                    <a:cubicBezTo>
                      <a:pt x="f29" y="f30"/>
                      <a:pt x="f31" y="f32"/>
                      <a:pt x="f33" y="f32"/>
                    </a:cubicBezTo>
                    <a:cubicBezTo>
                      <a:pt x="f34" y="f32"/>
                      <a:pt x="f35" y="f28"/>
                      <a:pt x="f12" y="f28"/>
                    </a:cubicBezTo>
                    <a:lnTo>
                      <a:pt x="f12" y="f26"/>
                    </a:lnTo>
                    <a:lnTo>
                      <a:pt x="f5" y="f26"/>
                    </a:lnTo>
                    <a:cubicBezTo>
                      <a:pt x="f36" y="f26"/>
                      <a:pt x="f37" y="f38"/>
                      <a:pt x="f39" y="f40"/>
                    </a:cubicBezTo>
                    <a:cubicBezTo>
                      <a:pt x="f41" y="f8"/>
                      <a:pt x="f3" y="f14"/>
                      <a:pt x="f3" y="f10"/>
                    </a:cubicBezTo>
                    <a:cubicBezTo>
                      <a:pt x="f3" y="f7"/>
                      <a:pt x="f41" y="f6"/>
                      <a:pt x="f41" y="f42"/>
                    </a:cubicBezTo>
                    <a:cubicBezTo>
                      <a:pt x="f39" y="f43"/>
                      <a:pt x="f40" y="f19"/>
                      <a:pt x="f5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347;p31">
                <a:extLst>
                  <a:ext uri="{FF2B5EF4-FFF2-40B4-BE49-F238E27FC236}">
                    <a16:creationId xmlns:a16="http://schemas.microsoft.com/office/drawing/2014/main" id="{B74227A3-7917-4B26-9B3C-8F5D9B4A70EE}"/>
                  </a:ext>
                </a:extLst>
              </p:cNvPr>
              <p:cNvSpPr/>
              <p:nvPr/>
            </p:nvSpPr>
            <p:spPr>
              <a:xfrm rot="3164790">
                <a:off x="8072971" y="3607985"/>
                <a:ext cx="18342" cy="173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5"/>
                  <a:gd name="f4" fmla="val 886"/>
                  <a:gd name="f5" fmla="val 448"/>
                  <a:gd name="f6" fmla="val 389"/>
                  <a:gd name="f7" fmla="val 331"/>
                  <a:gd name="f8" fmla="val 10"/>
                  <a:gd name="f9" fmla="val 273"/>
                  <a:gd name="f10" fmla="val 29"/>
                  <a:gd name="f11" fmla="val 195"/>
                  <a:gd name="f12" fmla="val 68"/>
                  <a:gd name="f13" fmla="val 117"/>
                  <a:gd name="f14" fmla="val 107"/>
                  <a:gd name="f15" fmla="val 39"/>
                  <a:gd name="f16" fmla="val 185"/>
                  <a:gd name="f17" fmla="val 263"/>
                  <a:gd name="f18" fmla="val 341"/>
                  <a:gd name="f19" fmla="val 457"/>
                  <a:gd name="f20" fmla="val 535"/>
                  <a:gd name="f21" fmla="val 613"/>
                  <a:gd name="f22" fmla="val 78"/>
                  <a:gd name="f23" fmla="val 691"/>
                  <a:gd name="f24" fmla="val 156"/>
                  <a:gd name="f25" fmla="val 808"/>
                  <a:gd name="f26" fmla="val 312"/>
                  <a:gd name="f27" fmla="val 846"/>
                  <a:gd name="f28" fmla="val 467"/>
                  <a:gd name="f29" fmla="val 885"/>
                  <a:gd name="f30" fmla="val 584"/>
                  <a:gd name="f31" fmla="val 701"/>
                  <a:gd name="f32" fmla="val 778"/>
                  <a:gd name="f33" fmla="val 730"/>
                  <a:gd name="f34" fmla="val 895"/>
                  <a:gd name="f35" fmla="val 652"/>
                  <a:gd name="f36" fmla="val 934"/>
                  <a:gd name="f37" fmla="val 496"/>
                  <a:gd name="f38" fmla="val 379"/>
                  <a:gd name="f39" fmla="val 302"/>
                  <a:gd name="f40" fmla="val 817"/>
                  <a:gd name="f41" fmla="val 224"/>
                  <a:gd name="f42" fmla="val 740"/>
                  <a:gd name="f43" fmla="val 662"/>
                  <a:gd name="f44" fmla="val 623"/>
                  <a:gd name="f45" fmla="val 564"/>
                  <a:gd name="f46" fmla="val 506"/>
                  <a:gd name="f47" fmla="*/ f0 1 935"/>
                  <a:gd name="f48" fmla="*/ f1 1 886"/>
                  <a:gd name="f49" fmla="val f2"/>
                  <a:gd name="f50" fmla="val f3"/>
                  <a:gd name="f51" fmla="val f4"/>
                  <a:gd name="f52" fmla="+- f51 0 f49"/>
                  <a:gd name="f53" fmla="+- f50 0 f49"/>
                  <a:gd name="f54" fmla="*/ f53 1 935"/>
                  <a:gd name="f55" fmla="*/ f52 1 886"/>
                  <a:gd name="f56" fmla="*/ f49 1 f54"/>
                  <a:gd name="f57" fmla="*/ f50 1 f54"/>
                  <a:gd name="f58" fmla="*/ f49 1 f55"/>
                  <a:gd name="f59" fmla="*/ f51 1 f55"/>
                  <a:gd name="f60" fmla="*/ f56 f47 1"/>
                  <a:gd name="f61" fmla="*/ f57 f47 1"/>
                  <a:gd name="f62" fmla="*/ f59 f48 1"/>
                  <a:gd name="f63" fmla="*/ f58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0" t="f63" r="f61" b="f62"/>
                <a:pathLst>
                  <a:path w="935" h="88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7"/>
                      <a:pt x="f2" y="f18"/>
                      <a:pt x="f2" y="f19"/>
                    </a:cubicBezTo>
                    <a:cubicBezTo>
                      <a:pt x="f2" y="f20"/>
                      <a:pt x="f15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27"/>
                      <a:pt x="f31" y="f25"/>
                      <a:pt x="f32" y="f33"/>
                    </a:cubicBezTo>
                    <a:cubicBezTo>
                      <a:pt x="f34" y="f35"/>
                      <a:pt x="f36" y="f37"/>
                      <a:pt x="f34" y="f38"/>
                    </a:cubicBezTo>
                    <a:cubicBezTo>
                      <a:pt x="f34" y="f39"/>
                      <a:pt x="f40" y="f41"/>
                      <a:pt x="f42" y="f16"/>
                    </a:cubicBezTo>
                    <a:cubicBezTo>
                      <a:pt x="f31" y="f14"/>
                      <a:pt x="f43" y="f12"/>
                      <a:pt x="f44" y="f10"/>
                    </a:cubicBezTo>
                    <a:cubicBezTo>
                      <a:pt x="f45" y="f8"/>
                      <a:pt x="f46" y="f2"/>
                      <a:pt x="f5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348;p31">
                <a:extLst>
                  <a:ext uri="{FF2B5EF4-FFF2-40B4-BE49-F238E27FC236}">
                    <a16:creationId xmlns:a16="http://schemas.microsoft.com/office/drawing/2014/main" id="{69DF3673-09F2-475D-805E-093B3938AB36}"/>
                  </a:ext>
                </a:extLst>
              </p:cNvPr>
              <p:cNvSpPr/>
              <p:nvPr/>
            </p:nvSpPr>
            <p:spPr>
              <a:xfrm rot="3164790">
                <a:off x="8010085" y="3525421"/>
                <a:ext cx="17574" cy="169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96"/>
                  <a:gd name="f4" fmla="val 862"/>
                  <a:gd name="f5" fmla="val 448"/>
                  <a:gd name="f6" fmla="val 287"/>
                  <a:gd name="f7" fmla="val 478"/>
                  <a:gd name="f8" fmla="val 507"/>
                  <a:gd name="f9" fmla="val 297"/>
                  <a:gd name="f10" fmla="val 546"/>
                  <a:gd name="f11" fmla="val 317"/>
                  <a:gd name="f12" fmla="val 355"/>
                  <a:gd name="f13" fmla="val 394"/>
                  <a:gd name="f14" fmla="val 433"/>
                  <a:gd name="f15" fmla="val 472"/>
                  <a:gd name="f16" fmla="val 468"/>
                  <a:gd name="f17" fmla="val 511"/>
                  <a:gd name="f18" fmla="val 351"/>
                  <a:gd name="f19" fmla="val 312"/>
                  <a:gd name="f20" fmla="val 273"/>
                  <a:gd name="f21" fmla="val 390"/>
                  <a:gd name="f22" fmla="val 419"/>
                  <a:gd name="f23" fmla="val 369"/>
                  <a:gd name="f24" fmla="val 163"/>
                  <a:gd name="f25" fmla="val 1"/>
                  <a:gd name="f26" fmla="val 181"/>
                  <a:gd name="f27" fmla="val 628"/>
                  <a:gd name="f28" fmla="val 79"/>
                  <a:gd name="f29" fmla="val 784"/>
                  <a:gd name="f30" fmla="val 234"/>
                  <a:gd name="f31" fmla="val 861"/>
                  <a:gd name="f32" fmla="val 822"/>
                  <a:gd name="f33" fmla="val 585"/>
                  <a:gd name="f34" fmla="val 701"/>
                  <a:gd name="f35" fmla="val 818"/>
                  <a:gd name="f36" fmla="val 706"/>
                  <a:gd name="f37" fmla="val 589"/>
                  <a:gd name="f38" fmla="val 857"/>
                  <a:gd name="f39" fmla="val 239"/>
                  <a:gd name="f40" fmla="val 779"/>
                  <a:gd name="f41" fmla="val 161"/>
                  <a:gd name="f42" fmla="val 740"/>
                  <a:gd name="f43" fmla="val 122"/>
                  <a:gd name="f44" fmla="val 83"/>
                  <a:gd name="f45" fmla="val 624"/>
                  <a:gd name="f46" fmla="val 44"/>
                  <a:gd name="f47" fmla="val 5"/>
                  <a:gd name="f48" fmla="val 429"/>
                  <a:gd name="f49" fmla="val 409"/>
                  <a:gd name="f50" fmla="val 2"/>
                  <a:gd name="f51" fmla="val 389"/>
                  <a:gd name="f52" fmla="*/ f0 1 896"/>
                  <a:gd name="f53" fmla="*/ f1 1 862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896"/>
                  <a:gd name="f60" fmla="*/ f57 1 862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896" h="862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0" y="f12"/>
                      <a:pt x="f10" y="f13"/>
                      <a:pt x="f10" y="f14"/>
                    </a:cubicBezTo>
                    <a:cubicBezTo>
                      <a:pt x="f8" y="f15"/>
                      <a:pt x="f16" y="f15"/>
                      <a:pt x="f16" y="f17"/>
                    </a:cubicBezTo>
                    <a:lnTo>
                      <a:pt x="f18" y="f17"/>
                    </a:lnTo>
                    <a:cubicBezTo>
                      <a:pt x="f19" y="f15"/>
                      <a:pt x="f20" y="f14"/>
                      <a:pt x="f20" y="f13"/>
                    </a:cubicBezTo>
                    <a:cubicBezTo>
                      <a:pt x="f20" y="f12"/>
                      <a:pt x="f19" y="f11"/>
                      <a:pt x="f18" y="f11"/>
                    </a:cubicBezTo>
                    <a:cubicBezTo>
                      <a:pt x="f21" y="f9"/>
                      <a:pt x="f22" y="f6"/>
                      <a:pt x="f5" y="f6"/>
                    </a:cubicBezTo>
                    <a:close/>
                    <a:moveTo>
                      <a:pt x="f23" y="f2"/>
                    </a:moveTo>
                    <a:cubicBezTo>
                      <a:pt x="f24" y="f2"/>
                      <a:pt x="f25" y="f26"/>
                      <a:pt x="f25" y="f13"/>
                    </a:cubicBezTo>
                    <a:cubicBezTo>
                      <a:pt x="f25" y="f14"/>
                      <a:pt x="f25" y="f15"/>
                      <a:pt x="f25" y="f17"/>
                    </a:cubicBezTo>
                    <a:cubicBezTo>
                      <a:pt x="f25" y="f27"/>
                      <a:pt x="f28" y="f29"/>
                      <a:pt x="f30" y="f31"/>
                    </a:cubicBezTo>
                    <a:lnTo>
                      <a:pt x="f16" y="f31"/>
                    </a:lnTo>
                    <a:lnTo>
                      <a:pt x="f16" y="f32"/>
                    </a:lnTo>
                    <a:lnTo>
                      <a:pt x="f33" y="f32"/>
                    </a:lnTo>
                    <a:lnTo>
                      <a:pt x="f34" y="f29"/>
                    </a:lnTo>
                    <a:cubicBezTo>
                      <a:pt x="f35" y="f36"/>
                      <a:pt x="f3" y="f37"/>
                      <a:pt x="f3" y="f14"/>
                    </a:cubicBezTo>
                    <a:cubicBezTo>
                      <a:pt x="f3" y="f12"/>
                      <a:pt x="f38" y="f39"/>
                      <a:pt x="f40" y="f41"/>
                    </a:cubicBezTo>
                    <a:cubicBezTo>
                      <a:pt x="f42" y="f41"/>
                      <a:pt x="f42" y="f43"/>
                      <a:pt x="f34" y="f44"/>
                    </a:cubicBezTo>
                    <a:cubicBezTo>
                      <a:pt x="f45" y="f46"/>
                      <a:pt x="f10" y="f47"/>
                      <a:pt x="f48" y="f47"/>
                    </a:cubicBezTo>
                    <a:cubicBezTo>
                      <a:pt x="f49" y="f50"/>
                      <a:pt x="f51" y="f2"/>
                      <a:pt x="f23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1" name="Google Shape;349;p31">
              <a:extLst>
                <a:ext uri="{FF2B5EF4-FFF2-40B4-BE49-F238E27FC236}">
                  <a16:creationId xmlns:a16="http://schemas.microsoft.com/office/drawing/2014/main" id="{B07D12B5-5CE7-49E2-BE21-D01BD7CA59AC}"/>
                </a:ext>
              </a:extLst>
            </p:cNvPr>
            <p:cNvGrpSpPr/>
            <p:nvPr/>
          </p:nvGrpSpPr>
          <p:grpSpPr>
            <a:xfrm>
              <a:off x="7600917" y="3920912"/>
              <a:ext cx="495833" cy="514377"/>
              <a:chOff x="7600917" y="3920912"/>
              <a:chExt cx="495833" cy="514377"/>
            </a:xfrm>
          </p:grpSpPr>
          <p:sp>
            <p:nvSpPr>
              <p:cNvPr id="12" name="Google Shape;350;p31">
                <a:extLst>
                  <a:ext uri="{FF2B5EF4-FFF2-40B4-BE49-F238E27FC236}">
                    <a16:creationId xmlns:a16="http://schemas.microsoft.com/office/drawing/2014/main" id="{04C53040-C9ED-44EA-830A-D811FE72A1E7}"/>
                  </a:ext>
                </a:extLst>
              </p:cNvPr>
              <p:cNvSpPr/>
              <p:nvPr/>
            </p:nvSpPr>
            <p:spPr>
              <a:xfrm rot="3164790">
                <a:off x="7591645" y="3930184"/>
                <a:ext cx="514377" cy="4958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847"/>
                  <a:gd name="f4" fmla="val 19133"/>
                  <a:gd name="f5" fmla="val 7519"/>
                  <a:gd name="f6" fmla="val 1"/>
                  <a:gd name="f7" fmla="val 7371"/>
                  <a:gd name="f8" fmla="val 7223"/>
                  <a:gd name="f9" fmla="val 20"/>
                  <a:gd name="f10" fmla="val 7083"/>
                  <a:gd name="f11" fmla="val 55"/>
                  <a:gd name="f12" fmla="val 6772"/>
                  <a:gd name="f13" fmla="val 172"/>
                  <a:gd name="f14" fmla="val 6460"/>
                  <a:gd name="f15" fmla="val 327"/>
                  <a:gd name="f16" fmla="val 6227"/>
                  <a:gd name="f17" fmla="val 522"/>
                  <a:gd name="f18" fmla="val 5760"/>
                  <a:gd name="f19" fmla="val 911"/>
                  <a:gd name="f20" fmla="val 5371"/>
                  <a:gd name="f21" fmla="val 1417"/>
                  <a:gd name="f22" fmla="val 5137"/>
                  <a:gd name="f23" fmla="val 1962"/>
                  <a:gd name="f24" fmla="val 4904"/>
                  <a:gd name="f25" fmla="val 2506"/>
                  <a:gd name="f26" fmla="val 4787"/>
                  <a:gd name="f27" fmla="val 3090"/>
                  <a:gd name="f28" fmla="val 4748"/>
                  <a:gd name="f29" fmla="val 3635"/>
                  <a:gd name="f30" fmla="val 4180"/>
                  <a:gd name="f31" fmla="val 4724"/>
                  <a:gd name="f32" fmla="val 4943"/>
                  <a:gd name="f33" fmla="val 5230"/>
                  <a:gd name="f34" fmla="val 5176"/>
                  <a:gd name="f35" fmla="val 6164"/>
                  <a:gd name="f36" fmla="val 5643"/>
                  <a:gd name="f37" fmla="val 7020"/>
                  <a:gd name="f38" fmla="val 6344"/>
                  <a:gd name="f39" fmla="val 7682"/>
                  <a:gd name="f40" fmla="val 7394"/>
                  <a:gd name="f41" fmla="val 8810"/>
                  <a:gd name="f42" fmla="val 6627"/>
                  <a:gd name="f43" fmla="val 8595"/>
                  <a:gd name="f44" fmla="val 5846"/>
                  <a:gd name="f45" fmla="val 8482"/>
                  <a:gd name="f46" fmla="val 5068"/>
                  <a:gd name="f47" fmla="val 4582"/>
                  <a:gd name="f48" fmla="val 4098"/>
                  <a:gd name="f49" fmla="val 8526"/>
                  <a:gd name="f50" fmla="val 3620"/>
                  <a:gd name="f51" fmla="val 8616"/>
                  <a:gd name="f52" fmla="val 2958"/>
                  <a:gd name="f53" fmla="val 8733"/>
                  <a:gd name="f54" fmla="val 2374"/>
                  <a:gd name="f55" fmla="val 8966"/>
                  <a:gd name="f56" fmla="val 1830"/>
                  <a:gd name="f57" fmla="val 9316"/>
                  <a:gd name="f58" fmla="val 1557"/>
                  <a:gd name="f59" fmla="val 9511"/>
                  <a:gd name="f60" fmla="val 1324"/>
                  <a:gd name="f61" fmla="val 9705"/>
                  <a:gd name="f62" fmla="val 1129"/>
                  <a:gd name="f63" fmla="val 9978"/>
                  <a:gd name="f64" fmla="val 935"/>
                  <a:gd name="f65" fmla="val 10211"/>
                  <a:gd name="f66" fmla="val 740"/>
                  <a:gd name="f67" fmla="val 10445"/>
                  <a:gd name="f68" fmla="val 545"/>
                  <a:gd name="f69" fmla="val 10678"/>
                  <a:gd name="f70" fmla="val 390"/>
                  <a:gd name="f71" fmla="val 10951"/>
                  <a:gd name="f72" fmla="val 234"/>
                  <a:gd name="f73" fmla="val 11223"/>
                  <a:gd name="f74" fmla="val 156"/>
                  <a:gd name="f75" fmla="val 11534"/>
                  <a:gd name="f76" fmla="val 40"/>
                  <a:gd name="f77" fmla="val 11846"/>
                  <a:gd name="f78" fmla="val 12157"/>
                  <a:gd name="f79" fmla="val 12468"/>
                  <a:gd name="f80" fmla="val 117"/>
                  <a:gd name="f81" fmla="val 13052"/>
                  <a:gd name="f82" fmla="val 13636"/>
                  <a:gd name="f83" fmla="val 857"/>
                  <a:gd name="f84" fmla="val 14064"/>
                  <a:gd name="f85" fmla="val 1285"/>
                  <a:gd name="f86" fmla="val 14414"/>
                  <a:gd name="f87" fmla="val 14647"/>
                  <a:gd name="f88" fmla="val 2413"/>
                  <a:gd name="f89" fmla="val 14686"/>
                  <a:gd name="f90" fmla="val 2540"/>
                  <a:gd name="f91" fmla="val 14696"/>
                  <a:gd name="f92" fmla="val 2669"/>
                  <a:gd name="f93" fmla="val 14701"/>
                  <a:gd name="f94" fmla="val 2799"/>
                  <a:gd name="f95" fmla="val 3189"/>
                  <a:gd name="f96" fmla="val 3590"/>
                  <a:gd name="f97" fmla="val 14657"/>
                  <a:gd name="f98" fmla="val 3970"/>
                  <a:gd name="f99" fmla="val 14570"/>
                  <a:gd name="f100" fmla="val 14180"/>
                  <a:gd name="f101" fmla="val 6733"/>
                  <a:gd name="f102" fmla="val 8056"/>
                  <a:gd name="f103" fmla="val 12935"/>
                  <a:gd name="f104" fmla="val 7783"/>
                  <a:gd name="f105" fmla="val 14336"/>
                  <a:gd name="f106" fmla="val 7628"/>
                  <a:gd name="f107" fmla="val 15737"/>
                  <a:gd name="f108" fmla="val 17177"/>
                  <a:gd name="f109" fmla="val 7589"/>
                  <a:gd name="f110" fmla="val 17722"/>
                  <a:gd name="f111" fmla="val 7744"/>
                  <a:gd name="f112" fmla="val 18227"/>
                  <a:gd name="f113" fmla="val 8017"/>
                  <a:gd name="f114" fmla="val 18694"/>
                  <a:gd name="f115" fmla="val 8134"/>
                  <a:gd name="f116" fmla="val 18928"/>
                  <a:gd name="f117" fmla="val 8406"/>
                  <a:gd name="f118" fmla="val 19084"/>
                  <a:gd name="f119" fmla="val 8678"/>
                  <a:gd name="f120" fmla="val 19122"/>
                  <a:gd name="f121" fmla="val 8724"/>
                  <a:gd name="f122" fmla="val 19129"/>
                  <a:gd name="f123" fmla="val 8769"/>
                  <a:gd name="f124" fmla="val 19132"/>
                  <a:gd name="f125" fmla="val 8814"/>
                  <a:gd name="f126" fmla="val 9039"/>
                  <a:gd name="f127" fmla="val 9256"/>
                  <a:gd name="f128" fmla="val 19051"/>
                  <a:gd name="f129" fmla="val 9418"/>
                  <a:gd name="f130" fmla="val 18889"/>
                  <a:gd name="f131" fmla="val 9612"/>
                  <a:gd name="f132" fmla="val 18733"/>
                  <a:gd name="f133" fmla="val 9768"/>
                  <a:gd name="f134" fmla="val 18578"/>
                  <a:gd name="f135" fmla="val 9924"/>
                  <a:gd name="f136" fmla="val 18422"/>
                  <a:gd name="f137" fmla="val 10079"/>
                  <a:gd name="f138" fmla="val 10196"/>
                  <a:gd name="f139" fmla="val 18033"/>
                  <a:gd name="f140" fmla="val 10352"/>
                  <a:gd name="f141" fmla="val 17838"/>
                  <a:gd name="f142" fmla="val 10585"/>
                  <a:gd name="f143" fmla="val 17488"/>
                  <a:gd name="f144" fmla="val 10780"/>
                  <a:gd name="f145" fmla="val 17099"/>
                  <a:gd name="f146" fmla="val 10935"/>
                  <a:gd name="f147" fmla="val 16710"/>
                  <a:gd name="f148" fmla="val 11208"/>
                  <a:gd name="f149" fmla="val 15970"/>
                  <a:gd name="f150" fmla="val 11363"/>
                  <a:gd name="f151" fmla="val 15270"/>
                  <a:gd name="f152" fmla="val 11480"/>
                  <a:gd name="f153" fmla="val 14492"/>
                  <a:gd name="f154" fmla="val 11519"/>
                  <a:gd name="f155" fmla="val 14025"/>
                  <a:gd name="f156" fmla="val 11558"/>
                  <a:gd name="f157" fmla="val 13519"/>
                  <a:gd name="f158" fmla="val 11675"/>
                  <a:gd name="f159" fmla="val 13480"/>
                  <a:gd name="f160" fmla="val 11869"/>
                  <a:gd name="f161" fmla="val 13908"/>
                  <a:gd name="f162" fmla="val 12103"/>
                  <a:gd name="f163" fmla="val 14297"/>
                  <a:gd name="f164" fmla="val 12414"/>
                  <a:gd name="f165" fmla="val 14803"/>
                  <a:gd name="f166" fmla="val 12803"/>
                  <a:gd name="f167" fmla="val 15192"/>
                  <a:gd name="f168" fmla="val 13309"/>
                  <a:gd name="f169" fmla="val 15503"/>
                  <a:gd name="f170" fmla="val 13815"/>
                  <a:gd name="f171" fmla="val 15776"/>
                  <a:gd name="f172" fmla="val 14321"/>
                  <a:gd name="f173" fmla="val 16009"/>
                  <a:gd name="f174" fmla="val 14866"/>
                  <a:gd name="f175" fmla="val 16126"/>
                  <a:gd name="f176" fmla="val 15410"/>
                  <a:gd name="f177" fmla="val 16243"/>
                  <a:gd name="f178" fmla="val 15955"/>
                  <a:gd name="f179" fmla="val 16321"/>
                  <a:gd name="f180" fmla="val 16500"/>
                  <a:gd name="f181" fmla="val 16360"/>
                  <a:gd name="f182" fmla="val 17045"/>
                  <a:gd name="f183" fmla="val 17590"/>
                  <a:gd name="f184" fmla="val 16282"/>
                  <a:gd name="f185" fmla="val 18095"/>
                  <a:gd name="f186" fmla="val 16048"/>
                  <a:gd name="f187" fmla="val 18601"/>
                  <a:gd name="f188" fmla="val 15854"/>
                  <a:gd name="f189" fmla="val 18990"/>
                  <a:gd name="f190" fmla="val 15465"/>
                  <a:gd name="f191" fmla="val 19263"/>
                  <a:gd name="f192" fmla="val 14998"/>
                  <a:gd name="f193" fmla="val 19769"/>
                  <a:gd name="f194" fmla="val 14142"/>
                  <a:gd name="f195" fmla="val 19730"/>
                  <a:gd name="f196" fmla="val 13013"/>
                  <a:gd name="f197" fmla="val 19146"/>
                  <a:gd name="f198" fmla="val 12196"/>
                  <a:gd name="f199" fmla="val 18874"/>
                  <a:gd name="f200" fmla="val 18524"/>
                  <a:gd name="f201" fmla="val 11573"/>
                  <a:gd name="f202" fmla="val 18173"/>
                  <a:gd name="f203" fmla="val 11379"/>
                  <a:gd name="f204" fmla="val 17823"/>
                  <a:gd name="f205" fmla="val 11184"/>
                  <a:gd name="f206" fmla="val 17473"/>
                  <a:gd name="f207" fmla="val 11028"/>
                  <a:gd name="f208" fmla="val 17123"/>
                  <a:gd name="f209" fmla="val 10873"/>
                  <a:gd name="f210" fmla="val 10600"/>
                  <a:gd name="f211" fmla="val 14204"/>
                  <a:gd name="f212" fmla="val 9550"/>
                  <a:gd name="f213" fmla="val 14710"/>
                  <a:gd name="f214" fmla="val 9355"/>
                  <a:gd name="f215" fmla="val 15994"/>
                  <a:gd name="f216" fmla="val 8499"/>
                  <a:gd name="f217" fmla="val 16889"/>
                  <a:gd name="f218" fmla="val 7993"/>
                  <a:gd name="f219" fmla="val 17706"/>
                  <a:gd name="f220" fmla="val 7332"/>
                  <a:gd name="f221" fmla="val 18407"/>
                  <a:gd name="f222" fmla="val 6553"/>
                  <a:gd name="f223" fmla="val 18757"/>
                  <a:gd name="f224" fmla="val 6125"/>
                  <a:gd name="f225" fmla="val 19068"/>
                  <a:gd name="f226" fmla="val 5619"/>
                  <a:gd name="f227" fmla="val 19341"/>
                  <a:gd name="f228" fmla="val 5114"/>
                  <a:gd name="f229" fmla="val 19613"/>
                  <a:gd name="f230" fmla="val 4569"/>
                  <a:gd name="f231" fmla="val 3985"/>
                  <a:gd name="f232" fmla="val 19808"/>
                  <a:gd name="f233" fmla="val 3362"/>
                  <a:gd name="f234" fmla="val 3051"/>
                  <a:gd name="f235" fmla="val 2740"/>
                  <a:gd name="f236" fmla="val 19691"/>
                  <a:gd name="f237" fmla="val 2467"/>
                  <a:gd name="f238" fmla="val 19535"/>
                  <a:gd name="f239" fmla="val 2156"/>
                  <a:gd name="f240" fmla="val 1884"/>
                  <a:gd name="f241" fmla="val 1689"/>
                  <a:gd name="f242" fmla="val 17940"/>
                  <a:gd name="f243" fmla="val 1261"/>
                  <a:gd name="f244" fmla="val 17317"/>
                  <a:gd name="f245" fmla="val 17161"/>
                  <a:gd name="f246" fmla="val 1240"/>
                  <a:gd name="f247" fmla="val 17004"/>
                  <a:gd name="f248" fmla="val 1231"/>
                  <a:gd name="f249" fmla="val 16848"/>
                  <a:gd name="f250" fmla="val 16421"/>
                  <a:gd name="f251" fmla="val 15993"/>
                  <a:gd name="f252" fmla="val 1303"/>
                  <a:gd name="f253" fmla="val 15566"/>
                  <a:gd name="f254" fmla="val 15060"/>
                  <a:gd name="f255" fmla="val 1572"/>
                  <a:gd name="f256" fmla="val 14593"/>
                  <a:gd name="f257" fmla="val 1923"/>
                  <a:gd name="f258" fmla="val 2312"/>
                  <a:gd name="f259" fmla="val 13893"/>
                  <a:gd name="f260" fmla="val 2701"/>
                  <a:gd name="f261" fmla="val 13582"/>
                  <a:gd name="f262" fmla="val 3518"/>
                  <a:gd name="f263" fmla="val 13076"/>
                  <a:gd name="f264" fmla="val 3907"/>
                  <a:gd name="f265" fmla="val 12842"/>
                  <a:gd name="f266" fmla="val 4296"/>
                  <a:gd name="f267" fmla="val 12648"/>
                  <a:gd name="f268" fmla="val 4647"/>
                  <a:gd name="f269" fmla="val 12336"/>
                  <a:gd name="f270" fmla="val 5191"/>
                  <a:gd name="f271" fmla="val 12064"/>
                  <a:gd name="f272" fmla="val 5775"/>
                  <a:gd name="f273" fmla="val 11830"/>
                  <a:gd name="f274" fmla="val 6359"/>
                  <a:gd name="f275" fmla="val 11636"/>
                  <a:gd name="f276" fmla="val 6787"/>
                  <a:gd name="f277" fmla="val 7215"/>
                  <a:gd name="f278" fmla="val 11441"/>
                  <a:gd name="f279" fmla="val 7409"/>
                  <a:gd name="f280" fmla="val 11402"/>
                  <a:gd name="f281" fmla="val 7565"/>
                  <a:gd name="f282" fmla="val 7098"/>
                  <a:gd name="f283" fmla="val 6904"/>
                  <a:gd name="f284" fmla="val 11169"/>
                  <a:gd name="f285" fmla="val 10819"/>
                  <a:gd name="f286" fmla="val 4374"/>
                  <a:gd name="f287" fmla="val 3168"/>
                  <a:gd name="f288" fmla="val 10118"/>
                  <a:gd name="f289" fmla="val 2545"/>
                  <a:gd name="f290" fmla="val 9846"/>
                  <a:gd name="f291" fmla="val 9496"/>
                  <a:gd name="f292" fmla="val 1378"/>
                  <a:gd name="f293" fmla="val 9184"/>
                  <a:gd name="f294" fmla="val 794"/>
                  <a:gd name="f295" fmla="val 366"/>
                  <a:gd name="f296" fmla="val 94"/>
                  <a:gd name="f297" fmla="val 7884"/>
                  <a:gd name="f298" fmla="val 29"/>
                  <a:gd name="f299" fmla="val 7701"/>
                  <a:gd name="f300" fmla="*/ f0 1 19847"/>
                  <a:gd name="f301" fmla="*/ f1 1 19133"/>
                  <a:gd name="f302" fmla="val f2"/>
                  <a:gd name="f303" fmla="val f3"/>
                  <a:gd name="f304" fmla="val f4"/>
                  <a:gd name="f305" fmla="+- f304 0 f302"/>
                  <a:gd name="f306" fmla="+- f303 0 f302"/>
                  <a:gd name="f307" fmla="*/ f306 1 19847"/>
                  <a:gd name="f308" fmla="*/ f305 1 19133"/>
                  <a:gd name="f309" fmla="*/ f302 1 f307"/>
                  <a:gd name="f310" fmla="*/ f303 1 f307"/>
                  <a:gd name="f311" fmla="*/ f302 1 f308"/>
                  <a:gd name="f312" fmla="*/ f304 1 f308"/>
                  <a:gd name="f313" fmla="*/ f309 f300 1"/>
                  <a:gd name="f314" fmla="*/ f310 f300 1"/>
                  <a:gd name="f315" fmla="*/ f312 f301 1"/>
                  <a:gd name="f316" fmla="*/ f311 f30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3" t="f316" r="f314" b="f315"/>
                <a:pathLst>
                  <a:path w="19847" h="1913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8" y="f30"/>
                      <a:pt x="f26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lnTo>
                      <a:pt x="f40" y="f41"/>
                    </a:lnTo>
                    <a:cubicBezTo>
                      <a:pt x="f42" y="f43"/>
                      <a:pt x="f44" y="f45"/>
                      <a:pt x="f46" y="f45"/>
                    </a:cubicBezTo>
                    <a:cubicBezTo>
                      <a:pt x="f47" y="f45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6" y="f78"/>
                      <a:pt x="f76" y="f79"/>
                    </a:cubicBezTo>
                    <a:cubicBezTo>
                      <a:pt x="f80" y="f81"/>
                      <a:pt x="f70" y="f82"/>
                      <a:pt x="f83" y="f84"/>
                    </a:cubicBezTo>
                    <a:cubicBezTo>
                      <a:pt x="f85" y="f86"/>
                      <a:pt x="f56" y="f87"/>
                      <a:pt x="f88" y="f89"/>
                    </a:cubicBezTo>
                    <a:cubicBezTo>
                      <a:pt x="f90" y="f91"/>
                      <a:pt x="f92" y="f93"/>
                      <a:pt x="f94" y="f93"/>
                    </a:cubicBezTo>
                    <a:cubicBezTo>
                      <a:pt x="f95" y="f93"/>
                      <a:pt x="f96" y="f97"/>
                      <a:pt x="f98" y="f99"/>
                    </a:cubicBezTo>
                    <a:cubicBezTo>
                      <a:pt x="f20" y="f100"/>
                      <a:pt x="f101" y="f82"/>
                      <a:pt x="f102" y="f103"/>
                    </a:cubicBezTo>
                    <a:lnTo>
                      <a:pt x="f102" y="f103"/>
                    </a:lnTo>
                    <a:cubicBezTo>
                      <a:pt x="f104" y="f105"/>
                      <a:pt x="f106" y="f107"/>
                      <a:pt x="f106" y="f108"/>
                    </a:cubicBezTo>
                    <a:cubicBezTo>
                      <a:pt x="f109" y="f110"/>
                      <a:pt x="f111" y="f112"/>
                      <a:pt x="f113" y="f114"/>
                    </a:cubicBezTo>
                    <a:cubicBezTo>
                      <a:pt x="f115" y="f116"/>
                      <a:pt x="f117" y="f118"/>
                      <a:pt x="f119" y="f120"/>
                    </a:cubicBezTo>
                    <a:cubicBezTo>
                      <a:pt x="f121" y="f122"/>
                      <a:pt x="f123" y="f124"/>
                      <a:pt x="f125" y="f124"/>
                    </a:cubicBezTo>
                    <a:cubicBezTo>
                      <a:pt x="f126" y="f124"/>
                      <a:pt x="f127" y="f128"/>
                      <a:pt x="f129" y="f130"/>
                    </a:cubicBezTo>
                    <a:cubicBezTo>
                      <a:pt x="f131" y="f132"/>
                      <a:pt x="f133" y="f134"/>
                      <a:pt x="f135" y="f136"/>
                    </a:cubicBezTo>
                    <a:cubicBezTo>
                      <a:pt x="f137" y="f112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6" y="f81"/>
                    </a:cubicBezTo>
                    <a:cubicBezTo>
                      <a:pt x="f158" y="f159"/>
                      <a:pt x="f160" y="f161"/>
                      <a:pt x="f162" y="f163"/>
                    </a:cubicBezTo>
                    <a:cubicBezTo>
                      <a:pt x="f164" y="f165"/>
                      <a:pt x="f166" y="f167"/>
                      <a:pt x="f168" y="f169"/>
                    </a:cubicBezTo>
                    <a:cubicBezTo>
                      <a:pt x="f170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80" y="f181"/>
                    </a:cubicBezTo>
                    <a:cubicBezTo>
                      <a:pt x="f182" y="f181"/>
                      <a:pt x="f183" y="f184"/>
                      <a:pt x="f185" y="f186"/>
                    </a:cubicBezTo>
                    <a:cubicBezTo>
                      <a:pt x="f187" y="f188"/>
                      <a:pt x="f189" y="f190"/>
                      <a:pt x="f191" y="f192"/>
                    </a:cubicBezTo>
                    <a:cubicBezTo>
                      <a:pt x="f193" y="f194"/>
                      <a:pt x="f195" y="f196"/>
                      <a:pt x="f197" y="f198"/>
                    </a:cubicBezTo>
                    <a:cubicBezTo>
                      <a:pt x="f199" y="f77"/>
                      <a:pt x="f200" y="f201"/>
                      <a:pt x="f202" y="f203"/>
                    </a:cubicBezTo>
                    <a:cubicBezTo>
                      <a:pt x="f204" y="f205"/>
                      <a:pt x="f206" y="f207"/>
                      <a:pt x="f208" y="f209"/>
                    </a:cubicBezTo>
                    <a:cubicBezTo>
                      <a:pt x="f180" y="f210"/>
                      <a:pt x="f211" y="f212"/>
                      <a:pt x="f211" y="f212"/>
                    </a:cubicBezTo>
                    <a:cubicBezTo>
                      <a:pt x="f213" y="f214"/>
                      <a:pt x="f176" y="f41"/>
                      <a:pt x="f215" y="f216"/>
                    </a:cubicBezTo>
                    <a:cubicBezTo>
                      <a:pt x="f217" y="f218"/>
                      <a:pt x="f219" y="f220"/>
                      <a:pt x="f221" y="f222"/>
                    </a:cubicBezTo>
                    <a:cubicBezTo>
                      <a:pt x="f223" y="f224"/>
                      <a:pt x="f225" y="f226"/>
                      <a:pt x="f227" y="f228"/>
                    </a:cubicBezTo>
                    <a:cubicBezTo>
                      <a:pt x="f229" y="f230"/>
                      <a:pt x="f193" y="f231"/>
                      <a:pt x="f232" y="f233"/>
                    </a:cubicBezTo>
                    <a:cubicBezTo>
                      <a:pt x="f3" y="f234"/>
                      <a:pt x="f193" y="f235"/>
                      <a:pt x="f236" y="f237"/>
                    </a:cubicBezTo>
                    <a:cubicBezTo>
                      <a:pt x="f238" y="f239"/>
                      <a:pt x="f227" y="f240"/>
                      <a:pt x="f225" y="f241"/>
                    </a:cubicBezTo>
                    <a:cubicBezTo>
                      <a:pt x="f200" y="f21"/>
                      <a:pt x="f242" y="f243"/>
                      <a:pt x="f244" y="f243"/>
                    </a:cubicBezTo>
                    <a:cubicBezTo>
                      <a:pt x="f245" y="f246"/>
                      <a:pt x="f247" y="f248"/>
                      <a:pt x="f249" y="f248"/>
                    </a:cubicBezTo>
                    <a:cubicBezTo>
                      <a:pt x="f250" y="f248"/>
                      <a:pt x="f251" y="f252"/>
                      <a:pt x="f253" y="f21"/>
                    </a:cubicBezTo>
                    <a:cubicBezTo>
                      <a:pt x="f254" y="f255"/>
                      <a:pt x="f256" y="f257"/>
                      <a:pt x="f211" y="f258"/>
                    </a:cubicBezTo>
                    <a:cubicBezTo>
                      <a:pt x="f259" y="f260"/>
                      <a:pt x="f261" y="f27"/>
                      <a:pt x="f168" y="f262"/>
                    </a:cubicBezTo>
                    <a:cubicBezTo>
                      <a:pt x="f263" y="f264"/>
                      <a:pt x="f265" y="f266"/>
                      <a:pt x="f267" y="f268"/>
                    </a:cubicBezTo>
                    <a:cubicBezTo>
                      <a:pt x="f269" y="f270"/>
                      <a:pt x="f271" y="f272"/>
                      <a:pt x="f273" y="f274"/>
                    </a:cubicBezTo>
                    <a:cubicBezTo>
                      <a:pt x="f275" y="f276"/>
                      <a:pt x="f156" y="f37"/>
                      <a:pt x="f156" y="f37"/>
                    </a:cubicBezTo>
                    <a:cubicBezTo>
                      <a:pt x="f154" y="f277"/>
                      <a:pt x="f278" y="f279"/>
                      <a:pt x="f280" y="f281"/>
                    </a:cubicBezTo>
                    <a:lnTo>
                      <a:pt x="f280" y="f220"/>
                    </a:lnTo>
                    <a:cubicBezTo>
                      <a:pt x="f280" y="f282"/>
                      <a:pt x="f150" y="f283"/>
                      <a:pt x="f150" y="f283"/>
                    </a:cubicBezTo>
                    <a:cubicBezTo>
                      <a:pt x="f284" y="f226"/>
                      <a:pt x="f285" y="f286"/>
                      <a:pt x="f140" y="f287"/>
                    </a:cubicBezTo>
                    <a:cubicBezTo>
                      <a:pt x="f288" y="f289"/>
                      <a:pt x="f290" y="f23"/>
                      <a:pt x="f291" y="f292"/>
                    </a:cubicBezTo>
                    <a:cubicBezTo>
                      <a:pt x="f293" y="f294"/>
                      <a:pt x="f119" y="f295"/>
                      <a:pt x="f102" y="f296"/>
                    </a:cubicBezTo>
                    <a:cubicBezTo>
                      <a:pt x="f297" y="f298"/>
                      <a:pt x="f299" y="f6"/>
                      <a:pt x="f5" y="f6"/>
                    </a:cubicBezTo>
                    <a:close/>
                  </a:path>
                </a:pathLst>
              </a:custGeom>
              <a:solidFill>
                <a:srgbClr val="FFF6E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351;p31">
                <a:extLst>
                  <a:ext uri="{FF2B5EF4-FFF2-40B4-BE49-F238E27FC236}">
                    <a16:creationId xmlns:a16="http://schemas.microsoft.com/office/drawing/2014/main" id="{654E51F8-255E-4C0F-A119-C5F93D7B72D9}"/>
                  </a:ext>
                </a:extLst>
              </p:cNvPr>
              <p:cNvSpPr/>
              <p:nvPr/>
            </p:nvSpPr>
            <p:spPr>
              <a:xfrm rot="3164790">
                <a:off x="7830945" y="4203276"/>
                <a:ext cx="21195" cy="202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8"/>
                  <a:gd name="f4" fmla="val 783"/>
                  <a:gd name="f5" fmla="val 351"/>
                  <a:gd name="f6" fmla="val 337"/>
                  <a:gd name="f7" fmla="val 390"/>
                  <a:gd name="f8" fmla="val 429"/>
                  <a:gd name="f9" fmla="val 376"/>
                  <a:gd name="f10" fmla="val 415"/>
                  <a:gd name="f11" fmla="val 454"/>
                  <a:gd name="f12" fmla="val 312"/>
                  <a:gd name="f13" fmla="val 361"/>
                  <a:gd name="f14" fmla="val 1"/>
                  <a:gd name="f15" fmla="val 293"/>
                  <a:gd name="f16" fmla="val 225"/>
                  <a:gd name="f17" fmla="val 19"/>
                  <a:gd name="f18" fmla="val 156"/>
                  <a:gd name="f19" fmla="val 65"/>
                  <a:gd name="f20" fmla="val 78"/>
                  <a:gd name="f21" fmla="val 143"/>
                  <a:gd name="f22" fmla="val 260"/>
                  <a:gd name="f23" fmla="val 39"/>
                  <a:gd name="f24" fmla="val 532"/>
                  <a:gd name="f25" fmla="val 649"/>
                  <a:gd name="f26" fmla="val 688"/>
                  <a:gd name="f27" fmla="val 234"/>
                  <a:gd name="f28" fmla="val 766"/>
                  <a:gd name="f29" fmla="val 338"/>
                  <a:gd name="f30" fmla="val 778"/>
                  <a:gd name="f31" fmla="val 364"/>
                  <a:gd name="f32" fmla="val 442"/>
                  <a:gd name="f33" fmla="val 493"/>
                  <a:gd name="f34" fmla="val 545"/>
                  <a:gd name="f35" fmla="val 701"/>
                  <a:gd name="f36" fmla="val 779"/>
                  <a:gd name="f37" fmla="val 571"/>
                  <a:gd name="f38" fmla="val 299"/>
                  <a:gd name="f39" fmla="val 740"/>
                  <a:gd name="f40" fmla="val 182"/>
                  <a:gd name="f41" fmla="val 662"/>
                  <a:gd name="f42" fmla="val 104"/>
                  <a:gd name="f43" fmla="val 623"/>
                  <a:gd name="f44" fmla="val 26"/>
                  <a:gd name="f45" fmla="val 506"/>
                  <a:gd name="f46" fmla="val 458"/>
                  <a:gd name="f47" fmla="val 10"/>
                  <a:gd name="f48" fmla="val 410"/>
                  <a:gd name="f49" fmla="*/ f0 1 818"/>
                  <a:gd name="f50" fmla="*/ f1 1 783"/>
                  <a:gd name="f51" fmla="val f2"/>
                  <a:gd name="f52" fmla="val f3"/>
                  <a:gd name="f53" fmla="val f4"/>
                  <a:gd name="f54" fmla="+- f53 0 f51"/>
                  <a:gd name="f55" fmla="+- f52 0 f51"/>
                  <a:gd name="f56" fmla="*/ f55 1 818"/>
                  <a:gd name="f57" fmla="*/ f54 1 783"/>
                  <a:gd name="f58" fmla="*/ f51 1 f56"/>
                  <a:gd name="f59" fmla="*/ f52 1 f56"/>
                  <a:gd name="f60" fmla="*/ f51 1 f57"/>
                  <a:gd name="f61" fmla="*/ f53 1 f57"/>
                  <a:gd name="f62" fmla="*/ f58 f49 1"/>
                  <a:gd name="f63" fmla="*/ f59 f49 1"/>
                  <a:gd name="f64" fmla="*/ f61 f50 1"/>
                  <a:gd name="f65" fmla="*/ f60 f5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2" t="f65" r="f63" b="f64"/>
                <a:pathLst>
                  <a:path w="818" h="783">
                    <a:moveTo>
                      <a:pt x="f5" y="f6"/>
                    </a:moveTo>
                    <a:cubicBezTo>
                      <a:pt x="f7" y="f6"/>
                      <a:pt x="f7" y="f6"/>
                      <a:pt x="f8" y="f9"/>
                    </a:cubicBezTo>
                    <a:cubicBezTo>
                      <a:pt x="f8" y="f9"/>
                      <a:pt x="f8" y="f10"/>
                      <a:pt x="f8" y="f10"/>
                    </a:cubicBezTo>
                    <a:cubicBezTo>
                      <a:pt x="f8" y="f11"/>
                      <a:pt x="f7" y="f11"/>
                      <a:pt x="f7" y="f11"/>
                    </a:cubicBezTo>
                    <a:lnTo>
                      <a:pt x="f12" y="f11"/>
                    </a:lnTo>
                    <a:lnTo>
                      <a:pt x="f5" y="f10"/>
                    </a:lnTo>
                    <a:cubicBezTo>
                      <a:pt x="f5" y="f10"/>
                      <a:pt x="f5" y="f9"/>
                      <a:pt x="f5" y="f6"/>
                    </a:cubicBezTo>
                    <a:close/>
                    <a:moveTo>
                      <a:pt x="f13" y="f14"/>
                    </a:moveTo>
                    <a:cubicBezTo>
                      <a:pt x="f15" y="f14"/>
                      <a:pt x="f16" y="f17"/>
                      <a:pt x="f18" y="f19"/>
                    </a:cubicBezTo>
                    <a:cubicBezTo>
                      <a:pt x="f20" y="f21"/>
                      <a:pt x="f14" y="f22"/>
                      <a:pt x="f14" y="f9"/>
                    </a:cubicBezTo>
                    <a:cubicBezTo>
                      <a:pt x="f14" y="f11"/>
                      <a:pt x="f23" y="f24"/>
                      <a:pt x="f20" y="f25"/>
                    </a:cubicBezTo>
                    <a:cubicBezTo>
                      <a:pt x="f18" y="f26"/>
                      <a:pt x="f27" y="f28"/>
                      <a:pt x="f12" y="f28"/>
                    </a:cubicBezTo>
                    <a:cubicBezTo>
                      <a:pt x="f29" y="f30"/>
                      <a:pt x="f31" y="f4"/>
                      <a:pt x="f7" y="f4"/>
                    </a:cubicBezTo>
                    <a:cubicBezTo>
                      <a:pt x="f32" y="f4"/>
                      <a:pt x="f33" y="f28"/>
                      <a:pt x="f34" y="f28"/>
                    </a:cubicBezTo>
                    <a:cubicBezTo>
                      <a:pt x="f35" y="f26"/>
                      <a:pt x="f36" y="f37"/>
                      <a:pt x="f3" y="f11"/>
                    </a:cubicBezTo>
                    <a:cubicBezTo>
                      <a:pt x="f3" y="f9"/>
                      <a:pt x="f3" y="f6"/>
                      <a:pt x="f36" y="f38"/>
                    </a:cubicBezTo>
                    <a:lnTo>
                      <a:pt x="f39" y="f22"/>
                    </a:lnTo>
                    <a:cubicBezTo>
                      <a:pt x="f39" y="f40"/>
                      <a:pt x="f35" y="f21"/>
                      <a:pt x="f41" y="f42"/>
                    </a:cubicBezTo>
                    <a:cubicBezTo>
                      <a:pt x="f43" y="f19"/>
                      <a:pt x="f34" y="f44"/>
                      <a:pt x="f45" y="f44"/>
                    </a:cubicBezTo>
                    <a:cubicBezTo>
                      <a:pt x="f46" y="f47"/>
                      <a:pt x="f48" y="f14"/>
                      <a:pt x="f13" y="f14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352;p31">
                <a:extLst>
                  <a:ext uri="{FF2B5EF4-FFF2-40B4-BE49-F238E27FC236}">
                    <a16:creationId xmlns:a16="http://schemas.microsoft.com/office/drawing/2014/main" id="{90EA8B52-38AD-4E93-A239-88E5112D42F9}"/>
                  </a:ext>
                </a:extLst>
              </p:cNvPr>
              <p:cNvSpPr/>
              <p:nvPr/>
            </p:nvSpPr>
            <p:spPr>
              <a:xfrm rot="3164790">
                <a:off x="7765926" y="4195176"/>
                <a:ext cx="23225" cy="223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96"/>
                  <a:gd name="f4" fmla="val 863"/>
                  <a:gd name="f5" fmla="val 545"/>
                  <a:gd name="f6" fmla="val 250"/>
                  <a:gd name="f7" fmla="val 584"/>
                  <a:gd name="f8" fmla="val 289"/>
                  <a:gd name="f9" fmla="val 328"/>
                  <a:gd name="f10" fmla="val 366"/>
                  <a:gd name="f11" fmla="val 405"/>
                  <a:gd name="f12" fmla="val 467"/>
                  <a:gd name="f13" fmla="val 428"/>
                  <a:gd name="f14" fmla="val 506"/>
                  <a:gd name="f15" fmla="val 203"/>
                  <a:gd name="f16" fmla="val 537"/>
                  <a:gd name="f17" fmla="val 214"/>
                  <a:gd name="f18" fmla="val 557"/>
                  <a:gd name="f19" fmla="val 227"/>
                  <a:gd name="f20" fmla="val 576"/>
                  <a:gd name="f21" fmla="val 242"/>
                  <a:gd name="f22" fmla="val 594"/>
                  <a:gd name="f23" fmla="val 224"/>
                  <a:gd name="f24" fmla="val 578"/>
                  <a:gd name="f25" fmla="val 211"/>
                  <a:gd name="f26" fmla="val 560"/>
                  <a:gd name="f27" fmla="val 451"/>
                  <a:gd name="f28" fmla="val 1"/>
                  <a:gd name="f29" fmla="val 280"/>
                  <a:gd name="f30" fmla="val 37"/>
                  <a:gd name="f31" fmla="val 195"/>
                  <a:gd name="f32" fmla="val 94"/>
                  <a:gd name="f33" fmla="val 117"/>
                  <a:gd name="f34" fmla="val 172"/>
                  <a:gd name="f35" fmla="val 39"/>
                  <a:gd name="f36" fmla="val 522"/>
                  <a:gd name="f37" fmla="val 600"/>
                  <a:gd name="f38" fmla="val 678"/>
                  <a:gd name="f39" fmla="val 156"/>
                  <a:gd name="f40" fmla="val 756"/>
                  <a:gd name="f41" fmla="val 234"/>
                  <a:gd name="f42" fmla="val 795"/>
                  <a:gd name="f43" fmla="val 351"/>
                  <a:gd name="f44" fmla="val 833"/>
                  <a:gd name="f45" fmla="val 390"/>
                  <a:gd name="f46" fmla="val 853"/>
                  <a:gd name="f47" fmla="val 623"/>
                  <a:gd name="f48" fmla="val 701"/>
                  <a:gd name="f49" fmla="val 740"/>
                  <a:gd name="f50" fmla="val 717"/>
                  <a:gd name="f51" fmla="val 818"/>
                  <a:gd name="f52" fmla="val 857"/>
                  <a:gd name="f53" fmla="val 483"/>
                  <a:gd name="f54" fmla="val 444"/>
                  <a:gd name="f55" fmla="val 895"/>
                  <a:gd name="f56" fmla="val 133"/>
                  <a:gd name="f57" fmla="val 16"/>
                  <a:gd name="f58" fmla="val 514"/>
                  <a:gd name="f59" fmla="val 6"/>
                  <a:gd name="f60" fmla="*/ f0 1 896"/>
                  <a:gd name="f61" fmla="*/ f1 1 863"/>
                  <a:gd name="f62" fmla="val f2"/>
                  <a:gd name="f63" fmla="val f3"/>
                  <a:gd name="f64" fmla="val f4"/>
                  <a:gd name="f65" fmla="+- f64 0 f62"/>
                  <a:gd name="f66" fmla="+- f63 0 f62"/>
                  <a:gd name="f67" fmla="*/ f66 1 896"/>
                  <a:gd name="f68" fmla="*/ f65 1 863"/>
                  <a:gd name="f69" fmla="*/ f62 1 f67"/>
                  <a:gd name="f70" fmla="*/ f63 1 f67"/>
                  <a:gd name="f71" fmla="*/ f62 1 f68"/>
                  <a:gd name="f72" fmla="*/ f64 1 f68"/>
                  <a:gd name="f73" fmla="*/ f69 f60 1"/>
                  <a:gd name="f74" fmla="*/ f70 f60 1"/>
                  <a:gd name="f75" fmla="*/ f72 f61 1"/>
                  <a:gd name="f76" fmla="*/ f71 f6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3" t="f76" r="f74" b="f75"/>
                <a:pathLst>
                  <a:path w="896" h="863">
                    <a:moveTo>
                      <a:pt x="f5" y="f6"/>
                    </a:moveTo>
                    <a:cubicBezTo>
                      <a:pt x="f7" y="f8"/>
                      <a:pt x="f7" y="f8"/>
                      <a:pt x="f7" y="f9"/>
                    </a:cubicBezTo>
                    <a:cubicBezTo>
                      <a:pt x="f7" y="f10"/>
                      <a:pt x="f7" y="f11"/>
                      <a:pt x="f5" y="f11"/>
                    </a:cubicBezTo>
                    <a:lnTo>
                      <a:pt x="f12" y="f11"/>
                    </a:lnTo>
                    <a:cubicBezTo>
                      <a:pt x="f13" y="f10"/>
                      <a:pt x="f13" y="f9"/>
                      <a:pt x="f12" y="f9"/>
                    </a:cubicBezTo>
                    <a:cubicBezTo>
                      <a:pt x="f12" y="f8"/>
                      <a:pt x="f12" y="f8"/>
                      <a:pt x="f14" y="f6"/>
                    </a:cubicBezTo>
                    <a:close/>
                    <a:moveTo>
                      <a:pt x="f15" y="f16"/>
                    </a:moveTo>
                    <a:cubicBezTo>
                      <a:pt x="f17" y="f18"/>
                      <a:pt x="f19" y="f20"/>
                      <a:pt x="f21" y="f22"/>
                    </a:cubicBezTo>
                    <a:lnTo>
                      <a:pt x="f21" y="f22"/>
                    </a:lnTo>
                    <a:cubicBezTo>
                      <a:pt x="f23" y="f24"/>
                      <a:pt x="f25" y="f26"/>
                      <a:pt x="f15" y="f16"/>
                    </a:cubicBezTo>
                    <a:close/>
                    <a:moveTo>
                      <a:pt x="f27" y="f28"/>
                    </a:moveTo>
                    <a:cubicBezTo>
                      <a:pt x="f10" y="f28"/>
                      <a:pt x="f29" y="f30"/>
                      <a:pt x="f31" y="f32"/>
                    </a:cubicBezTo>
                    <a:cubicBezTo>
                      <a:pt x="f33" y="f34"/>
                      <a:pt x="f35" y="f8"/>
                      <a:pt x="f35" y="f11"/>
                    </a:cubicBezTo>
                    <a:cubicBezTo>
                      <a:pt x="f2" y="f36"/>
                      <a:pt x="f35" y="f37"/>
                      <a:pt x="f33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13" y="f4"/>
                      <a:pt x="f12" y="f4"/>
                    </a:cubicBezTo>
                    <a:cubicBezTo>
                      <a:pt x="f14" y="f4"/>
                      <a:pt x="f5" y="f46"/>
                      <a:pt x="f7" y="f44"/>
                    </a:cubicBezTo>
                    <a:cubicBezTo>
                      <a:pt x="f47" y="f42"/>
                      <a:pt x="f48" y="f40"/>
                      <a:pt x="f49" y="f50"/>
                    </a:cubicBezTo>
                    <a:cubicBezTo>
                      <a:pt x="f51" y="f38"/>
                      <a:pt x="f52" y="f37"/>
                      <a:pt x="f52" y="f53"/>
                    </a:cubicBezTo>
                    <a:cubicBezTo>
                      <a:pt x="f52" y="f53"/>
                      <a:pt x="f52" y="f12"/>
                      <a:pt x="f52" y="f54"/>
                    </a:cubicBezTo>
                    <a:cubicBezTo>
                      <a:pt x="f55" y="f11"/>
                      <a:pt x="f55" y="f9"/>
                      <a:pt x="f52" y="f8"/>
                    </a:cubicBezTo>
                    <a:cubicBezTo>
                      <a:pt x="f51" y="f56"/>
                      <a:pt x="f48" y="f57"/>
                      <a:pt x="f5" y="f57"/>
                    </a:cubicBezTo>
                    <a:cubicBezTo>
                      <a:pt x="f58" y="f59"/>
                      <a:pt x="f53" y="f28"/>
                      <a:pt x="f27" y="f28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353;p31">
                <a:extLst>
                  <a:ext uri="{FF2B5EF4-FFF2-40B4-BE49-F238E27FC236}">
                    <a16:creationId xmlns:a16="http://schemas.microsoft.com/office/drawing/2014/main" id="{B3C040D5-319F-40A8-BC86-CFCD1D95EA8B}"/>
                  </a:ext>
                </a:extLst>
              </p:cNvPr>
              <p:cNvSpPr/>
              <p:nvPr/>
            </p:nvSpPr>
            <p:spPr>
              <a:xfrm rot="3164790">
                <a:off x="7814036" y="4141576"/>
                <a:ext cx="22210" cy="178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57"/>
                  <a:gd name="f4" fmla="val 689"/>
                  <a:gd name="f5" fmla="val 468"/>
                  <a:gd name="f6" fmla="val 284"/>
                  <a:gd name="f7" fmla="val 507"/>
                  <a:gd name="f8" fmla="val 545"/>
                  <a:gd name="f9" fmla="val 584"/>
                  <a:gd name="f10" fmla="val 323"/>
                  <a:gd name="f11" fmla="val 623"/>
                  <a:gd name="f12" fmla="val 400"/>
                  <a:gd name="f13" fmla="val 439"/>
                  <a:gd name="f14" fmla="val 526"/>
                  <a:gd name="f15" fmla="val 459"/>
                  <a:gd name="f16" fmla="val 487"/>
                  <a:gd name="f17" fmla="val 448"/>
                  <a:gd name="f18" fmla="val 429"/>
                  <a:gd name="f19" fmla="val 361"/>
                  <a:gd name="f20" fmla="val 472"/>
                  <a:gd name="f21" fmla="val 1"/>
                  <a:gd name="f22" fmla="val 446"/>
                  <a:gd name="f23" fmla="val 418"/>
                  <a:gd name="f24" fmla="val 4"/>
                  <a:gd name="f25" fmla="val 390"/>
                  <a:gd name="f26" fmla="val 11"/>
                  <a:gd name="f27" fmla="val 195"/>
                  <a:gd name="f28" fmla="val 206"/>
                  <a:gd name="f29" fmla="val 40"/>
                  <a:gd name="f30" fmla="val 517"/>
                  <a:gd name="f31" fmla="val 79"/>
                  <a:gd name="f32" fmla="val 556"/>
                  <a:gd name="f33" fmla="val 156"/>
                  <a:gd name="f34" fmla="val 595"/>
                  <a:gd name="f35" fmla="val 634"/>
                  <a:gd name="f36" fmla="val 234"/>
                  <a:gd name="f37" fmla="val 273"/>
                  <a:gd name="f38" fmla="val 312"/>
                  <a:gd name="f39" fmla="val 367"/>
                  <a:gd name="f40" fmla="val 661"/>
                  <a:gd name="f41" fmla="val 422"/>
                  <a:gd name="f42" fmla="val 477"/>
                  <a:gd name="f43" fmla="val 500"/>
                  <a:gd name="f44" fmla="val 523"/>
                  <a:gd name="f45" fmla="val 684"/>
                  <a:gd name="f46" fmla="val 673"/>
                  <a:gd name="f47" fmla="val 701"/>
                  <a:gd name="f48" fmla="val 740"/>
                  <a:gd name="f49" fmla="val 245"/>
                  <a:gd name="f50" fmla="val 128"/>
                  <a:gd name="f51" fmla="val 677"/>
                  <a:gd name="f52" fmla="val 64"/>
                  <a:gd name="f53" fmla="val 587"/>
                  <a:gd name="f54" fmla="*/ f0 1 857"/>
                  <a:gd name="f55" fmla="*/ f1 1 689"/>
                  <a:gd name="f56" fmla="val f2"/>
                  <a:gd name="f57" fmla="val f3"/>
                  <a:gd name="f58" fmla="val f4"/>
                  <a:gd name="f59" fmla="+- f58 0 f56"/>
                  <a:gd name="f60" fmla="+- f57 0 f56"/>
                  <a:gd name="f61" fmla="*/ f60 1 857"/>
                  <a:gd name="f62" fmla="*/ f59 1 689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857" h="689">
                    <a:moveTo>
                      <a:pt x="f5" y="f6"/>
                    </a:moveTo>
                    <a:cubicBezTo>
                      <a:pt x="f7" y="f6"/>
                      <a:pt x="f8" y="f6"/>
                      <a:pt x="f9" y="f10"/>
                    </a:cubicBezTo>
                    <a:cubicBezTo>
                      <a:pt x="f11" y="f10"/>
                      <a:pt x="f9" y="f12"/>
                      <a:pt x="f8" y="f13"/>
                    </a:cubicBezTo>
                    <a:cubicBezTo>
                      <a:pt x="f14" y="f15"/>
                      <a:pt x="f7" y="f5"/>
                      <a:pt x="f16" y="f5"/>
                    </a:cubicBezTo>
                    <a:cubicBezTo>
                      <a:pt x="f5" y="f5"/>
                      <a:pt x="f17" y="f15"/>
                      <a:pt x="f18" y="f13"/>
                    </a:cubicBezTo>
                    <a:cubicBezTo>
                      <a:pt x="f18" y="f13"/>
                      <a:pt x="f18" y="f12"/>
                      <a:pt x="f18" y="f12"/>
                    </a:cubicBezTo>
                    <a:lnTo>
                      <a:pt x="f18" y="f19"/>
                    </a:lnTo>
                    <a:cubicBezTo>
                      <a:pt x="f18" y="f10"/>
                      <a:pt x="f5" y="f10"/>
                      <a:pt x="f5" y="f6"/>
                    </a:cubicBezTo>
                    <a:close/>
                    <a:moveTo>
                      <a:pt x="f20" y="f21"/>
                    </a:moveTo>
                    <a:cubicBezTo>
                      <a:pt x="f22" y="f21"/>
                      <a:pt x="f23" y="f24"/>
                      <a:pt x="f25" y="f26"/>
                    </a:cubicBezTo>
                    <a:cubicBezTo>
                      <a:pt x="f27" y="f26"/>
                      <a:pt x="f21" y="f28"/>
                      <a:pt x="f21" y="f13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27" y="f35"/>
                      <a:pt x="f36" y="f35"/>
                      <a:pt x="f37" y="f35"/>
                    </a:cubicBezTo>
                    <a:lnTo>
                      <a:pt x="f38" y="f35"/>
                    </a:lnTo>
                    <a:cubicBezTo>
                      <a:pt x="f39" y="f40"/>
                      <a:pt x="f41" y="f4"/>
                      <a:pt x="f42" y="f4"/>
                    </a:cubicBezTo>
                    <a:cubicBezTo>
                      <a:pt x="f43" y="f4"/>
                      <a:pt x="f44" y="f45"/>
                      <a:pt x="f8" y="f46"/>
                    </a:cubicBezTo>
                    <a:cubicBezTo>
                      <a:pt x="f11" y="f46"/>
                      <a:pt x="f47" y="f35"/>
                      <a:pt x="f48" y="f32"/>
                    </a:cubicBezTo>
                    <a:cubicBezTo>
                      <a:pt x="f3" y="f13"/>
                      <a:pt x="f3" y="f49"/>
                      <a:pt x="f48" y="f50"/>
                    </a:cubicBezTo>
                    <a:cubicBezTo>
                      <a:pt x="f51" y="f52"/>
                      <a:pt x="f53" y="f21"/>
                      <a:pt x="f20" y="f21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354;p31">
                <a:extLst>
                  <a:ext uri="{FF2B5EF4-FFF2-40B4-BE49-F238E27FC236}">
                    <a16:creationId xmlns:a16="http://schemas.microsoft.com/office/drawing/2014/main" id="{0FED8792-91DC-4DD1-B00B-BF39279AF549}"/>
                  </a:ext>
                </a:extLst>
              </p:cNvPr>
              <p:cNvSpPr/>
              <p:nvPr/>
            </p:nvSpPr>
            <p:spPr>
              <a:xfrm rot="3164790">
                <a:off x="7877512" y="4220427"/>
                <a:ext cx="20217" cy="185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0"/>
                  <a:gd name="f4" fmla="val 716"/>
                  <a:gd name="f5" fmla="val 487"/>
                  <a:gd name="f6" fmla="val 298"/>
                  <a:gd name="f7" fmla="val 497"/>
                  <a:gd name="f8" fmla="val 507"/>
                  <a:gd name="f9" fmla="val 307"/>
                  <a:gd name="f10" fmla="val 327"/>
                  <a:gd name="f11" fmla="val 546"/>
                  <a:gd name="f12" fmla="val 366"/>
                  <a:gd name="f13" fmla="val 405"/>
                  <a:gd name="f14" fmla="val 468"/>
                  <a:gd name="f15" fmla="val 443"/>
                  <a:gd name="f16" fmla="val 429"/>
                  <a:gd name="f17" fmla="val 351"/>
                  <a:gd name="f18" fmla="val 312"/>
                  <a:gd name="f19" fmla="val 390"/>
                  <a:gd name="f20" fmla="val 400"/>
                  <a:gd name="f21" fmla="val 414"/>
                  <a:gd name="f22" fmla="val 448"/>
                  <a:gd name="f23" fmla="val 478"/>
                  <a:gd name="f24" fmla="val 413"/>
                  <a:gd name="f25" fmla="val 328"/>
                  <a:gd name="f26" fmla="val 242"/>
                  <a:gd name="f27" fmla="val 36"/>
                  <a:gd name="f28" fmla="val 157"/>
                  <a:gd name="f29" fmla="val 93"/>
                  <a:gd name="f30" fmla="val 79"/>
                  <a:gd name="f31" fmla="val 132"/>
                  <a:gd name="f32" fmla="val 1"/>
                  <a:gd name="f33" fmla="val 249"/>
                  <a:gd name="f34" fmla="val 40"/>
                  <a:gd name="f35" fmla="val 482"/>
                  <a:gd name="f36" fmla="val 521"/>
                  <a:gd name="f37" fmla="val 118"/>
                  <a:gd name="f38" fmla="val 599"/>
                  <a:gd name="f39" fmla="val 234"/>
                  <a:gd name="f40" fmla="val 677"/>
                  <a:gd name="f41" fmla="val 585"/>
                  <a:gd name="f42" fmla="val 624"/>
                  <a:gd name="f43" fmla="val 663"/>
                  <a:gd name="f44" fmla="val 638"/>
                  <a:gd name="f45" fmla="val 740"/>
                  <a:gd name="f46" fmla="val 560"/>
                  <a:gd name="f47" fmla="val 779"/>
                  <a:gd name="f48" fmla="val 171"/>
                  <a:gd name="f49" fmla="val 54"/>
                  <a:gd name="f50" fmla="val 15"/>
                  <a:gd name="f51" fmla="val 476"/>
                  <a:gd name="f52" fmla="val 5"/>
                  <a:gd name="f53" fmla="val 444"/>
                  <a:gd name="f54" fmla="*/ f0 1 780"/>
                  <a:gd name="f55" fmla="*/ f1 1 716"/>
                  <a:gd name="f56" fmla="val f2"/>
                  <a:gd name="f57" fmla="val f3"/>
                  <a:gd name="f58" fmla="val f4"/>
                  <a:gd name="f59" fmla="+- f58 0 f56"/>
                  <a:gd name="f60" fmla="+- f57 0 f56"/>
                  <a:gd name="f61" fmla="*/ f60 1 780"/>
                  <a:gd name="f62" fmla="*/ f59 1 716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780" h="716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11" y="f10"/>
                    </a:lnTo>
                    <a:cubicBezTo>
                      <a:pt x="f11" y="f12"/>
                      <a:pt x="f11" y="f12"/>
                      <a:pt x="f11" y="f12"/>
                    </a:cubicBezTo>
                    <a:cubicBezTo>
                      <a:pt x="f11" y="f12"/>
                      <a:pt x="f11" y="f13"/>
                      <a:pt x="f11" y="f13"/>
                    </a:cubicBezTo>
                    <a:cubicBezTo>
                      <a:pt x="f14" y="f15"/>
                      <a:pt x="f16" y="f15"/>
                      <a:pt x="f17" y="f15"/>
                    </a:cubicBezTo>
                    <a:cubicBezTo>
                      <a:pt x="f17" y="f15"/>
                      <a:pt x="f18" y="f13"/>
                      <a:pt x="f18" y="f13"/>
                    </a:cubicBezTo>
                    <a:cubicBezTo>
                      <a:pt x="f18" y="f12"/>
                      <a:pt x="f17" y="f10"/>
                      <a:pt x="f19" y="f10"/>
                    </a:cubicBezTo>
                    <a:cubicBezTo>
                      <a:pt x="f19" y="f9"/>
                      <a:pt x="f20" y="f6"/>
                      <a:pt x="f21" y="f6"/>
                    </a:cubicBezTo>
                    <a:cubicBezTo>
                      <a:pt x="f16" y="f6"/>
                      <a:pt x="f22" y="f9"/>
                      <a:pt x="f14" y="f10"/>
                    </a:cubicBezTo>
                    <a:cubicBezTo>
                      <a:pt x="f14" y="f9"/>
                      <a:pt x="f23" y="f6"/>
                      <a:pt x="f5" y="f6"/>
                    </a:cubicBezTo>
                    <a:close/>
                    <a:moveTo>
                      <a:pt x="f24" y="f2"/>
                    </a:moveTo>
                    <a:cubicBezTo>
                      <a:pt x="f25" y="f2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12"/>
                    </a:cubicBezTo>
                    <a:cubicBezTo>
                      <a:pt x="f34" y="f15"/>
                      <a:pt x="f34" y="f35"/>
                      <a:pt x="f30" y="f36"/>
                    </a:cubicBezTo>
                    <a:lnTo>
                      <a:pt x="f37" y="f36"/>
                    </a:lnTo>
                    <a:cubicBezTo>
                      <a:pt x="f28" y="f38"/>
                      <a:pt x="f39" y="f40"/>
                      <a:pt x="f18" y="f4"/>
                    </a:cubicBezTo>
                    <a:lnTo>
                      <a:pt x="f11" y="f4"/>
                    </a:lnTo>
                    <a:cubicBezTo>
                      <a:pt x="f41" y="f40"/>
                      <a:pt x="f42" y="f40"/>
                      <a:pt x="f43" y="f44"/>
                    </a:cubicBezTo>
                    <a:cubicBezTo>
                      <a:pt x="f45" y="f46"/>
                      <a:pt x="f47" y="f15"/>
                      <a:pt x="f47" y="f10"/>
                    </a:cubicBezTo>
                    <a:cubicBezTo>
                      <a:pt x="f45" y="f48"/>
                      <a:pt x="f42" y="f49"/>
                      <a:pt x="f8" y="f50"/>
                    </a:cubicBezTo>
                    <a:cubicBezTo>
                      <a:pt x="f51" y="f52"/>
                      <a:pt x="f53" y="f2"/>
                      <a:pt x="f24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355;p31">
                <a:extLst>
                  <a:ext uri="{FF2B5EF4-FFF2-40B4-BE49-F238E27FC236}">
                    <a16:creationId xmlns:a16="http://schemas.microsoft.com/office/drawing/2014/main" id="{97B54828-E066-4211-AA9A-27B13C663B94}"/>
                  </a:ext>
                </a:extLst>
              </p:cNvPr>
              <p:cNvSpPr/>
              <p:nvPr/>
            </p:nvSpPr>
            <p:spPr>
              <a:xfrm rot="3164790">
                <a:off x="7815607" y="4251800"/>
                <a:ext cx="19174" cy="19074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740"/>
                  <a:gd name="f5" fmla="val 736"/>
                  <a:gd name="f6" fmla="val 358"/>
                  <a:gd name="f7" fmla="val 1"/>
                  <a:gd name="f8" fmla="val 255"/>
                  <a:gd name="f9" fmla="val 175"/>
                  <a:gd name="f10" fmla="val 45"/>
                  <a:gd name="f11" fmla="val 117"/>
                  <a:gd name="f12" fmla="val 132"/>
                  <a:gd name="f13" fmla="val 327"/>
                  <a:gd name="f14" fmla="val 39"/>
                  <a:gd name="f15" fmla="val 599"/>
                  <a:gd name="f16" fmla="val 272"/>
                  <a:gd name="f17" fmla="val 716"/>
                  <a:gd name="f18" fmla="val 677"/>
                  <a:gd name="f19" fmla="val 311"/>
                  <a:gd name="f20" fmla="val 735"/>
                  <a:gd name="f21" fmla="val 409"/>
                  <a:gd name="f22" fmla="val 457"/>
                  <a:gd name="f23" fmla="val 506"/>
                  <a:gd name="f24" fmla="val 545"/>
                  <a:gd name="f25" fmla="val 584"/>
                  <a:gd name="f26" fmla="val 638"/>
                  <a:gd name="f27" fmla="val 623"/>
                  <a:gd name="f28" fmla="val 662"/>
                  <a:gd name="f29" fmla="val 521"/>
                  <a:gd name="f30" fmla="val 700"/>
                  <a:gd name="f31" fmla="val 482"/>
                  <a:gd name="f32" fmla="val 444"/>
                  <a:gd name="f33" fmla="val 739"/>
                  <a:gd name="f34" fmla="val 366"/>
                  <a:gd name="f35" fmla="val 288"/>
                  <a:gd name="f36" fmla="val 210"/>
                  <a:gd name="f37" fmla="val 54"/>
                  <a:gd name="f38" fmla="val 16"/>
                  <a:gd name="f39" fmla="val 467"/>
                  <a:gd name="f40" fmla="val 428"/>
                  <a:gd name="f41" fmla="val 6"/>
                  <a:gd name="f42" fmla="val 392"/>
                  <a:gd name="f43" fmla="*/ f1 1 740"/>
                  <a:gd name="f44" fmla="*/ f2 1 736"/>
                  <a:gd name="f45" fmla="val f3"/>
                  <a:gd name="f46" fmla="val f4"/>
                  <a:gd name="f47" fmla="val f5"/>
                  <a:gd name="f48" fmla="+- f47 0 f45"/>
                  <a:gd name="f49" fmla="+- f46 0 f45"/>
                  <a:gd name="f50" fmla="*/ f49 1 740"/>
                  <a:gd name="f51" fmla="*/ f48 1 736"/>
                  <a:gd name="f52" fmla="*/ f45 1 f50"/>
                  <a:gd name="f53" fmla="*/ f46 1 f50"/>
                  <a:gd name="f54" fmla="*/ f45 1 f51"/>
                  <a:gd name="f55" fmla="*/ f47 1 f51"/>
                  <a:gd name="f56" fmla="*/ f52 f43 1"/>
                  <a:gd name="f57" fmla="*/ f53 f43 1"/>
                  <a:gd name="f58" fmla="*/ f55 f44 1"/>
                  <a:gd name="f59" fmla="*/ f54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6" t="f59" r="f57" b="f58"/>
                <a:pathLst>
                  <a:path w="740" h="736">
                    <a:moveTo>
                      <a:pt x="f6" y="f7"/>
                    </a:moveTo>
                    <a:cubicBezTo>
                      <a:pt x="f8" y="f7"/>
                      <a:pt x="f9" y="f10"/>
                      <a:pt x="f11" y="f12"/>
                    </a:cubicBezTo>
                    <a:cubicBezTo>
                      <a:pt x="f3" y="f13"/>
                      <a:pt x="f14" y="f15"/>
                      <a:pt x="f16" y="f17"/>
                    </a:cubicBezTo>
                    <a:lnTo>
                      <a:pt x="f16" y="f18"/>
                    </a:lnTo>
                    <a:cubicBezTo>
                      <a:pt x="f19" y="f17"/>
                      <a:pt x="f0" y="f20"/>
                      <a:pt x="f21" y="f20"/>
                    </a:cubicBezTo>
                    <a:cubicBezTo>
                      <a:pt x="f22" y="f20"/>
                      <a:pt x="f23" y="f17"/>
                      <a:pt x="f24" y="f18"/>
                    </a:cubicBezTo>
                    <a:cubicBezTo>
                      <a:pt x="f25" y="f26"/>
                      <a:pt x="f27" y="f15"/>
                      <a:pt x="f28" y="f29"/>
                    </a:cubicBezTo>
                    <a:cubicBezTo>
                      <a:pt x="f30" y="f31"/>
                      <a:pt x="f30" y="f32"/>
                      <a:pt x="f33" y="f34"/>
                    </a:cubicBezTo>
                    <a:cubicBezTo>
                      <a:pt x="f33" y="f35"/>
                      <a:pt x="f33" y="f36"/>
                      <a:pt x="f28" y="f12"/>
                    </a:cubicBezTo>
                    <a:cubicBezTo>
                      <a:pt x="f27" y="f37"/>
                      <a:pt x="f24" y="f38"/>
                      <a:pt x="f39" y="f38"/>
                    </a:cubicBezTo>
                    <a:cubicBezTo>
                      <a:pt x="f40" y="f41"/>
                      <a:pt x="f42" y="f7"/>
                      <a:pt x="f6" y="f7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356;p31">
                <a:extLst>
                  <a:ext uri="{FF2B5EF4-FFF2-40B4-BE49-F238E27FC236}">
                    <a16:creationId xmlns:a16="http://schemas.microsoft.com/office/drawing/2014/main" id="{68B30403-1C76-4ACB-8C4D-C5C3E1571647}"/>
                  </a:ext>
                </a:extLst>
              </p:cNvPr>
              <p:cNvSpPr/>
              <p:nvPr/>
            </p:nvSpPr>
            <p:spPr>
              <a:xfrm rot="3164790">
                <a:off x="7875582" y="4159556"/>
                <a:ext cx="19174" cy="185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0"/>
                  <a:gd name="f4" fmla="val 717"/>
                  <a:gd name="f5" fmla="val 379"/>
                  <a:gd name="f6" fmla="val 179"/>
                  <a:gd name="f7" fmla="val 432"/>
                  <a:gd name="f8" fmla="val 479"/>
                  <a:gd name="f9" fmla="val 206"/>
                  <a:gd name="f10" fmla="val 506"/>
                  <a:gd name="f11" fmla="val 234"/>
                  <a:gd name="f12" fmla="val 467"/>
                  <a:gd name="f13" fmla="val 273"/>
                  <a:gd name="f14" fmla="val 351"/>
                  <a:gd name="f15" fmla="val 390"/>
                  <a:gd name="f16" fmla="val 428"/>
                  <a:gd name="f17" fmla="val 389"/>
                  <a:gd name="f18" fmla="val 350"/>
                  <a:gd name="f19" fmla="val 312"/>
                  <a:gd name="f20" fmla="val 195"/>
                  <a:gd name="f21" fmla="val 334"/>
                  <a:gd name="f22" fmla="val 184"/>
                  <a:gd name="f23" fmla="val 357"/>
                  <a:gd name="f24" fmla="val 39"/>
                  <a:gd name="f25" fmla="val 78"/>
                  <a:gd name="f26" fmla="val 117"/>
                  <a:gd name="f27" fmla="val 545"/>
                  <a:gd name="f28" fmla="val 584"/>
                  <a:gd name="f29" fmla="val 156"/>
                  <a:gd name="f30" fmla="val 623"/>
                  <a:gd name="f31" fmla="val 252"/>
                  <a:gd name="f32" fmla="val 680"/>
                  <a:gd name="f33" fmla="val 330"/>
                  <a:gd name="f34" fmla="val 716"/>
                  <a:gd name="f35" fmla="val 413"/>
                  <a:gd name="f36" fmla="val 444"/>
                  <a:gd name="f37" fmla="val 475"/>
                  <a:gd name="f38" fmla="val 711"/>
                  <a:gd name="f39" fmla="val 701"/>
                  <a:gd name="f40" fmla="val 662"/>
                  <a:gd name="f41" fmla="*/ f0 1 740"/>
                  <a:gd name="f42" fmla="*/ f1 1 717"/>
                  <a:gd name="f43" fmla="val f2"/>
                  <a:gd name="f44" fmla="val f3"/>
                  <a:gd name="f45" fmla="val f4"/>
                  <a:gd name="f46" fmla="+- f45 0 f43"/>
                  <a:gd name="f47" fmla="+- f44 0 f43"/>
                  <a:gd name="f48" fmla="*/ f47 1 740"/>
                  <a:gd name="f49" fmla="*/ f46 1 717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740" h="7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1"/>
                    </a:lnTo>
                    <a:cubicBezTo>
                      <a:pt x="f12" y="f13"/>
                      <a:pt x="f12" y="f14"/>
                      <a:pt x="f12" y="f15"/>
                    </a:cubicBezTo>
                    <a:cubicBezTo>
                      <a:pt x="f16" y="f15"/>
                      <a:pt x="f17" y="f16"/>
                      <a:pt x="f18" y="f16"/>
                    </a:cubicBezTo>
                    <a:cubicBezTo>
                      <a:pt x="f18" y="f15"/>
                      <a:pt x="f19" y="f15"/>
                      <a:pt x="f13" y="f15"/>
                    </a:cubicBezTo>
                    <a:cubicBezTo>
                      <a:pt x="f13" y="f14"/>
                      <a:pt x="f13" y="f19"/>
                      <a:pt x="f13" y="f19"/>
                    </a:cubicBezTo>
                    <a:cubicBezTo>
                      <a:pt x="f19" y="f13"/>
                      <a:pt x="f19" y="f11"/>
                      <a:pt x="f19" y="f20"/>
                    </a:cubicBezTo>
                    <a:cubicBezTo>
                      <a:pt x="f21" y="f22"/>
                      <a:pt x="f23" y="f6"/>
                      <a:pt x="f5" y="f6"/>
                    </a:cubicBezTo>
                    <a:close/>
                    <a:moveTo>
                      <a:pt x="f13" y="f2"/>
                    </a:moveTo>
                    <a:cubicBezTo>
                      <a:pt x="f13" y="f2"/>
                      <a:pt x="f11" y="f24"/>
                      <a:pt x="f20" y="f24"/>
                    </a:cubicBezTo>
                    <a:cubicBezTo>
                      <a:pt x="f25" y="f25"/>
                      <a:pt x="f2" y="f20"/>
                      <a:pt x="f2" y="f19"/>
                    </a:cubicBezTo>
                    <a:cubicBezTo>
                      <a:pt x="f2" y="f15"/>
                      <a:pt x="f24" y="f16"/>
                      <a:pt x="f25" y="f12"/>
                    </a:cubicBezTo>
                    <a:lnTo>
                      <a:pt x="f25" y="f10"/>
                    </a:lnTo>
                    <a:cubicBezTo>
                      <a:pt x="f25" y="f10"/>
                      <a:pt x="f26" y="f27"/>
                      <a:pt x="f26" y="f28"/>
                    </a:cubicBezTo>
                    <a:cubicBezTo>
                      <a:pt x="f29" y="f28"/>
                      <a:pt x="f29" y="f30"/>
                      <a:pt x="f20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10" y="f39"/>
                    </a:cubicBezTo>
                    <a:cubicBezTo>
                      <a:pt x="f27" y="f40"/>
                      <a:pt x="f30" y="f28"/>
                      <a:pt x="f40" y="f10"/>
                    </a:cubicBezTo>
                    <a:cubicBezTo>
                      <a:pt x="f40" y="f10"/>
                      <a:pt x="f39" y="f12"/>
                      <a:pt x="f39" y="f12"/>
                    </a:cubicBezTo>
                    <a:cubicBezTo>
                      <a:pt x="f3" y="f15"/>
                      <a:pt x="f3" y="f19"/>
                      <a:pt x="f39" y="f11"/>
                    </a:cubicBezTo>
                    <a:cubicBezTo>
                      <a:pt x="f40" y="f26"/>
                      <a:pt x="f30" y="f24"/>
                      <a:pt x="f10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9" name="Google Shape;357;p31">
            <a:extLst>
              <a:ext uri="{FF2B5EF4-FFF2-40B4-BE49-F238E27FC236}">
                <a16:creationId xmlns:a16="http://schemas.microsoft.com/office/drawing/2014/main" id="{F5D3FA73-6808-45B8-80AB-04B533291F7A}"/>
              </a:ext>
            </a:extLst>
          </p:cNvPr>
          <p:cNvGrpSpPr/>
          <p:nvPr/>
        </p:nvGrpSpPr>
        <p:grpSpPr>
          <a:xfrm>
            <a:off x="2256199" y="3564934"/>
            <a:ext cx="2672691" cy="1630457"/>
            <a:chOff x="2256199" y="3564934"/>
            <a:chExt cx="2672691" cy="1630457"/>
          </a:xfrm>
        </p:grpSpPr>
        <p:grpSp>
          <p:nvGrpSpPr>
            <p:cNvPr id="20" name="Google Shape;358;p31">
              <a:extLst>
                <a:ext uri="{FF2B5EF4-FFF2-40B4-BE49-F238E27FC236}">
                  <a16:creationId xmlns:a16="http://schemas.microsoft.com/office/drawing/2014/main" id="{373CC4B0-2C74-429D-A281-640189FF5BFE}"/>
                </a:ext>
              </a:extLst>
            </p:cNvPr>
            <p:cNvGrpSpPr/>
            <p:nvPr/>
          </p:nvGrpSpPr>
          <p:grpSpPr>
            <a:xfrm>
              <a:off x="3176726" y="3564934"/>
              <a:ext cx="1752164" cy="1630457"/>
              <a:chOff x="3176726" y="3564934"/>
              <a:chExt cx="1752164" cy="1630457"/>
            </a:xfrm>
          </p:grpSpPr>
          <p:sp>
            <p:nvSpPr>
              <p:cNvPr id="21" name="Google Shape;359;p31">
                <a:extLst>
                  <a:ext uri="{FF2B5EF4-FFF2-40B4-BE49-F238E27FC236}">
                    <a16:creationId xmlns:a16="http://schemas.microsoft.com/office/drawing/2014/main" id="{B0E8AFA6-B77D-4868-AC3C-EB78138BC007}"/>
                  </a:ext>
                </a:extLst>
              </p:cNvPr>
              <p:cNvSpPr/>
              <p:nvPr/>
            </p:nvSpPr>
            <p:spPr>
              <a:xfrm flipH="1">
                <a:off x="3176726" y="3564934"/>
                <a:ext cx="1752164" cy="16304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284"/>
                  <a:gd name="f4" fmla="val 14221"/>
                  <a:gd name="f5" fmla="val 14246"/>
                  <a:gd name="f6" fmla="val 14196"/>
                  <a:gd name="f7" fmla="val 15283"/>
                  <a:gd name="f8" fmla="val 9258"/>
                  <a:gd name="f9" fmla="val 13629"/>
                  <a:gd name="f10" fmla="val 7506"/>
                  <a:gd name="f11" fmla="val 12839"/>
                  <a:gd name="f12" fmla="val 6666"/>
                  <a:gd name="f13" fmla="val 12024"/>
                  <a:gd name="f14" fmla="val 6888"/>
                  <a:gd name="f15" fmla="val 11407"/>
                  <a:gd name="f16" fmla="val 7333"/>
                  <a:gd name="f17" fmla="val 10987"/>
                  <a:gd name="f18" fmla="val 7678"/>
                  <a:gd name="f19" fmla="val 10345"/>
                  <a:gd name="f20" fmla="val 7382"/>
                  <a:gd name="f21" fmla="val 10370"/>
                  <a:gd name="f22" fmla="val 6839"/>
                  <a:gd name="f23" fmla="val 10444"/>
                  <a:gd name="f24" fmla="val 4889"/>
                  <a:gd name="f25" fmla="val 1951"/>
                  <a:gd name="f26" fmla="val 9210"/>
                  <a:gd name="f27" fmla="val 1235"/>
                  <a:gd name="f28" fmla="val 7259"/>
                  <a:gd name="f29" fmla="val 6000"/>
                  <a:gd name="f30" fmla="val 1037"/>
                  <a:gd name="f31" fmla="val 5531"/>
                  <a:gd name="f32" fmla="val 6567"/>
                  <a:gd name="f33" fmla="val 6592"/>
                  <a:gd name="f34" fmla="val 5012"/>
                  <a:gd name="f35" fmla="val 9110"/>
                  <a:gd name="f36" fmla="val 3655"/>
                  <a:gd name="f37" fmla="val 50"/>
                  <a:gd name="f38" fmla="val 2592"/>
                  <a:gd name="f39" fmla="val 1"/>
                  <a:gd name="f40" fmla="*/ f0 1 15284"/>
                  <a:gd name="f41" fmla="*/ f1 1 14221"/>
                  <a:gd name="f42" fmla="val f2"/>
                  <a:gd name="f43" fmla="val f3"/>
                  <a:gd name="f44" fmla="val f4"/>
                  <a:gd name="f45" fmla="+- f44 0 f42"/>
                  <a:gd name="f46" fmla="+- f43 0 f42"/>
                  <a:gd name="f47" fmla="*/ f46 1 15284"/>
                  <a:gd name="f48" fmla="*/ f45 1 14221"/>
                  <a:gd name="f49" fmla="*/ f42 1 f47"/>
                  <a:gd name="f50" fmla="*/ f43 1 f47"/>
                  <a:gd name="f51" fmla="*/ f42 1 f48"/>
                  <a:gd name="f52" fmla="*/ f44 1 f48"/>
                  <a:gd name="f53" fmla="*/ f49 f40 1"/>
                  <a:gd name="f54" fmla="*/ f50 f40 1"/>
                  <a:gd name="f55" fmla="*/ f52 f41 1"/>
                  <a:gd name="f56" fmla="*/ f5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3" t="f56" r="f54" b="f55"/>
                <a:pathLst>
                  <a:path w="15284" h="14221" fill="none">
                    <a:moveTo>
                      <a:pt x="f5" y="f6"/>
                    </a:moveTo>
                    <a:cubicBezTo>
                      <a:pt x="f5" y="f6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19" y="f25"/>
                      <a:pt x="f26" y="f27"/>
                    </a:cubicBezTo>
                    <a:cubicBezTo>
                      <a:pt x="f28" y="f2"/>
                      <a:pt x="f29" y="f30"/>
                      <a:pt x="f31" y="f32"/>
                    </a:cubicBezTo>
                    <a:cubicBezTo>
                      <a:pt x="f31" y="f33"/>
                      <a:pt x="f34" y="f35"/>
                      <a:pt x="f36" y="f16"/>
                    </a:cubicBezTo>
                    <a:cubicBezTo>
                      <a:pt x="f37" y="f38"/>
                      <a:pt x="f39" y="f4"/>
                      <a:pt x="f39" y="f4"/>
                    </a:cubicBezTo>
                  </a:path>
                </a:pathLst>
              </a:custGeom>
              <a:noFill/>
              <a:ln w="19046" cap="rnd">
                <a:solidFill>
                  <a:srgbClr val="97C9BA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360;p31">
                <a:extLst>
                  <a:ext uri="{FF2B5EF4-FFF2-40B4-BE49-F238E27FC236}">
                    <a16:creationId xmlns:a16="http://schemas.microsoft.com/office/drawing/2014/main" id="{7F7B4A5A-CF08-46D7-AE4E-C8C3FCF1EF4E}"/>
                  </a:ext>
                </a:extLst>
              </p:cNvPr>
              <p:cNvSpPr/>
              <p:nvPr/>
            </p:nvSpPr>
            <p:spPr>
              <a:xfrm flipH="1">
                <a:off x="3434321" y="3940999"/>
                <a:ext cx="1287987" cy="12431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35"/>
                  <a:gd name="f4" fmla="val 10843"/>
                  <a:gd name="f5" fmla="val 4225"/>
                  <a:gd name="f6" fmla="val 1"/>
                  <a:gd name="f7" fmla="val 4078"/>
                  <a:gd name="f8" fmla="val 3929"/>
                  <a:gd name="f9" fmla="val 41"/>
                  <a:gd name="f10" fmla="val 3778"/>
                  <a:gd name="f11" fmla="val 127"/>
                  <a:gd name="f12" fmla="val 2149"/>
                  <a:gd name="f13" fmla="val 1090"/>
                  <a:gd name="f14" fmla="val 3754"/>
                  <a:gd name="f15" fmla="val 6127"/>
                  <a:gd name="f16" fmla="val 4519"/>
                  <a:gd name="f17" fmla="val 8225"/>
                  <a:gd name="f18" fmla="val 4622"/>
                  <a:gd name="f19" fmla="val 8492"/>
                  <a:gd name="f20" fmla="val 4468"/>
                  <a:gd name="f21" fmla="val 8810"/>
                  <a:gd name="f22" fmla="val 4286"/>
                  <a:gd name="f23" fmla="val 4249"/>
                  <a:gd name="f24" fmla="val 4211"/>
                  <a:gd name="f25" fmla="val 8797"/>
                  <a:gd name="f26" fmla="val 4173"/>
                  <a:gd name="f27" fmla="val 8768"/>
                  <a:gd name="f28" fmla="val 3219"/>
                  <a:gd name="f29" fmla="val 8072"/>
                  <a:gd name="f30" fmla="val 2089"/>
                  <a:gd name="f31" fmla="val 6912"/>
                  <a:gd name="f32" fmla="val 1324"/>
                  <a:gd name="f33" fmla="val 1139"/>
                  <a:gd name="f34" fmla="val 975"/>
                  <a:gd name="f35" fmla="val 6980"/>
                  <a:gd name="f36" fmla="val 840"/>
                  <a:gd name="f37" fmla="val 7139"/>
                  <a:gd name="f38" fmla="val 8102"/>
                  <a:gd name="f39" fmla="val 1063"/>
                  <a:gd name="f40" fmla="val 9929"/>
                  <a:gd name="f41" fmla="val 1630"/>
                  <a:gd name="f42" fmla="val 10842"/>
                  <a:gd name="f43" fmla="val 11210"/>
                  <a:gd name="f44" fmla="val 11234"/>
                  <a:gd name="f45" fmla="val 8991"/>
                  <a:gd name="f46" fmla="val 11185"/>
                  <a:gd name="f47" fmla="val 3510"/>
                  <a:gd name="f48" fmla="val 9605"/>
                  <a:gd name="f49" fmla="val 2349"/>
                  <a:gd name="f50" fmla="val 9505"/>
                  <a:gd name="f51" fmla="val 2271"/>
                  <a:gd name="f52" fmla="val 9385"/>
                  <a:gd name="f53" fmla="val 2234"/>
                  <a:gd name="f54" fmla="val 9265"/>
                  <a:gd name="f55" fmla="val 9119"/>
                  <a:gd name="f56" fmla="val 8973"/>
                  <a:gd name="f57" fmla="val 2290"/>
                  <a:gd name="f58" fmla="val 8864"/>
                  <a:gd name="f59" fmla="val 2399"/>
                  <a:gd name="f60" fmla="val 8568"/>
                  <a:gd name="f61" fmla="val 2695"/>
                  <a:gd name="f62" fmla="val 8124"/>
                  <a:gd name="f63" fmla="val 3287"/>
                  <a:gd name="f64" fmla="val 7852"/>
                  <a:gd name="f65" fmla="val 4596"/>
                  <a:gd name="f66" fmla="val 7788"/>
                  <a:gd name="f67" fmla="val 4877"/>
                  <a:gd name="f68" fmla="val 7618"/>
                  <a:gd name="f69" fmla="val 5019"/>
                  <a:gd name="f70" fmla="val 7446"/>
                  <a:gd name="f71" fmla="val 7285"/>
                  <a:gd name="f72" fmla="val 7121"/>
                  <a:gd name="f73" fmla="val 4895"/>
                  <a:gd name="f74" fmla="val 7037"/>
                  <a:gd name="f75" fmla="val 4645"/>
                  <a:gd name="f76" fmla="val 6443"/>
                  <a:gd name="f77" fmla="val 2666"/>
                  <a:gd name="f78" fmla="val 5419"/>
                  <a:gd name="f79" fmla="*/ f0 1 11235"/>
                  <a:gd name="f80" fmla="*/ f1 1 10843"/>
                  <a:gd name="f81" fmla="val f2"/>
                  <a:gd name="f82" fmla="val f3"/>
                  <a:gd name="f83" fmla="val f4"/>
                  <a:gd name="f84" fmla="+- f83 0 f81"/>
                  <a:gd name="f85" fmla="+- f82 0 f81"/>
                  <a:gd name="f86" fmla="*/ f85 1 11235"/>
                  <a:gd name="f87" fmla="*/ f84 1 10843"/>
                  <a:gd name="f88" fmla="*/ f81 1 f86"/>
                  <a:gd name="f89" fmla="*/ f82 1 f86"/>
                  <a:gd name="f90" fmla="*/ f81 1 f87"/>
                  <a:gd name="f91" fmla="*/ f83 1 f87"/>
                  <a:gd name="f92" fmla="*/ f88 f79 1"/>
                  <a:gd name="f93" fmla="*/ f89 f79 1"/>
                  <a:gd name="f94" fmla="*/ f91 f80 1"/>
                  <a:gd name="f95" fmla="*/ f90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2" t="f95" r="f93" b="f94"/>
                <a:pathLst>
                  <a:path w="11235" h="1084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cubicBezTo>
                      <a:pt x="f6" y="f38"/>
                      <a:pt x="f39" y="f40"/>
                      <a:pt x="f41" y="f42"/>
                    </a:cubicBezTo>
                    <a:lnTo>
                      <a:pt x="f43" y="f42"/>
                    </a:ln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3"/>
                    </a:cubicBezTo>
                    <a:cubicBezTo>
                      <a:pt x="f55" y="f53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69"/>
                    </a:cubicBezTo>
                    <a:cubicBezTo>
                      <a:pt x="f71" y="f69"/>
                      <a:pt x="f72" y="f73"/>
                      <a:pt x="f74" y="f75"/>
                    </a:cubicBezTo>
                    <a:cubicBezTo>
                      <a:pt x="f76" y="f77"/>
                      <a:pt x="f78" y="f6"/>
                      <a:pt x="f5" y="f6"/>
                    </a:cubicBezTo>
                    <a:close/>
                  </a:path>
                </a:pathLst>
              </a:custGeom>
              <a:solidFill>
                <a:srgbClr val="12494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3" name="Google Shape;361;p31">
              <a:extLst>
                <a:ext uri="{FF2B5EF4-FFF2-40B4-BE49-F238E27FC236}">
                  <a16:creationId xmlns:a16="http://schemas.microsoft.com/office/drawing/2014/main" id="{A82EFCB0-D9F3-4119-A882-FC7E904ECEC6}"/>
                </a:ext>
              </a:extLst>
            </p:cNvPr>
            <p:cNvSpPr/>
            <p:nvPr/>
          </p:nvSpPr>
          <p:spPr>
            <a:xfrm>
              <a:off x="2256199" y="3789648"/>
              <a:ext cx="1588175" cy="13953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88"/>
                <a:gd name="f4" fmla="val 16595"/>
                <a:gd name="f5" fmla="val 9795"/>
                <a:gd name="f6" fmla="val 1"/>
                <a:gd name="f7" fmla="val 8290"/>
                <a:gd name="f8" fmla="val 7300"/>
                <a:gd name="f9" fmla="val 1971"/>
                <a:gd name="f10" fmla="val 6889"/>
                <a:gd name="f11" fmla="val 7164"/>
                <a:gd name="f12" fmla="val 7182"/>
                <a:gd name="f13" fmla="val 6524"/>
                <a:gd name="f14" fmla="val 8876"/>
                <a:gd name="f15" fmla="val 5654"/>
                <a:gd name="f16" fmla="val 5348"/>
                <a:gd name="f17" fmla="val 4980"/>
                <a:gd name="f18" fmla="val 8667"/>
                <a:gd name="f19" fmla="val 4544"/>
                <a:gd name="f20" fmla="val 8102"/>
                <a:gd name="f21" fmla="val 3785"/>
                <a:gd name="f22" fmla="val 7104"/>
                <a:gd name="f23" fmla="val 3153"/>
                <a:gd name="f24" fmla="val 6690"/>
                <a:gd name="f25" fmla="val 2627"/>
                <a:gd name="f26" fmla="val 52"/>
                <a:gd name="f27" fmla="val 17629"/>
                <a:gd name="f28" fmla="val 16570"/>
                <a:gd name="f29" fmla="val 10472"/>
                <a:gd name="f30" fmla="val 16839"/>
                <a:gd name="f31" fmla="val 8324"/>
                <a:gd name="f32" fmla="val 16365"/>
                <a:gd name="f33" fmla="val 7813"/>
                <a:gd name="f34" fmla="val 15879"/>
                <a:gd name="f35" fmla="val 7620"/>
                <a:gd name="f36" fmla="val 15416"/>
                <a:gd name="f37" fmla="val 14939"/>
                <a:gd name="f38" fmla="val 14487"/>
                <a:gd name="f39" fmla="val 7826"/>
                <a:gd name="f40" fmla="val 14098"/>
                <a:gd name="f41" fmla="val 13951"/>
                <a:gd name="f42" fmla="val 8214"/>
                <a:gd name="f43" fmla="val 13786"/>
                <a:gd name="f44" fmla="val 8264"/>
                <a:gd name="f45" fmla="val 13625"/>
                <a:gd name="f46" fmla="val 13219"/>
                <a:gd name="f47" fmla="val 12839"/>
                <a:gd name="f48" fmla="val 7944"/>
                <a:gd name="f49" fmla="val 7484"/>
                <a:gd name="f50" fmla="val 12938"/>
                <a:gd name="f51" fmla="val 5065"/>
                <a:gd name="f52" fmla="val 12814"/>
                <a:gd name="f53" fmla="val 1460"/>
                <a:gd name="f54" fmla="val 11407"/>
                <a:gd name="f55" fmla="val 572"/>
                <a:gd name="f56" fmla="val 10818"/>
                <a:gd name="f57" fmla="val 205"/>
                <a:gd name="f58" fmla="val 10280"/>
                <a:gd name="f59" fmla="*/ f0 1 18888"/>
                <a:gd name="f60" fmla="*/ f1 1 1659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8888"/>
                <a:gd name="f67" fmla="*/ f64 1 1659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8888" h="165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6" y="f4"/>
                    <a:pt x="f6" y="f4"/>
                  </a:cubicBezTo>
                  <a:lnTo>
                    <a:pt x="f27" y="f28"/>
                  </a:lnTo>
                  <a:cubicBezTo>
                    <a:pt x="f27" y="f28"/>
                    <a:pt x="f3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2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7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362;p31">
              <a:extLst>
                <a:ext uri="{FF2B5EF4-FFF2-40B4-BE49-F238E27FC236}">
                  <a16:creationId xmlns:a16="http://schemas.microsoft.com/office/drawing/2014/main" id="{AEAC750E-E6F9-48C1-92D6-2747944C1615}"/>
                </a:ext>
              </a:extLst>
            </p:cNvPr>
            <p:cNvSpPr/>
            <p:nvPr/>
          </p:nvSpPr>
          <p:spPr>
            <a:xfrm>
              <a:off x="2445142" y="3978837"/>
              <a:ext cx="1166746" cy="119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6"/>
                <a:gd name="f4" fmla="val 14246"/>
                <a:gd name="f5" fmla="val 2025"/>
                <a:gd name="f6" fmla="val 1334"/>
                <a:gd name="f7" fmla="val 13110"/>
                <a:gd name="f8" fmla="val 10839"/>
                <a:gd name="f9" fmla="val 1037"/>
                <a:gd name="f10" fmla="val 9654"/>
                <a:gd name="f11" fmla="val 1902"/>
                <a:gd name="f12" fmla="val 8642"/>
                <a:gd name="f13" fmla="val 3704"/>
                <a:gd name="f14" fmla="val 10617"/>
                <a:gd name="f15" fmla="val 5160"/>
                <a:gd name="f16" fmla="val 11678"/>
                <a:gd name="f17" fmla="val 5432"/>
                <a:gd name="f18" fmla="val 11876"/>
                <a:gd name="f19" fmla="val 5728"/>
                <a:gd name="f20" fmla="val 11382"/>
                <a:gd name="f21" fmla="val 5580"/>
                <a:gd name="f22" fmla="val 10987"/>
                <a:gd name="f23" fmla="val 4667"/>
                <a:gd name="f24" fmla="val 8395"/>
                <a:gd name="f25" fmla="val 2642"/>
                <a:gd name="f26" fmla="val 2173"/>
                <a:gd name="f27" fmla="val 988"/>
                <a:gd name="f28" fmla="val 6370"/>
                <a:gd name="f29" fmla="val 7876"/>
                <a:gd name="f30" fmla="val 3852"/>
                <a:gd name="f31" fmla="val 8691"/>
                <a:gd name="f32" fmla="val 6568"/>
                <a:gd name="f33" fmla="val 8889"/>
                <a:gd name="f34" fmla="val 7210"/>
                <a:gd name="f35" fmla="val 9555"/>
                <a:gd name="f36" fmla="val 7185"/>
                <a:gd name="f37" fmla="val 9703"/>
                <a:gd name="f38" fmla="val 6518"/>
                <a:gd name="f39" fmla="val 10049"/>
                <a:gd name="f40" fmla="val 4889"/>
                <a:gd name="f41" fmla="val 10567"/>
                <a:gd name="f42" fmla="val 4148"/>
                <a:gd name="f43" fmla="val 10938"/>
                <a:gd name="f44" fmla="val 3802"/>
                <a:gd name="f45" fmla="val 11185"/>
                <a:gd name="f46" fmla="val 3556"/>
                <a:gd name="f47" fmla="val 11580"/>
                <a:gd name="f48" fmla="val 3531"/>
                <a:gd name="f49" fmla="val 11851"/>
                <a:gd name="f50" fmla="val 3728"/>
                <a:gd name="f51" fmla="val 13802"/>
                <a:gd name="f52" fmla="val 11925"/>
                <a:gd name="f53" fmla="val 13826"/>
                <a:gd name="f54" fmla="val 14221"/>
                <a:gd name="f55" fmla="*/ f0 1 13876"/>
                <a:gd name="f56" fmla="*/ f1 1 14246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3876"/>
                <a:gd name="f63" fmla="*/ f60 1 14246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3876" h="14246" fill="none">
                  <a:moveTo>
                    <a:pt x="f5" y="f4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15"/>
                    <a:pt x="f3" y="f52"/>
                    <a:pt x="f53" y="f54"/>
                  </a:cubicBezTo>
                </a:path>
              </a:pathLst>
            </a:custGeom>
            <a:noFill/>
            <a:ln w="19046" cap="flat">
              <a:solidFill>
                <a:srgbClr val="818529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5" name="Google Shape;366;p31">
            <a:extLst>
              <a:ext uri="{FF2B5EF4-FFF2-40B4-BE49-F238E27FC236}">
                <a16:creationId xmlns:a16="http://schemas.microsoft.com/office/drawing/2014/main" id="{506E58B2-23B2-4859-94AB-67ED420D0AF4}"/>
              </a:ext>
            </a:extLst>
          </p:cNvPr>
          <p:cNvGrpSpPr/>
          <p:nvPr/>
        </p:nvGrpSpPr>
        <p:grpSpPr>
          <a:xfrm>
            <a:off x="1380515" y="4196940"/>
            <a:ext cx="697339" cy="814008"/>
            <a:chOff x="1380515" y="4196940"/>
            <a:chExt cx="697339" cy="814008"/>
          </a:xfrm>
        </p:grpSpPr>
        <p:grpSp>
          <p:nvGrpSpPr>
            <p:cNvPr id="26" name="Google Shape;367;p31">
              <a:extLst>
                <a:ext uri="{FF2B5EF4-FFF2-40B4-BE49-F238E27FC236}">
                  <a16:creationId xmlns:a16="http://schemas.microsoft.com/office/drawing/2014/main" id="{D238433D-8468-40C7-AD5B-8C2AFE41D450}"/>
                </a:ext>
              </a:extLst>
            </p:cNvPr>
            <p:cNvGrpSpPr/>
            <p:nvPr/>
          </p:nvGrpSpPr>
          <p:grpSpPr>
            <a:xfrm>
              <a:off x="1380515" y="4196940"/>
              <a:ext cx="362413" cy="422964"/>
              <a:chOff x="1380515" y="4196940"/>
              <a:chExt cx="362413" cy="422964"/>
            </a:xfrm>
          </p:grpSpPr>
          <p:sp>
            <p:nvSpPr>
              <p:cNvPr id="27" name="Google Shape;368;p31">
                <a:extLst>
                  <a:ext uri="{FF2B5EF4-FFF2-40B4-BE49-F238E27FC236}">
                    <a16:creationId xmlns:a16="http://schemas.microsoft.com/office/drawing/2014/main" id="{1E7EFF29-9C2E-4F84-A8F5-E57DF58D9479}"/>
                  </a:ext>
                </a:extLst>
              </p:cNvPr>
              <p:cNvSpPr/>
              <p:nvPr/>
            </p:nvSpPr>
            <p:spPr>
              <a:xfrm>
                <a:off x="1380515" y="4196940"/>
                <a:ext cx="362413" cy="42296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427"/>
                  <a:gd name="f4" fmla="val 27344"/>
                  <a:gd name="f5" fmla="val 8373"/>
                  <a:gd name="f6" fmla="val 1"/>
                  <a:gd name="f7" fmla="val 8306"/>
                  <a:gd name="f8" fmla="val 8239"/>
                  <a:gd name="f9" fmla="val 4"/>
                  <a:gd name="f10" fmla="val 8172"/>
                  <a:gd name="f11" fmla="val 11"/>
                  <a:gd name="f12" fmla="val 7744"/>
                  <a:gd name="f13" fmla="val 7355"/>
                  <a:gd name="f14" fmla="val 127"/>
                  <a:gd name="f15" fmla="val 7044"/>
                  <a:gd name="f16" fmla="val 361"/>
                  <a:gd name="f17" fmla="val 6460"/>
                  <a:gd name="f18" fmla="val 867"/>
                  <a:gd name="f19" fmla="val 6032"/>
                  <a:gd name="f20" fmla="val 1528"/>
                  <a:gd name="f21" fmla="val 5760"/>
                  <a:gd name="f22" fmla="val 2268"/>
                  <a:gd name="f23" fmla="val 5448"/>
                  <a:gd name="f24" fmla="val 2929"/>
                  <a:gd name="f25" fmla="val 5254"/>
                  <a:gd name="f26" fmla="val 3630"/>
                  <a:gd name="f27" fmla="val 5215"/>
                  <a:gd name="f28" fmla="val 4369"/>
                  <a:gd name="f29" fmla="val 5069"/>
                  <a:gd name="f30" fmla="val 5371"/>
                  <a:gd name="f31" fmla="val 5731"/>
                  <a:gd name="f32" fmla="val 5721"/>
                  <a:gd name="f33" fmla="val 6353"/>
                  <a:gd name="f34" fmla="val 6898"/>
                  <a:gd name="f35" fmla="val 6343"/>
                  <a:gd name="f36" fmla="val 7404"/>
                  <a:gd name="f37" fmla="val 6733"/>
                  <a:gd name="f38" fmla="val 7910"/>
                  <a:gd name="f39" fmla="val 7083"/>
                  <a:gd name="f40" fmla="val 8377"/>
                  <a:gd name="f41" fmla="val 7433"/>
                  <a:gd name="f42" fmla="val 8805"/>
                  <a:gd name="f43" fmla="val 7783"/>
                  <a:gd name="f44" fmla="val 9155"/>
                  <a:gd name="f45" fmla="val 8289"/>
                  <a:gd name="f46" fmla="val 9739"/>
                  <a:gd name="f47" fmla="val 8873"/>
                  <a:gd name="f48" fmla="val 10323"/>
                  <a:gd name="f49" fmla="val 9457"/>
                  <a:gd name="f50" fmla="val 10867"/>
                  <a:gd name="f51" fmla="val 9885"/>
                  <a:gd name="f52" fmla="val 11218"/>
                  <a:gd name="f53" fmla="val 10118"/>
                  <a:gd name="f54" fmla="val 11412"/>
                  <a:gd name="f55" fmla="val 10313"/>
                  <a:gd name="f56" fmla="val 11607"/>
                  <a:gd name="f57" fmla="val 10507"/>
                  <a:gd name="f58" fmla="val 11724"/>
                  <a:gd name="f59" fmla="val 10663"/>
                  <a:gd name="f60" fmla="val 11840"/>
                  <a:gd name="f61" fmla="val 10429"/>
                  <a:gd name="f62" fmla="val 11762"/>
                  <a:gd name="f63" fmla="val 10157"/>
                  <a:gd name="f64" fmla="val 11685"/>
                  <a:gd name="f65" fmla="val 9924"/>
                  <a:gd name="f66" fmla="val 11646"/>
                  <a:gd name="f67" fmla="val 8490"/>
                  <a:gd name="f68" fmla="val 11373"/>
                  <a:gd name="f69" fmla="val 7087"/>
                  <a:gd name="f70" fmla="val 11249"/>
                  <a:gd name="f71" fmla="val 5661"/>
                  <a:gd name="f72" fmla="val 5461"/>
                  <a:gd name="f73" fmla="val 5261"/>
                  <a:gd name="f74" fmla="val 11252"/>
                  <a:gd name="f75" fmla="val 5059"/>
                  <a:gd name="f76" fmla="val 11257"/>
                  <a:gd name="f77" fmla="val 4242"/>
                  <a:gd name="f78" fmla="val 3425"/>
                  <a:gd name="f79" fmla="val 11334"/>
                  <a:gd name="f80" fmla="val 2608"/>
                  <a:gd name="f81" fmla="val 11490"/>
                  <a:gd name="f82" fmla="val 1791"/>
                  <a:gd name="f83" fmla="val 1051"/>
                  <a:gd name="f84" fmla="val 12035"/>
                  <a:gd name="f85" fmla="val 468"/>
                  <a:gd name="f86" fmla="val 12657"/>
                  <a:gd name="f87" fmla="val 234"/>
                  <a:gd name="f88" fmla="val 12969"/>
                  <a:gd name="f89" fmla="val 39"/>
                  <a:gd name="f90" fmla="val 13358"/>
                  <a:gd name="f91" fmla="val 13786"/>
                  <a:gd name="f92" fmla="val 14214"/>
                  <a:gd name="f93" fmla="val 78"/>
                  <a:gd name="f94" fmla="val 14603"/>
                  <a:gd name="f95" fmla="val 195"/>
                  <a:gd name="f96" fmla="val 14992"/>
                  <a:gd name="f97" fmla="val 15693"/>
                  <a:gd name="f98" fmla="val 896"/>
                  <a:gd name="f99" fmla="val 16354"/>
                  <a:gd name="f100" fmla="val 1440"/>
                  <a:gd name="f101" fmla="val 16860"/>
                  <a:gd name="f102" fmla="val 1985"/>
                  <a:gd name="f103" fmla="val 17366"/>
                  <a:gd name="f104" fmla="val 2569"/>
                  <a:gd name="f105" fmla="val 17755"/>
                  <a:gd name="f106" fmla="val 3269"/>
                  <a:gd name="f107" fmla="val 18028"/>
                  <a:gd name="f108" fmla="val 3853"/>
                  <a:gd name="f109" fmla="val 18300"/>
                  <a:gd name="f110" fmla="val 4515"/>
                  <a:gd name="f111" fmla="val 18456"/>
                  <a:gd name="f112" fmla="val 18495"/>
                  <a:gd name="f113" fmla="val 5413"/>
                  <a:gd name="f114" fmla="val 18514"/>
                  <a:gd name="f115" fmla="val 5612"/>
                  <a:gd name="f116" fmla="val 18524"/>
                  <a:gd name="f117" fmla="val 5809"/>
                  <a:gd name="f118" fmla="val 6776"/>
                  <a:gd name="f119" fmla="val 7728"/>
                  <a:gd name="f120" fmla="val 18292"/>
                  <a:gd name="f121" fmla="val 8600"/>
                  <a:gd name="f122" fmla="val 17872"/>
                  <a:gd name="f123" fmla="val 10390"/>
                  <a:gd name="f124" fmla="val 17094"/>
                  <a:gd name="f125" fmla="val 18378"/>
                  <a:gd name="f126" fmla="val 8834"/>
                  <a:gd name="f127" fmla="val 19895"/>
                  <a:gd name="f128" fmla="val 21491"/>
                  <a:gd name="f129" fmla="val 8406"/>
                  <a:gd name="f130" fmla="val 22269"/>
                  <a:gd name="f131" fmla="val 8445"/>
                  <a:gd name="f132" fmla="val 23086"/>
                  <a:gd name="f133" fmla="val 8639"/>
                  <a:gd name="f134" fmla="val 23865"/>
                  <a:gd name="f135" fmla="val 8756"/>
                  <a:gd name="f136" fmla="val 24254"/>
                  <a:gd name="f137" fmla="val 8912"/>
                  <a:gd name="f138" fmla="val 24604"/>
                  <a:gd name="f139" fmla="val 9106"/>
                  <a:gd name="f140" fmla="val 24954"/>
                  <a:gd name="f141" fmla="val 9301"/>
                  <a:gd name="f142" fmla="val 25304"/>
                  <a:gd name="f143" fmla="val 9495"/>
                  <a:gd name="f144" fmla="val 25616"/>
                  <a:gd name="f145" fmla="val 9729"/>
                  <a:gd name="f146" fmla="val 25927"/>
                  <a:gd name="f147" fmla="val 9962"/>
                  <a:gd name="f148" fmla="val 26238"/>
                  <a:gd name="f149" fmla="val 10235"/>
                  <a:gd name="f150" fmla="val 26511"/>
                  <a:gd name="f151" fmla="val 10546"/>
                  <a:gd name="f152" fmla="val 26783"/>
                  <a:gd name="f153" fmla="val 10857"/>
                  <a:gd name="f154" fmla="val 26978"/>
                  <a:gd name="f155" fmla="val 11208"/>
                  <a:gd name="f156" fmla="val 27172"/>
                  <a:gd name="f157" fmla="val 11597"/>
                  <a:gd name="f158" fmla="val 27250"/>
                  <a:gd name="f159" fmla="val 11838"/>
                  <a:gd name="f160" fmla="val 27313"/>
                  <a:gd name="f161" fmla="val 12083"/>
                  <a:gd name="f162" fmla="val 12326"/>
                  <a:gd name="f163" fmla="val 12831"/>
                  <a:gd name="f164" fmla="val 13330"/>
                  <a:gd name="f165" fmla="val 27214"/>
                  <a:gd name="f166" fmla="val 13776"/>
                  <a:gd name="f167" fmla="val 14399"/>
                  <a:gd name="f168" fmla="val 26627"/>
                  <a:gd name="f169" fmla="val 14904"/>
                  <a:gd name="f170" fmla="val 26083"/>
                  <a:gd name="f171" fmla="val 15216"/>
                  <a:gd name="f172" fmla="val 25421"/>
                  <a:gd name="f173" fmla="val 15488"/>
                  <a:gd name="f174" fmla="val 24837"/>
                  <a:gd name="f175" fmla="val 15644"/>
                  <a:gd name="f176" fmla="val 24215"/>
                  <a:gd name="f177" fmla="val 15683"/>
                  <a:gd name="f178" fmla="val 23553"/>
                  <a:gd name="f179" fmla="val 15838"/>
                  <a:gd name="f180" fmla="val 21724"/>
                  <a:gd name="f181" fmla="val 15799"/>
                  <a:gd name="f182" fmla="val 19857"/>
                  <a:gd name="f183" fmla="val 15527"/>
                  <a:gd name="f184" fmla="val 17045"/>
                  <a:gd name="f185" fmla="val 18923"/>
                  <a:gd name="f186" fmla="val 18679"/>
                  <a:gd name="f187" fmla="val 19701"/>
                  <a:gd name="f188" fmla="val 20352"/>
                  <a:gd name="f189" fmla="val 20323"/>
                  <a:gd name="f190" fmla="val 20755"/>
                  <a:gd name="f191" fmla="val 20485"/>
                  <a:gd name="f192" fmla="val 21195"/>
                  <a:gd name="f193" fmla="val 20572"/>
                  <a:gd name="f194" fmla="val 21647"/>
                  <a:gd name="f195" fmla="val 21850"/>
                  <a:gd name="f196" fmla="val 22054"/>
                  <a:gd name="f197" fmla="val 20554"/>
                  <a:gd name="f198" fmla="val 22259"/>
                  <a:gd name="f199" fmla="val 20518"/>
                  <a:gd name="f200" fmla="val 22609"/>
                  <a:gd name="f201" fmla="val 20440"/>
                  <a:gd name="f202" fmla="val 22882"/>
                  <a:gd name="f203" fmla="val 20207"/>
                  <a:gd name="f204" fmla="val 23076"/>
                  <a:gd name="f205" fmla="val 19934"/>
                  <a:gd name="f206" fmla="val 23193"/>
                  <a:gd name="f207" fmla="val 19623"/>
                  <a:gd name="f208" fmla="val 19273"/>
                  <a:gd name="f209" fmla="val 23115"/>
                  <a:gd name="f210" fmla="val 18962"/>
                  <a:gd name="f211" fmla="val 22998"/>
                  <a:gd name="f212" fmla="val 18650"/>
                  <a:gd name="f213" fmla="val 22726"/>
                  <a:gd name="f214" fmla="val 18144"/>
                  <a:gd name="f215" fmla="val 22570"/>
                  <a:gd name="f216" fmla="val 22415"/>
                  <a:gd name="f217" fmla="val 17638"/>
                  <a:gd name="f218" fmla="val 22220"/>
                  <a:gd name="f219" fmla="val 17405"/>
                  <a:gd name="f220" fmla="val 21909"/>
                  <a:gd name="f221" fmla="val 16977"/>
                  <a:gd name="f222" fmla="val 21520"/>
                  <a:gd name="f223" fmla="val 16588"/>
                  <a:gd name="f224" fmla="val 21131"/>
                  <a:gd name="f225" fmla="val 16238"/>
                  <a:gd name="f226" fmla="val 20391"/>
                  <a:gd name="f227" fmla="val 15615"/>
                  <a:gd name="f228" fmla="val 19613"/>
                  <a:gd name="f229" fmla="val 15109"/>
                  <a:gd name="f230" fmla="val 18757"/>
                  <a:gd name="f231" fmla="val 14681"/>
                  <a:gd name="f232" fmla="val 18134"/>
                  <a:gd name="f233" fmla="val 14370"/>
                  <a:gd name="f234" fmla="val 17589"/>
                  <a:gd name="f235" fmla="val 14136"/>
                  <a:gd name="f236" fmla="val 17084"/>
                  <a:gd name="f237" fmla="val 13942"/>
                  <a:gd name="f238" fmla="val 17297"/>
                  <a:gd name="f239" fmla="val 13956"/>
                  <a:gd name="f240" fmla="val 17511"/>
                  <a:gd name="f241" fmla="val 13965"/>
                  <a:gd name="f242" fmla="val 17723"/>
                  <a:gd name="f243" fmla="val 18089"/>
                  <a:gd name="f244" fmla="val 18450"/>
                  <a:gd name="f245" fmla="val 13938"/>
                  <a:gd name="f246" fmla="val 18796"/>
                  <a:gd name="f247" fmla="val 13864"/>
                  <a:gd name="f248" fmla="val 19496"/>
                  <a:gd name="f249" fmla="val 13708"/>
                  <a:gd name="f250" fmla="val 20158"/>
                  <a:gd name="f251" fmla="val 13397"/>
                  <a:gd name="f252" fmla="val 20703"/>
                  <a:gd name="f253" fmla="val 12930"/>
                  <a:gd name="f254" fmla="val 21247"/>
                  <a:gd name="f255" fmla="val 12502"/>
                  <a:gd name="f256" fmla="val 21714"/>
                  <a:gd name="f257" fmla="val 11957"/>
                  <a:gd name="f258" fmla="val 22103"/>
                  <a:gd name="f259" fmla="val 22493"/>
                  <a:gd name="f260" fmla="val 10790"/>
                  <a:gd name="f261" fmla="val 22804"/>
                  <a:gd name="f262" fmla="val 10206"/>
                  <a:gd name="f263" fmla="val 9544"/>
                  <a:gd name="f264" fmla="val 23310"/>
                  <a:gd name="f265" fmla="val 8922"/>
                  <a:gd name="f266" fmla="val 8260"/>
                  <a:gd name="f267" fmla="val 23388"/>
                  <a:gd name="f268" fmla="val 7560"/>
                  <a:gd name="f269" fmla="val 23349"/>
                  <a:gd name="f270" fmla="val 6276"/>
                  <a:gd name="f271" fmla="val 22648"/>
                  <a:gd name="f272" fmla="val 5770"/>
                  <a:gd name="f273" fmla="val 22009"/>
                  <a:gd name="f274" fmla="val 5039"/>
                  <a:gd name="f275" fmla="val 21108"/>
                  <a:gd name="f276" fmla="val 4619"/>
                  <a:gd name="f277" fmla="val 20169"/>
                  <a:gd name="f278" fmla="val 19907"/>
                  <a:gd name="f279" fmla="val 19643"/>
                  <a:gd name="f280" fmla="val 4651"/>
                  <a:gd name="f281" fmla="val 19380"/>
                  <a:gd name="f282" fmla="val 4719"/>
                  <a:gd name="f283" fmla="val 18835"/>
                  <a:gd name="f284" fmla="val 4875"/>
                  <a:gd name="f285" fmla="val 18368"/>
                  <a:gd name="f286" fmla="val 5147"/>
                  <a:gd name="f287" fmla="val 17979"/>
                  <a:gd name="f288" fmla="val 5497"/>
                  <a:gd name="f289" fmla="val 17628"/>
                  <a:gd name="f290" fmla="val 17278"/>
                  <a:gd name="f291" fmla="val 6120"/>
                  <a:gd name="f292" fmla="val 16967"/>
                  <a:gd name="f293" fmla="val 6470"/>
                  <a:gd name="f294" fmla="val 16344"/>
                  <a:gd name="f295" fmla="val 7132"/>
                  <a:gd name="f296" fmla="val 14165"/>
                  <a:gd name="f297" fmla="val 9311"/>
                  <a:gd name="f298" fmla="val 14126"/>
                  <a:gd name="f299" fmla="val 8688"/>
                  <a:gd name="f300" fmla="val 13815"/>
                  <a:gd name="f301" fmla="val 7638"/>
                  <a:gd name="f302" fmla="val 13698"/>
                  <a:gd name="f303" fmla="val 6782"/>
                  <a:gd name="f304" fmla="val 13465"/>
                  <a:gd name="f305" fmla="val 5536"/>
                  <a:gd name="f306" fmla="val 13037"/>
                  <a:gd name="f307" fmla="val 4330"/>
                  <a:gd name="f308" fmla="val 12453"/>
                  <a:gd name="f309" fmla="val 3201"/>
                  <a:gd name="f310" fmla="val 12064"/>
                  <a:gd name="f311" fmla="val 2579"/>
                  <a:gd name="f312" fmla="val 11636"/>
                  <a:gd name="f313" fmla="val 1995"/>
                  <a:gd name="f314" fmla="val 11169"/>
                  <a:gd name="f315" fmla="val 1489"/>
                  <a:gd name="f316" fmla="val 10624"/>
                  <a:gd name="f317" fmla="val 944"/>
                  <a:gd name="f318" fmla="val 10001"/>
                  <a:gd name="f319" fmla="val 516"/>
                  <a:gd name="f320" fmla="val 205"/>
                  <a:gd name="f321" fmla="val 9011"/>
                  <a:gd name="f322" fmla="val 76"/>
                  <a:gd name="f323" fmla="val 8694"/>
                  <a:gd name="f324" fmla="*/ f0 1 23427"/>
                  <a:gd name="f325" fmla="*/ f1 1 27344"/>
                  <a:gd name="f326" fmla="val f2"/>
                  <a:gd name="f327" fmla="val f3"/>
                  <a:gd name="f328" fmla="val f4"/>
                  <a:gd name="f329" fmla="+- f328 0 f326"/>
                  <a:gd name="f330" fmla="+- f327 0 f326"/>
                  <a:gd name="f331" fmla="*/ f330 1 23427"/>
                  <a:gd name="f332" fmla="*/ f329 1 27344"/>
                  <a:gd name="f333" fmla="*/ f326 1 f331"/>
                  <a:gd name="f334" fmla="*/ f327 1 f331"/>
                  <a:gd name="f335" fmla="*/ f326 1 f332"/>
                  <a:gd name="f336" fmla="*/ f328 1 f332"/>
                  <a:gd name="f337" fmla="*/ f333 f324 1"/>
                  <a:gd name="f338" fmla="*/ f334 f324 1"/>
                  <a:gd name="f339" fmla="*/ f336 f325 1"/>
                  <a:gd name="f340" fmla="*/ f335 f3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7" t="f340" r="f338" b="f339"/>
                <a:pathLst>
                  <a:path w="23427" h="2734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1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7" y="f29"/>
                      <a:pt x="f30" y="f31"/>
                      <a:pt x="f32" y="f33"/>
                    </a:cubicBezTo>
                    <a:cubicBezTo>
                      <a:pt x="f19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lnTo>
                      <a:pt x="f61" y="f62"/>
                    </a:lnTo>
                    <a:cubicBezTo>
                      <a:pt x="f63" y="f64"/>
                      <a:pt x="f65" y="f66"/>
                      <a:pt x="f65" y="f66"/>
                    </a:cubicBezTo>
                    <a:cubicBezTo>
                      <a:pt x="f67" y="f68"/>
                      <a:pt x="f69" y="f70"/>
                      <a:pt x="f71" y="f70"/>
                    </a:cubicBezTo>
                    <a:cubicBezTo>
                      <a:pt x="f72" y="f70"/>
                      <a:pt x="f73" y="f74"/>
                      <a:pt x="f75" y="f76"/>
                    </a:cubicBezTo>
                    <a:cubicBezTo>
                      <a:pt x="f77" y="f76"/>
                      <a:pt x="f78" y="f79"/>
                      <a:pt x="f80" y="f81"/>
                    </a:cubicBezTo>
                    <a:cubicBezTo>
                      <a:pt x="f82" y="f56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6" y="f92"/>
                      <a:pt x="f93" y="f94"/>
                      <a:pt x="f95" y="f96"/>
                    </a:cubicBezTo>
                    <a:cubicBezTo>
                      <a:pt x="f85" y="f97"/>
                      <a:pt x="f98" y="f99"/>
                      <a:pt x="f100" y="f101"/>
                    </a:cubicBez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8" y="f109"/>
                      <a:pt x="f110" y="f111"/>
                      <a:pt x="f27" y="f112"/>
                    </a:cubicBezTo>
                    <a:cubicBezTo>
                      <a:pt x="f113" y="f114"/>
                      <a:pt x="f115" y="f116"/>
                      <a:pt x="f117" y="f116"/>
                    </a:cubicBezTo>
                    <a:cubicBezTo>
                      <a:pt x="f118" y="f116"/>
                      <a:pt x="f119" y="f120"/>
                      <a:pt x="f121" y="f122"/>
                    </a:cubicBezTo>
                    <a:lnTo>
                      <a:pt x="f123" y="f124"/>
                    </a:lnTo>
                    <a:lnTo>
                      <a:pt x="f123" y="f124"/>
                    </a:lnTo>
                    <a:cubicBezTo>
                      <a:pt x="f49" y="f125"/>
                      <a:pt x="f126" y="f127"/>
                      <a:pt x="f121" y="f128"/>
                    </a:cubicBezTo>
                    <a:cubicBezTo>
                      <a:pt x="f129" y="f130"/>
                      <a:pt x="f131" y="f132"/>
                      <a:pt x="f133" y="f134"/>
                    </a:cubicBezTo>
                    <a:cubicBezTo>
                      <a:pt x="f135" y="f136"/>
                      <a:pt x="f137" y="f138"/>
                      <a:pt x="f139" y="f140"/>
                    </a:cubicBezTo>
                    <a:cubicBezTo>
                      <a:pt x="f141" y="f142"/>
                      <a:pt x="f143" y="f144"/>
                      <a:pt x="f145" y="f146"/>
                    </a:cubicBezTo>
                    <a:cubicBezTo>
                      <a:pt x="f147" y="f148"/>
                      <a:pt x="f149" y="f150"/>
                      <a:pt x="f151" y="f152"/>
                    </a:cubicBezTo>
                    <a:cubicBezTo>
                      <a:pt x="f153" y="f154"/>
                      <a:pt x="f155" y="f156"/>
                      <a:pt x="f157" y="f158"/>
                    </a:cubicBezTo>
                    <a:cubicBezTo>
                      <a:pt x="f159" y="f160"/>
                      <a:pt x="f161" y="f4"/>
                      <a:pt x="f162" y="f4"/>
                    </a:cubicBezTo>
                    <a:cubicBezTo>
                      <a:pt x="f163" y="f4"/>
                      <a:pt x="f164" y="f165"/>
                      <a:pt x="f166" y="f154"/>
                    </a:cubicBezTo>
                    <a:cubicBezTo>
                      <a:pt x="f167" y="f168"/>
                      <a:pt x="f169" y="f170"/>
                      <a:pt x="f171" y="f172"/>
                    </a:cubicBezTo>
                    <a:cubicBezTo>
                      <a:pt x="f173" y="f174"/>
                      <a:pt x="f175" y="f176"/>
                      <a:pt x="f177" y="f178"/>
                    </a:cubicBezTo>
                    <a:cubicBezTo>
                      <a:pt x="f179" y="f180"/>
                      <a:pt x="f181" y="f182"/>
                      <a:pt x="f183" y="f107"/>
                    </a:cubicBezTo>
                    <a:lnTo>
                      <a:pt x="f183" y="f107"/>
                    </a:ln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3"/>
                    </a:cubicBezTo>
                    <a:cubicBezTo>
                      <a:pt x="f195" y="f193"/>
                      <a:pt x="f196" y="f197"/>
                      <a:pt x="f198" y="f199"/>
                    </a:cubicBez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207"/>
                      <a:pt x="f206" y="f208"/>
                      <a:pt x="f209" y="f210"/>
                    </a:cubicBezTo>
                    <a:cubicBezTo>
                      <a:pt x="f211" y="f212"/>
                      <a:pt x="f202" y="f125"/>
                      <a:pt x="f213" y="f214"/>
                    </a:cubicBezTo>
                    <a:cubicBezTo>
                      <a:pt x="f215" y="f122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lnTo>
                      <a:pt x="f236" y="f237"/>
                    </a:lnTo>
                    <a:cubicBezTo>
                      <a:pt x="f238" y="f239"/>
                      <a:pt x="f240" y="f241"/>
                      <a:pt x="f242" y="f241"/>
                    </a:cubicBezTo>
                    <a:cubicBezTo>
                      <a:pt x="f243" y="f241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52" y="f253"/>
                    </a:cubicBezTo>
                    <a:cubicBezTo>
                      <a:pt x="f254" y="f255"/>
                      <a:pt x="f256" y="f257"/>
                      <a:pt x="f258" y="f68"/>
                    </a:cubicBezTo>
                    <a:cubicBezTo>
                      <a:pt x="f259" y="f260"/>
                      <a:pt x="f261" y="f262"/>
                      <a:pt x="f204" y="f263"/>
                    </a:cubicBezTo>
                    <a:cubicBezTo>
                      <a:pt x="f264" y="f265"/>
                      <a:pt x="f3" y="f266"/>
                      <a:pt x="f267" y="f268"/>
                    </a:cubicBezTo>
                    <a:cubicBezTo>
                      <a:pt x="f269" y="f34"/>
                      <a:pt x="f209" y="f270"/>
                      <a:pt x="f271" y="f272"/>
                    </a:cubicBezTo>
                    <a:cubicBezTo>
                      <a:pt x="f273" y="f274"/>
                      <a:pt x="f275" y="f276"/>
                      <a:pt x="f277" y="f276"/>
                    </a:cubicBezTo>
                    <a:cubicBezTo>
                      <a:pt x="f278" y="f276"/>
                      <a:pt x="f279" y="f280"/>
                      <a:pt x="f281" y="f282"/>
                    </a:cubicBezTo>
                    <a:cubicBezTo>
                      <a:pt x="f283" y="f284"/>
                      <a:pt x="f285" y="f286"/>
                      <a:pt x="f287" y="f288"/>
                    </a:cubicBezTo>
                    <a:cubicBezTo>
                      <a:pt x="f289" y="f117"/>
                      <a:pt x="f290" y="f291"/>
                      <a:pt x="f292" y="f293"/>
                    </a:cubicBezTo>
                    <a:cubicBezTo>
                      <a:pt x="f294" y="f295"/>
                      <a:pt x="f296" y="f297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141" y="f320"/>
                    </a:cubicBezTo>
                    <a:cubicBezTo>
                      <a:pt x="f321" y="f322"/>
                      <a:pt x="f323" y="f6"/>
                      <a:pt x="f5" y="f6"/>
                    </a:cubicBezTo>
                    <a:close/>
                  </a:path>
                </a:pathLst>
              </a:custGeom>
              <a:solidFill>
                <a:srgbClr val="FFF6E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369;p31">
                <a:extLst>
                  <a:ext uri="{FF2B5EF4-FFF2-40B4-BE49-F238E27FC236}">
                    <a16:creationId xmlns:a16="http://schemas.microsoft.com/office/drawing/2014/main" id="{C66E4D85-DD3B-4117-8E8F-D75EC8906957}"/>
                  </a:ext>
                </a:extLst>
              </p:cNvPr>
              <p:cNvSpPr/>
              <p:nvPr/>
            </p:nvSpPr>
            <p:spPr>
              <a:xfrm>
                <a:off x="1588806" y="4402698"/>
                <a:ext cx="15672" cy="15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13"/>
                  <a:gd name="f4" fmla="val 981"/>
                  <a:gd name="f5" fmla="val 584"/>
                  <a:gd name="f6" fmla="val 406"/>
                  <a:gd name="f7" fmla="val 623"/>
                  <a:gd name="f8" fmla="val 445"/>
                  <a:gd name="f9" fmla="val 484"/>
                  <a:gd name="f10" fmla="val 523"/>
                  <a:gd name="f11" fmla="val 562"/>
                  <a:gd name="f12" fmla="val 545"/>
                  <a:gd name="f13" fmla="val 507"/>
                  <a:gd name="f14" fmla="val 468"/>
                  <a:gd name="f15" fmla="val 614"/>
                  <a:gd name="f16" fmla="val 1"/>
                  <a:gd name="f17" fmla="val 591"/>
                  <a:gd name="f18" fmla="val 568"/>
                  <a:gd name="f19" fmla="val 6"/>
                  <a:gd name="f20" fmla="val 17"/>
                  <a:gd name="f21" fmla="val 429"/>
                  <a:gd name="f22" fmla="val 351"/>
                  <a:gd name="f23" fmla="val 56"/>
                  <a:gd name="f24" fmla="val 312"/>
                  <a:gd name="f25" fmla="val 95"/>
                  <a:gd name="f26" fmla="val 234"/>
                  <a:gd name="f27" fmla="val 134"/>
                  <a:gd name="f28" fmla="val 156"/>
                  <a:gd name="f29" fmla="val 173"/>
                  <a:gd name="f30" fmla="val 117"/>
                  <a:gd name="f31" fmla="val 251"/>
                  <a:gd name="f32" fmla="val 40"/>
                  <a:gd name="f33" fmla="val 367"/>
                  <a:gd name="f34" fmla="val 679"/>
                  <a:gd name="f35" fmla="val 78"/>
                  <a:gd name="f36" fmla="val 795"/>
                  <a:gd name="f37" fmla="val 195"/>
                  <a:gd name="f38" fmla="val 912"/>
                  <a:gd name="f39" fmla="val 951"/>
                  <a:gd name="f40" fmla="val 370"/>
                  <a:gd name="f41" fmla="val 970"/>
                  <a:gd name="f42" fmla="val 438"/>
                  <a:gd name="f43" fmla="val 980"/>
                  <a:gd name="f44" fmla="val 575"/>
                  <a:gd name="f45" fmla="val 643"/>
                  <a:gd name="f46" fmla="val 701"/>
                  <a:gd name="f47" fmla="val 779"/>
                  <a:gd name="f48" fmla="val 896"/>
                  <a:gd name="f49" fmla="val 834"/>
                  <a:gd name="f50" fmla="val 935"/>
                  <a:gd name="f51" fmla="val 756"/>
                  <a:gd name="f52" fmla="val 1012"/>
                  <a:gd name="f53" fmla="val 289"/>
                  <a:gd name="f54" fmla="val 724"/>
                  <a:gd name="f55" fmla="val 28"/>
                  <a:gd name="f56" fmla="val 669"/>
                  <a:gd name="f57" fmla="*/ f0 1 1013"/>
                  <a:gd name="f58" fmla="*/ f1 1 981"/>
                  <a:gd name="f59" fmla="val f2"/>
                  <a:gd name="f60" fmla="val f3"/>
                  <a:gd name="f61" fmla="val f4"/>
                  <a:gd name="f62" fmla="+- f61 0 f59"/>
                  <a:gd name="f63" fmla="+- f60 0 f59"/>
                  <a:gd name="f64" fmla="*/ f63 1 1013"/>
                  <a:gd name="f65" fmla="*/ f62 1 981"/>
                  <a:gd name="f66" fmla="*/ f59 1 f64"/>
                  <a:gd name="f67" fmla="*/ f60 1 f64"/>
                  <a:gd name="f68" fmla="*/ f59 1 f65"/>
                  <a:gd name="f69" fmla="*/ f61 1 f65"/>
                  <a:gd name="f70" fmla="*/ f66 f57 1"/>
                  <a:gd name="f71" fmla="*/ f67 f57 1"/>
                  <a:gd name="f72" fmla="*/ f69 f58 1"/>
                  <a:gd name="f73" fmla="*/ f68 f5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0" t="f73" r="f71" b="f72"/>
                <a:pathLst>
                  <a:path w="1013" h="981">
                    <a:moveTo>
                      <a:pt x="f5" y="f6"/>
                    </a:moveTo>
                    <a:cubicBezTo>
                      <a:pt x="f7" y="f8"/>
                      <a:pt x="f7" y="f8"/>
                      <a:pt x="f7" y="f9"/>
                    </a:cubicBezTo>
                    <a:cubicBezTo>
                      <a:pt x="f7" y="f10"/>
                      <a:pt x="f7" y="f10"/>
                      <a:pt x="f7" y="f11"/>
                    </a:cubicBezTo>
                    <a:lnTo>
                      <a:pt x="f5" y="f11"/>
                    </a:lnTo>
                    <a:cubicBezTo>
                      <a:pt x="f12" y="f11"/>
                      <a:pt x="f13" y="f11"/>
                      <a:pt x="f14" y="f10"/>
                    </a:cubicBezTo>
                    <a:cubicBezTo>
                      <a:pt x="f14" y="f10"/>
                      <a:pt x="f14" y="f9"/>
                      <a:pt x="f14" y="f9"/>
                    </a:cubicBezTo>
                    <a:cubicBezTo>
                      <a:pt x="f13" y="f8"/>
                      <a:pt x="f13" y="f6"/>
                      <a:pt x="f12" y="f6"/>
                    </a:cubicBezTo>
                    <a:close/>
                    <a:moveTo>
                      <a:pt x="f15" y="f16"/>
                    </a:moveTo>
                    <a:cubicBezTo>
                      <a:pt x="f17" y="f16"/>
                      <a:pt x="f18" y="f19"/>
                      <a:pt x="f12" y="f20"/>
                    </a:cubicBezTo>
                    <a:lnTo>
                      <a:pt x="f13" y="f20"/>
                    </a:lnTo>
                    <a:cubicBezTo>
                      <a:pt x="f21" y="f20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16" y="f10"/>
                      <a:pt x="f32" y="f34"/>
                    </a:cubicBezTo>
                    <a:cubicBezTo>
                      <a:pt x="f35" y="f36"/>
                      <a:pt x="f37" y="f38"/>
                      <a:pt x="f24" y="f39"/>
                    </a:cubicBezTo>
                    <a:cubicBezTo>
                      <a:pt x="f40" y="f41"/>
                      <a:pt x="f42" y="f43"/>
                      <a:pt x="f13" y="f43"/>
                    </a:cubicBezTo>
                    <a:cubicBezTo>
                      <a:pt x="f44" y="f43"/>
                      <a:pt x="f45" y="f41"/>
                      <a:pt x="f46" y="f39"/>
                    </a:cubicBezTo>
                    <a:cubicBezTo>
                      <a:pt x="f47" y="f38"/>
                      <a:pt x="f48" y="f49"/>
                      <a:pt x="f50" y="f51"/>
                    </a:cubicBezTo>
                    <a:cubicBezTo>
                      <a:pt x="f52" y="f34"/>
                      <a:pt x="f52" y="f11"/>
                      <a:pt x="f52" y="f9"/>
                    </a:cubicBezTo>
                    <a:cubicBezTo>
                      <a:pt x="f52" y="f53"/>
                      <a:pt x="f50" y="f27"/>
                      <a:pt x="f47" y="f23"/>
                    </a:cubicBezTo>
                    <a:cubicBezTo>
                      <a:pt x="f54" y="f55"/>
                      <a:pt x="f56" y="f16"/>
                      <a:pt x="f15" y="f16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370;p31">
                <a:extLst>
                  <a:ext uri="{FF2B5EF4-FFF2-40B4-BE49-F238E27FC236}">
                    <a16:creationId xmlns:a16="http://schemas.microsoft.com/office/drawing/2014/main" id="{45883E62-B79B-41E4-B4C2-9A925EB35657}"/>
                  </a:ext>
                </a:extLst>
              </p:cNvPr>
              <p:cNvSpPr/>
              <p:nvPr/>
            </p:nvSpPr>
            <p:spPr>
              <a:xfrm>
                <a:off x="1609874" y="4444368"/>
                <a:ext cx="16879" cy="173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91"/>
                  <a:gd name="f4" fmla="val 1124"/>
                  <a:gd name="f5" fmla="val 545"/>
                  <a:gd name="f6" fmla="val 358"/>
                  <a:gd name="f7" fmla="val 584"/>
                  <a:gd name="f8" fmla="val 623"/>
                  <a:gd name="f9" fmla="val 397"/>
                  <a:gd name="f10" fmla="val 436"/>
                  <a:gd name="f11" fmla="val 475"/>
                  <a:gd name="f12" fmla="val 514"/>
                  <a:gd name="f13" fmla="val 553"/>
                  <a:gd name="f14" fmla="val 468"/>
                  <a:gd name="f15" fmla="val 429"/>
                  <a:gd name="f16" fmla="val 390"/>
                  <a:gd name="f17" fmla="val 935"/>
                  <a:gd name="f18" fmla="val 592"/>
                  <a:gd name="f19" fmla="val 631"/>
                  <a:gd name="f20" fmla="val 922"/>
                  <a:gd name="f21" fmla="val 657"/>
                  <a:gd name="f22" fmla="val 909"/>
                  <a:gd name="f23" fmla="val 683"/>
                  <a:gd name="f24" fmla="val 896"/>
                  <a:gd name="f25" fmla="val 707"/>
                  <a:gd name="f26" fmla="val 897"/>
                  <a:gd name="f27" fmla="val 669"/>
                  <a:gd name="f28" fmla="val 630"/>
                  <a:gd name="f29" fmla="val 892"/>
                  <a:gd name="f30" fmla="val 714"/>
                  <a:gd name="f31" fmla="val 867"/>
                  <a:gd name="f32" fmla="val 760"/>
                  <a:gd name="f33" fmla="val 843"/>
                  <a:gd name="f34" fmla="val 801"/>
                  <a:gd name="f35" fmla="val 818"/>
                  <a:gd name="f36" fmla="val 825"/>
                  <a:gd name="f37" fmla="val 763"/>
                  <a:gd name="f38" fmla="val 853"/>
                  <a:gd name="f39" fmla="val 688"/>
                  <a:gd name="f40" fmla="val 880"/>
                  <a:gd name="f41" fmla="val 622"/>
                  <a:gd name="f42" fmla="val 594"/>
                  <a:gd name="f43" fmla="val 568"/>
                  <a:gd name="f44" fmla="val 876"/>
                  <a:gd name="f45" fmla="val 864"/>
                  <a:gd name="f46" fmla="val 699"/>
                  <a:gd name="f47" fmla="val 814"/>
                  <a:gd name="f48" fmla="val 826"/>
                  <a:gd name="f49" fmla="val 469"/>
                  <a:gd name="f50" fmla="val 1"/>
                  <a:gd name="f51" fmla="val 302"/>
                  <a:gd name="f52" fmla="val 146"/>
                  <a:gd name="f53" fmla="val 106"/>
                  <a:gd name="f54" fmla="val 78"/>
                  <a:gd name="f55" fmla="val 242"/>
                  <a:gd name="f56" fmla="val 747"/>
                  <a:gd name="f57" fmla="val 117"/>
                  <a:gd name="f58" fmla="val 234"/>
                  <a:gd name="f59" fmla="val 981"/>
                  <a:gd name="f60" fmla="val 351"/>
                  <a:gd name="f61" fmla="val 1059"/>
                  <a:gd name="f62" fmla="val 419"/>
                  <a:gd name="f63" fmla="val 1104"/>
                  <a:gd name="f64" fmla="val 501"/>
                  <a:gd name="f65" fmla="val 1123"/>
                  <a:gd name="f66" fmla="val 580"/>
                  <a:gd name="f67" fmla="val 637"/>
                  <a:gd name="f68" fmla="val 692"/>
                  <a:gd name="f69" fmla="val 1114"/>
                  <a:gd name="f70" fmla="val 740"/>
                  <a:gd name="f71" fmla="val 1098"/>
                  <a:gd name="f72" fmla="val 857"/>
                  <a:gd name="f73" fmla="val 1020"/>
                  <a:gd name="f74" fmla="val 942"/>
                  <a:gd name="f75" fmla="val 1012"/>
                  <a:gd name="f76" fmla="val 1051"/>
                  <a:gd name="f77" fmla="val 786"/>
                  <a:gd name="f78" fmla="val 1090"/>
                  <a:gd name="f79" fmla="val 670"/>
                  <a:gd name="f80" fmla="val 973"/>
                  <a:gd name="f81" fmla="val 164"/>
                  <a:gd name="f82" fmla="val 86"/>
                  <a:gd name="f83" fmla="val 779"/>
                  <a:gd name="f84" fmla="val 47"/>
                  <a:gd name="f85" fmla="val 701"/>
                  <a:gd name="f86" fmla="val 8"/>
                  <a:gd name="f87" fmla="val 520"/>
                  <a:gd name="f88" fmla="val 3"/>
                  <a:gd name="f89" fmla="val 494"/>
                  <a:gd name="f90" fmla="*/ f0 1 1091"/>
                  <a:gd name="f91" fmla="*/ f1 1 1124"/>
                  <a:gd name="f92" fmla="val f2"/>
                  <a:gd name="f93" fmla="val f3"/>
                  <a:gd name="f94" fmla="val f4"/>
                  <a:gd name="f95" fmla="+- f94 0 f92"/>
                  <a:gd name="f96" fmla="+- f93 0 f92"/>
                  <a:gd name="f97" fmla="*/ f96 1 1091"/>
                  <a:gd name="f98" fmla="*/ f95 1 1124"/>
                  <a:gd name="f99" fmla="*/ f92 1 f97"/>
                  <a:gd name="f100" fmla="*/ f93 1 f97"/>
                  <a:gd name="f101" fmla="*/ f92 1 f98"/>
                  <a:gd name="f102" fmla="*/ f94 1 f98"/>
                  <a:gd name="f103" fmla="*/ f99 f90 1"/>
                  <a:gd name="f104" fmla="*/ f100 f90 1"/>
                  <a:gd name="f105" fmla="*/ f102 f91 1"/>
                  <a:gd name="f106" fmla="*/ f101 f9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3" t="f106" r="f104" b="f105"/>
                <a:pathLst>
                  <a:path w="1091" h="112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3"/>
                    </a:cubicBezTo>
                    <a:lnTo>
                      <a:pt x="f14" y="f13"/>
                    </a:lnTo>
                    <a:cubicBezTo>
                      <a:pt x="f15" y="f12"/>
                      <a:pt x="f15" y="f11"/>
                      <a:pt x="f16" y="f11"/>
                    </a:cubicBezTo>
                    <a:cubicBezTo>
                      <a:pt x="f16" y="f11"/>
                      <a:pt x="f15" y="f10"/>
                      <a:pt x="f15" y="f9"/>
                    </a:cubicBezTo>
                    <a:cubicBezTo>
                      <a:pt x="f15" y="f6"/>
                      <a:pt x="f15" y="f6"/>
                      <a:pt x="f14" y="f6"/>
                    </a:cubicBezTo>
                    <a:close/>
                    <a:moveTo>
                      <a:pt x="f17" y="f18"/>
                    </a:moveTo>
                    <a:cubicBezTo>
                      <a:pt x="f17" y="f18"/>
                      <a:pt x="f17" y="f19"/>
                      <a:pt x="f17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lnTo>
                      <a:pt x="f24" y="f25"/>
                    </a:lnTo>
                    <a:cubicBezTo>
                      <a:pt x="f26" y="f27"/>
                      <a:pt x="f17" y="f28"/>
                      <a:pt x="f17" y="f18"/>
                    </a:cubicBezTo>
                    <a:close/>
                    <a:moveTo>
                      <a:pt x="f29" y="f30"/>
                    </a:move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5" y="f45"/>
                    </a:cubicBezTo>
                    <a:lnTo>
                      <a:pt x="f7" y="f45"/>
                    </a:lnTo>
                    <a:cubicBezTo>
                      <a:pt x="f46" y="f45"/>
                      <a:pt x="f47" y="f48"/>
                      <a:pt x="f29" y="f30"/>
                    </a:cubicBezTo>
                    <a:close/>
                    <a:moveTo>
                      <a:pt x="f49" y="f50"/>
                    </a:moveTo>
                    <a:cubicBezTo>
                      <a:pt x="f51" y="f50"/>
                      <a:pt x="f52" y="f53"/>
                      <a:pt x="f54" y="f55"/>
                    </a:cubicBezTo>
                    <a:cubicBezTo>
                      <a:pt x="f50" y="f9"/>
                      <a:pt x="f50" y="f18"/>
                      <a:pt x="f54" y="f56"/>
                    </a:cubicBezTo>
                    <a:cubicBezTo>
                      <a:pt x="f57" y="f45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5"/>
                    </a:cubicBezTo>
                    <a:cubicBezTo>
                      <a:pt x="f67" y="f65"/>
                      <a:pt x="f68" y="f69"/>
                      <a:pt x="f70" y="f71"/>
                    </a:cubicBezTo>
                    <a:cubicBezTo>
                      <a:pt x="f72" y="f73"/>
                      <a:pt x="f17" y="f74"/>
                      <a:pt x="f75" y="f45"/>
                    </a:cubicBezTo>
                    <a:cubicBezTo>
                      <a:pt x="f76" y="f77"/>
                      <a:pt x="f78" y="f79"/>
                      <a:pt x="f78" y="f18"/>
                    </a:cubicBezTo>
                    <a:cubicBezTo>
                      <a:pt x="f78" y="f11"/>
                      <a:pt x="f76" y="f9"/>
                      <a:pt x="f75" y="f6"/>
                    </a:cubicBezTo>
                    <a:cubicBezTo>
                      <a:pt x="f80" y="f55"/>
                      <a:pt x="f24" y="f81"/>
                      <a:pt x="f35" y="f82"/>
                    </a:cubicBezTo>
                    <a:cubicBezTo>
                      <a:pt x="f83" y="f82"/>
                      <a:pt x="f70" y="f84"/>
                      <a:pt x="f85" y="f84"/>
                    </a:cubicBezTo>
                    <a:lnTo>
                      <a:pt x="f70" y="f82"/>
                    </a:lnTo>
                    <a:cubicBezTo>
                      <a:pt x="f85" y="f84"/>
                      <a:pt x="f8" y="f86"/>
                      <a:pt x="f5" y="f86"/>
                    </a:cubicBezTo>
                    <a:cubicBezTo>
                      <a:pt x="f87" y="f88"/>
                      <a:pt x="f89" y="f50"/>
                      <a:pt x="f49" y="f50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371;p31">
                <a:extLst>
                  <a:ext uri="{FF2B5EF4-FFF2-40B4-BE49-F238E27FC236}">
                    <a16:creationId xmlns:a16="http://schemas.microsoft.com/office/drawing/2014/main" id="{69CDD816-E438-4540-839C-E01ECDD4CB12}"/>
                  </a:ext>
                </a:extLst>
              </p:cNvPr>
              <p:cNvSpPr/>
              <p:nvPr/>
            </p:nvSpPr>
            <p:spPr>
              <a:xfrm>
                <a:off x="1556903" y="4438012"/>
                <a:ext cx="15069" cy="155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74"/>
                  <a:gd name="f4" fmla="val 1003"/>
                  <a:gd name="f5" fmla="val 545"/>
                  <a:gd name="f6" fmla="val 302"/>
                  <a:gd name="f7" fmla="val 584"/>
                  <a:gd name="f8" fmla="val 662"/>
                  <a:gd name="f9" fmla="val 341"/>
                  <a:gd name="f10" fmla="val 419"/>
                  <a:gd name="f11" fmla="val 701"/>
                  <a:gd name="f12" fmla="val 458"/>
                  <a:gd name="f13" fmla="val 536"/>
                  <a:gd name="f14" fmla="val 467"/>
                  <a:gd name="f15" fmla="val 428"/>
                  <a:gd name="f16" fmla="val 497"/>
                  <a:gd name="f17" fmla="val 564"/>
                  <a:gd name="f18" fmla="val 1"/>
                  <a:gd name="f19" fmla="val 516"/>
                  <a:gd name="f20" fmla="val 10"/>
                  <a:gd name="f21" fmla="val 30"/>
                  <a:gd name="f22" fmla="val 225"/>
                  <a:gd name="f23" fmla="val 39"/>
                  <a:gd name="f24" fmla="val 808"/>
                  <a:gd name="f25" fmla="val 623"/>
                  <a:gd name="f26" fmla="val 964"/>
                  <a:gd name="f27" fmla="val 740"/>
                  <a:gd name="f28" fmla="val 925"/>
                  <a:gd name="f29" fmla="val 886"/>
                  <a:gd name="f30" fmla="val 779"/>
                  <a:gd name="f31" fmla="val 769"/>
                  <a:gd name="f32" fmla="val 817"/>
                  <a:gd name="f33" fmla="val 895"/>
                  <a:gd name="f34" fmla="val 691"/>
                  <a:gd name="f35" fmla="val 934"/>
                  <a:gd name="f36" fmla="val 614"/>
                  <a:gd name="f37" fmla="val 973"/>
                  <a:gd name="f38" fmla="val 856"/>
                  <a:gd name="f39" fmla="val 147"/>
                  <a:gd name="f40" fmla="val 69"/>
                  <a:gd name="f41" fmla="val 613"/>
                  <a:gd name="f42" fmla="*/ f0 1 974"/>
                  <a:gd name="f43" fmla="*/ f1 1 1003"/>
                  <a:gd name="f44" fmla="val f2"/>
                  <a:gd name="f45" fmla="val f3"/>
                  <a:gd name="f46" fmla="val f4"/>
                  <a:gd name="f47" fmla="+- f46 0 f44"/>
                  <a:gd name="f48" fmla="+- f45 0 f44"/>
                  <a:gd name="f49" fmla="*/ f48 1 974"/>
                  <a:gd name="f50" fmla="*/ f47 1 1003"/>
                  <a:gd name="f51" fmla="*/ f44 1 f49"/>
                  <a:gd name="f52" fmla="*/ f45 1 f49"/>
                  <a:gd name="f53" fmla="*/ f44 1 f50"/>
                  <a:gd name="f54" fmla="*/ f46 1 f50"/>
                  <a:gd name="f55" fmla="*/ f51 f42 1"/>
                  <a:gd name="f56" fmla="*/ f52 f42 1"/>
                  <a:gd name="f57" fmla="*/ f54 f43 1"/>
                  <a:gd name="f58" fmla="*/ f53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5" t="f58" r="f56" b="f57"/>
                <a:pathLst>
                  <a:path w="974" h="100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8" y="f13"/>
                      <a:pt x="f7" y="f13"/>
                    </a:cubicBezTo>
                    <a:lnTo>
                      <a:pt x="f14" y="f13"/>
                    </a:lnTo>
                    <a:cubicBezTo>
                      <a:pt x="f14" y="f13"/>
                      <a:pt x="f15" y="f16"/>
                      <a:pt x="f15" y="f16"/>
                    </a:cubicBezTo>
                    <a:cubicBezTo>
                      <a:pt x="f15" y="f10"/>
                      <a:pt x="f14" y="f9"/>
                      <a:pt x="f5" y="f6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14" y="f20"/>
                      <a:pt x="f15" y="f21"/>
                    </a:cubicBezTo>
                    <a:cubicBezTo>
                      <a:pt x="f2" y="f22"/>
                      <a:pt x="f23" y="f24"/>
                      <a:pt x="f14" y="f4"/>
                    </a:cubicBezTo>
                    <a:cubicBezTo>
                      <a:pt x="f5" y="f4"/>
                      <a:pt x="f25" y="f4"/>
                      <a:pt x="f11" y="f26"/>
                    </a:cubicBezTo>
                    <a:cubicBezTo>
                      <a:pt x="f27" y="f28"/>
                      <a:pt x="f27" y="f29"/>
                      <a:pt x="f30" y="f24"/>
                    </a:cubicBezTo>
                    <a:cubicBezTo>
                      <a:pt x="f30" y="f24"/>
                      <a:pt x="f30" y="f24"/>
                      <a:pt x="f30" y="f31"/>
                    </a:cubicBezTo>
                    <a:lnTo>
                      <a:pt x="f32" y="f31"/>
                    </a:lnTo>
                    <a:cubicBezTo>
                      <a:pt x="f33" y="f34"/>
                      <a:pt x="f35" y="f36"/>
                      <a:pt x="f37" y="f16"/>
                    </a:cubicBezTo>
                    <a:cubicBezTo>
                      <a:pt x="f37" y="f10"/>
                      <a:pt x="f37" y="f6"/>
                      <a:pt x="f35" y="f22"/>
                    </a:cubicBezTo>
                    <a:cubicBezTo>
                      <a:pt x="f38" y="f39"/>
                      <a:pt x="f30" y="f40"/>
                      <a:pt x="f11" y="f21"/>
                    </a:cubicBezTo>
                    <a:cubicBezTo>
                      <a:pt x="f8" y="f20"/>
                      <a:pt x="f41" y="f18"/>
                      <a:pt x="f17" y="f18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372;p31">
                <a:extLst>
                  <a:ext uri="{FF2B5EF4-FFF2-40B4-BE49-F238E27FC236}">
                    <a16:creationId xmlns:a16="http://schemas.microsoft.com/office/drawing/2014/main" id="{178AC3F2-91AD-4FB4-A9A8-6B62A370A363}"/>
                  </a:ext>
                </a:extLst>
              </p:cNvPr>
              <p:cNvSpPr/>
              <p:nvPr/>
            </p:nvSpPr>
            <p:spPr>
              <a:xfrm>
                <a:off x="1581582" y="4367448"/>
                <a:ext cx="14465" cy="141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5"/>
                  <a:gd name="f4" fmla="val 913"/>
                  <a:gd name="f5" fmla="val 584"/>
                  <a:gd name="f6" fmla="val 311"/>
                  <a:gd name="f7" fmla="val 350"/>
                  <a:gd name="f8" fmla="val 623"/>
                  <a:gd name="f9" fmla="val 389"/>
                  <a:gd name="f10" fmla="val 428"/>
                  <a:gd name="f11" fmla="val 506"/>
                  <a:gd name="f12" fmla="val 507"/>
                  <a:gd name="f13" fmla="val 468"/>
                  <a:gd name="f14" fmla="val 545"/>
                  <a:gd name="f15" fmla="val 429"/>
                  <a:gd name="f16" fmla="val 467"/>
                  <a:gd name="f17" fmla="val 390"/>
                  <a:gd name="f18" fmla="val 234"/>
                  <a:gd name="f19" fmla="val 39"/>
                  <a:gd name="f20" fmla="val 117"/>
                  <a:gd name="f21" fmla="val 195"/>
                  <a:gd name="f22" fmla="val 40"/>
                  <a:gd name="f23" fmla="val 1"/>
                  <a:gd name="f24" fmla="val 79"/>
                  <a:gd name="f25" fmla="val 739"/>
                  <a:gd name="f26" fmla="val 856"/>
                  <a:gd name="f27" fmla="val 312"/>
                  <a:gd name="f28" fmla="val 895"/>
                  <a:gd name="f29" fmla="val 338"/>
                  <a:gd name="f30" fmla="val 908"/>
                  <a:gd name="f31" fmla="val 364"/>
                  <a:gd name="f32" fmla="val 912"/>
                  <a:gd name="f33" fmla="val 388"/>
                  <a:gd name="f34" fmla="val 437"/>
                  <a:gd name="f35" fmla="val 481"/>
                  <a:gd name="f36" fmla="val 662"/>
                  <a:gd name="f37" fmla="val 779"/>
                  <a:gd name="f38" fmla="val 778"/>
                  <a:gd name="f39" fmla="val 818"/>
                  <a:gd name="f40" fmla="val 701"/>
                  <a:gd name="f41" fmla="val 896"/>
                  <a:gd name="f42" fmla="val 273"/>
                  <a:gd name="f43" fmla="val 156"/>
                  <a:gd name="f44" fmla="*/ f0 1 935"/>
                  <a:gd name="f45" fmla="*/ f1 1 913"/>
                  <a:gd name="f46" fmla="val f2"/>
                  <a:gd name="f47" fmla="val f3"/>
                  <a:gd name="f48" fmla="val f4"/>
                  <a:gd name="f49" fmla="+- f48 0 f46"/>
                  <a:gd name="f50" fmla="+- f47 0 f46"/>
                  <a:gd name="f51" fmla="*/ f50 1 935"/>
                  <a:gd name="f52" fmla="*/ f49 1 913"/>
                  <a:gd name="f53" fmla="*/ f46 1 f51"/>
                  <a:gd name="f54" fmla="*/ f47 1 f51"/>
                  <a:gd name="f55" fmla="*/ f46 1 f52"/>
                  <a:gd name="f56" fmla="*/ f48 1 f52"/>
                  <a:gd name="f57" fmla="*/ f53 f44 1"/>
                  <a:gd name="f58" fmla="*/ f54 f44 1"/>
                  <a:gd name="f59" fmla="*/ f56 f45 1"/>
                  <a:gd name="f60" fmla="*/ f55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7" t="f60" r="f58" b="f59"/>
                <a:pathLst>
                  <a:path w="935" h="913">
                    <a:moveTo>
                      <a:pt x="f5" y="f6"/>
                    </a:moveTo>
                    <a:cubicBezTo>
                      <a:pt x="f5" y="f7"/>
                      <a:pt x="f8" y="f7"/>
                      <a:pt x="f8" y="f9"/>
                    </a:cubicBezTo>
                    <a:cubicBezTo>
                      <a:pt x="f8" y="f10"/>
                      <a:pt x="f8" y="f11"/>
                      <a:pt x="f5" y="f5"/>
                    </a:cubicBezTo>
                    <a:lnTo>
                      <a:pt x="f12" y="f5"/>
                    </a:lnTo>
                    <a:cubicBezTo>
                      <a:pt x="f13" y="f14"/>
                      <a:pt x="f15" y="f11"/>
                      <a:pt x="f15" y="f16"/>
                    </a:cubicBezTo>
                    <a:cubicBezTo>
                      <a:pt x="f15" y="f10"/>
                      <a:pt x="f15" y="f9"/>
                      <a:pt x="f13" y="f7"/>
                    </a:cubicBezTo>
                    <a:cubicBezTo>
                      <a:pt x="f13" y="f7"/>
                      <a:pt x="f13" y="f7"/>
                      <a:pt x="f12" y="f6"/>
                    </a:cubicBezTo>
                    <a:close/>
                    <a:moveTo>
                      <a:pt x="f5" y="f2"/>
                    </a:moveTo>
                    <a:cubicBezTo>
                      <a:pt x="f17" y="f2"/>
                      <a:pt x="f18" y="f19"/>
                      <a:pt x="f20" y="f21"/>
                    </a:cubicBezTo>
                    <a:cubicBezTo>
                      <a:pt x="f22" y="f6"/>
                      <a:pt x="f23" y="f16"/>
                      <a:pt x="f22" y="f8"/>
                    </a:cubicBezTo>
                    <a:cubicBezTo>
                      <a:pt x="f24" y="f25"/>
                      <a:pt x="f21" y="f26"/>
                      <a:pt x="f27" y="f28"/>
                    </a:cubicBezTo>
                    <a:cubicBezTo>
                      <a:pt x="f29" y="f30"/>
                      <a:pt x="f31" y="f32"/>
                      <a:pt x="f33" y="f32"/>
                    </a:cubicBezTo>
                    <a:cubicBezTo>
                      <a:pt x="f34" y="f32"/>
                      <a:pt x="f35" y="f28"/>
                      <a:pt x="f12" y="f28"/>
                    </a:cubicBezTo>
                    <a:lnTo>
                      <a:pt x="f12" y="f26"/>
                    </a:lnTo>
                    <a:lnTo>
                      <a:pt x="f5" y="f26"/>
                    </a:lnTo>
                    <a:cubicBezTo>
                      <a:pt x="f36" y="f26"/>
                      <a:pt x="f37" y="f38"/>
                      <a:pt x="f39" y="f40"/>
                    </a:cubicBezTo>
                    <a:cubicBezTo>
                      <a:pt x="f41" y="f8"/>
                      <a:pt x="f3" y="f14"/>
                      <a:pt x="f3" y="f10"/>
                    </a:cubicBezTo>
                    <a:cubicBezTo>
                      <a:pt x="f3" y="f7"/>
                      <a:pt x="f41" y="f6"/>
                      <a:pt x="f41" y="f42"/>
                    </a:cubicBezTo>
                    <a:cubicBezTo>
                      <a:pt x="f39" y="f43"/>
                      <a:pt x="f40" y="f19"/>
                      <a:pt x="f5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373;p31">
                <a:extLst>
                  <a:ext uri="{FF2B5EF4-FFF2-40B4-BE49-F238E27FC236}">
                    <a16:creationId xmlns:a16="http://schemas.microsoft.com/office/drawing/2014/main" id="{FC3CFB8E-5946-4A18-AC84-22713ADF21F3}"/>
                  </a:ext>
                </a:extLst>
              </p:cNvPr>
              <p:cNvSpPr/>
              <p:nvPr/>
            </p:nvSpPr>
            <p:spPr>
              <a:xfrm>
                <a:off x="1626735" y="4394085"/>
                <a:ext cx="14465" cy="137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5"/>
                  <a:gd name="f4" fmla="val 886"/>
                  <a:gd name="f5" fmla="val 448"/>
                  <a:gd name="f6" fmla="val 389"/>
                  <a:gd name="f7" fmla="val 331"/>
                  <a:gd name="f8" fmla="val 10"/>
                  <a:gd name="f9" fmla="val 273"/>
                  <a:gd name="f10" fmla="val 29"/>
                  <a:gd name="f11" fmla="val 195"/>
                  <a:gd name="f12" fmla="val 68"/>
                  <a:gd name="f13" fmla="val 117"/>
                  <a:gd name="f14" fmla="val 107"/>
                  <a:gd name="f15" fmla="val 39"/>
                  <a:gd name="f16" fmla="val 185"/>
                  <a:gd name="f17" fmla="val 263"/>
                  <a:gd name="f18" fmla="val 341"/>
                  <a:gd name="f19" fmla="val 457"/>
                  <a:gd name="f20" fmla="val 535"/>
                  <a:gd name="f21" fmla="val 613"/>
                  <a:gd name="f22" fmla="val 78"/>
                  <a:gd name="f23" fmla="val 691"/>
                  <a:gd name="f24" fmla="val 156"/>
                  <a:gd name="f25" fmla="val 808"/>
                  <a:gd name="f26" fmla="val 312"/>
                  <a:gd name="f27" fmla="val 846"/>
                  <a:gd name="f28" fmla="val 467"/>
                  <a:gd name="f29" fmla="val 885"/>
                  <a:gd name="f30" fmla="val 584"/>
                  <a:gd name="f31" fmla="val 701"/>
                  <a:gd name="f32" fmla="val 778"/>
                  <a:gd name="f33" fmla="val 730"/>
                  <a:gd name="f34" fmla="val 895"/>
                  <a:gd name="f35" fmla="val 652"/>
                  <a:gd name="f36" fmla="val 934"/>
                  <a:gd name="f37" fmla="val 496"/>
                  <a:gd name="f38" fmla="val 379"/>
                  <a:gd name="f39" fmla="val 302"/>
                  <a:gd name="f40" fmla="val 817"/>
                  <a:gd name="f41" fmla="val 224"/>
                  <a:gd name="f42" fmla="val 740"/>
                  <a:gd name="f43" fmla="val 662"/>
                  <a:gd name="f44" fmla="val 623"/>
                  <a:gd name="f45" fmla="val 564"/>
                  <a:gd name="f46" fmla="val 506"/>
                  <a:gd name="f47" fmla="*/ f0 1 935"/>
                  <a:gd name="f48" fmla="*/ f1 1 886"/>
                  <a:gd name="f49" fmla="val f2"/>
                  <a:gd name="f50" fmla="val f3"/>
                  <a:gd name="f51" fmla="val f4"/>
                  <a:gd name="f52" fmla="+- f51 0 f49"/>
                  <a:gd name="f53" fmla="+- f50 0 f49"/>
                  <a:gd name="f54" fmla="*/ f53 1 935"/>
                  <a:gd name="f55" fmla="*/ f52 1 886"/>
                  <a:gd name="f56" fmla="*/ f49 1 f54"/>
                  <a:gd name="f57" fmla="*/ f50 1 f54"/>
                  <a:gd name="f58" fmla="*/ f49 1 f55"/>
                  <a:gd name="f59" fmla="*/ f51 1 f55"/>
                  <a:gd name="f60" fmla="*/ f56 f47 1"/>
                  <a:gd name="f61" fmla="*/ f57 f47 1"/>
                  <a:gd name="f62" fmla="*/ f59 f48 1"/>
                  <a:gd name="f63" fmla="*/ f58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0" t="f63" r="f61" b="f62"/>
                <a:pathLst>
                  <a:path w="935" h="88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7"/>
                      <a:pt x="f2" y="f18"/>
                      <a:pt x="f2" y="f19"/>
                    </a:cubicBezTo>
                    <a:cubicBezTo>
                      <a:pt x="f2" y="f20"/>
                      <a:pt x="f15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27"/>
                      <a:pt x="f31" y="f25"/>
                      <a:pt x="f32" y="f33"/>
                    </a:cubicBezTo>
                    <a:cubicBezTo>
                      <a:pt x="f34" y="f35"/>
                      <a:pt x="f36" y="f37"/>
                      <a:pt x="f34" y="f38"/>
                    </a:cubicBezTo>
                    <a:cubicBezTo>
                      <a:pt x="f34" y="f39"/>
                      <a:pt x="f40" y="f41"/>
                      <a:pt x="f42" y="f16"/>
                    </a:cubicBezTo>
                    <a:cubicBezTo>
                      <a:pt x="f31" y="f14"/>
                      <a:pt x="f43" y="f12"/>
                      <a:pt x="f44" y="f10"/>
                    </a:cubicBezTo>
                    <a:cubicBezTo>
                      <a:pt x="f45" y="f8"/>
                      <a:pt x="f46" y="f2"/>
                      <a:pt x="f5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" name="Google Shape;374;p31">
                <a:extLst>
                  <a:ext uri="{FF2B5EF4-FFF2-40B4-BE49-F238E27FC236}">
                    <a16:creationId xmlns:a16="http://schemas.microsoft.com/office/drawing/2014/main" id="{ADD12DDB-C584-4D45-B94F-0405C521A71F}"/>
                  </a:ext>
                </a:extLst>
              </p:cNvPr>
              <p:cNvSpPr/>
              <p:nvPr/>
            </p:nvSpPr>
            <p:spPr>
              <a:xfrm>
                <a:off x="1544860" y="4394450"/>
                <a:ext cx="13862" cy="1333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96"/>
                  <a:gd name="f4" fmla="val 862"/>
                  <a:gd name="f5" fmla="val 448"/>
                  <a:gd name="f6" fmla="val 287"/>
                  <a:gd name="f7" fmla="val 478"/>
                  <a:gd name="f8" fmla="val 507"/>
                  <a:gd name="f9" fmla="val 297"/>
                  <a:gd name="f10" fmla="val 546"/>
                  <a:gd name="f11" fmla="val 317"/>
                  <a:gd name="f12" fmla="val 355"/>
                  <a:gd name="f13" fmla="val 394"/>
                  <a:gd name="f14" fmla="val 433"/>
                  <a:gd name="f15" fmla="val 472"/>
                  <a:gd name="f16" fmla="val 468"/>
                  <a:gd name="f17" fmla="val 511"/>
                  <a:gd name="f18" fmla="val 351"/>
                  <a:gd name="f19" fmla="val 312"/>
                  <a:gd name="f20" fmla="val 273"/>
                  <a:gd name="f21" fmla="val 390"/>
                  <a:gd name="f22" fmla="val 419"/>
                  <a:gd name="f23" fmla="val 369"/>
                  <a:gd name="f24" fmla="val 163"/>
                  <a:gd name="f25" fmla="val 1"/>
                  <a:gd name="f26" fmla="val 181"/>
                  <a:gd name="f27" fmla="val 628"/>
                  <a:gd name="f28" fmla="val 79"/>
                  <a:gd name="f29" fmla="val 784"/>
                  <a:gd name="f30" fmla="val 234"/>
                  <a:gd name="f31" fmla="val 861"/>
                  <a:gd name="f32" fmla="val 822"/>
                  <a:gd name="f33" fmla="val 585"/>
                  <a:gd name="f34" fmla="val 701"/>
                  <a:gd name="f35" fmla="val 818"/>
                  <a:gd name="f36" fmla="val 706"/>
                  <a:gd name="f37" fmla="val 589"/>
                  <a:gd name="f38" fmla="val 857"/>
                  <a:gd name="f39" fmla="val 239"/>
                  <a:gd name="f40" fmla="val 779"/>
                  <a:gd name="f41" fmla="val 161"/>
                  <a:gd name="f42" fmla="val 740"/>
                  <a:gd name="f43" fmla="val 122"/>
                  <a:gd name="f44" fmla="val 83"/>
                  <a:gd name="f45" fmla="val 624"/>
                  <a:gd name="f46" fmla="val 44"/>
                  <a:gd name="f47" fmla="val 5"/>
                  <a:gd name="f48" fmla="val 429"/>
                  <a:gd name="f49" fmla="val 409"/>
                  <a:gd name="f50" fmla="val 2"/>
                  <a:gd name="f51" fmla="val 389"/>
                  <a:gd name="f52" fmla="*/ f0 1 896"/>
                  <a:gd name="f53" fmla="*/ f1 1 862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896"/>
                  <a:gd name="f60" fmla="*/ f57 1 862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896" h="862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0" y="f12"/>
                      <a:pt x="f10" y="f13"/>
                      <a:pt x="f10" y="f14"/>
                    </a:cubicBezTo>
                    <a:cubicBezTo>
                      <a:pt x="f8" y="f15"/>
                      <a:pt x="f16" y="f15"/>
                      <a:pt x="f16" y="f17"/>
                    </a:cubicBezTo>
                    <a:lnTo>
                      <a:pt x="f18" y="f17"/>
                    </a:lnTo>
                    <a:cubicBezTo>
                      <a:pt x="f19" y="f15"/>
                      <a:pt x="f20" y="f14"/>
                      <a:pt x="f20" y="f13"/>
                    </a:cubicBezTo>
                    <a:cubicBezTo>
                      <a:pt x="f20" y="f12"/>
                      <a:pt x="f19" y="f11"/>
                      <a:pt x="f18" y="f11"/>
                    </a:cubicBezTo>
                    <a:cubicBezTo>
                      <a:pt x="f21" y="f9"/>
                      <a:pt x="f22" y="f6"/>
                      <a:pt x="f5" y="f6"/>
                    </a:cubicBezTo>
                    <a:close/>
                    <a:moveTo>
                      <a:pt x="f23" y="f2"/>
                    </a:moveTo>
                    <a:cubicBezTo>
                      <a:pt x="f24" y="f2"/>
                      <a:pt x="f25" y="f26"/>
                      <a:pt x="f25" y="f13"/>
                    </a:cubicBezTo>
                    <a:cubicBezTo>
                      <a:pt x="f25" y="f14"/>
                      <a:pt x="f25" y="f15"/>
                      <a:pt x="f25" y="f17"/>
                    </a:cubicBezTo>
                    <a:cubicBezTo>
                      <a:pt x="f25" y="f27"/>
                      <a:pt x="f28" y="f29"/>
                      <a:pt x="f30" y="f31"/>
                    </a:cubicBezTo>
                    <a:lnTo>
                      <a:pt x="f16" y="f31"/>
                    </a:lnTo>
                    <a:lnTo>
                      <a:pt x="f16" y="f32"/>
                    </a:lnTo>
                    <a:lnTo>
                      <a:pt x="f33" y="f32"/>
                    </a:lnTo>
                    <a:lnTo>
                      <a:pt x="f34" y="f29"/>
                    </a:lnTo>
                    <a:cubicBezTo>
                      <a:pt x="f35" y="f36"/>
                      <a:pt x="f3" y="f37"/>
                      <a:pt x="f3" y="f14"/>
                    </a:cubicBezTo>
                    <a:cubicBezTo>
                      <a:pt x="f3" y="f12"/>
                      <a:pt x="f38" y="f39"/>
                      <a:pt x="f40" y="f41"/>
                    </a:cubicBezTo>
                    <a:cubicBezTo>
                      <a:pt x="f42" y="f41"/>
                      <a:pt x="f42" y="f43"/>
                      <a:pt x="f34" y="f44"/>
                    </a:cubicBezTo>
                    <a:cubicBezTo>
                      <a:pt x="f45" y="f46"/>
                      <a:pt x="f10" y="f47"/>
                      <a:pt x="f48" y="f47"/>
                    </a:cubicBezTo>
                    <a:cubicBezTo>
                      <a:pt x="f49" y="f50"/>
                      <a:pt x="f51" y="f2"/>
                      <a:pt x="f23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4" name="Google Shape;375;p31">
              <a:extLst>
                <a:ext uri="{FF2B5EF4-FFF2-40B4-BE49-F238E27FC236}">
                  <a16:creationId xmlns:a16="http://schemas.microsoft.com/office/drawing/2014/main" id="{6C66D907-727B-469A-BEA8-1A5E69ABD079}"/>
                </a:ext>
              </a:extLst>
            </p:cNvPr>
            <p:cNvGrpSpPr/>
            <p:nvPr/>
          </p:nvGrpSpPr>
          <p:grpSpPr>
            <a:xfrm>
              <a:off x="1672181" y="4619905"/>
              <a:ext cx="405673" cy="391043"/>
              <a:chOff x="1672181" y="4619905"/>
              <a:chExt cx="405673" cy="391043"/>
            </a:xfrm>
          </p:grpSpPr>
          <p:sp>
            <p:nvSpPr>
              <p:cNvPr id="35" name="Google Shape;376;p31">
                <a:extLst>
                  <a:ext uri="{FF2B5EF4-FFF2-40B4-BE49-F238E27FC236}">
                    <a16:creationId xmlns:a16="http://schemas.microsoft.com/office/drawing/2014/main" id="{4539EF52-7219-492F-A8F1-2D171ADCDFA4}"/>
                  </a:ext>
                </a:extLst>
              </p:cNvPr>
              <p:cNvSpPr/>
              <p:nvPr/>
            </p:nvSpPr>
            <p:spPr>
              <a:xfrm>
                <a:off x="1672181" y="4619905"/>
                <a:ext cx="405673" cy="3910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847"/>
                  <a:gd name="f4" fmla="val 19133"/>
                  <a:gd name="f5" fmla="val 7519"/>
                  <a:gd name="f6" fmla="val 1"/>
                  <a:gd name="f7" fmla="val 7371"/>
                  <a:gd name="f8" fmla="val 7223"/>
                  <a:gd name="f9" fmla="val 20"/>
                  <a:gd name="f10" fmla="val 7083"/>
                  <a:gd name="f11" fmla="val 55"/>
                  <a:gd name="f12" fmla="val 6772"/>
                  <a:gd name="f13" fmla="val 172"/>
                  <a:gd name="f14" fmla="val 6460"/>
                  <a:gd name="f15" fmla="val 327"/>
                  <a:gd name="f16" fmla="val 6227"/>
                  <a:gd name="f17" fmla="val 522"/>
                  <a:gd name="f18" fmla="val 5760"/>
                  <a:gd name="f19" fmla="val 911"/>
                  <a:gd name="f20" fmla="val 5371"/>
                  <a:gd name="f21" fmla="val 1417"/>
                  <a:gd name="f22" fmla="val 5137"/>
                  <a:gd name="f23" fmla="val 1962"/>
                  <a:gd name="f24" fmla="val 4904"/>
                  <a:gd name="f25" fmla="val 2506"/>
                  <a:gd name="f26" fmla="val 4787"/>
                  <a:gd name="f27" fmla="val 3090"/>
                  <a:gd name="f28" fmla="val 4748"/>
                  <a:gd name="f29" fmla="val 3635"/>
                  <a:gd name="f30" fmla="val 4180"/>
                  <a:gd name="f31" fmla="val 4724"/>
                  <a:gd name="f32" fmla="val 4943"/>
                  <a:gd name="f33" fmla="val 5230"/>
                  <a:gd name="f34" fmla="val 5176"/>
                  <a:gd name="f35" fmla="val 6164"/>
                  <a:gd name="f36" fmla="val 5643"/>
                  <a:gd name="f37" fmla="val 7020"/>
                  <a:gd name="f38" fmla="val 6344"/>
                  <a:gd name="f39" fmla="val 7682"/>
                  <a:gd name="f40" fmla="val 7394"/>
                  <a:gd name="f41" fmla="val 8810"/>
                  <a:gd name="f42" fmla="val 6627"/>
                  <a:gd name="f43" fmla="val 8595"/>
                  <a:gd name="f44" fmla="val 5846"/>
                  <a:gd name="f45" fmla="val 8482"/>
                  <a:gd name="f46" fmla="val 5068"/>
                  <a:gd name="f47" fmla="val 4582"/>
                  <a:gd name="f48" fmla="val 4098"/>
                  <a:gd name="f49" fmla="val 8526"/>
                  <a:gd name="f50" fmla="val 3620"/>
                  <a:gd name="f51" fmla="val 8616"/>
                  <a:gd name="f52" fmla="val 2958"/>
                  <a:gd name="f53" fmla="val 8733"/>
                  <a:gd name="f54" fmla="val 2374"/>
                  <a:gd name="f55" fmla="val 8966"/>
                  <a:gd name="f56" fmla="val 1830"/>
                  <a:gd name="f57" fmla="val 9316"/>
                  <a:gd name="f58" fmla="val 1557"/>
                  <a:gd name="f59" fmla="val 9511"/>
                  <a:gd name="f60" fmla="val 1324"/>
                  <a:gd name="f61" fmla="val 9705"/>
                  <a:gd name="f62" fmla="val 1129"/>
                  <a:gd name="f63" fmla="val 9978"/>
                  <a:gd name="f64" fmla="val 935"/>
                  <a:gd name="f65" fmla="val 10211"/>
                  <a:gd name="f66" fmla="val 740"/>
                  <a:gd name="f67" fmla="val 10445"/>
                  <a:gd name="f68" fmla="val 545"/>
                  <a:gd name="f69" fmla="val 10678"/>
                  <a:gd name="f70" fmla="val 390"/>
                  <a:gd name="f71" fmla="val 10951"/>
                  <a:gd name="f72" fmla="val 234"/>
                  <a:gd name="f73" fmla="val 11223"/>
                  <a:gd name="f74" fmla="val 156"/>
                  <a:gd name="f75" fmla="val 11534"/>
                  <a:gd name="f76" fmla="val 40"/>
                  <a:gd name="f77" fmla="val 11846"/>
                  <a:gd name="f78" fmla="val 12157"/>
                  <a:gd name="f79" fmla="val 12468"/>
                  <a:gd name="f80" fmla="val 117"/>
                  <a:gd name="f81" fmla="val 13052"/>
                  <a:gd name="f82" fmla="val 13636"/>
                  <a:gd name="f83" fmla="val 857"/>
                  <a:gd name="f84" fmla="val 14064"/>
                  <a:gd name="f85" fmla="val 1285"/>
                  <a:gd name="f86" fmla="val 14414"/>
                  <a:gd name="f87" fmla="val 14647"/>
                  <a:gd name="f88" fmla="val 2413"/>
                  <a:gd name="f89" fmla="val 14686"/>
                  <a:gd name="f90" fmla="val 2540"/>
                  <a:gd name="f91" fmla="val 14696"/>
                  <a:gd name="f92" fmla="val 2669"/>
                  <a:gd name="f93" fmla="val 14701"/>
                  <a:gd name="f94" fmla="val 2799"/>
                  <a:gd name="f95" fmla="val 3189"/>
                  <a:gd name="f96" fmla="val 3590"/>
                  <a:gd name="f97" fmla="val 14657"/>
                  <a:gd name="f98" fmla="val 3970"/>
                  <a:gd name="f99" fmla="val 14570"/>
                  <a:gd name="f100" fmla="val 14180"/>
                  <a:gd name="f101" fmla="val 6733"/>
                  <a:gd name="f102" fmla="val 8056"/>
                  <a:gd name="f103" fmla="val 12935"/>
                  <a:gd name="f104" fmla="val 7783"/>
                  <a:gd name="f105" fmla="val 14336"/>
                  <a:gd name="f106" fmla="val 7628"/>
                  <a:gd name="f107" fmla="val 15737"/>
                  <a:gd name="f108" fmla="val 17177"/>
                  <a:gd name="f109" fmla="val 7589"/>
                  <a:gd name="f110" fmla="val 17722"/>
                  <a:gd name="f111" fmla="val 7744"/>
                  <a:gd name="f112" fmla="val 18227"/>
                  <a:gd name="f113" fmla="val 8017"/>
                  <a:gd name="f114" fmla="val 18694"/>
                  <a:gd name="f115" fmla="val 8134"/>
                  <a:gd name="f116" fmla="val 18928"/>
                  <a:gd name="f117" fmla="val 8406"/>
                  <a:gd name="f118" fmla="val 19084"/>
                  <a:gd name="f119" fmla="val 8678"/>
                  <a:gd name="f120" fmla="val 19122"/>
                  <a:gd name="f121" fmla="val 8724"/>
                  <a:gd name="f122" fmla="val 19129"/>
                  <a:gd name="f123" fmla="val 8769"/>
                  <a:gd name="f124" fmla="val 19132"/>
                  <a:gd name="f125" fmla="val 8814"/>
                  <a:gd name="f126" fmla="val 9039"/>
                  <a:gd name="f127" fmla="val 9256"/>
                  <a:gd name="f128" fmla="val 19051"/>
                  <a:gd name="f129" fmla="val 9418"/>
                  <a:gd name="f130" fmla="val 18889"/>
                  <a:gd name="f131" fmla="val 9612"/>
                  <a:gd name="f132" fmla="val 18733"/>
                  <a:gd name="f133" fmla="val 9768"/>
                  <a:gd name="f134" fmla="val 18578"/>
                  <a:gd name="f135" fmla="val 9924"/>
                  <a:gd name="f136" fmla="val 18422"/>
                  <a:gd name="f137" fmla="val 10079"/>
                  <a:gd name="f138" fmla="val 10196"/>
                  <a:gd name="f139" fmla="val 18033"/>
                  <a:gd name="f140" fmla="val 10352"/>
                  <a:gd name="f141" fmla="val 17838"/>
                  <a:gd name="f142" fmla="val 10585"/>
                  <a:gd name="f143" fmla="val 17488"/>
                  <a:gd name="f144" fmla="val 10780"/>
                  <a:gd name="f145" fmla="val 17099"/>
                  <a:gd name="f146" fmla="val 10935"/>
                  <a:gd name="f147" fmla="val 16710"/>
                  <a:gd name="f148" fmla="val 11208"/>
                  <a:gd name="f149" fmla="val 15970"/>
                  <a:gd name="f150" fmla="val 11363"/>
                  <a:gd name="f151" fmla="val 15270"/>
                  <a:gd name="f152" fmla="val 11480"/>
                  <a:gd name="f153" fmla="val 14492"/>
                  <a:gd name="f154" fmla="val 11519"/>
                  <a:gd name="f155" fmla="val 14025"/>
                  <a:gd name="f156" fmla="val 11558"/>
                  <a:gd name="f157" fmla="val 13519"/>
                  <a:gd name="f158" fmla="val 11675"/>
                  <a:gd name="f159" fmla="val 13480"/>
                  <a:gd name="f160" fmla="val 11869"/>
                  <a:gd name="f161" fmla="val 13908"/>
                  <a:gd name="f162" fmla="val 12103"/>
                  <a:gd name="f163" fmla="val 14297"/>
                  <a:gd name="f164" fmla="val 12414"/>
                  <a:gd name="f165" fmla="val 14803"/>
                  <a:gd name="f166" fmla="val 12803"/>
                  <a:gd name="f167" fmla="val 15192"/>
                  <a:gd name="f168" fmla="val 13309"/>
                  <a:gd name="f169" fmla="val 15503"/>
                  <a:gd name="f170" fmla="val 13815"/>
                  <a:gd name="f171" fmla="val 15776"/>
                  <a:gd name="f172" fmla="val 14321"/>
                  <a:gd name="f173" fmla="val 16009"/>
                  <a:gd name="f174" fmla="val 14866"/>
                  <a:gd name="f175" fmla="val 16126"/>
                  <a:gd name="f176" fmla="val 15410"/>
                  <a:gd name="f177" fmla="val 16243"/>
                  <a:gd name="f178" fmla="val 15955"/>
                  <a:gd name="f179" fmla="val 16321"/>
                  <a:gd name="f180" fmla="val 16500"/>
                  <a:gd name="f181" fmla="val 16360"/>
                  <a:gd name="f182" fmla="val 17045"/>
                  <a:gd name="f183" fmla="val 17590"/>
                  <a:gd name="f184" fmla="val 16282"/>
                  <a:gd name="f185" fmla="val 18095"/>
                  <a:gd name="f186" fmla="val 16048"/>
                  <a:gd name="f187" fmla="val 18601"/>
                  <a:gd name="f188" fmla="val 15854"/>
                  <a:gd name="f189" fmla="val 18990"/>
                  <a:gd name="f190" fmla="val 15465"/>
                  <a:gd name="f191" fmla="val 19263"/>
                  <a:gd name="f192" fmla="val 14998"/>
                  <a:gd name="f193" fmla="val 19769"/>
                  <a:gd name="f194" fmla="val 14142"/>
                  <a:gd name="f195" fmla="val 19730"/>
                  <a:gd name="f196" fmla="val 13013"/>
                  <a:gd name="f197" fmla="val 19146"/>
                  <a:gd name="f198" fmla="val 12196"/>
                  <a:gd name="f199" fmla="val 18874"/>
                  <a:gd name="f200" fmla="val 18524"/>
                  <a:gd name="f201" fmla="val 11573"/>
                  <a:gd name="f202" fmla="val 18173"/>
                  <a:gd name="f203" fmla="val 11379"/>
                  <a:gd name="f204" fmla="val 17823"/>
                  <a:gd name="f205" fmla="val 11184"/>
                  <a:gd name="f206" fmla="val 17473"/>
                  <a:gd name="f207" fmla="val 11028"/>
                  <a:gd name="f208" fmla="val 17123"/>
                  <a:gd name="f209" fmla="val 10873"/>
                  <a:gd name="f210" fmla="val 10600"/>
                  <a:gd name="f211" fmla="val 14204"/>
                  <a:gd name="f212" fmla="val 9550"/>
                  <a:gd name="f213" fmla="val 14710"/>
                  <a:gd name="f214" fmla="val 9355"/>
                  <a:gd name="f215" fmla="val 15994"/>
                  <a:gd name="f216" fmla="val 8499"/>
                  <a:gd name="f217" fmla="val 16889"/>
                  <a:gd name="f218" fmla="val 7993"/>
                  <a:gd name="f219" fmla="val 17706"/>
                  <a:gd name="f220" fmla="val 7332"/>
                  <a:gd name="f221" fmla="val 18407"/>
                  <a:gd name="f222" fmla="val 6553"/>
                  <a:gd name="f223" fmla="val 18757"/>
                  <a:gd name="f224" fmla="val 6125"/>
                  <a:gd name="f225" fmla="val 19068"/>
                  <a:gd name="f226" fmla="val 5619"/>
                  <a:gd name="f227" fmla="val 19341"/>
                  <a:gd name="f228" fmla="val 5114"/>
                  <a:gd name="f229" fmla="val 19613"/>
                  <a:gd name="f230" fmla="val 4569"/>
                  <a:gd name="f231" fmla="val 3985"/>
                  <a:gd name="f232" fmla="val 19808"/>
                  <a:gd name="f233" fmla="val 3362"/>
                  <a:gd name="f234" fmla="val 3051"/>
                  <a:gd name="f235" fmla="val 2740"/>
                  <a:gd name="f236" fmla="val 19691"/>
                  <a:gd name="f237" fmla="val 2467"/>
                  <a:gd name="f238" fmla="val 19535"/>
                  <a:gd name="f239" fmla="val 2156"/>
                  <a:gd name="f240" fmla="val 1884"/>
                  <a:gd name="f241" fmla="val 1689"/>
                  <a:gd name="f242" fmla="val 17940"/>
                  <a:gd name="f243" fmla="val 1261"/>
                  <a:gd name="f244" fmla="val 17317"/>
                  <a:gd name="f245" fmla="val 17161"/>
                  <a:gd name="f246" fmla="val 1240"/>
                  <a:gd name="f247" fmla="val 17004"/>
                  <a:gd name="f248" fmla="val 1231"/>
                  <a:gd name="f249" fmla="val 16848"/>
                  <a:gd name="f250" fmla="val 16421"/>
                  <a:gd name="f251" fmla="val 15993"/>
                  <a:gd name="f252" fmla="val 1303"/>
                  <a:gd name="f253" fmla="val 15566"/>
                  <a:gd name="f254" fmla="val 15060"/>
                  <a:gd name="f255" fmla="val 1572"/>
                  <a:gd name="f256" fmla="val 14593"/>
                  <a:gd name="f257" fmla="val 1923"/>
                  <a:gd name="f258" fmla="val 2312"/>
                  <a:gd name="f259" fmla="val 13893"/>
                  <a:gd name="f260" fmla="val 2701"/>
                  <a:gd name="f261" fmla="val 13582"/>
                  <a:gd name="f262" fmla="val 3518"/>
                  <a:gd name="f263" fmla="val 13076"/>
                  <a:gd name="f264" fmla="val 3907"/>
                  <a:gd name="f265" fmla="val 12842"/>
                  <a:gd name="f266" fmla="val 4296"/>
                  <a:gd name="f267" fmla="val 12648"/>
                  <a:gd name="f268" fmla="val 4647"/>
                  <a:gd name="f269" fmla="val 12336"/>
                  <a:gd name="f270" fmla="val 5191"/>
                  <a:gd name="f271" fmla="val 12064"/>
                  <a:gd name="f272" fmla="val 5775"/>
                  <a:gd name="f273" fmla="val 11830"/>
                  <a:gd name="f274" fmla="val 6359"/>
                  <a:gd name="f275" fmla="val 11636"/>
                  <a:gd name="f276" fmla="val 6787"/>
                  <a:gd name="f277" fmla="val 7215"/>
                  <a:gd name="f278" fmla="val 11441"/>
                  <a:gd name="f279" fmla="val 7409"/>
                  <a:gd name="f280" fmla="val 11402"/>
                  <a:gd name="f281" fmla="val 7565"/>
                  <a:gd name="f282" fmla="val 7098"/>
                  <a:gd name="f283" fmla="val 6904"/>
                  <a:gd name="f284" fmla="val 11169"/>
                  <a:gd name="f285" fmla="val 10819"/>
                  <a:gd name="f286" fmla="val 4374"/>
                  <a:gd name="f287" fmla="val 3168"/>
                  <a:gd name="f288" fmla="val 10118"/>
                  <a:gd name="f289" fmla="val 2545"/>
                  <a:gd name="f290" fmla="val 9846"/>
                  <a:gd name="f291" fmla="val 9496"/>
                  <a:gd name="f292" fmla="val 1378"/>
                  <a:gd name="f293" fmla="val 9184"/>
                  <a:gd name="f294" fmla="val 794"/>
                  <a:gd name="f295" fmla="val 366"/>
                  <a:gd name="f296" fmla="val 94"/>
                  <a:gd name="f297" fmla="val 7884"/>
                  <a:gd name="f298" fmla="val 29"/>
                  <a:gd name="f299" fmla="val 7701"/>
                  <a:gd name="f300" fmla="*/ f0 1 19847"/>
                  <a:gd name="f301" fmla="*/ f1 1 19133"/>
                  <a:gd name="f302" fmla="val f2"/>
                  <a:gd name="f303" fmla="val f3"/>
                  <a:gd name="f304" fmla="val f4"/>
                  <a:gd name="f305" fmla="+- f304 0 f302"/>
                  <a:gd name="f306" fmla="+- f303 0 f302"/>
                  <a:gd name="f307" fmla="*/ f306 1 19847"/>
                  <a:gd name="f308" fmla="*/ f305 1 19133"/>
                  <a:gd name="f309" fmla="*/ f302 1 f307"/>
                  <a:gd name="f310" fmla="*/ f303 1 f307"/>
                  <a:gd name="f311" fmla="*/ f302 1 f308"/>
                  <a:gd name="f312" fmla="*/ f304 1 f308"/>
                  <a:gd name="f313" fmla="*/ f309 f300 1"/>
                  <a:gd name="f314" fmla="*/ f310 f300 1"/>
                  <a:gd name="f315" fmla="*/ f312 f301 1"/>
                  <a:gd name="f316" fmla="*/ f311 f30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3" t="f316" r="f314" b="f315"/>
                <a:pathLst>
                  <a:path w="19847" h="1913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8" y="f30"/>
                      <a:pt x="f26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lnTo>
                      <a:pt x="f40" y="f41"/>
                    </a:lnTo>
                    <a:cubicBezTo>
                      <a:pt x="f42" y="f43"/>
                      <a:pt x="f44" y="f45"/>
                      <a:pt x="f46" y="f45"/>
                    </a:cubicBezTo>
                    <a:cubicBezTo>
                      <a:pt x="f47" y="f45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6" y="f78"/>
                      <a:pt x="f76" y="f79"/>
                    </a:cubicBezTo>
                    <a:cubicBezTo>
                      <a:pt x="f80" y="f81"/>
                      <a:pt x="f70" y="f82"/>
                      <a:pt x="f83" y="f84"/>
                    </a:cubicBezTo>
                    <a:cubicBezTo>
                      <a:pt x="f85" y="f86"/>
                      <a:pt x="f56" y="f87"/>
                      <a:pt x="f88" y="f89"/>
                    </a:cubicBezTo>
                    <a:cubicBezTo>
                      <a:pt x="f90" y="f91"/>
                      <a:pt x="f92" y="f93"/>
                      <a:pt x="f94" y="f93"/>
                    </a:cubicBezTo>
                    <a:cubicBezTo>
                      <a:pt x="f95" y="f93"/>
                      <a:pt x="f96" y="f97"/>
                      <a:pt x="f98" y="f99"/>
                    </a:cubicBezTo>
                    <a:cubicBezTo>
                      <a:pt x="f20" y="f100"/>
                      <a:pt x="f101" y="f82"/>
                      <a:pt x="f102" y="f103"/>
                    </a:cubicBezTo>
                    <a:lnTo>
                      <a:pt x="f102" y="f103"/>
                    </a:lnTo>
                    <a:cubicBezTo>
                      <a:pt x="f104" y="f105"/>
                      <a:pt x="f106" y="f107"/>
                      <a:pt x="f106" y="f108"/>
                    </a:cubicBezTo>
                    <a:cubicBezTo>
                      <a:pt x="f109" y="f110"/>
                      <a:pt x="f111" y="f112"/>
                      <a:pt x="f113" y="f114"/>
                    </a:cubicBezTo>
                    <a:cubicBezTo>
                      <a:pt x="f115" y="f116"/>
                      <a:pt x="f117" y="f118"/>
                      <a:pt x="f119" y="f120"/>
                    </a:cubicBezTo>
                    <a:cubicBezTo>
                      <a:pt x="f121" y="f122"/>
                      <a:pt x="f123" y="f124"/>
                      <a:pt x="f125" y="f124"/>
                    </a:cubicBezTo>
                    <a:cubicBezTo>
                      <a:pt x="f126" y="f124"/>
                      <a:pt x="f127" y="f128"/>
                      <a:pt x="f129" y="f130"/>
                    </a:cubicBezTo>
                    <a:cubicBezTo>
                      <a:pt x="f131" y="f132"/>
                      <a:pt x="f133" y="f134"/>
                      <a:pt x="f135" y="f136"/>
                    </a:cubicBezTo>
                    <a:cubicBezTo>
                      <a:pt x="f137" y="f112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6" y="f81"/>
                    </a:cubicBezTo>
                    <a:cubicBezTo>
                      <a:pt x="f158" y="f159"/>
                      <a:pt x="f160" y="f161"/>
                      <a:pt x="f162" y="f163"/>
                    </a:cubicBezTo>
                    <a:cubicBezTo>
                      <a:pt x="f164" y="f165"/>
                      <a:pt x="f166" y="f167"/>
                      <a:pt x="f168" y="f169"/>
                    </a:cubicBezTo>
                    <a:cubicBezTo>
                      <a:pt x="f170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80" y="f181"/>
                    </a:cubicBezTo>
                    <a:cubicBezTo>
                      <a:pt x="f182" y="f181"/>
                      <a:pt x="f183" y="f184"/>
                      <a:pt x="f185" y="f186"/>
                    </a:cubicBezTo>
                    <a:cubicBezTo>
                      <a:pt x="f187" y="f188"/>
                      <a:pt x="f189" y="f190"/>
                      <a:pt x="f191" y="f192"/>
                    </a:cubicBezTo>
                    <a:cubicBezTo>
                      <a:pt x="f193" y="f194"/>
                      <a:pt x="f195" y="f196"/>
                      <a:pt x="f197" y="f198"/>
                    </a:cubicBezTo>
                    <a:cubicBezTo>
                      <a:pt x="f199" y="f77"/>
                      <a:pt x="f200" y="f201"/>
                      <a:pt x="f202" y="f203"/>
                    </a:cubicBezTo>
                    <a:cubicBezTo>
                      <a:pt x="f204" y="f205"/>
                      <a:pt x="f206" y="f207"/>
                      <a:pt x="f208" y="f209"/>
                    </a:cubicBezTo>
                    <a:cubicBezTo>
                      <a:pt x="f180" y="f210"/>
                      <a:pt x="f211" y="f212"/>
                      <a:pt x="f211" y="f212"/>
                    </a:cubicBezTo>
                    <a:cubicBezTo>
                      <a:pt x="f213" y="f214"/>
                      <a:pt x="f176" y="f41"/>
                      <a:pt x="f215" y="f216"/>
                    </a:cubicBezTo>
                    <a:cubicBezTo>
                      <a:pt x="f217" y="f218"/>
                      <a:pt x="f219" y="f220"/>
                      <a:pt x="f221" y="f222"/>
                    </a:cubicBezTo>
                    <a:cubicBezTo>
                      <a:pt x="f223" y="f224"/>
                      <a:pt x="f225" y="f226"/>
                      <a:pt x="f227" y="f228"/>
                    </a:cubicBezTo>
                    <a:cubicBezTo>
                      <a:pt x="f229" y="f230"/>
                      <a:pt x="f193" y="f231"/>
                      <a:pt x="f232" y="f233"/>
                    </a:cubicBezTo>
                    <a:cubicBezTo>
                      <a:pt x="f3" y="f234"/>
                      <a:pt x="f193" y="f235"/>
                      <a:pt x="f236" y="f237"/>
                    </a:cubicBezTo>
                    <a:cubicBezTo>
                      <a:pt x="f238" y="f239"/>
                      <a:pt x="f227" y="f240"/>
                      <a:pt x="f225" y="f241"/>
                    </a:cubicBezTo>
                    <a:cubicBezTo>
                      <a:pt x="f200" y="f21"/>
                      <a:pt x="f242" y="f243"/>
                      <a:pt x="f244" y="f243"/>
                    </a:cubicBezTo>
                    <a:cubicBezTo>
                      <a:pt x="f245" y="f246"/>
                      <a:pt x="f247" y="f248"/>
                      <a:pt x="f249" y="f248"/>
                    </a:cubicBezTo>
                    <a:cubicBezTo>
                      <a:pt x="f250" y="f248"/>
                      <a:pt x="f251" y="f252"/>
                      <a:pt x="f253" y="f21"/>
                    </a:cubicBezTo>
                    <a:cubicBezTo>
                      <a:pt x="f254" y="f255"/>
                      <a:pt x="f256" y="f257"/>
                      <a:pt x="f211" y="f258"/>
                    </a:cubicBezTo>
                    <a:cubicBezTo>
                      <a:pt x="f259" y="f260"/>
                      <a:pt x="f261" y="f27"/>
                      <a:pt x="f168" y="f262"/>
                    </a:cubicBezTo>
                    <a:cubicBezTo>
                      <a:pt x="f263" y="f264"/>
                      <a:pt x="f265" y="f266"/>
                      <a:pt x="f267" y="f268"/>
                    </a:cubicBezTo>
                    <a:cubicBezTo>
                      <a:pt x="f269" y="f270"/>
                      <a:pt x="f271" y="f272"/>
                      <a:pt x="f273" y="f274"/>
                    </a:cubicBezTo>
                    <a:cubicBezTo>
                      <a:pt x="f275" y="f276"/>
                      <a:pt x="f156" y="f37"/>
                      <a:pt x="f156" y="f37"/>
                    </a:cubicBezTo>
                    <a:cubicBezTo>
                      <a:pt x="f154" y="f277"/>
                      <a:pt x="f278" y="f279"/>
                      <a:pt x="f280" y="f281"/>
                    </a:cubicBezTo>
                    <a:lnTo>
                      <a:pt x="f280" y="f220"/>
                    </a:lnTo>
                    <a:cubicBezTo>
                      <a:pt x="f280" y="f282"/>
                      <a:pt x="f150" y="f283"/>
                      <a:pt x="f150" y="f283"/>
                    </a:cubicBezTo>
                    <a:cubicBezTo>
                      <a:pt x="f284" y="f226"/>
                      <a:pt x="f285" y="f286"/>
                      <a:pt x="f140" y="f287"/>
                    </a:cubicBezTo>
                    <a:cubicBezTo>
                      <a:pt x="f288" y="f289"/>
                      <a:pt x="f290" y="f23"/>
                      <a:pt x="f291" y="f292"/>
                    </a:cubicBezTo>
                    <a:cubicBezTo>
                      <a:pt x="f293" y="f294"/>
                      <a:pt x="f119" y="f295"/>
                      <a:pt x="f102" y="f296"/>
                    </a:cubicBezTo>
                    <a:cubicBezTo>
                      <a:pt x="f297" y="f298"/>
                      <a:pt x="f299" y="f6"/>
                      <a:pt x="f5" y="f6"/>
                    </a:cubicBezTo>
                    <a:close/>
                  </a:path>
                </a:pathLst>
              </a:custGeom>
              <a:solidFill>
                <a:srgbClr val="FFF6E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Google Shape;377;p31">
                <a:extLst>
                  <a:ext uri="{FF2B5EF4-FFF2-40B4-BE49-F238E27FC236}">
                    <a16:creationId xmlns:a16="http://schemas.microsoft.com/office/drawing/2014/main" id="{244E9C4C-FE64-4C0E-ADB4-980EBCAA1BC3}"/>
                  </a:ext>
                </a:extLst>
              </p:cNvPr>
              <p:cNvSpPr/>
              <p:nvPr/>
            </p:nvSpPr>
            <p:spPr>
              <a:xfrm>
                <a:off x="1885355" y="4828864"/>
                <a:ext cx="16724" cy="160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8"/>
                  <a:gd name="f4" fmla="val 783"/>
                  <a:gd name="f5" fmla="val 351"/>
                  <a:gd name="f6" fmla="val 337"/>
                  <a:gd name="f7" fmla="val 390"/>
                  <a:gd name="f8" fmla="val 429"/>
                  <a:gd name="f9" fmla="val 376"/>
                  <a:gd name="f10" fmla="val 415"/>
                  <a:gd name="f11" fmla="val 454"/>
                  <a:gd name="f12" fmla="val 312"/>
                  <a:gd name="f13" fmla="val 361"/>
                  <a:gd name="f14" fmla="val 1"/>
                  <a:gd name="f15" fmla="val 293"/>
                  <a:gd name="f16" fmla="val 225"/>
                  <a:gd name="f17" fmla="val 19"/>
                  <a:gd name="f18" fmla="val 156"/>
                  <a:gd name="f19" fmla="val 65"/>
                  <a:gd name="f20" fmla="val 78"/>
                  <a:gd name="f21" fmla="val 143"/>
                  <a:gd name="f22" fmla="val 260"/>
                  <a:gd name="f23" fmla="val 39"/>
                  <a:gd name="f24" fmla="val 532"/>
                  <a:gd name="f25" fmla="val 649"/>
                  <a:gd name="f26" fmla="val 688"/>
                  <a:gd name="f27" fmla="val 234"/>
                  <a:gd name="f28" fmla="val 766"/>
                  <a:gd name="f29" fmla="val 338"/>
                  <a:gd name="f30" fmla="val 778"/>
                  <a:gd name="f31" fmla="val 364"/>
                  <a:gd name="f32" fmla="val 442"/>
                  <a:gd name="f33" fmla="val 493"/>
                  <a:gd name="f34" fmla="val 545"/>
                  <a:gd name="f35" fmla="val 701"/>
                  <a:gd name="f36" fmla="val 779"/>
                  <a:gd name="f37" fmla="val 571"/>
                  <a:gd name="f38" fmla="val 299"/>
                  <a:gd name="f39" fmla="val 740"/>
                  <a:gd name="f40" fmla="val 182"/>
                  <a:gd name="f41" fmla="val 662"/>
                  <a:gd name="f42" fmla="val 104"/>
                  <a:gd name="f43" fmla="val 623"/>
                  <a:gd name="f44" fmla="val 26"/>
                  <a:gd name="f45" fmla="val 506"/>
                  <a:gd name="f46" fmla="val 458"/>
                  <a:gd name="f47" fmla="val 10"/>
                  <a:gd name="f48" fmla="val 410"/>
                  <a:gd name="f49" fmla="*/ f0 1 818"/>
                  <a:gd name="f50" fmla="*/ f1 1 783"/>
                  <a:gd name="f51" fmla="val f2"/>
                  <a:gd name="f52" fmla="val f3"/>
                  <a:gd name="f53" fmla="val f4"/>
                  <a:gd name="f54" fmla="+- f53 0 f51"/>
                  <a:gd name="f55" fmla="+- f52 0 f51"/>
                  <a:gd name="f56" fmla="*/ f55 1 818"/>
                  <a:gd name="f57" fmla="*/ f54 1 783"/>
                  <a:gd name="f58" fmla="*/ f51 1 f56"/>
                  <a:gd name="f59" fmla="*/ f52 1 f56"/>
                  <a:gd name="f60" fmla="*/ f51 1 f57"/>
                  <a:gd name="f61" fmla="*/ f53 1 f57"/>
                  <a:gd name="f62" fmla="*/ f58 f49 1"/>
                  <a:gd name="f63" fmla="*/ f59 f49 1"/>
                  <a:gd name="f64" fmla="*/ f61 f50 1"/>
                  <a:gd name="f65" fmla="*/ f60 f5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2" t="f65" r="f63" b="f64"/>
                <a:pathLst>
                  <a:path w="818" h="783">
                    <a:moveTo>
                      <a:pt x="f5" y="f6"/>
                    </a:moveTo>
                    <a:cubicBezTo>
                      <a:pt x="f7" y="f6"/>
                      <a:pt x="f7" y="f6"/>
                      <a:pt x="f8" y="f9"/>
                    </a:cubicBezTo>
                    <a:cubicBezTo>
                      <a:pt x="f8" y="f9"/>
                      <a:pt x="f8" y="f10"/>
                      <a:pt x="f8" y="f10"/>
                    </a:cubicBezTo>
                    <a:cubicBezTo>
                      <a:pt x="f8" y="f11"/>
                      <a:pt x="f7" y="f11"/>
                      <a:pt x="f7" y="f11"/>
                    </a:cubicBezTo>
                    <a:lnTo>
                      <a:pt x="f12" y="f11"/>
                    </a:lnTo>
                    <a:lnTo>
                      <a:pt x="f5" y="f10"/>
                    </a:lnTo>
                    <a:cubicBezTo>
                      <a:pt x="f5" y="f10"/>
                      <a:pt x="f5" y="f9"/>
                      <a:pt x="f5" y="f6"/>
                    </a:cubicBezTo>
                    <a:close/>
                    <a:moveTo>
                      <a:pt x="f13" y="f14"/>
                    </a:moveTo>
                    <a:cubicBezTo>
                      <a:pt x="f15" y="f14"/>
                      <a:pt x="f16" y="f17"/>
                      <a:pt x="f18" y="f19"/>
                    </a:cubicBezTo>
                    <a:cubicBezTo>
                      <a:pt x="f20" y="f21"/>
                      <a:pt x="f14" y="f22"/>
                      <a:pt x="f14" y="f9"/>
                    </a:cubicBezTo>
                    <a:cubicBezTo>
                      <a:pt x="f14" y="f11"/>
                      <a:pt x="f23" y="f24"/>
                      <a:pt x="f20" y="f25"/>
                    </a:cubicBezTo>
                    <a:cubicBezTo>
                      <a:pt x="f18" y="f26"/>
                      <a:pt x="f27" y="f28"/>
                      <a:pt x="f12" y="f28"/>
                    </a:cubicBezTo>
                    <a:cubicBezTo>
                      <a:pt x="f29" y="f30"/>
                      <a:pt x="f31" y="f4"/>
                      <a:pt x="f7" y="f4"/>
                    </a:cubicBezTo>
                    <a:cubicBezTo>
                      <a:pt x="f32" y="f4"/>
                      <a:pt x="f33" y="f28"/>
                      <a:pt x="f34" y="f28"/>
                    </a:cubicBezTo>
                    <a:cubicBezTo>
                      <a:pt x="f35" y="f26"/>
                      <a:pt x="f36" y="f37"/>
                      <a:pt x="f3" y="f11"/>
                    </a:cubicBezTo>
                    <a:cubicBezTo>
                      <a:pt x="f3" y="f9"/>
                      <a:pt x="f3" y="f6"/>
                      <a:pt x="f36" y="f38"/>
                    </a:cubicBezTo>
                    <a:lnTo>
                      <a:pt x="f39" y="f22"/>
                    </a:lnTo>
                    <a:cubicBezTo>
                      <a:pt x="f39" y="f40"/>
                      <a:pt x="f35" y="f21"/>
                      <a:pt x="f41" y="f42"/>
                    </a:cubicBezTo>
                    <a:cubicBezTo>
                      <a:pt x="f43" y="f19"/>
                      <a:pt x="f34" y="f44"/>
                      <a:pt x="f45" y="f44"/>
                    </a:cubicBezTo>
                    <a:cubicBezTo>
                      <a:pt x="f46" y="f47"/>
                      <a:pt x="f48" y="f14"/>
                      <a:pt x="f13" y="f14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7" name="Google Shape;378;p31">
                <a:extLst>
                  <a:ext uri="{FF2B5EF4-FFF2-40B4-BE49-F238E27FC236}">
                    <a16:creationId xmlns:a16="http://schemas.microsoft.com/office/drawing/2014/main" id="{5791C1E6-572E-4F03-9D08-434947279D90}"/>
                  </a:ext>
                </a:extLst>
              </p:cNvPr>
              <p:cNvSpPr/>
              <p:nvPr/>
            </p:nvSpPr>
            <p:spPr>
              <a:xfrm>
                <a:off x="1849566" y="4864854"/>
                <a:ext cx="18315" cy="176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96"/>
                  <a:gd name="f4" fmla="val 863"/>
                  <a:gd name="f5" fmla="val 545"/>
                  <a:gd name="f6" fmla="val 250"/>
                  <a:gd name="f7" fmla="val 584"/>
                  <a:gd name="f8" fmla="val 289"/>
                  <a:gd name="f9" fmla="val 328"/>
                  <a:gd name="f10" fmla="val 366"/>
                  <a:gd name="f11" fmla="val 405"/>
                  <a:gd name="f12" fmla="val 467"/>
                  <a:gd name="f13" fmla="val 428"/>
                  <a:gd name="f14" fmla="val 506"/>
                  <a:gd name="f15" fmla="val 203"/>
                  <a:gd name="f16" fmla="val 537"/>
                  <a:gd name="f17" fmla="val 214"/>
                  <a:gd name="f18" fmla="val 557"/>
                  <a:gd name="f19" fmla="val 227"/>
                  <a:gd name="f20" fmla="val 576"/>
                  <a:gd name="f21" fmla="val 242"/>
                  <a:gd name="f22" fmla="val 594"/>
                  <a:gd name="f23" fmla="val 224"/>
                  <a:gd name="f24" fmla="val 578"/>
                  <a:gd name="f25" fmla="val 211"/>
                  <a:gd name="f26" fmla="val 560"/>
                  <a:gd name="f27" fmla="val 451"/>
                  <a:gd name="f28" fmla="val 1"/>
                  <a:gd name="f29" fmla="val 280"/>
                  <a:gd name="f30" fmla="val 37"/>
                  <a:gd name="f31" fmla="val 195"/>
                  <a:gd name="f32" fmla="val 94"/>
                  <a:gd name="f33" fmla="val 117"/>
                  <a:gd name="f34" fmla="val 172"/>
                  <a:gd name="f35" fmla="val 39"/>
                  <a:gd name="f36" fmla="val 522"/>
                  <a:gd name="f37" fmla="val 600"/>
                  <a:gd name="f38" fmla="val 678"/>
                  <a:gd name="f39" fmla="val 156"/>
                  <a:gd name="f40" fmla="val 756"/>
                  <a:gd name="f41" fmla="val 234"/>
                  <a:gd name="f42" fmla="val 795"/>
                  <a:gd name="f43" fmla="val 351"/>
                  <a:gd name="f44" fmla="val 833"/>
                  <a:gd name="f45" fmla="val 390"/>
                  <a:gd name="f46" fmla="val 853"/>
                  <a:gd name="f47" fmla="val 623"/>
                  <a:gd name="f48" fmla="val 701"/>
                  <a:gd name="f49" fmla="val 740"/>
                  <a:gd name="f50" fmla="val 717"/>
                  <a:gd name="f51" fmla="val 818"/>
                  <a:gd name="f52" fmla="val 857"/>
                  <a:gd name="f53" fmla="val 483"/>
                  <a:gd name="f54" fmla="val 444"/>
                  <a:gd name="f55" fmla="val 895"/>
                  <a:gd name="f56" fmla="val 133"/>
                  <a:gd name="f57" fmla="val 16"/>
                  <a:gd name="f58" fmla="val 514"/>
                  <a:gd name="f59" fmla="val 6"/>
                  <a:gd name="f60" fmla="*/ f0 1 896"/>
                  <a:gd name="f61" fmla="*/ f1 1 863"/>
                  <a:gd name="f62" fmla="val f2"/>
                  <a:gd name="f63" fmla="val f3"/>
                  <a:gd name="f64" fmla="val f4"/>
                  <a:gd name="f65" fmla="+- f64 0 f62"/>
                  <a:gd name="f66" fmla="+- f63 0 f62"/>
                  <a:gd name="f67" fmla="*/ f66 1 896"/>
                  <a:gd name="f68" fmla="*/ f65 1 863"/>
                  <a:gd name="f69" fmla="*/ f62 1 f67"/>
                  <a:gd name="f70" fmla="*/ f63 1 f67"/>
                  <a:gd name="f71" fmla="*/ f62 1 f68"/>
                  <a:gd name="f72" fmla="*/ f64 1 f68"/>
                  <a:gd name="f73" fmla="*/ f69 f60 1"/>
                  <a:gd name="f74" fmla="*/ f70 f60 1"/>
                  <a:gd name="f75" fmla="*/ f72 f61 1"/>
                  <a:gd name="f76" fmla="*/ f71 f6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3" t="f76" r="f74" b="f75"/>
                <a:pathLst>
                  <a:path w="896" h="863">
                    <a:moveTo>
                      <a:pt x="f5" y="f6"/>
                    </a:moveTo>
                    <a:cubicBezTo>
                      <a:pt x="f7" y="f8"/>
                      <a:pt x="f7" y="f8"/>
                      <a:pt x="f7" y="f9"/>
                    </a:cubicBezTo>
                    <a:cubicBezTo>
                      <a:pt x="f7" y="f10"/>
                      <a:pt x="f7" y="f11"/>
                      <a:pt x="f5" y="f11"/>
                    </a:cubicBezTo>
                    <a:lnTo>
                      <a:pt x="f12" y="f11"/>
                    </a:lnTo>
                    <a:cubicBezTo>
                      <a:pt x="f13" y="f10"/>
                      <a:pt x="f13" y="f9"/>
                      <a:pt x="f12" y="f9"/>
                    </a:cubicBezTo>
                    <a:cubicBezTo>
                      <a:pt x="f12" y="f8"/>
                      <a:pt x="f12" y="f8"/>
                      <a:pt x="f14" y="f6"/>
                    </a:cubicBezTo>
                    <a:close/>
                    <a:moveTo>
                      <a:pt x="f15" y="f16"/>
                    </a:moveTo>
                    <a:cubicBezTo>
                      <a:pt x="f17" y="f18"/>
                      <a:pt x="f19" y="f20"/>
                      <a:pt x="f21" y="f22"/>
                    </a:cubicBezTo>
                    <a:lnTo>
                      <a:pt x="f21" y="f22"/>
                    </a:lnTo>
                    <a:cubicBezTo>
                      <a:pt x="f23" y="f24"/>
                      <a:pt x="f25" y="f26"/>
                      <a:pt x="f15" y="f16"/>
                    </a:cubicBezTo>
                    <a:close/>
                    <a:moveTo>
                      <a:pt x="f27" y="f28"/>
                    </a:moveTo>
                    <a:cubicBezTo>
                      <a:pt x="f10" y="f28"/>
                      <a:pt x="f29" y="f30"/>
                      <a:pt x="f31" y="f32"/>
                    </a:cubicBezTo>
                    <a:cubicBezTo>
                      <a:pt x="f33" y="f34"/>
                      <a:pt x="f35" y="f8"/>
                      <a:pt x="f35" y="f11"/>
                    </a:cubicBezTo>
                    <a:cubicBezTo>
                      <a:pt x="f2" y="f36"/>
                      <a:pt x="f35" y="f37"/>
                      <a:pt x="f33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13" y="f4"/>
                      <a:pt x="f12" y="f4"/>
                    </a:cubicBezTo>
                    <a:cubicBezTo>
                      <a:pt x="f14" y="f4"/>
                      <a:pt x="f5" y="f46"/>
                      <a:pt x="f7" y="f44"/>
                    </a:cubicBezTo>
                    <a:cubicBezTo>
                      <a:pt x="f47" y="f42"/>
                      <a:pt x="f48" y="f40"/>
                      <a:pt x="f49" y="f50"/>
                    </a:cubicBezTo>
                    <a:cubicBezTo>
                      <a:pt x="f51" y="f38"/>
                      <a:pt x="f52" y="f37"/>
                      <a:pt x="f52" y="f53"/>
                    </a:cubicBezTo>
                    <a:cubicBezTo>
                      <a:pt x="f52" y="f53"/>
                      <a:pt x="f52" y="f12"/>
                      <a:pt x="f52" y="f54"/>
                    </a:cubicBezTo>
                    <a:cubicBezTo>
                      <a:pt x="f55" y="f11"/>
                      <a:pt x="f55" y="f9"/>
                      <a:pt x="f52" y="f8"/>
                    </a:cubicBezTo>
                    <a:cubicBezTo>
                      <a:pt x="f51" y="f56"/>
                      <a:pt x="f48" y="f57"/>
                      <a:pt x="f5" y="f57"/>
                    </a:cubicBezTo>
                    <a:cubicBezTo>
                      <a:pt x="f58" y="f59"/>
                      <a:pt x="f53" y="f28"/>
                      <a:pt x="f27" y="f28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379;p31">
                <a:extLst>
                  <a:ext uri="{FF2B5EF4-FFF2-40B4-BE49-F238E27FC236}">
                    <a16:creationId xmlns:a16="http://schemas.microsoft.com/office/drawing/2014/main" id="{69CBC5FE-622A-4AE1-BE7F-E95558587BFB}"/>
                  </a:ext>
                </a:extLst>
              </p:cNvPr>
              <p:cNvSpPr/>
              <p:nvPr/>
            </p:nvSpPr>
            <p:spPr>
              <a:xfrm>
                <a:off x="1837623" y="4810082"/>
                <a:ext cx="17519" cy="1408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57"/>
                  <a:gd name="f4" fmla="val 689"/>
                  <a:gd name="f5" fmla="val 468"/>
                  <a:gd name="f6" fmla="val 284"/>
                  <a:gd name="f7" fmla="val 507"/>
                  <a:gd name="f8" fmla="val 545"/>
                  <a:gd name="f9" fmla="val 584"/>
                  <a:gd name="f10" fmla="val 323"/>
                  <a:gd name="f11" fmla="val 623"/>
                  <a:gd name="f12" fmla="val 400"/>
                  <a:gd name="f13" fmla="val 439"/>
                  <a:gd name="f14" fmla="val 526"/>
                  <a:gd name="f15" fmla="val 459"/>
                  <a:gd name="f16" fmla="val 487"/>
                  <a:gd name="f17" fmla="val 448"/>
                  <a:gd name="f18" fmla="val 429"/>
                  <a:gd name="f19" fmla="val 361"/>
                  <a:gd name="f20" fmla="val 472"/>
                  <a:gd name="f21" fmla="val 1"/>
                  <a:gd name="f22" fmla="val 446"/>
                  <a:gd name="f23" fmla="val 418"/>
                  <a:gd name="f24" fmla="val 4"/>
                  <a:gd name="f25" fmla="val 390"/>
                  <a:gd name="f26" fmla="val 11"/>
                  <a:gd name="f27" fmla="val 195"/>
                  <a:gd name="f28" fmla="val 206"/>
                  <a:gd name="f29" fmla="val 40"/>
                  <a:gd name="f30" fmla="val 517"/>
                  <a:gd name="f31" fmla="val 79"/>
                  <a:gd name="f32" fmla="val 556"/>
                  <a:gd name="f33" fmla="val 156"/>
                  <a:gd name="f34" fmla="val 595"/>
                  <a:gd name="f35" fmla="val 634"/>
                  <a:gd name="f36" fmla="val 234"/>
                  <a:gd name="f37" fmla="val 273"/>
                  <a:gd name="f38" fmla="val 312"/>
                  <a:gd name="f39" fmla="val 367"/>
                  <a:gd name="f40" fmla="val 661"/>
                  <a:gd name="f41" fmla="val 422"/>
                  <a:gd name="f42" fmla="val 477"/>
                  <a:gd name="f43" fmla="val 500"/>
                  <a:gd name="f44" fmla="val 523"/>
                  <a:gd name="f45" fmla="val 684"/>
                  <a:gd name="f46" fmla="val 673"/>
                  <a:gd name="f47" fmla="val 701"/>
                  <a:gd name="f48" fmla="val 740"/>
                  <a:gd name="f49" fmla="val 245"/>
                  <a:gd name="f50" fmla="val 128"/>
                  <a:gd name="f51" fmla="val 677"/>
                  <a:gd name="f52" fmla="val 64"/>
                  <a:gd name="f53" fmla="val 587"/>
                  <a:gd name="f54" fmla="*/ f0 1 857"/>
                  <a:gd name="f55" fmla="*/ f1 1 689"/>
                  <a:gd name="f56" fmla="val f2"/>
                  <a:gd name="f57" fmla="val f3"/>
                  <a:gd name="f58" fmla="val f4"/>
                  <a:gd name="f59" fmla="+- f58 0 f56"/>
                  <a:gd name="f60" fmla="+- f57 0 f56"/>
                  <a:gd name="f61" fmla="*/ f60 1 857"/>
                  <a:gd name="f62" fmla="*/ f59 1 689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857" h="689">
                    <a:moveTo>
                      <a:pt x="f5" y="f6"/>
                    </a:moveTo>
                    <a:cubicBezTo>
                      <a:pt x="f7" y="f6"/>
                      <a:pt x="f8" y="f6"/>
                      <a:pt x="f9" y="f10"/>
                    </a:cubicBezTo>
                    <a:cubicBezTo>
                      <a:pt x="f11" y="f10"/>
                      <a:pt x="f9" y="f12"/>
                      <a:pt x="f8" y="f13"/>
                    </a:cubicBezTo>
                    <a:cubicBezTo>
                      <a:pt x="f14" y="f15"/>
                      <a:pt x="f7" y="f5"/>
                      <a:pt x="f16" y="f5"/>
                    </a:cubicBezTo>
                    <a:cubicBezTo>
                      <a:pt x="f5" y="f5"/>
                      <a:pt x="f17" y="f15"/>
                      <a:pt x="f18" y="f13"/>
                    </a:cubicBezTo>
                    <a:cubicBezTo>
                      <a:pt x="f18" y="f13"/>
                      <a:pt x="f18" y="f12"/>
                      <a:pt x="f18" y="f12"/>
                    </a:cubicBezTo>
                    <a:lnTo>
                      <a:pt x="f18" y="f19"/>
                    </a:lnTo>
                    <a:cubicBezTo>
                      <a:pt x="f18" y="f10"/>
                      <a:pt x="f5" y="f10"/>
                      <a:pt x="f5" y="f6"/>
                    </a:cubicBezTo>
                    <a:close/>
                    <a:moveTo>
                      <a:pt x="f20" y="f21"/>
                    </a:moveTo>
                    <a:cubicBezTo>
                      <a:pt x="f22" y="f21"/>
                      <a:pt x="f23" y="f24"/>
                      <a:pt x="f25" y="f26"/>
                    </a:cubicBezTo>
                    <a:cubicBezTo>
                      <a:pt x="f27" y="f26"/>
                      <a:pt x="f21" y="f28"/>
                      <a:pt x="f21" y="f13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27" y="f35"/>
                      <a:pt x="f36" y="f35"/>
                      <a:pt x="f37" y="f35"/>
                    </a:cubicBezTo>
                    <a:lnTo>
                      <a:pt x="f38" y="f35"/>
                    </a:lnTo>
                    <a:cubicBezTo>
                      <a:pt x="f39" y="f40"/>
                      <a:pt x="f41" y="f4"/>
                      <a:pt x="f42" y="f4"/>
                    </a:cubicBezTo>
                    <a:cubicBezTo>
                      <a:pt x="f43" y="f4"/>
                      <a:pt x="f44" y="f45"/>
                      <a:pt x="f8" y="f46"/>
                    </a:cubicBezTo>
                    <a:cubicBezTo>
                      <a:pt x="f11" y="f46"/>
                      <a:pt x="f47" y="f35"/>
                      <a:pt x="f48" y="f32"/>
                    </a:cubicBezTo>
                    <a:cubicBezTo>
                      <a:pt x="f3" y="f13"/>
                      <a:pt x="f3" y="f49"/>
                      <a:pt x="f48" y="f50"/>
                    </a:cubicBezTo>
                    <a:cubicBezTo>
                      <a:pt x="f51" y="f52"/>
                      <a:pt x="f53" y="f21"/>
                      <a:pt x="f20" y="f21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Google Shape;380;p31">
                <a:extLst>
                  <a:ext uri="{FF2B5EF4-FFF2-40B4-BE49-F238E27FC236}">
                    <a16:creationId xmlns:a16="http://schemas.microsoft.com/office/drawing/2014/main" id="{C8949310-9112-441D-BCE3-8711FCA44BF9}"/>
                  </a:ext>
                </a:extLst>
              </p:cNvPr>
              <p:cNvSpPr/>
              <p:nvPr/>
            </p:nvSpPr>
            <p:spPr>
              <a:xfrm>
                <a:off x="1917954" y="4808408"/>
                <a:ext cx="15947" cy="146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0"/>
                  <a:gd name="f4" fmla="val 716"/>
                  <a:gd name="f5" fmla="val 487"/>
                  <a:gd name="f6" fmla="val 298"/>
                  <a:gd name="f7" fmla="val 497"/>
                  <a:gd name="f8" fmla="val 507"/>
                  <a:gd name="f9" fmla="val 307"/>
                  <a:gd name="f10" fmla="val 327"/>
                  <a:gd name="f11" fmla="val 546"/>
                  <a:gd name="f12" fmla="val 366"/>
                  <a:gd name="f13" fmla="val 405"/>
                  <a:gd name="f14" fmla="val 468"/>
                  <a:gd name="f15" fmla="val 443"/>
                  <a:gd name="f16" fmla="val 429"/>
                  <a:gd name="f17" fmla="val 351"/>
                  <a:gd name="f18" fmla="val 312"/>
                  <a:gd name="f19" fmla="val 390"/>
                  <a:gd name="f20" fmla="val 400"/>
                  <a:gd name="f21" fmla="val 414"/>
                  <a:gd name="f22" fmla="val 448"/>
                  <a:gd name="f23" fmla="val 478"/>
                  <a:gd name="f24" fmla="val 413"/>
                  <a:gd name="f25" fmla="val 328"/>
                  <a:gd name="f26" fmla="val 242"/>
                  <a:gd name="f27" fmla="val 36"/>
                  <a:gd name="f28" fmla="val 157"/>
                  <a:gd name="f29" fmla="val 93"/>
                  <a:gd name="f30" fmla="val 79"/>
                  <a:gd name="f31" fmla="val 132"/>
                  <a:gd name="f32" fmla="val 1"/>
                  <a:gd name="f33" fmla="val 249"/>
                  <a:gd name="f34" fmla="val 40"/>
                  <a:gd name="f35" fmla="val 482"/>
                  <a:gd name="f36" fmla="val 521"/>
                  <a:gd name="f37" fmla="val 118"/>
                  <a:gd name="f38" fmla="val 599"/>
                  <a:gd name="f39" fmla="val 234"/>
                  <a:gd name="f40" fmla="val 677"/>
                  <a:gd name="f41" fmla="val 585"/>
                  <a:gd name="f42" fmla="val 624"/>
                  <a:gd name="f43" fmla="val 663"/>
                  <a:gd name="f44" fmla="val 638"/>
                  <a:gd name="f45" fmla="val 740"/>
                  <a:gd name="f46" fmla="val 560"/>
                  <a:gd name="f47" fmla="val 779"/>
                  <a:gd name="f48" fmla="val 171"/>
                  <a:gd name="f49" fmla="val 54"/>
                  <a:gd name="f50" fmla="val 15"/>
                  <a:gd name="f51" fmla="val 476"/>
                  <a:gd name="f52" fmla="val 5"/>
                  <a:gd name="f53" fmla="val 444"/>
                  <a:gd name="f54" fmla="*/ f0 1 780"/>
                  <a:gd name="f55" fmla="*/ f1 1 716"/>
                  <a:gd name="f56" fmla="val f2"/>
                  <a:gd name="f57" fmla="val f3"/>
                  <a:gd name="f58" fmla="val f4"/>
                  <a:gd name="f59" fmla="+- f58 0 f56"/>
                  <a:gd name="f60" fmla="+- f57 0 f56"/>
                  <a:gd name="f61" fmla="*/ f60 1 780"/>
                  <a:gd name="f62" fmla="*/ f59 1 716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780" h="716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11" y="f10"/>
                    </a:lnTo>
                    <a:cubicBezTo>
                      <a:pt x="f11" y="f12"/>
                      <a:pt x="f11" y="f12"/>
                      <a:pt x="f11" y="f12"/>
                    </a:cubicBezTo>
                    <a:cubicBezTo>
                      <a:pt x="f11" y="f12"/>
                      <a:pt x="f11" y="f13"/>
                      <a:pt x="f11" y="f13"/>
                    </a:cubicBezTo>
                    <a:cubicBezTo>
                      <a:pt x="f14" y="f15"/>
                      <a:pt x="f16" y="f15"/>
                      <a:pt x="f17" y="f15"/>
                    </a:cubicBezTo>
                    <a:cubicBezTo>
                      <a:pt x="f17" y="f15"/>
                      <a:pt x="f18" y="f13"/>
                      <a:pt x="f18" y="f13"/>
                    </a:cubicBezTo>
                    <a:cubicBezTo>
                      <a:pt x="f18" y="f12"/>
                      <a:pt x="f17" y="f10"/>
                      <a:pt x="f19" y="f10"/>
                    </a:cubicBezTo>
                    <a:cubicBezTo>
                      <a:pt x="f19" y="f9"/>
                      <a:pt x="f20" y="f6"/>
                      <a:pt x="f21" y="f6"/>
                    </a:cubicBezTo>
                    <a:cubicBezTo>
                      <a:pt x="f16" y="f6"/>
                      <a:pt x="f22" y="f9"/>
                      <a:pt x="f14" y="f10"/>
                    </a:cubicBezTo>
                    <a:cubicBezTo>
                      <a:pt x="f14" y="f9"/>
                      <a:pt x="f23" y="f6"/>
                      <a:pt x="f5" y="f6"/>
                    </a:cubicBezTo>
                    <a:close/>
                    <a:moveTo>
                      <a:pt x="f24" y="f2"/>
                    </a:moveTo>
                    <a:cubicBezTo>
                      <a:pt x="f25" y="f2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12"/>
                    </a:cubicBezTo>
                    <a:cubicBezTo>
                      <a:pt x="f34" y="f15"/>
                      <a:pt x="f34" y="f35"/>
                      <a:pt x="f30" y="f36"/>
                    </a:cubicBezTo>
                    <a:lnTo>
                      <a:pt x="f37" y="f36"/>
                    </a:lnTo>
                    <a:cubicBezTo>
                      <a:pt x="f28" y="f38"/>
                      <a:pt x="f39" y="f40"/>
                      <a:pt x="f18" y="f4"/>
                    </a:cubicBezTo>
                    <a:lnTo>
                      <a:pt x="f11" y="f4"/>
                    </a:lnTo>
                    <a:cubicBezTo>
                      <a:pt x="f41" y="f40"/>
                      <a:pt x="f42" y="f40"/>
                      <a:pt x="f43" y="f44"/>
                    </a:cubicBezTo>
                    <a:cubicBezTo>
                      <a:pt x="f45" y="f46"/>
                      <a:pt x="f47" y="f15"/>
                      <a:pt x="f47" y="f10"/>
                    </a:cubicBezTo>
                    <a:cubicBezTo>
                      <a:pt x="f45" y="f48"/>
                      <a:pt x="f42" y="f49"/>
                      <a:pt x="f8" y="f50"/>
                    </a:cubicBezTo>
                    <a:cubicBezTo>
                      <a:pt x="f51" y="f52"/>
                      <a:pt x="f53" y="f2"/>
                      <a:pt x="f24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0" name="Google Shape;381;p31">
                <a:extLst>
                  <a:ext uri="{FF2B5EF4-FFF2-40B4-BE49-F238E27FC236}">
                    <a16:creationId xmlns:a16="http://schemas.microsoft.com/office/drawing/2014/main" id="{32874DEF-5BEA-430D-860C-D4327CB48985}"/>
                  </a:ext>
                </a:extLst>
              </p:cNvPr>
              <p:cNvSpPr/>
              <p:nvPr/>
            </p:nvSpPr>
            <p:spPr>
              <a:xfrm>
                <a:off x="1908425" y="4862486"/>
                <a:ext cx="15124" cy="15041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740"/>
                  <a:gd name="f5" fmla="val 736"/>
                  <a:gd name="f6" fmla="val 358"/>
                  <a:gd name="f7" fmla="val 1"/>
                  <a:gd name="f8" fmla="val 255"/>
                  <a:gd name="f9" fmla="val 175"/>
                  <a:gd name="f10" fmla="val 45"/>
                  <a:gd name="f11" fmla="val 117"/>
                  <a:gd name="f12" fmla="val 132"/>
                  <a:gd name="f13" fmla="val 327"/>
                  <a:gd name="f14" fmla="val 39"/>
                  <a:gd name="f15" fmla="val 599"/>
                  <a:gd name="f16" fmla="val 272"/>
                  <a:gd name="f17" fmla="val 716"/>
                  <a:gd name="f18" fmla="val 677"/>
                  <a:gd name="f19" fmla="val 311"/>
                  <a:gd name="f20" fmla="val 735"/>
                  <a:gd name="f21" fmla="val 409"/>
                  <a:gd name="f22" fmla="val 457"/>
                  <a:gd name="f23" fmla="val 506"/>
                  <a:gd name="f24" fmla="val 545"/>
                  <a:gd name="f25" fmla="val 584"/>
                  <a:gd name="f26" fmla="val 638"/>
                  <a:gd name="f27" fmla="val 623"/>
                  <a:gd name="f28" fmla="val 662"/>
                  <a:gd name="f29" fmla="val 521"/>
                  <a:gd name="f30" fmla="val 700"/>
                  <a:gd name="f31" fmla="val 482"/>
                  <a:gd name="f32" fmla="val 444"/>
                  <a:gd name="f33" fmla="val 739"/>
                  <a:gd name="f34" fmla="val 366"/>
                  <a:gd name="f35" fmla="val 288"/>
                  <a:gd name="f36" fmla="val 210"/>
                  <a:gd name="f37" fmla="val 54"/>
                  <a:gd name="f38" fmla="val 16"/>
                  <a:gd name="f39" fmla="val 467"/>
                  <a:gd name="f40" fmla="val 428"/>
                  <a:gd name="f41" fmla="val 6"/>
                  <a:gd name="f42" fmla="val 392"/>
                  <a:gd name="f43" fmla="*/ f1 1 740"/>
                  <a:gd name="f44" fmla="*/ f2 1 736"/>
                  <a:gd name="f45" fmla="val f3"/>
                  <a:gd name="f46" fmla="val f4"/>
                  <a:gd name="f47" fmla="val f5"/>
                  <a:gd name="f48" fmla="+- f47 0 f45"/>
                  <a:gd name="f49" fmla="+- f46 0 f45"/>
                  <a:gd name="f50" fmla="*/ f49 1 740"/>
                  <a:gd name="f51" fmla="*/ f48 1 736"/>
                  <a:gd name="f52" fmla="*/ f45 1 f50"/>
                  <a:gd name="f53" fmla="*/ f46 1 f50"/>
                  <a:gd name="f54" fmla="*/ f45 1 f51"/>
                  <a:gd name="f55" fmla="*/ f47 1 f51"/>
                  <a:gd name="f56" fmla="*/ f52 f43 1"/>
                  <a:gd name="f57" fmla="*/ f53 f43 1"/>
                  <a:gd name="f58" fmla="*/ f55 f44 1"/>
                  <a:gd name="f59" fmla="*/ f54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6" t="f59" r="f57" b="f58"/>
                <a:pathLst>
                  <a:path w="740" h="736">
                    <a:moveTo>
                      <a:pt x="f6" y="f7"/>
                    </a:moveTo>
                    <a:cubicBezTo>
                      <a:pt x="f8" y="f7"/>
                      <a:pt x="f9" y="f10"/>
                      <a:pt x="f11" y="f12"/>
                    </a:cubicBezTo>
                    <a:cubicBezTo>
                      <a:pt x="f3" y="f13"/>
                      <a:pt x="f14" y="f15"/>
                      <a:pt x="f16" y="f17"/>
                    </a:cubicBezTo>
                    <a:lnTo>
                      <a:pt x="f16" y="f18"/>
                    </a:lnTo>
                    <a:cubicBezTo>
                      <a:pt x="f19" y="f17"/>
                      <a:pt x="f0" y="f20"/>
                      <a:pt x="f21" y="f20"/>
                    </a:cubicBezTo>
                    <a:cubicBezTo>
                      <a:pt x="f22" y="f20"/>
                      <a:pt x="f23" y="f17"/>
                      <a:pt x="f24" y="f18"/>
                    </a:cubicBezTo>
                    <a:cubicBezTo>
                      <a:pt x="f25" y="f26"/>
                      <a:pt x="f27" y="f15"/>
                      <a:pt x="f28" y="f29"/>
                    </a:cubicBezTo>
                    <a:cubicBezTo>
                      <a:pt x="f30" y="f31"/>
                      <a:pt x="f30" y="f32"/>
                      <a:pt x="f33" y="f34"/>
                    </a:cubicBezTo>
                    <a:cubicBezTo>
                      <a:pt x="f33" y="f35"/>
                      <a:pt x="f33" y="f36"/>
                      <a:pt x="f28" y="f12"/>
                    </a:cubicBezTo>
                    <a:cubicBezTo>
                      <a:pt x="f27" y="f37"/>
                      <a:pt x="f24" y="f38"/>
                      <a:pt x="f39" y="f38"/>
                    </a:cubicBezTo>
                    <a:cubicBezTo>
                      <a:pt x="f40" y="f41"/>
                      <a:pt x="f42" y="f7"/>
                      <a:pt x="f6" y="f7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1" name="Google Shape;382;p31">
                <a:extLst>
                  <a:ext uri="{FF2B5EF4-FFF2-40B4-BE49-F238E27FC236}">
                    <a16:creationId xmlns:a16="http://schemas.microsoft.com/office/drawing/2014/main" id="{58BD94ED-3169-498B-8135-F5FF118E7B46}"/>
                  </a:ext>
                </a:extLst>
              </p:cNvPr>
              <p:cNvSpPr/>
              <p:nvPr/>
            </p:nvSpPr>
            <p:spPr>
              <a:xfrm>
                <a:off x="1878991" y="4780876"/>
                <a:ext cx="15124" cy="14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0"/>
                  <a:gd name="f4" fmla="val 717"/>
                  <a:gd name="f5" fmla="val 379"/>
                  <a:gd name="f6" fmla="val 179"/>
                  <a:gd name="f7" fmla="val 432"/>
                  <a:gd name="f8" fmla="val 479"/>
                  <a:gd name="f9" fmla="val 206"/>
                  <a:gd name="f10" fmla="val 506"/>
                  <a:gd name="f11" fmla="val 234"/>
                  <a:gd name="f12" fmla="val 467"/>
                  <a:gd name="f13" fmla="val 273"/>
                  <a:gd name="f14" fmla="val 351"/>
                  <a:gd name="f15" fmla="val 390"/>
                  <a:gd name="f16" fmla="val 428"/>
                  <a:gd name="f17" fmla="val 389"/>
                  <a:gd name="f18" fmla="val 350"/>
                  <a:gd name="f19" fmla="val 312"/>
                  <a:gd name="f20" fmla="val 195"/>
                  <a:gd name="f21" fmla="val 334"/>
                  <a:gd name="f22" fmla="val 184"/>
                  <a:gd name="f23" fmla="val 357"/>
                  <a:gd name="f24" fmla="val 39"/>
                  <a:gd name="f25" fmla="val 78"/>
                  <a:gd name="f26" fmla="val 117"/>
                  <a:gd name="f27" fmla="val 545"/>
                  <a:gd name="f28" fmla="val 584"/>
                  <a:gd name="f29" fmla="val 156"/>
                  <a:gd name="f30" fmla="val 623"/>
                  <a:gd name="f31" fmla="val 252"/>
                  <a:gd name="f32" fmla="val 680"/>
                  <a:gd name="f33" fmla="val 330"/>
                  <a:gd name="f34" fmla="val 716"/>
                  <a:gd name="f35" fmla="val 413"/>
                  <a:gd name="f36" fmla="val 444"/>
                  <a:gd name="f37" fmla="val 475"/>
                  <a:gd name="f38" fmla="val 711"/>
                  <a:gd name="f39" fmla="val 701"/>
                  <a:gd name="f40" fmla="val 662"/>
                  <a:gd name="f41" fmla="*/ f0 1 740"/>
                  <a:gd name="f42" fmla="*/ f1 1 717"/>
                  <a:gd name="f43" fmla="val f2"/>
                  <a:gd name="f44" fmla="val f3"/>
                  <a:gd name="f45" fmla="val f4"/>
                  <a:gd name="f46" fmla="+- f45 0 f43"/>
                  <a:gd name="f47" fmla="+- f44 0 f43"/>
                  <a:gd name="f48" fmla="*/ f47 1 740"/>
                  <a:gd name="f49" fmla="*/ f46 1 717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740" h="7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1"/>
                    </a:lnTo>
                    <a:cubicBezTo>
                      <a:pt x="f12" y="f13"/>
                      <a:pt x="f12" y="f14"/>
                      <a:pt x="f12" y="f15"/>
                    </a:cubicBezTo>
                    <a:cubicBezTo>
                      <a:pt x="f16" y="f15"/>
                      <a:pt x="f17" y="f16"/>
                      <a:pt x="f18" y="f16"/>
                    </a:cubicBezTo>
                    <a:cubicBezTo>
                      <a:pt x="f18" y="f15"/>
                      <a:pt x="f19" y="f15"/>
                      <a:pt x="f13" y="f15"/>
                    </a:cubicBezTo>
                    <a:cubicBezTo>
                      <a:pt x="f13" y="f14"/>
                      <a:pt x="f13" y="f19"/>
                      <a:pt x="f13" y="f19"/>
                    </a:cubicBezTo>
                    <a:cubicBezTo>
                      <a:pt x="f19" y="f13"/>
                      <a:pt x="f19" y="f11"/>
                      <a:pt x="f19" y="f20"/>
                    </a:cubicBezTo>
                    <a:cubicBezTo>
                      <a:pt x="f21" y="f22"/>
                      <a:pt x="f23" y="f6"/>
                      <a:pt x="f5" y="f6"/>
                    </a:cubicBezTo>
                    <a:close/>
                    <a:moveTo>
                      <a:pt x="f13" y="f2"/>
                    </a:moveTo>
                    <a:cubicBezTo>
                      <a:pt x="f13" y="f2"/>
                      <a:pt x="f11" y="f24"/>
                      <a:pt x="f20" y="f24"/>
                    </a:cubicBezTo>
                    <a:cubicBezTo>
                      <a:pt x="f25" y="f25"/>
                      <a:pt x="f2" y="f20"/>
                      <a:pt x="f2" y="f19"/>
                    </a:cubicBezTo>
                    <a:cubicBezTo>
                      <a:pt x="f2" y="f15"/>
                      <a:pt x="f24" y="f16"/>
                      <a:pt x="f25" y="f12"/>
                    </a:cubicBezTo>
                    <a:lnTo>
                      <a:pt x="f25" y="f10"/>
                    </a:lnTo>
                    <a:cubicBezTo>
                      <a:pt x="f25" y="f10"/>
                      <a:pt x="f26" y="f27"/>
                      <a:pt x="f26" y="f28"/>
                    </a:cubicBezTo>
                    <a:cubicBezTo>
                      <a:pt x="f29" y="f28"/>
                      <a:pt x="f29" y="f30"/>
                      <a:pt x="f20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10" y="f39"/>
                    </a:cubicBezTo>
                    <a:cubicBezTo>
                      <a:pt x="f27" y="f40"/>
                      <a:pt x="f30" y="f28"/>
                      <a:pt x="f40" y="f10"/>
                    </a:cubicBezTo>
                    <a:cubicBezTo>
                      <a:pt x="f40" y="f10"/>
                      <a:pt x="f39" y="f12"/>
                      <a:pt x="f39" y="f12"/>
                    </a:cubicBezTo>
                    <a:cubicBezTo>
                      <a:pt x="f3" y="f15"/>
                      <a:pt x="f3" y="f19"/>
                      <a:pt x="f39" y="f11"/>
                    </a:cubicBezTo>
                    <a:cubicBezTo>
                      <a:pt x="f40" y="f26"/>
                      <a:pt x="f30" y="f24"/>
                      <a:pt x="f10" y="f2"/>
                    </a:cubicBezTo>
                    <a:close/>
                  </a:path>
                </a:pathLst>
              </a:custGeom>
              <a:solidFill>
                <a:srgbClr val="1926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42" name="Google Shape;383;p31">
            <a:extLst>
              <a:ext uri="{FF2B5EF4-FFF2-40B4-BE49-F238E27FC236}">
                <a16:creationId xmlns:a16="http://schemas.microsoft.com/office/drawing/2014/main" id="{F18EE648-6202-489C-9C14-D1449FACB03D}"/>
              </a:ext>
            </a:extLst>
          </p:cNvPr>
          <p:cNvSpPr/>
          <p:nvPr/>
        </p:nvSpPr>
        <p:spPr>
          <a:xfrm rot="15753958" flipH="1">
            <a:off x="1012548" y="-1450737"/>
            <a:ext cx="1000618" cy="3995214"/>
          </a:xfrm>
          <a:custGeom>
            <a:avLst/>
            <a:gdLst>
              <a:gd name="f0" fmla="val w"/>
              <a:gd name="f1" fmla="val h"/>
              <a:gd name="f2" fmla="val 0"/>
              <a:gd name="f3" fmla="val 14314"/>
              <a:gd name="f4" fmla="val 57152"/>
              <a:gd name="f5" fmla="val 4727"/>
              <a:gd name="f6" fmla="val 1"/>
              <a:gd name="f7" fmla="val 2389"/>
              <a:gd name="f8" fmla="val 5098"/>
              <a:gd name="f9" fmla="val 193"/>
              <a:gd name="f10" fmla="val 11087"/>
              <a:gd name="f11" fmla="val 504"/>
              <a:gd name="f12" fmla="val 19571"/>
              <a:gd name="f13" fmla="val 3851"/>
              <a:gd name="f14" fmla="val 24552"/>
              <a:gd name="f15" fmla="val 2450"/>
              <a:gd name="f16" fmla="val 31789"/>
              <a:gd name="f17" fmla="val 1049"/>
              <a:gd name="f18" fmla="val 39027"/>
              <a:gd name="f19" fmla="val 1244"/>
              <a:gd name="f20" fmla="val 39339"/>
              <a:gd name="f21" fmla="val 4551"/>
              <a:gd name="f22" fmla="val 43191"/>
              <a:gd name="f23" fmla="val 7898"/>
              <a:gd name="f24" fmla="val 47044"/>
              <a:gd name="f25" fmla="val 6847"/>
              <a:gd name="f26" fmla="val 52453"/>
              <a:gd name="f27" fmla="val 7470"/>
              <a:gd name="f28" fmla="val 53659"/>
              <a:gd name="f29" fmla="val 8735"/>
              <a:gd name="f30" fmla="val 56119"/>
              <a:gd name="f31" fmla="val 9778"/>
              <a:gd name="f32" fmla="val 57151"/>
              <a:gd name="f33" fmla="val 10626"/>
              <a:gd name="f34" fmla="val 14061"/>
              <a:gd name="f35" fmla="val 40244"/>
              <a:gd name="f36" fmla="val 13190"/>
              <a:gd name="f37" fmla="val 32568"/>
              <a:gd name="f38" fmla="val 11750"/>
              <a:gd name="f39" fmla="val 22995"/>
              <a:gd name="f40" fmla="val 8832"/>
              <a:gd name="f41" fmla="val 25991"/>
              <a:gd name="f42" fmla="val 9727"/>
              <a:gd name="f43" fmla="val 18325"/>
              <a:gd name="f44" fmla="val 10661"/>
              <a:gd name="f45" fmla="val 10698"/>
              <a:gd name="f46" fmla="val 9999"/>
              <a:gd name="f47" fmla="val 9998"/>
              <a:gd name="f48" fmla="val 7431"/>
              <a:gd name="f49" fmla="val 2954"/>
              <a:gd name="f50" fmla="val 6665"/>
              <a:gd name="f51" fmla="val 884"/>
              <a:gd name="f52" fmla="val 5700"/>
              <a:gd name="f53" fmla="*/ f0 1 14314"/>
              <a:gd name="f54" fmla="*/ f1 1 57152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14314"/>
              <a:gd name="f61" fmla="*/ f58 1 57152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14314" h="57152">
                <a:moveTo>
                  <a:pt x="f5" y="f6"/>
                </a:moveTo>
                <a:cubicBezTo>
                  <a:pt x="f7" y="f6"/>
                  <a:pt x="f6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6"/>
                  <a:pt x="f5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Google Shape;384;p31">
            <a:extLst>
              <a:ext uri="{FF2B5EF4-FFF2-40B4-BE49-F238E27FC236}">
                <a16:creationId xmlns:a16="http://schemas.microsoft.com/office/drawing/2014/main" id="{BE9C41F7-7500-4992-B057-DADD342FB69A}"/>
              </a:ext>
            </a:extLst>
          </p:cNvPr>
          <p:cNvSpPr/>
          <p:nvPr/>
        </p:nvSpPr>
        <p:spPr>
          <a:xfrm rot="5846026">
            <a:off x="1017719" y="430901"/>
            <a:ext cx="448357" cy="1790349"/>
          </a:xfrm>
          <a:custGeom>
            <a:avLst/>
            <a:gdLst>
              <a:gd name="f0" fmla="val w"/>
              <a:gd name="f1" fmla="val h"/>
              <a:gd name="f2" fmla="val 0"/>
              <a:gd name="f3" fmla="val 14314"/>
              <a:gd name="f4" fmla="val 57152"/>
              <a:gd name="f5" fmla="val 4727"/>
              <a:gd name="f6" fmla="val 1"/>
              <a:gd name="f7" fmla="val 2389"/>
              <a:gd name="f8" fmla="val 5098"/>
              <a:gd name="f9" fmla="val 193"/>
              <a:gd name="f10" fmla="val 11087"/>
              <a:gd name="f11" fmla="val 504"/>
              <a:gd name="f12" fmla="val 19571"/>
              <a:gd name="f13" fmla="val 3851"/>
              <a:gd name="f14" fmla="val 24552"/>
              <a:gd name="f15" fmla="val 2450"/>
              <a:gd name="f16" fmla="val 31789"/>
              <a:gd name="f17" fmla="val 1049"/>
              <a:gd name="f18" fmla="val 39027"/>
              <a:gd name="f19" fmla="val 1244"/>
              <a:gd name="f20" fmla="val 39339"/>
              <a:gd name="f21" fmla="val 4551"/>
              <a:gd name="f22" fmla="val 43191"/>
              <a:gd name="f23" fmla="val 7898"/>
              <a:gd name="f24" fmla="val 47044"/>
              <a:gd name="f25" fmla="val 6847"/>
              <a:gd name="f26" fmla="val 52453"/>
              <a:gd name="f27" fmla="val 7470"/>
              <a:gd name="f28" fmla="val 53659"/>
              <a:gd name="f29" fmla="val 8735"/>
              <a:gd name="f30" fmla="val 56119"/>
              <a:gd name="f31" fmla="val 9778"/>
              <a:gd name="f32" fmla="val 57151"/>
              <a:gd name="f33" fmla="val 10626"/>
              <a:gd name="f34" fmla="val 14061"/>
              <a:gd name="f35" fmla="val 40244"/>
              <a:gd name="f36" fmla="val 13190"/>
              <a:gd name="f37" fmla="val 32568"/>
              <a:gd name="f38" fmla="val 11750"/>
              <a:gd name="f39" fmla="val 22995"/>
              <a:gd name="f40" fmla="val 8832"/>
              <a:gd name="f41" fmla="val 25991"/>
              <a:gd name="f42" fmla="val 9727"/>
              <a:gd name="f43" fmla="val 18325"/>
              <a:gd name="f44" fmla="val 10661"/>
              <a:gd name="f45" fmla="val 10698"/>
              <a:gd name="f46" fmla="val 9999"/>
              <a:gd name="f47" fmla="val 9998"/>
              <a:gd name="f48" fmla="val 7431"/>
              <a:gd name="f49" fmla="val 2954"/>
              <a:gd name="f50" fmla="val 6665"/>
              <a:gd name="f51" fmla="val 884"/>
              <a:gd name="f52" fmla="val 5700"/>
              <a:gd name="f53" fmla="*/ f0 1 14314"/>
              <a:gd name="f54" fmla="*/ f1 1 57152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14314"/>
              <a:gd name="f61" fmla="*/ f58 1 57152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14314" h="57152">
                <a:moveTo>
                  <a:pt x="f5" y="f6"/>
                </a:moveTo>
                <a:cubicBezTo>
                  <a:pt x="f7" y="f6"/>
                  <a:pt x="f6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6"/>
                  <a:pt x="f5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43761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40D8ABA-EA14-419A-871C-53C449BDBE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484848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7A4F209-C429-464F-81FD-BDE338ABA9EE}"/>
              </a:ext>
            </a:extLst>
          </p:cNvPr>
          <p:cNvSpPr/>
          <p:nvPr/>
        </p:nvSpPr>
        <p:spPr>
          <a:xfrm>
            <a:off x="0" y="4734580"/>
            <a:ext cx="9144000" cy="417606"/>
          </a:xfrm>
          <a:prstGeom prst="rect">
            <a:avLst/>
          </a:prstGeom>
          <a:solidFill>
            <a:srgbClr val="5C97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747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D2272B-29DD-4355-9A09-658E924A3887}"/>
              </a:ext>
            </a:extLst>
          </p:cNvPr>
          <p:cNvSpPr/>
          <p:nvPr/>
        </p:nvSpPr>
        <p:spPr>
          <a:xfrm>
            <a:off x="3775292" y="0"/>
            <a:ext cx="5368707" cy="5143499"/>
          </a:xfrm>
          <a:prstGeom prst="rect">
            <a:avLst/>
          </a:prstGeom>
          <a:solidFill>
            <a:srgbClr val="F3A1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3" name="Frame 22">
            <a:extLst>
              <a:ext uri="{FF2B5EF4-FFF2-40B4-BE49-F238E27FC236}">
                <a16:creationId xmlns:a16="http://schemas.microsoft.com/office/drawing/2014/main" id="{12119C42-8782-4795-A225-8330DC177AFB}"/>
              </a:ext>
            </a:extLst>
          </p:cNvPr>
          <p:cNvSpPr/>
          <p:nvPr/>
        </p:nvSpPr>
        <p:spPr>
          <a:xfrm>
            <a:off x="787655" y="1120368"/>
            <a:ext cx="7679597" cy="2902762"/>
          </a:xfrm>
          <a:custGeom>
            <a:avLst>
              <a:gd name="f5" fmla="val 2689"/>
            </a:avLst>
            <a:gdLst>
              <a:gd name="f1" fmla="val w"/>
              <a:gd name="f2" fmla="val h"/>
              <a:gd name="f3" fmla="val ss"/>
              <a:gd name="f4" fmla="val 0"/>
              <a:gd name="f5" fmla="val 2689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82828"/>
              </a:solidFill>
              <a:uFillTx/>
              <a:latin typeface="Arial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5FC62DE4-B515-4F5F-BE20-C16A2F66F5C9}"/>
              </a:ext>
            </a:extLst>
          </p:cNvPr>
          <p:cNvSpPr/>
          <p:nvPr/>
        </p:nvSpPr>
        <p:spPr>
          <a:xfrm>
            <a:off x="3768507" y="1120368"/>
            <a:ext cx="4698744" cy="29027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64998"/>
              <a:gd name="f7" fmla="val 3870356"/>
              <a:gd name="f8" fmla="val 3766282"/>
              <a:gd name="f9" fmla="val 6160924"/>
              <a:gd name="f10" fmla="val 104074"/>
              <a:gd name="f11" fmla="+- 0 0 -90"/>
              <a:gd name="f12" fmla="*/ f3 1 6264998"/>
              <a:gd name="f13" fmla="*/ f4 1 3870356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6264998"/>
              <a:gd name="f22" fmla="*/ f18 1 3870356"/>
              <a:gd name="f23" fmla="*/ 0 f19 1"/>
              <a:gd name="f24" fmla="*/ 0 f18 1"/>
              <a:gd name="f25" fmla="*/ 6264998 f19 1"/>
              <a:gd name="f26" fmla="*/ 3870356 f18 1"/>
              <a:gd name="f27" fmla="*/ 3766282 f18 1"/>
              <a:gd name="f28" fmla="*/ 6160924 f19 1"/>
              <a:gd name="f29" fmla="*/ 104074 f18 1"/>
              <a:gd name="f30" fmla="+- f20 0 f1"/>
              <a:gd name="f31" fmla="*/ f23 1 6264998"/>
              <a:gd name="f32" fmla="*/ f24 1 3870356"/>
              <a:gd name="f33" fmla="*/ f25 1 6264998"/>
              <a:gd name="f34" fmla="*/ f26 1 3870356"/>
              <a:gd name="f35" fmla="*/ f27 1 3870356"/>
              <a:gd name="f36" fmla="*/ f28 1 6264998"/>
              <a:gd name="f37" fmla="*/ f29 1 3870356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5 1 f22"/>
              <a:gd name="f47" fmla="*/ f36 1 f21"/>
              <a:gd name="f48" fmla="*/ f37 1 f22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3 1"/>
              <a:gd name="f58" fmla="*/ f47 f12 1"/>
              <a:gd name="f59" fmla="*/ f48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4"/>
              </a:cxn>
              <a:cxn ang="f30">
                <a:pos x="f55" y="f56"/>
              </a:cxn>
              <a:cxn ang="f30">
                <a:pos x="f53" y="f56"/>
              </a:cxn>
              <a:cxn ang="f30">
                <a:pos x="f53" y="f57"/>
              </a:cxn>
              <a:cxn ang="f30">
                <a:pos x="f58" y="f57"/>
              </a:cxn>
              <a:cxn ang="f30">
                <a:pos x="f58" y="f59"/>
              </a:cxn>
              <a:cxn ang="f30">
                <a:pos x="f53" y="f59"/>
              </a:cxn>
            </a:cxnLst>
            <a:rect l="f49" t="f52" r="f50" b="f51"/>
            <a:pathLst>
              <a:path w="6264998" h="3870356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8"/>
                </a:lnTo>
                <a:lnTo>
                  <a:pt x="f9" y="f8"/>
                </a:lnTo>
                <a:lnTo>
                  <a:pt x="f9" y="f10"/>
                </a:lnTo>
                <a:lnTo>
                  <a:pt x="f5" y="f10"/>
                </a:lnTo>
                <a:close/>
              </a:path>
            </a:pathLst>
          </a:custGeom>
          <a:solidFill>
            <a:srgbClr val="FFDFC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82828"/>
              </a:solidFill>
              <a:uFillTx/>
              <a:latin typeface="Arial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A0EFEA7-0A34-499E-A755-72DE9A0B5B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74289" y="2196452"/>
            <a:ext cx="3812718" cy="508058"/>
          </a:xfrm>
        </p:spPr>
        <p:txBody>
          <a:bodyPr anchor="ctr"/>
          <a:lstStyle>
            <a:lvl1pPr marL="0" indent="0">
              <a:buNone/>
              <a:defRPr lang="en-US" sz="4050">
                <a:solidFill>
                  <a:srgbClr val="FFDFC6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SECTION BREAK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F413B0E-719F-4E94-809F-04645930DD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74289" y="2704520"/>
            <a:ext cx="3812718" cy="216027"/>
          </a:xfrm>
        </p:spPr>
        <p:txBody>
          <a:bodyPr anchor="ctr"/>
          <a:lstStyle>
            <a:lvl1pPr marL="0" indent="0">
              <a:buNone/>
              <a:defRPr lang="en-US" sz="1350">
                <a:solidFill>
                  <a:srgbClr val="FFDFC6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8159842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B3D11AD-DD09-4F29-B1D7-0D0032941F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484848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6E4DAD-015A-4EB4-A368-14A332A0C45F}"/>
              </a:ext>
            </a:extLst>
          </p:cNvPr>
          <p:cNvSpPr/>
          <p:nvPr/>
        </p:nvSpPr>
        <p:spPr>
          <a:xfrm>
            <a:off x="3714749" y="899705"/>
            <a:ext cx="1714500" cy="68580"/>
          </a:xfrm>
          <a:prstGeom prst="rect">
            <a:avLst/>
          </a:prstGeom>
          <a:solidFill>
            <a:srgbClr val="1249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grpSp>
        <p:nvGrpSpPr>
          <p:cNvPr id="4" name="Grupo 7">
            <a:extLst>
              <a:ext uri="{FF2B5EF4-FFF2-40B4-BE49-F238E27FC236}">
                <a16:creationId xmlns:a16="http://schemas.microsoft.com/office/drawing/2014/main" id="{46F60042-79BD-4FA6-89A2-D52495728F6A}"/>
              </a:ext>
            </a:extLst>
          </p:cNvPr>
          <p:cNvGrpSpPr/>
          <p:nvPr/>
        </p:nvGrpSpPr>
        <p:grpSpPr>
          <a:xfrm>
            <a:off x="-832" y="4620124"/>
            <a:ext cx="9144000" cy="523375"/>
            <a:chOff x="-832" y="4620124"/>
            <a:chExt cx="9144000" cy="523375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21B3294B-B4C0-4A63-A72B-838577A41262}"/>
                </a:ext>
              </a:extLst>
            </p:cNvPr>
            <p:cNvSpPr/>
            <p:nvPr/>
          </p:nvSpPr>
          <p:spPr>
            <a:xfrm rot="16200004">
              <a:off x="4309480" y="309812"/>
              <a:ext cx="523375" cy="9144000"/>
            </a:xfrm>
            <a:prstGeom prst="rect">
              <a:avLst/>
            </a:prstGeom>
            <a:solidFill>
              <a:srgbClr val="1249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DFC6"/>
                </a:solidFill>
                <a:uFillTx/>
                <a:latin typeface="Arial"/>
              </a:endParaRPr>
            </a:p>
          </p:txBody>
        </p:sp>
        <p:pic>
          <p:nvPicPr>
            <p:cNvPr id="6" name="Imagen 9">
              <a:extLst>
                <a:ext uri="{FF2B5EF4-FFF2-40B4-BE49-F238E27FC236}">
                  <a16:creationId xmlns:a16="http://schemas.microsoft.com/office/drawing/2014/main" id="{02A446BE-CCC5-4D6D-9BF1-B083F35C5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2056" y="4717993"/>
              <a:ext cx="691871" cy="345935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36104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03552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615EC2-5970-46DD-8D84-500415A75D37}"/>
              </a:ext>
            </a:extLst>
          </p:cNvPr>
          <p:cNvSpPr/>
          <p:nvPr/>
        </p:nvSpPr>
        <p:spPr>
          <a:xfrm>
            <a:off x="0" y="0"/>
            <a:ext cx="2093116" cy="5143499"/>
          </a:xfrm>
          <a:prstGeom prst="rect">
            <a:avLst/>
          </a:prstGeom>
          <a:solidFill>
            <a:srgbClr val="DDA83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9840D5FF-3E9D-47DB-92AC-275F78989D45}"/>
              </a:ext>
            </a:extLst>
          </p:cNvPr>
          <p:cNvCxnSpPr/>
          <p:nvPr/>
        </p:nvCxnSpPr>
        <p:spPr>
          <a:xfrm>
            <a:off x="0" y="352089"/>
            <a:ext cx="2093116" cy="0"/>
          </a:xfrm>
          <a:prstGeom prst="straightConnector1">
            <a:avLst/>
          </a:prstGeom>
          <a:noFill/>
          <a:ln w="12701" cap="flat">
            <a:solidFill>
              <a:srgbClr val="FFDFC6"/>
            </a:solidFill>
            <a:prstDash val="solid"/>
          </a:ln>
        </p:spPr>
      </p:cxnSp>
      <p:cxnSp>
        <p:nvCxnSpPr>
          <p:cNvPr id="4" name="Straight Connector 25">
            <a:extLst>
              <a:ext uri="{FF2B5EF4-FFF2-40B4-BE49-F238E27FC236}">
                <a16:creationId xmlns:a16="http://schemas.microsoft.com/office/drawing/2014/main" id="{EC121B87-9A8A-4070-B631-8FBDA1C632DA}"/>
              </a:ext>
            </a:extLst>
          </p:cNvPr>
          <p:cNvCxnSpPr/>
          <p:nvPr/>
        </p:nvCxnSpPr>
        <p:spPr>
          <a:xfrm>
            <a:off x="0" y="4782211"/>
            <a:ext cx="1185867" cy="0"/>
          </a:xfrm>
          <a:prstGeom prst="straightConnector1">
            <a:avLst/>
          </a:prstGeom>
          <a:noFill/>
          <a:ln w="12701" cap="flat">
            <a:solidFill>
              <a:srgbClr val="FFDFC6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1387740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54172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156099B7-BC7F-4036-9F29-E5EA975AAB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55"/>
            <a:ext cx="7169307" cy="649288"/>
          </a:xfrm>
        </p:spPr>
        <p:txBody>
          <a:bodyPr lIns="0" tIns="0" rIns="0" bIns="0" anchorCtr="1"/>
          <a:lstStyle>
            <a:lvl1pPr algn="ctr">
              <a:lnSpc>
                <a:spcPct val="80000"/>
              </a:lnSpc>
              <a:defRPr sz="3584" b="0">
                <a:solidFill>
                  <a:srgbClr val="27348B"/>
                </a:solidFill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071796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792C234-7EB9-4664-B071-F1011EFC3A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54" y="92610"/>
            <a:ext cx="8679896" cy="543190"/>
          </a:xfrm>
        </p:spPr>
        <p:txBody>
          <a:bodyPr lIns="91440" tIns="45720" rIns="91440" bIns="45720" anchor="ctr" anchorCtr="1"/>
          <a:lstStyle>
            <a:lvl1pPr marL="0" indent="0" algn="ctr">
              <a:buNone/>
              <a:defRPr lang="en-US" sz="4050">
                <a:solidFill>
                  <a:srgbClr val="000000"/>
                </a:solidFill>
                <a:latin typeface="Poppins SemiBold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C9311E4-6A19-45E1-90BA-27CF88A6A67B}"/>
              </a:ext>
            </a:extLst>
          </p:cNvPr>
          <p:cNvSpPr/>
          <p:nvPr/>
        </p:nvSpPr>
        <p:spPr>
          <a:xfrm>
            <a:off x="265505" y="848700"/>
            <a:ext cx="2670578" cy="4051916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3A14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1200" cap="none" spc="0" baseline="0">
              <a:solidFill>
                <a:srgbClr val="5E4028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5CB29B1-F714-48C8-BC9E-96E0910EDD4A}"/>
              </a:ext>
            </a:extLst>
          </p:cNvPr>
          <p:cNvSpPr/>
          <p:nvPr/>
        </p:nvSpPr>
        <p:spPr>
          <a:xfrm>
            <a:off x="342360" y="972510"/>
            <a:ext cx="98160" cy="3199321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45B06930-4AF9-4DDA-A1A2-2E862FE311D3}"/>
              </a:ext>
            </a:extLst>
          </p:cNvPr>
          <p:cNvGrpSpPr/>
          <p:nvPr/>
        </p:nvGrpSpPr>
        <p:grpSpPr>
          <a:xfrm>
            <a:off x="1047042" y="1366625"/>
            <a:ext cx="1674184" cy="1419112"/>
            <a:chOff x="1047042" y="1366625"/>
            <a:chExt cx="1674184" cy="1419112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53C485CD-60A1-4395-8D33-2F966950B5DF}"/>
                </a:ext>
              </a:extLst>
            </p:cNvPr>
            <p:cNvSpPr txBox="1"/>
            <p:nvPr/>
          </p:nvSpPr>
          <p:spPr>
            <a:xfrm>
              <a:off x="1047042" y="1366625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2FB26285-F87C-41D0-A1C0-1048C4B96E5E}"/>
                </a:ext>
              </a:extLst>
            </p:cNvPr>
            <p:cNvSpPr txBox="1"/>
            <p:nvPr/>
          </p:nvSpPr>
          <p:spPr>
            <a:xfrm>
              <a:off x="1047042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E813645D-4D69-4D27-B803-116C82C1F494}"/>
              </a:ext>
            </a:extLst>
          </p:cNvPr>
          <p:cNvSpPr txBox="1"/>
          <p:nvPr/>
        </p:nvSpPr>
        <p:spPr>
          <a:xfrm>
            <a:off x="1209897" y="4386971"/>
            <a:ext cx="167399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Arial Unicode MS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36B019F1-3C34-4C76-8AEB-F3AAAA2E5AA6}"/>
              </a:ext>
            </a:extLst>
          </p:cNvPr>
          <p:cNvSpPr txBox="1"/>
          <p:nvPr/>
        </p:nvSpPr>
        <p:spPr>
          <a:xfrm>
            <a:off x="683248" y="3166475"/>
            <a:ext cx="2037969" cy="11772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marL="0" marR="0" lvl="0" indent="0" algn="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 pitchFamily="34"/>
              </a:rPr>
              <a:t>GOOGLE SLIDES AND FREE </a:t>
            </a:r>
          </a:p>
          <a:p>
            <a:pPr marL="0" marR="0" lvl="0" indent="0" algn="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 pitchFamily="34"/>
              </a:rPr>
              <a:t>PPT </a:t>
            </a:r>
          </a:p>
          <a:p>
            <a:pPr marL="0" marR="0" lvl="0" indent="0" algn="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8CB76C51-E9FC-4D6F-A1FF-9B2B0F6C6D39}"/>
              </a:ext>
            </a:extLst>
          </p:cNvPr>
          <p:cNvGrpSpPr/>
          <p:nvPr/>
        </p:nvGrpSpPr>
        <p:grpSpPr>
          <a:xfrm>
            <a:off x="425379" y="4052575"/>
            <a:ext cx="732333" cy="732333"/>
            <a:chOff x="425379" y="4052575"/>
            <a:chExt cx="732333" cy="732333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6214BDB1-4FB6-49F0-A3F0-9D0A603363F6}"/>
                </a:ext>
              </a:extLst>
            </p:cNvPr>
            <p:cNvSpPr/>
            <p:nvPr/>
          </p:nvSpPr>
          <p:spPr>
            <a:xfrm rot="10799991">
              <a:off x="425379" y="4052575"/>
              <a:ext cx="732333" cy="732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A7FA4F2E-8E60-4F0B-9564-0CE7F69A1340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4244F82A-8D2D-4A26-B7F3-337331669509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685781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1200" cap="none" spc="0" baseline="0">
                  <a:solidFill>
                    <a:srgbClr val="000000"/>
                  </a:solidFill>
                  <a:uFillTx/>
                  <a:latin typeface="Poppins Light"/>
                  <a:ea typeface="Arial Unicode MS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41572F71-FDA6-4507-952C-E5F218C289D8}"/>
                  </a:ext>
                </a:extLst>
              </p:cNvPr>
              <p:cNvSpPr/>
              <p:nvPr/>
            </p:nvSpPr>
            <p:spPr>
              <a:xfrm>
                <a:off x="851370" y="4263664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685781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1200" cap="none" spc="0" baseline="0">
                  <a:solidFill>
                    <a:srgbClr val="000000"/>
                  </a:solidFill>
                  <a:uFillTx/>
                  <a:latin typeface="Poppins Light"/>
                  <a:ea typeface="Arial Unicode MS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BA647628-EB06-4FD1-8E08-BBE35946B948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685781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1200" cap="none" spc="0" baseline="0">
                  <a:solidFill>
                    <a:srgbClr val="000000"/>
                  </a:solidFill>
                  <a:uFillTx/>
                  <a:latin typeface="Poppins Light"/>
                  <a:ea typeface="Arial Unicode MS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D72022B4-78AE-4BCC-B8C4-47925AB59853}"/>
              </a:ext>
            </a:extLst>
          </p:cNvPr>
          <p:cNvSpPr/>
          <p:nvPr/>
        </p:nvSpPr>
        <p:spPr>
          <a:xfrm rot="5400013">
            <a:off x="1948929" y="3912566"/>
            <a:ext cx="76233" cy="1668469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859F185A-5B49-4342-9730-6AA16FA528C0}"/>
              </a:ext>
            </a:extLst>
          </p:cNvPr>
          <p:cNvGrpSpPr/>
          <p:nvPr/>
        </p:nvGrpSpPr>
        <p:grpSpPr>
          <a:xfrm>
            <a:off x="2141944" y="972520"/>
            <a:ext cx="679335" cy="682754"/>
            <a:chOff x="2141944" y="972520"/>
            <a:chExt cx="679335" cy="682754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9A669F2A-3C96-405D-BF35-56A65BC868DB}"/>
                </a:ext>
              </a:extLst>
            </p:cNvPr>
            <p:cNvSpPr/>
            <p:nvPr/>
          </p:nvSpPr>
          <p:spPr>
            <a:xfrm rot="10799991">
              <a:off x="2724271" y="975939"/>
              <a:ext cx="97008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9CB9B77F-8A67-4C8D-85D2-09CDEADF21EC}"/>
                </a:ext>
              </a:extLst>
            </p:cNvPr>
            <p:cNvSpPr/>
            <p:nvPr/>
          </p:nvSpPr>
          <p:spPr>
            <a:xfrm rot="5400013">
              <a:off x="2433108" y="681356"/>
              <a:ext cx="97008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9BDE4E13-1534-4360-BFB0-A59DD9C9AF24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7C08174E-A2D0-450E-AC05-211288ACA605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3A1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BD1D3158-FF39-4089-AEFD-F1F85151DA93}"/>
                </a:ext>
              </a:extLst>
            </p:cNvPr>
            <p:cNvSpPr/>
            <p:nvPr/>
          </p:nvSpPr>
          <p:spPr>
            <a:xfrm>
              <a:off x="552379" y="4171785"/>
              <a:ext cx="49650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7008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6">
            <a:extLst>
              <a:ext uri="{FF2B5EF4-FFF2-40B4-BE49-F238E27FC236}">
                <a16:creationId xmlns:a16="http://schemas.microsoft.com/office/drawing/2014/main" id="{77810988-849A-4603-8D1F-6FDD159CB5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Forma libre: forma 12">
            <a:extLst>
              <a:ext uri="{FF2B5EF4-FFF2-40B4-BE49-F238E27FC236}">
                <a16:creationId xmlns:a16="http://schemas.microsoft.com/office/drawing/2014/main" id="{F8E09840-921C-42D6-A3C9-484A1FC79D50}"/>
              </a:ext>
            </a:extLst>
          </p:cNvPr>
          <p:cNvSpPr/>
          <p:nvPr/>
        </p:nvSpPr>
        <p:spPr>
          <a:xfrm flipV="1">
            <a:off x="-9747" y="3515831"/>
            <a:ext cx="2358649" cy="16276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58650"/>
              <a:gd name="f7" fmla="val 1627672"/>
              <a:gd name="f8" fmla="val 1267695"/>
              <a:gd name="f9" fmla="val 1331186"/>
              <a:gd name="f10" fmla="val 1404296"/>
              <a:gd name="f11" fmla="val 1598823"/>
              <a:gd name="f12" fmla="val 1481254"/>
              <a:gd name="f13" fmla="val 1550742"/>
              <a:gd name="f14" fmla="val 1669801"/>
              <a:gd name="f15" fmla="val 1433425"/>
              <a:gd name="f16" fmla="val 1685192"/>
              <a:gd name="f17" fmla="val 952615"/>
              <a:gd name="f18" fmla="val 1671725"/>
              <a:gd name="f19" fmla="val 629511"/>
              <a:gd name="f20" fmla="val 569891"/>
              <a:gd name="f21" fmla="val 1723671"/>
              <a:gd name="f22" fmla="val 525657"/>
              <a:gd name="f23" fmla="val 1777542"/>
              <a:gd name="f24" fmla="val 1798705"/>
              <a:gd name="f25" fmla="val 1819869"/>
              <a:gd name="f26" fmla="val 533350"/>
              <a:gd name="f27" fmla="val 1841032"/>
              <a:gd name="f28" fmla="val 548736"/>
              <a:gd name="f29" fmla="val 1891055"/>
              <a:gd name="f30" fmla="val 585277"/>
              <a:gd name="f31" fmla="val 1952621"/>
              <a:gd name="f32" fmla="val 612202"/>
              <a:gd name="f33" fmla="val 2016111"/>
              <a:gd name="f34" fmla="val 2077678"/>
              <a:gd name="f35" fmla="val 2141168"/>
              <a:gd name="f36" fmla="val 587200"/>
              <a:gd name="f37" fmla="val 2204658"/>
              <a:gd name="f38" fmla="val 517964"/>
              <a:gd name="f39" fmla="val 2307109"/>
              <a:gd name="f40" fmla="val 411225"/>
              <a:gd name="f41" fmla="val 2347602"/>
              <a:gd name="f42" fmla="val 230110"/>
              <a:gd name="f43" fmla="val 2358199"/>
              <a:gd name="f44" fmla="val 45411"/>
              <a:gd name="f45" fmla="val 9192"/>
              <a:gd name="f46" fmla="val 76581"/>
              <a:gd name="f47" fmla="val 53684"/>
              <a:gd name="f48" fmla="val 405936"/>
              <a:gd name="f49" fmla="val 141224"/>
              <a:gd name="f50" fmla="val 735290"/>
              <a:gd name="f51" fmla="val 313417"/>
              <a:gd name="f52" fmla="val 382679"/>
              <a:gd name="f53" fmla="val 467333"/>
              <a:gd name="f54" fmla="val 681439"/>
              <a:gd name="f55" fmla="val 567378"/>
              <a:gd name="f56" fmla="val 625096"/>
              <a:gd name="f57" fmla="val 473729"/>
              <a:gd name="f58" fmla="val 675119"/>
              <a:gd name="f59" fmla="val 444881"/>
              <a:gd name="f60" fmla="val 715522"/>
              <a:gd name="f61" fmla="val 830959"/>
              <a:gd name="f62" fmla="val 880982"/>
              <a:gd name="f63" fmla="val 669899"/>
              <a:gd name="f64" fmla="val 673746"/>
              <a:gd name="f65" fmla="val 934852"/>
              <a:gd name="f66" fmla="val 1364188"/>
              <a:gd name="f67" fmla="val 1067605"/>
              <a:gd name="f68" fmla="+- 0 0 -90"/>
              <a:gd name="f69" fmla="*/ f3 1 2358650"/>
              <a:gd name="f70" fmla="*/ f4 1 1627672"/>
              <a:gd name="f71" fmla="val f5"/>
              <a:gd name="f72" fmla="val f6"/>
              <a:gd name="f73" fmla="val f7"/>
              <a:gd name="f74" fmla="*/ f68 f0 1"/>
              <a:gd name="f75" fmla="+- f73 0 f71"/>
              <a:gd name="f76" fmla="+- f72 0 f71"/>
              <a:gd name="f77" fmla="*/ f74 1 f2"/>
              <a:gd name="f78" fmla="*/ f76 1 2358650"/>
              <a:gd name="f79" fmla="*/ f75 1 1627672"/>
              <a:gd name="f80" fmla="*/ 1267695 f76 1"/>
              <a:gd name="f81" fmla="*/ 1627672 f75 1"/>
              <a:gd name="f82" fmla="*/ 1481254 f76 1"/>
              <a:gd name="f83" fmla="*/ 1550742 f75 1"/>
              <a:gd name="f84" fmla="*/ 1671725 f76 1"/>
              <a:gd name="f85" fmla="*/ 629511 f75 1"/>
              <a:gd name="f86" fmla="*/ 1777542 f76 1"/>
              <a:gd name="f87" fmla="*/ 525657 f75 1"/>
              <a:gd name="f88" fmla="*/ 1841032 f76 1"/>
              <a:gd name="f89" fmla="*/ 548736 f75 1"/>
              <a:gd name="f90" fmla="*/ 2016111 f76 1"/>
              <a:gd name="f91" fmla="*/ 612202 f75 1"/>
              <a:gd name="f92" fmla="*/ 2204658 f76 1"/>
              <a:gd name="f93" fmla="*/ 517964 f75 1"/>
              <a:gd name="f94" fmla="*/ 2358199 f76 1"/>
              <a:gd name="f95" fmla="*/ 45411 f75 1"/>
              <a:gd name="f96" fmla="*/ 2358650 f76 1"/>
              <a:gd name="f97" fmla="*/ 0 f75 1"/>
              <a:gd name="f98" fmla="*/ 0 f76 1"/>
              <a:gd name="f99" fmla="*/ 9192 f76 1"/>
              <a:gd name="f100" fmla="*/ 76581 f75 1"/>
              <a:gd name="f101" fmla="*/ 313417 f76 1"/>
              <a:gd name="f102" fmla="*/ 735290 f75 1"/>
              <a:gd name="f103" fmla="*/ 567378 f76 1"/>
              <a:gd name="f104" fmla="*/ 715522 f76 1"/>
              <a:gd name="f105" fmla="*/ 444881 f75 1"/>
              <a:gd name="f106" fmla="*/ 880982 f76 1"/>
              <a:gd name="f107" fmla="*/ 673746 f75 1"/>
              <a:gd name="f108" fmla="+- f77 0 f1"/>
              <a:gd name="f109" fmla="*/ f80 1 2358650"/>
              <a:gd name="f110" fmla="*/ f81 1 1627672"/>
              <a:gd name="f111" fmla="*/ f82 1 2358650"/>
              <a:gd name="f112" fmla="*/ f83 1 1627672"/>
              <a:gd name="f113" fmla="*/ f84 1 2358650"/>
              <a:gd name="f114" fmla="*/ f85 1 1627672"/>
              <a:gd name="f115" fmla="*/ f86 1 2358650"/>
              <a:gd name="f116" fmla="*/ f87 1 1627672"/>
              <a:gd name="f117" fmla="*/ f88 1 2358650"/>
              <a:gd name="f118" fmla="*/ f89 1 1627672"/>
              <a:gd name="f119" fmla="*/ f90 1 2358650"/>
              <a:gd name="f120" fmla="*/ f91 1 1627672"/>
              <a:gd name="f121" fmla="*/ f92 1 2358650"/>
              <a:gd name="f122" fmla="*/ f93 1 1627672"/>
              <a:gd name="f123" fmla="*/ f94 1 2358650"/>
              <a:gd name="f124" fmla="*/ f95 1 1627672"/>
              <a:gd name="f125" fmla="*/ f96 1 2358650"/>
              <a:gd name="f126" fmla="*/ f97 1 1627672"/>
              <a:gd name="f127" fmla="*/ f98 1 2358650"/>
              <a:gd name="f128" fmla="*/ f99 1 2358650"/>
              <a:gd name="f129" fmla="*/ f100 1 1627672"/>
              <a:gd name="f130" fmla="*/ f101 1 2358650"/>
              <a:gd name="f131" fmla="*/ f102 1 1627672"/>
              <a:gd name="f132" fmla="*/ f103 1 2358650"/>
              <a:gd name="f133" fmla="*/ f104 1 2358650"/>
              <a:gd name="f134" fmla="*/ f105 1 1627672"/>
              <a:gd name="f135" fmla="*/ f106 1 2358650"/>
              <a:gd name="f136" fmla="*/ f107 1 1627672"/>
              <a:gd name="f137" fmla="*/ f71 1 f78"/>
              <a:gd name="f138" fmla="*/ f72 1 f78"/>
              <a:gd name="f139" fmla="*/ f71 1 f79"/>
              <a:gd name="f140" fmla="*/ f73 1 f79"/>
              <a:gd name="f141" fmla="*/ f109 1 f78"/>
              <a:gd name="f142" fmla="*/ f110 1 f79"/>
              <a:gd name="f143" fmla="*/ f111 1 f78"/>
              <a:gd name="f144" fmla="*/ f112 1 f79"/>
              <a:gd name="f145" fmla="*/ f113 1 f78"/>
              <a:gd name="f146" fmla="*/ f114 1 f79"/>
              <a:gd name="f147" fmla="*/ f115 1 f78"/>
              <a:gd name="f148" fmla="*/ f116 1 f79"/>
              <a:gd name="f149" fmla="*/ f117 1 f78"/>
              <a:gd name="f150" fmla="*/ f118 1 f79"/>
              <a:gd name="f151" fmla="*/ f119 1 f78"/>
              <a:gd name="f152" fmla="*/ f120 1 f79"/>
              <a:gd name="f153" fmla="*/ f121 1 f78"/>
              <a:gd name="f154" fmla="*/ f122 1 f79"/>
              <a:gd name="f155" fmla="*/ f123 1 f78"/>
              <a:gd name="f156" fmla="*/ f124 1 f79"/>
              <a:gd name="f157" fmla="*/ f125 1 f78"/>
              <a:gd name="f158" fmla="*/ f126 1 f79"/>
              <a:gd name="f159" fmla="*/ f127 1 f78"/>
              <a:gd name="f160" fmla="*/ f128 1 f78"/>
              <a:gd name="f161" fmla="*/ f129 1 f79"/>
              <a:gd name="f162" fmla="*/ f130 1 f78"/>
              <a:gd name="f163" fmla="*/ f131 1 f79"/>
              <a:gd name="f164" fmla="*/ f132 1 f78"/>
              <a:gd name="f165" fmla="*/ f133 1 f78"/>
              <a:gd name="f166" fmla="*/ f134 1 f79"/>
              <a:gd name="f167" fmla="*/ f135 1 f78"/>
              <a:gd name="f168" fmla="*/ f136 1 f79"/>
              <a:gd name="f169" fmla="*/ f137 f69 1"/>
              <a:gd name="f170" fmla="*/ f138 f69 1"/>
              <a:gd name="f171" fmla="*/ f140 f70 1"/>
              <a:gd name="f172" fmla="*/ f139 f70 1"/>
              <a:gd name="f173" fmla="*/ f141 f69 1"/>
              <a:gd name="f174" fmla="*/ f142 f70 1"/>
              <a:gd name="f175" fmla="*/ f143 f69 1"/>
              <a:gd name="f176" fmla="*/ f144 f70 1"/>
              <a:gd name="f177" fmla="*/ f145 f69 1"/>
              <a:gd name="f178" fmla="*/ f146 f70 1"/>
              <a:gd name="f179" fmla="*/ f147 f69 1"/>
              <a:gd name="f180" fmla="*/ f148 f70 1"/>
              <a:gd name="f181" fmla="*/ f149 f69 1"/>
              <a:gd name="f182" fmla="*/ f150 f70 1"/>
              <a:gd name="f183" fmla="*/ f151 f69 1"/>
              <a:gd name="f184" fmla="*/ f152 f70 1"/>
              <a:gd name="f185" fmla="*/ f153 f69 1"/>
              <a:gd name="f186" fmla="*/ f154 f70 1"/>
              <a:gd name="f187" fmla="*/ f155 f69 1"/>
              <a:gd name="f188" fmla="*/ f156 f70 1"/>
              <a:gd name="f189" fmla="*/ f157 f69 1"/>
              <a:gd name="f190" fmla="*/ f158 f70 1"/>
              <a:gd name="f191" fmla="*/ f159 f69 1"/>
              <a:gd name="f192" fmla="*/ f160 f69 1"/>
              <a:gd name="f193" fmla="*/ f161 f70 1"/>
              <a:gd name="f194" fmla="*/ f162 f69 1"/>
              <a:gd name="f195" fmla="*/ f163 f70 1"/>
              <a:gd name="f196" fmla="*/ f164 f69 1"/>
              <a:gd name="f197" fmla="*/ f165 f69 1"/>
              <a:gd name="f198" fmla="*/ f166 f70 1"/>
              <a:gd name="f199" fmla="*/ f167 f69 1"/>
              <a:gd name="f200" fmla="*/ f168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73" y="f174"/>
              </a:cxn>
              <a:cxn ang="f108">
                <a:pos x="f175" y="f176"/>
              </a:cxn>
              <a:cxn ang="f108">
                <a:pos x="f177" y="f178"/>
              </a:cxn>
              <a:cxn ang="f108">
                <a:pos x="f179" y="f180"/>
              </a:cxn>
              <a:cxn ang="f108">
                <a:pos x="f181" y="f182"/>
              </a:cxn>
              <a:cxn ang="f108">
                <a:pos x="f183" y="f184"/>
              </a:cxn>
              <a:cxn ang="f108">
                <a:pos x="f185" y="f186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91" y="f190"/>
              </a:cxn>
              <a:cxn ang="f108">
                <a:pos x="f192" y="f193"/>
              </a:cxn>
              <a:cxn ang="f108">
                <a:pos x="f194" y="f195"/>
              </a:cxn>
              <a:cxn ang="f108">
                <a:pos x="f196" y="f182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173" y="f174"/>
              </a:cxn>
            </a:cxnLst>
            <a:rect l="f169" t="f172" r="f170" b="f171"/>
            <a:pathLst>
              <a:path w="2358650" h="1627672">
                <a:moveTo>
                  <a:pt x="f8" y="f7"/>
                </a:moveTo>
                <a:cubicBezTo>
                  <a:pt x="f9" y="f7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18" y="f20"/>
                  <a:pt x="f21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lnTo>
                  <a:pt x="f6" y="f5"/>
                </a:lnTo>
                <a:lnTo>
                  <a:pt x="f5" y="f5"/>
                </a:lnTo>
                <a:lnTo>
                  <a:pt x="f45" y="f46"/>
                </a:lnTo>
                <a:cubicBezTo>
                  <a:pt x="f47" y="f48"/>
                  <a:pt x="f49" y="f50"/>
                  <a:pt x="f51" y="f50"/>
                </a:cubicBezTo>
                <a:cubicBezTo>
                  <a:pt x="f52" y="f50"/>
                  <a:pt x="f53" y="f54"/>
                  <a:pt x="f55" y="f28"/>
                </a:cubicBezTo>
                <a:cubicBezTo>
                  <a:pt x="f56" y="f57"/>
                  <a:pt x="f58" y="f59"/>
                  <a:pt x="f60" y="f59"/>
                </a:cubicBezTo>
                <a:cubicBezTo>
                  <a:pt x="f61" y="f59"/>
                  <a:pt x="f62" y="f63"/>
                  <a:pt x="f62" y="f64"/>
                </a:cubicBezTo>
                <a:cubicBezTo>
                  <a:pt x="f65" y="f66"/>
                  <a:pt x="f67" y="f7"/>
                  <a:pt x="f8" y="f7"/>
                </a:cubicBezTo>
                <a:close/>
              </a:path>
            </a:pathLst>
          </a:custGeom>
          <a:solidFill>
            <a:srgbClr val="FBDC9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8723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69C04A9-7668-474E-B97F-98BDAB72AEC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15552" y="697019"/>
            <a:ext cx="3515776" cy="3749460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8163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id="{F7D07EBF-0230-43D3-9E8C-804A731D331D}"/>
              </a:ext>
            </a:extLst>
          </p:cNvPr>
          <p:cNvSpPr/>
          <p:nvPr/>
        </p:nvSpPr>
        <p:spPr>
          <a:xfrm rot="5400013">
            <a:off x="78921" y="-78922"/>
            <a:ext cx="5148931" cy="5306775"/>
          </a:xfrm>
          <a:prstGeom prst="rect">
            <a:avLst/>
          </a:prstGeom>
          <a:solidFill>
            <a:srgbClr val="E9E9E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3" name="직사각형 21">
            <a:extLst>
              <a:ext uri="{FF2B5EF4-FFF2-40B4-BE49-F238E27FC236}">
                <a16:creationId xmlns:a16="http://schemas.microsoft.com/office/drawing/2014/main" id="{5A1AFE1D-E3DC-4392-A4BC-0AB94698A715}"/>
              </a:ext>
            </a:extLst>
          </p:cNvPr>
          <p:cNvSpPr/>
          <p:nvPr/>
        </p:nvSpPr>
        <p:spPr>
          <a:xfrm>
            <a:off x="0" y="1420986"/>
            <a:ext cx="9144000" cy="2301526"/>
          </a:xfrm>
          <a:prstGeom prst="rect">
            <a:avLst/>
          </a:prstGeom>
          <a:solidFill>
            <a:srgbClr val="F3A1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Picture Placeholder 34">
            <a:extLst>
              <a:ext uri="{FF2B5EF4-FFF2-40B4-BE49-F238E27FC236}">
                <a16:creationId xmlns:a16="http://schemas.microsoft.com/office/drawing/2014/main" id="{6CE1C3CA-C0F5-4668-990A-5DE5CACD7F5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54458" y="378643"/>
            <a:ext cx="4831461" cy="4469651"/>
          </a:xfrm>
          <a:solidFill>
            <a:srgbClr val="FFD2AF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848C5E06-3BF5-4656-91F4-ECD32AE1937F}"/>
              </a:ext>
            </a:extLst>
          </p:cNvPr>
          <p:cNvSpPr/>
          <p:nvPr/>
        </p:nvSpPr>
        <p:spPr>
          <a:xfrm>
            <a:off x="1752987" y="2561911"/>
            <a:ext cx="34756" cy="347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050"/>
              <a:gd name="f7" fmla="val 7144"/>
              <a:gd name="f8" fmla="val 11906"/>
              <a:gd name="f9" fmla="val 9049"/>
              <a:gd name="f10" fmla="val 10001"/>
              <a:gd name="f11" fmla="+- 0 0 -90"/>
              <a:gd name="f12" fmla="*/ f3 1 19050"/>
              <a:gd name="f13" fmla="*/ f4 1 19050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19050"/>
              <a:gd name="f20" fmla="*/ 7144 f17 1"/>
              <a:gd name="f21" fmla="*/ 11906 f17 1"/>
              <a:gd name="f22" fmla="+- f18 0 f1"/>
              <a:gd name="f23" fmla="*/ f20 1 19050"/>
              <a:gd name="f24" fmla="*/ f21 1 19050"/>
              <a:gd name="f25" fmla="*/ f14 1 f19"/>
              <a:gd name="f26" fmla="*/ f15 1 f19"/>
              <a:gd name="f27" fmla="*/ f23 1 f19"/>
              <a:gd name="f28" fmla="*/ f24 1 f19"/>
              <a:gd name="f29" fmla="*/ f25 f12 1"/>
              <a:gd name="f30" fmla="*/ f26 f12 1"/>
              <a:gd name="f31" fmla="*/ f26 f13 1"/>
              <a:gd name="f32" fmla="*/ f25 f13 1"/>
              <a:gd name="f33" fmla="*/ f27 f12 1"/>
              <a:gd name="f34" fmla="*/ f28 f13 1"/>
              <a:gd name="f35" fmla="*/ f28 f12 1"/>
              <a:gd name="f36" fmla="*/ f27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33" y="f34"/>
              </a:cxn>
              <a:cxn ang="f22">
                <a:pos x="f35" y="f36"/>
              </a:cxn>
              <a:cxn ang="f22">
                <a:pos x="f33" y="f34"/>
              </a:cxn>
            </a:cxnLst>
            <a:rect l="f29" t="f32" r="f30" b="f31"/>
            <a:pathLst>
              <a:path w="19050" h="19050">
                <a:moveTo>
                  <a:pt x="f7" y="f8"/>
                </a:moveTo>
                <a:lnTo>
                  <a:pt x="f8" y="f7"/>
                </a:lnTo>
                <a:cubicBezTo>
                  <a:pt x="f9" y="f10"/>
                  <a:pt x="f7" y="f8"/>
                  <a:pt x="f7" y="f8"/>
                </a:cubicBezTo>
                <a:close/>
              </a:path>
            </a:pathLst>
          </a:custGeom>
          <a:solidFill>
            <a:srgbClr val="A3807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38494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202C32E-DFB6-47B7-8624-A065F4667EC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100382" y="0"/>
            <a:ext cx="6043617" cy="5143499"/>
          </a:xfrm>
        </p:spPr>
        <p:txBody>
          <a:bodyPr/>
          <a:lstStyle>
            <a:lvl1pPr marL="0" indent="0" defTabSz="685800">
              <a:lnSpc>
                <a:spcPct val="90000"/>
              </a:lnSpc>
              <a:spcBef>
                <a:spcPts val="750"/>
              </a:spcBef>
              <a:buNone/>
              <a:defRPr lang="en-US" sz="1200">
                <a:solidFill>
                  <a:srgbClr val="FF9F55"/>
                </a:solidFill>
              </a:defRPr>
            </a:lvl1pPr>
            <a:lvl2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FF9F55"/>
                </a:solidFill>
                <a:uFillTx/>
                <a:latin typeface="Maven Pro"/>
                <a:ea typeface="Maven Pro"/>
                <a:cs typeface="Maven Pro"/>
              </a:defRPr>
            </a:lvl2pPr>
          </a:lstStyle>
          <a:p>
            <a:pPr lvl="0"/>
            <a:r>
              <a:rPr lang="en-US"/>
              <a:t>Image placeholder</a:t>
            </a:r>
          </a:p>
          <a:p>
            <a:pPr lvl="0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6BEC75F3-4C4A-4ED1-8038-9B60984B4A7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306202" y="1194617"/>
            <a:ext cx="3711394" cy="2743200"/>
          </a:xfrm>
        </p:spPr>
        <p:txBody>
          <a:bodyPr/>
          <a:lstStyle>
            <a:lvl1pPr marL="0" indent="0" defTabSz="685800">
              <a:lnSpc>
                <a:spcPct val="90000"/>
              </a:lnSpc>
              <a:spcBef>
                <a:spcPts val="750"/>
              </a:spcBef>
              <a:buNone/>
              <a:defRPr lang="en-US" sz="1200">
                <a:solidFill>
                  <a:srgbClr val="FF9F55"/>
                </a:solidFill>
              </a:defRPr>
            </a:lvl1pPr>
            <a:lvl2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FF9F55"/>
                </a:solidFill>
                <a:uFillTx/>
                <a:latin typeface="Maven Pro"/>
                <a:ea typeface="Maven Pro"/>
                <a:cs typeface="Maven Pro"/>
              </a:defRPr>
            </a:lvl2pPr>
          </a:lstStyle>
          <a:p>
            <a:pPr lvl="0"/>
            <a:r>
              <a:rPr lang="en-US"/>
              <a:t>Image placeholder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08DCC736-54B4-407F-A074-784B19D1608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05751" y="960120"/>
            <a:ext cx="1796146" cy="3010991"/>
          </a:xfrm>
          <a:solidFill>
            <a:srgbClr val="FFD2AF"/>
          </a:solidFill>
          <a:effectLst>
            <a:outerShdw dir="16200000" algn="tl">
              <a:srgbClr val="000000">
                <a:alpha val="40000"/>
              </a:srgbClr>
            </a:outerShdw>
          </a:effectLst>
        </p:spPr>
        <p:txBody>
          <a:bodyPr anchor="ctr" anchorCtr="1"/>
          <a:lstStyle>
            <a:lvl1pPr marL="0" indent="0" algn="ctr" defTabSz="685800">
              <a:lnSpc>
                <a:spcPct val="90000"/>
              </a:lnSpc>
              <a:spcBef>
                <a:spcPts val="750"/>
              </a:spcBef>
              <a:buNone/>
              <a:defRPr lang="en-US" sz="900"/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0320D212-8A8B-4E45-8542-1274188B0E8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761408" y="960120"/>
            <a:ext cx="1796146" cy="3010991"/>
          </a:xfrm>
          <a:solidFill>
            <a:srgbClr val="FFD2AF"/>
          </a:solidFill>
          <a:effectLst>
            <a:outerShdw dir="16200000" algn="tl">
              <a:srgbClr val="000000">
                <a:alpha val="40000"/>
              </a:srgbClr>
            </a:outerShdw>
          </a:effectLst>
        </p:spPr>
        <p:txBody>
          <a:bodyPr anchor="ctr" anchorCtr="1"/>
          <a:lstStyle>
            <a:lvl1pPr marL="0" indent="0" algn="ctr" defTabSz="685800">
              <a:lnSpc>
                <a:spcPct val="90000"/>
              </a:lnSpc>
              <a:spcBef>
                <a:spcPts val="750"/>
              </a:spcBef>
              <a:buNone/>
              <a:defRPr lang="en-US" sz="900"/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1B905237-89D4-4C51-B821-DBFCC6C3198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717075" y="960120"/>
            <a:ext cx="1796146" cy="3010991"/>
          </a:xfrm>
          <a:solidFill>
            <a:srgbClr val="FFD2AF"/>
          </a:solidFill>
          <a:effectLst>
            <a:outerShdw dir="16200000" algn="tl">
              <a:srgbClr val="000000">
                <a:alpha val="40000"/>
              </a:srgbClr>
            </a:outerShdw>
          </a:effectLst>
        </p:spPr>
        <p:txBody>
          <a:bodyPr anchor="ctr" anchorCtr="1"/>
          <a:lstStyle>
            <a:lvl1pPr marL="0" indent="0" algn="ctr" defTabSz="685800">
              <a:lnSpc>
                <a:spcPct val="90000"/>
              </a:lnSpc>
              <a:spcBef>
                <a:spcPts val="750"/>
              </a:spcBef>
              <a:buNone/>
              <a:defRPr lang="en-US" sz="900"/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08081466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9547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7">
            <a:extLst>
              <a:ext uri="{FF2B5EF4-FFF2-40B4-BE49-F238E27FC236}">
                <a16:creationId xmlns:a16="http://schemas.microsoft.com/office/drawing/2014/main" id="{0E8F1B14-0DC1-4955-85D8-808239D1DF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6224" y="1718102"/>
            <a:ext cx="5794497" cy="2541300"/>
          </a:xfrm>
        </p:spPr>
        <p:txBody>
          <a:bodyPr/>
          <a:lstStyle>
            <a:lvl1pPr indent="-304796">
              <a:buSzPts val="1200"/>
              <a:defRPr/>
            </a:lvl1pPr>
          </a:lstStyle>
          <a:p>
            <a:pPr lvl="0"/>
            <a:endParaRPr lang="es-PE"/>
          </a:p>
        </p:txBody>
      </p:sp>
      <p:grpSp>
        <p:nvGrpSpPr>
          <p:cNvPr id="3" name="Google Shape;80;p7">
            <a:extLst>
              <a:ext uri="{FF2B5EF4-FFF2-40B4-BE49-F238E27FC236}">
                <a16:creationId xmlns:a16="http://schemas.microsoft.com/office/drawing/2014/main" id="{BE9BA408-E6F6-4C1C-BBE2-EFF779827031}"/>
              </a:ext>
            </a:extLst>
          </p:cNvPr>
          <p:cNvGrpSpPr/>
          <p:nvPr/>
        </p:nvGrpSpPr>
        <p:grpSpPr>
          <a:xfrm>
            <a:off x="340156" y="301295"/>
            <a:ext cx="3709246" cy="1096035"/>
            <a:chOff x="340156" y="301295"/>
            <a:chExt cx="3709246" cy="1096035"/>
          </a:xfrm>
        </p:grpSpPr>
        <p:sp>
          <p:nvSpPr>
            <p:cNvPr id="4" name="Google Shape;81;p7">
              <a:extLst>
                <a:ext uri="{FF2B5EF4-FFF2-40B4-BE49-F238E27FC236}">
                  <a16:creationId xmlns:a16="http://schemas.microsoft.com/office/drawing/2014/main" id="{6CB1B2EB-4C51-40D8-813C-EBE1DD729982}"/>
                </a:ext>
              </a:extLst>
            </p:cNvPr>
            <p:cNvSpPr/>
            <p:nvPr/>
          </p:nvSpPr>
          <p:spPr>
            <a:xfrm rot="15809494" flipH="1">
              <a:off x="2043698" y="-608374"/>
              <a:ext cx="803446" cy="32079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82;p7">
              <a:extLst>
                <a:ext uri="{FF2B5EF4-FFF2-40B4-BE49-F238E27FC236}">
                  <a16:creationId xmlns:a16="http://schemas.microsoft.com/office/drawing/2014/main" id="{42893DBF-4CD3-495F-BEBF-452DADEE5A2D}"/>
                </a:ext>
              </a:extLst>
            </p:cNvPr>
            <p:cNvSpPr/>
            <p:nvPr/>
          </p:nvSpPr>
          <p:spPr>
            <a:xfrm rot="4954121" flipH="1">
              <a:off x="854735" y="-213284"/>
              <a:ext cx="343832" cy="137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" name="Google Shape;83;p7">
            <a:extLst>
              <a:ext uri="{FF2B5EF4-FFF2-40B4-BE49-F238E27FC236}">
                <a16:creationId xmlns:a16="http://schemas.microsoft.com/office/drawing/2014/main" id="{AAD19A65-9F5A-4D6F-A6AA-060D4E4A11A0}"/>
              </a:ext>
            </a:extLst>
          </p:cNvPr>
          <p:cNvSpPr/>
          <p:nvPr/>
        </p:nvSpPr>
        <p:spPr>
          <a:xfrm rot="4916821" flipH="1">
            <a:off x="218001" y="3656265"/>
            <a:ext cx="462357" cy="1846063"/>
          </a:xfrm>
          <a:custGeom>
            <a:avLst/>
            <a:gdLst>
              <a:gd name="f0" fmla="val w"/>
              <a:gd name="f1" fmla="val h"/>
              <a:gd name="f2" fmla="val 0"/>
              <a:gd name="f3" fmla="val 14314"/>
              <a:gd name="f4" fmla="val 57152"/>
              <a:gd name="f5" fmla="val 4727"/>
              <a:gd name="f6" fmla="val 1"/>
              <a:gd name="f7" fmla="val 2389"/>
              <a:gd name="f8" fmla="val 5098"/>
              <a:gd name="f9" fmla="val 193"/>
              <a:gd name="f10" fmla="val 11087"/>
              <a:gd name="f11" fmla="val 504"/>
              <a:gd name="f12" fmla="val 19571"/>
              <a:gd name="f13" fmla="val 3851"/>
              <a:gd name="f14" fmla="val 24552"/>
              <a:gd name="f15" fmla="val 2450"/>
              <a:gd name="f16" fmla="val 31789"/>
              <a:gd name="f17" fmla="val 1049"/>
              <a:gd name="f18" fmla="val 39027"/>
              <a:gd name="f19" fmla="val 1244"/>
              <a:gd name="f20" fmla="val 39339"/>
              <a:gd name="f21" fmla="val 4551"/>
              <a:gd name="f22" fmla="val 43191"/>
              <a:gd name="f23" fmla="val 7898"/>
              <a:gd name="f24" fmla="val 47044"/>
              <a:gd name="f25" fmla="val 6847"/>
              <a:gd name="f26" fmla="val 52453"/>
              <a:gd name="f27" fmla="val 7470"/>
              <a:gd name="f28" fmla="val 53659"/>
              <a:gd name="f29" fmla="val 8735"/>
              <a:gd name="f30" fmla="val 56119"/>
              <a:gd name="f31" fmla="val 9778"/>
              <a:gd name="f32" fmla="val 57151"/>
              <a:gd name="f33" fmla="val 10626"/>
              <a:gd name="f34" fmla="val 14061"/>
              <a:gd name="f35" fmla="val 40244"/>
              <a:gd name="f36" fmla="val 13190"/>
              <a:gd name="f37" fmla="val 32568"/>
              <a:gd name="f38" fmla="val 11750"/>
              <a:gd name="f39" fmla="val 22995"/>
              <a:gd name="f40" fmla="val 8832"/>
              <a:gd name="f41" fmla="val 25991"/>
              <a:gd name="f42" fmla="val 9727"/>
              <a:gd name="f43" fmla="val 18325"/>
              <a:gd name="f44" fmla="val 10661"/>
              <a:gd name="f45" fmla="val 10698"/>
              <a:gd name="f46" fmla="val 9999"/>
              <a:gd name="f47" fmla="val 9998"/>
              <a:gd name="f48" fmla="val 7431"/>
              <a:gd name="f49" fmla="val 2954"/>
              <a:gd name="f50" fmla="val 6665"/>
              <a:gd name="f51" fmla="val 884"/>
              <a:gd name="f52" fmla="val 5700"/>
              <a:gd name="f53" fmla="*/ f0 1 14314"/>
              <a:gd name="f54" fmla="*/ f1 1 57152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14314"/>
              <a:gd name="f61" fmla="*/ f58 1 57152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14314" h="57152">
                <a:moveTo>
                  <a:pt x="f5" y="f6"/>
                </a:moveTo>
                <a:cubicBezTo>
                  <a:pt x="f7" y="f6"/>
                  <a:pt x="f6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6"/>
                  <a:pt x="f5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oogle Shape;84;p7">
            <a:extLst>
              <a:ext uri="{FF2B5EF4-FFF2-40B4-BE49-F238E27FC236}">
                <a16:creationId xmlns:a16="http://schemas.microsoft.com/office/drawing/2014/main" id="{CC3531F0-3914-4B29-B11A-E1E1B7615B9F}"/>
              </a:ext>
            </a:extLst>
          </p:cNvPr>
          <p:cNvGrpSpPr/>
          <p:nvPr/>
        </p:nvGrpSpPr>
        <p:grpSpPr>
          <a:xfrm>
            <a:off x="7589967" y="4348228"/>
            <a:ext cx="2088829" cy="617237"/>
            <a:chOff x="7589967" y="4348228"/>
            <a:chExt cx="2088829" cy="617237"/>
          </a:xfrm>
        </p:grpSpPr>
        <p:sp>
          <p:nvSpPr>
            <p:cNvPr id="8" name="Google Shape;85;p7">
              <a:extLst>
                <a:ext uri="{FF2B5EF4-FFF2-40B4-BE49-F238E27FC236}">
                  <a16:creationId xmlns:a16="http://schemas.microsoft.com/office/drawing/2014/main" id="{889D1EE7-EA65-4ECE-A853-7FDDA0E63F52}"/>
                </a:ext>
              </a:extLst>
            </p:cNvPr>
            <p:cNvSpPr/>
            <p:nvPr/>
          </p:nvSpPr>
          <p:spPr>
            <a:xfrm rot="15809494" flipH="1">
              <a:off x="8549298" y="3835966"/>
              <a:ext cx="452454" cy="1806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86;p7">
              <a:extLst>
                <a:ext uri="{FF2B5EF4-FFF2-40B4-BE49-F238E27FC236}">
                  <a16:creationId xmlns:a16="http://schemas.microsoft.com/office/drawing/2014/main" id="{5C9816CB-806E-47F6-B0E1-94784292C2E6}"/>
                </a:ext>
              </a:extLst>
            </p:cNvPr>
            <p:cNvSpPr/>
            <p:nvPr/>
          </p:nvSpPr>
          <p:spPr>
            <a:xfrm rot="4954121" flipH="1">
              <a:off x="7879750" y="4058445"/>
              <a:ext cx="193624" cy="7731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87;p7">
            <a:extLst>
              <a:ext uri="{FF2B5EF4-FFF2-40B4-BE49-F238E27FC236}">
                <a16:creationId xmlns:a16="http://schemas.microsoft.com/office/drawing/2014/main" id="{F2020868-2E55-4D2F-BCBE-B093B062B9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38499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;p8">
            <a:extLst>
              <a:ext uri="{FF2B5EF4-FFF2-40B4-BE49-F238E27FC236}">
                <a16:creationId xmlns:a16="http://schemas.microsoft.com/office/drawing/2014/main" id="{A149D4EB-3E5B-4F61-AE47-74951DA7DC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7398" y="1138674"/>
            <a:ext cx="3949202" cy="2181301"/>
          </a:xfrm>
        </p:spPr>
        <p:txBody>
          <a:bodyPr anchor="ctr" anchorCtr="1"/>
          <a:lstStyle>
            <a:lvl1pPr algn="ctr">
              <a:defRPr sz="7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38052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2;p9">
            <a:extLst>
              <a:ext uri="{FF2B5EF4-FFF2-40B4-BE49-F238E27FC236}">
                <a16:creationId xmlns:a16="http://schemas.microsoft.com/office/drawing/2014/main" id="{B0E4FC55-844B-4B02-A048-1DB53D3DC698}"/>
              </a:ext>
            </a:extLst>
          </p:cNvPr>
          <p:cNvGrpSpPr/>
          <p:nvPr/>
        </p:nvGrpSpPr>
        <p:grpSpPr>
          <a:xfrm>
            <a:off x="50118" y="1275541"/>
            <a:ext cx="4176668" cy="1501217"/>
            <a:chOff x="50118" y="1275541"/>
            <a:chExt cx="4176668" cy="1501217"/>
          </a:xfrm>
        </p:grpSpPr>
        <p:sp>
          <p:nvSpPr>
            <p:cNvPr id="3" name="Google Shape;93;p9">
              <a:extLst>
                <a:ext uri="{FF2B5EF4-FFF2-40B4-BE49-F238E27FC236}">
                  <a16:creationId xmlns:a16="http://schemas.microsoft.com/office/drawing/2014/main" id="{122DEB2D-3CB8-4898-B718-66766DEDAA4D}"/>
                </a:ext>
              </a:extLst>
            </p:cNvPr>
            <p:cNvSpPr/>
            <p:nvPr/>
          </p:nvSpPr>
          <p:spPr>
            <a:xfrm rot="5846026">
              <a:off x="1615456" y="-289797"/>
              <a:ext cx="1045991" cy="4176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94;p9">
              <a:extLst>
                <a:ext uri="{FF2B5EF4-FFF2-40B4-BE49-F238E27FC236}">
                  <a16:creationId xmlns:a16="http://schemas.microsoft.com/office/drawing/2014/main" id="{5820023A-9E78-41A5-B0E9-F5DF6C538BE5}"/>
                </a:ext>
              </a:extLst>
            </p:cNvPr>
            <p:cNvSpPr/>
            <p:nvPr/>
          </p:nvSpPr>
          <p:spPr>
            <a:xfrm rot="5845888">
              <a:off x="1924766" y="1659161"/>
              <a:ext cx="447617" cy="1787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" name="Google Shape;95;p9">
            <a:extLst>
              <a:ext uri="{FF2B5EF4-FFF2-40B4-BE49-F238E27FC236}">
                <a16:creationId xmlns:a16="http://schemas.microsoft.com/office/drawing/2014/main" id="{476E9344-83BF-4DFF-8090-6F3839D6B8E7}"/>
              </a:ext>
            </a:extLst>
          </p:cNvPr>
          <p:cNvGrpSpPr/>
          <p:nvPr/>
        </p:nvGrpSpPr>
        <p:grpSpPr>
          <a:xfrm>
            <a:off x="5087000" y="413453"/>
            <a:ext cx="3275991" cy="1354731"/>
            <a:chOff x="5087000" y="413453"/>
            <a:chExt cx="3275991" cy="1354731"/>
          </a:xfrm>
        </p:grpSpPr>
        <p:sp>
          <p:nvSpPr>
            <p:cNvPr id="6" name="Google Shape;96;p9">
              <a:extLst>
                <a:ext uri="{FF2B5EF4-FFF2-40B4-BE49-F238E27FC236}">
                  <a16:creationId xmlns:a16="http://schemas.microsoft.com/office/drawing/2014/main" id="{897472B6-D667-4CC0-9513-38AE1DACAE3E}"/>
                </a:ext>
              </a:extLst>
            </p:cNvPr>
            <p:cNvSpPr/>
            <p:nvPr/>
          </p:nvSpPr>
          <p:spPr>
            <a:xfrm rot="15926755" flipH="1">
              <a:off x="6116353" y="-615900"/>
              <a:ext cx="687903" cy="2746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97;p9">
              <a:extLst>
                <a:ext uri="{FF2B5EF4-FFF2-40B4-BE49-F238E27FC236}">
                  <a16:creationId xmlns:a16="http://schemas.microsoft.com/office/drawing/2014/main" id="{D73DA45C-54A4-4320-A6F4-4C301C6C1164}"/>
                </a:ext>
              </a:extLst>
            </p:cNvPr>
            <p:cNvSpPr/>
            <p:nvPr/>
          </p:nvSpPr>
          <p:spPr>
            <a:xfrm rot="5126730" flipH="1">
              <a:off x="7160629" y="565822"/>
              <a:ext cx="481641" cy="192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" name="Google Shape;98;p9">
            <a:extLst>
              <a:ext uri="{FF2B5EF4-FFF2-40B4-BE49-F238E27FC236}">
                <a16:creationId xmlns:a16="http://schemas.microsoft.com/office/drawing/2014/main" id="{D04543B3-3D8B-4B1E-836A-165F4B2F6973}"/>
              </a:ext>
            </a:extLst>
          </p:cNvPr>
          <p:cNvSpPr/>
          <p:nvPr/>
        </p:nvSpPr>
        <p:spPr>
          <a:xfrm rot="5126627" flipH="1">
            <a:off x="877650" y="2721254"/>
            <a:ext cx="343732" cy="1372267"/>
          </a:xfrm>
          <a:custGeom>
            <a:avLst/>
            <a:gdLst>
              <a:gd name="f0" fmla="val w"/>
              <a:gd name="f1" fmla="val h"/>
              <a:gd name="f2" fmla="val 0"/>
              <a:gd name="f3" fmla="val 14314"/>
              <a:gd name="f4" fmla="val 57152"/>
              <a:gd name="f5" fmla="val 4727"/>
              <a:gd name="f6" fmla="val 1"/>
              <a:gd name="f7" fmla="val 2389"/>
              <a:gd name="f8" fmla="val 5098"/>
              <a:gd name="f9" fmla="val 193"/>
              <a:gd name="f10" fmla="val 11087"/>
              <a:gd name="f11" fmla="val 504"/>
              <a:gd name="f12" fmla="val 19571"/>
              <a:gd name="f13" fmla="val 3851"/>
              <a:gd name="f14" fmla="val 24552"/>
              <a:gd name="f15" fmla="val 2450"/>
              <a:gd name="f16" fmla="val 31789"/>
              <a:gd name="f17" fmla="val 1049"/>
              <a:gd name="f18" fmla="val 39027"/>
              <a:gd name="f19" fmla="val 1244"/>
              <a:gd name="f20" fmla="val 39339"/>
              <a:gd name="f21" fmla="val 4551"/>
              <a:gd name="f22" fmla="val 43191"/>
              <a:gd name="f23" fmla="val 7898"/>
              <a:gd name="f24" fmla="val 47044"/>
              <a:gd name="f25" fmla="val 6847"/>
              <a:gd name="f26" fmla="val 52453"/>
              <a:gd name="f27" fmla="val 7470"/>
              <a:gd name="f28" fmla="val 53659"/>
              <a:gd name="f29" fmla="val 8735"/>
              <a:gd name="f30" fmla="val 56119"/>
              <a:gd name="f31" fmla="val 9778"/>
              <a:gd name="f32" fmla="val 57151"/>
              <a:gd name="f33" fmla="val 10626"/>
              <a:gd name="f34" fmla="val 14061"/>
              <a:gd name="f35" fmla="val 40244"/>
              <a:gd name="f36" fmla="val 13190"/>
              <a:gd name="f37" fmla="val 32568"/>
              <a:gd name="f38" fmla="val 11750"/>
              <a:gd name="f39" fmla="val 22995"/>
              <a:gd name="f40" fmla="val 8832"/>
              <a:gd name="f41" fmla="val 25991"/>
              <a:gd name="f42" fmla="val 9727"/>
              <a:gd name="f43" fmla="val 18325"/>
              <a:gd name="f44" fmla="val 10661"/>
              <a:gd name="f45" fmla="val 10698"/>
              <a:gd name="f46" fmla="val 9999"/>
              <a:gd name="f47" fmla="val 9998"/>
              <a:gd name="f48" fmla="val 7431"/>
              <a:gd name="f49" fmla="val 2954"/>
              <a:gd name="f50" fmla="val 6665"/>
              <a:gd name="f51" fmla="val 884"/>
              <a:gd name="f52" fmla="val 5700"/>
              <a:gd name="f53" fmla="*/ f0 1 14314"/>
              <a:gd name="f54" fmla="*/ f1 1 57152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14314"/>
              <a:gd name="f61" fmla="*/ f58 1 57152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14314" h="57152">
                <a:moveTo>
                  <a:pt x="f5" y="f6"/>
                </a:moveTo>
                <a:cubicBezTo>
                  <a:pt x="f7" y="f6"/>
                  <a:pt x="f6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6"/>
                  <a:pt x="f5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05;p9">
            <a:extLst>
              <a:ext uri="{FF2B5EF4-FFF2-40B4-BE49-F238E27FC236}">
                <a16:creationId xmlns:a16="http://schemas.microsoft.com/office/drawing/2014/main" id="{6F78B757-E659-4A42-AA1A-7AE36DF67D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4022" y="1777685"/>
            <a:ext cx="4841098" cy="679801"/>
          </a:xfrm>
        </p:spPr>
        <p:txBody>
          <a:bodyPr anchor="b"/>
          <a:lstStyle>
            <a:lvl1pPr>
              <a:defRPr sz="3600"/>
            </a:lvl1pPr>
          </a:lstStyle>
          <a:p>
            <a:pPr lvl="0"/>
            <a:endParaRPr lang="es-PE"/>
          </a:p>
        </p:txBody>
      </p:sp>
      <p:sp>
        <p:nvSpPr>
          <p:cNvPr id="10" name="Google Shape;106;p9">
            <a:extLst>
              <a:ext uri="{FF2B5EF4-FFF2-40B4-BE49-F238E27FC236}">
                <a16:creationId xmlns:a16="http://schemas.microsoft.com/office/drawing/2014/main" id="{55A59337-5771-4475-9D84-6CDD3E80BDA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24022" y="2393112"/>
            <a:ext cx="4841098" cy="5663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107;p9">
            <a:extLst>
              <a:ext uri="{FF2B5EF4-FFF2-40B4-BE49-F238E27FC236}">
                <a16:creationId xmlns:a16="http://schemas.microsoft.com/office/drawing/2014/main" id="{B8648D31-A999-4BBE-96CA-4BA452F318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222" y="1381877"/>
            <a:ext cx="1690204" cy="1755300"/>
          </a:xfrm>
        </p:spPr>
        <p:txBody>
          <a:bodyPr anchor="b"/>
          <a:lstStyle>
            <a:lvl1pPr algn="r">
              <a:defRPr sz="12000"/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157995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p10">
            <a:extLst>
              <a:ext uri="{FF2B5EF4-FFF2-40B4-BE49-F238E27FC236}">
                <a16:creationId xmlns:a16="http://schemas.microsoft.com/office/drawing/2014/main" id="{8E992630-F5C5-4182-8D91-30A37219E5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1728" y="3570000"/>
            <a:ext cx="3669002" cy="1034104"/>
          </a:xfrm>
        </p:spPr>
        <p:txBody>
          <a:bodyPr/>
          <a:lstStyle>
            <a:lvl1pPr algn="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03009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1F6C1BE-9005-BBDB-0D55-E5ACF565C3D8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973388"/>
            <a:ext cx="2514601" cy="2209800"/>
          </a:xfrm>
          <a:custGeom>
            <a:avLst/>
            <a:gdLst>
              <a:gd name="T0" fmla="*/ 678 w 1307"/>
              <a:gd name="T1" fmla="*/ 0 h 1149"/>
              <a:gd name="T2" fmla="*/ 477 w 1307"/>
              <a:gd name="T3" fmla="*/ 496 h 1149"/>
              <a:gd name="T4" fmla="*/ 391 w 1307"/>
              <a:gd name="T5" fmla="*/ 615 h 1149"/>
              <a:gd name="T6" fmla="*/ 314 w 1307"/>
              <a:gd name="T7" fmla="*/ 561 h 1149"/>
              <a:gd name="T8" fmla="*/ 182 w 1307"/>
              <a:gd name="T9" fmla="*/ 464 h 1149"/>
              <a:gd name="T10" fmla="*/ 0 w 1307"/>
              <a:gd name="T11" fmla="*/ 1149 h 1149"/>
              <a:gd name="T12" fmla="*/ 1220 w 1307"/>
              <a:gd name="T13" fmla="*/ 1148 h 1149"/>
              <a:gd name="T14" fmla="*/ 1165 w 1307"/>
              <a:gd name="T15" fmla="*/ 577 h 1149"/>
              <a:gd name="T16" fmla="*/ 1067 w 1307"/>
              <a:gd name="T17" fmla="*/ 528 h 1149"/>
              <a:gd name="T18" fmla="*/ 976 w 1307"/>
              <a:gd name="T19" fmla="*/ 561 h 1149"/>
              <a:gd name="T20" fmla="*/ 943 w 1307"/>
              <a:gd name="T21" fmla="*/ 573 h 1149"/>
              <a:gd name="T22" fmla="*/ 888 w 1307"/>
              <a:gd name="T23" fmla="*/ 519 h 1149"/>
              <a:gd name="T24" fmla="*/ 789 w 1307"/>
              <a:gd name="T25" fmla="*/ 40 h 1149"/>
              <a:gd name="T26" fmla="*/ 678 w 1307"/>
              <a:gd name="T27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149">
                <a:moveTo>
                  <a:pt x="678" y="0"/>
                </a:moveTo>
                <a:cubicBezTo>
                  <a:pt x="574" y="0"/>
                  <a:pt x="505" y="137"/>
                  <a:pt x="477" y="496"/>
                </a:cubicBezTo>
                <a:cubicBezTo>
                  <a:pt x="477" y="498"/>
                  <a:pt x="451" y="615"/>
                  <a:pt x="391" y="615"/>
                </a:cubicBezTo>
                <a:cubicBezTo>
                  <a:pt x="370" y="615"/>
                  <a:pt x="344" y="600"/>
                  <a:pt x="314" y="561"/>
                </a:cubicBezTo>
                <a:cubicBezTo>
                  <a:pt x="262" y="492"/>
                  <a:pt x="218" y="464"/>
                  <a:pt x="182" y="464"/>
                </a:cubicBezTo>
                <a:cubicBezTo>
                  <a:pt x="3" y="464"/>
                  <a:pt x="0" y="1149"/>
                  <a:pt x="0" y="1149"/>
                </a:cubicBezTo>
                <a:cubicBezTo>
                  <a:pt x="1220" y="1148"/>
                  <a:pt x="1220" y="1148"/>
                  <a:pt x="1220" y="1148"/>
                </a:cubicBezTo>
                <a:cubicBezTo>
                  <a:pt x="1220" y="1148"/>
                  <a:pt x="1307" y="725"/>
                  <a:pt x="1165" y="577"/>
                </a:cubicBezTo>
                <a:cubicBezTo>
                  <a:pt x="1132" y="541"/>
                  <a:pt x="1099" y="528"/>
                  <a:pt x="1067" y="528"/>
                </a:cubicBezTo>
                <a:cubicBezTo>
                  <a:pt x="1034" y="528"/>
                  <a:pt x="1002" y="542"/>
                  <a:pt x="976" y="561"/>
                </a:cubicBezTo>
                <a:cubicBezTo>
                  <a:pt x="965" y="569"/>
                  <a:pt x="954" y="573"/>
                  <a:pt x="943" y="573"/>
                </a:cubicBezTo>
                <a:cubicBezTo>
                  <a:pt x="915" y="573"/>
                  <a:pt x="888" y="550"/>
                  <a:pt x="888" y="519"/>
                </a:cubicBezTo>
                <a:cubicBezTo>
                  <a:pt x="895" y="351"/>
                  <a:pt x="887" y="101"/>
                  <a:pt x="789" y="40"/>
                </a:cubicBezTo>
                <a:cubicBezTo>
                  <a:pt x="749" y="15"/>
                  <a:pt x="711" y="0"/>
                  <a:pt x="678" y="0"/>
                </a:cubicBezTo>
                <a:close/>
              </a:path>
            </a:pathLst>
          </a:custGeom>
          <a:solidFill>
            <a:srgbClr val="F3A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B6E1BC4-0BD6-F89A-00A3-68A70DCD829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589713" y="2787650"/>
            <a:ext cx="2679700" cy="2357437"/>
          </a:xfrm>
          <a:custGeom>
            <a:avLst/>
            <a:gdLst>
              <a:gd name="T0" fmla="*/ 678 w 1307"/>
              <a:gd name="T1" fmla="*/ 0 h 1149"/>
              <a:gd name="T2" fmla="*/ 477 w 1307"/>
              <a:gd name="T3" fmla="*/ 496 h 1149"/>
              <a:gd name="T4" fmla="*/ 391 w 1307"/>
              <a:gd name="T5" fmla="*/ 615 h 1149"/>
              <a:gd name="T6" fmla="*/ 314 w 1307"/>
              <a:gd name="T7" fmla="*/ 561 h 1149"/>
              <a:gd name="T8" fmla="*/ 182 w 1307"/>
              <a:gd name="T9" fmla="*/ 464 h 1149"/>
              <a:gd name="T10" fmla="*/ 0 w 1307"/>
              <a:gd name="T11" fmla="*/ 1149 h 1149"/>
              <a:gd name="T12" fmla="*/ 1220 w 1307"/>
              <a:gd name="T13" fmla="*/ 1148 h 1149"/>
              <a:gd name="T14" fmla="*/ 1165 w 1307"/>
              <a:gd name="T15" fmla="*/ 577 h 1149"/>
              <a:gd name="T16" fmla="*/ 1067 w 1307"/>
              <a:gd name="T17" fmla="*/ 528 h 1149"/>
              <a:gd name="T18" fmla="*/ 976 w 1307"/>
              <a:gd name="T19" fmla="*/ 561 h 1149"/>
              <a:gd name="T20" fmla="*/ 943 w 1307"/>
              <a:gd name="T21" fmla="*/ 573 h 1149"/>
              <a:gd name="T22" fmla="*/ 888 w 1307"/>
              <a:gd name="T23" fmla="*/ 519 h 1149"/>
              <a:gd name="T24" fmla="*/ 789 w 1307"/>
              <a:gd name="T25" fmla="*/ 40 h 1149"/>
              <a:gd name="T26" fmla="*/ 678 w 1307"/>
              <a:gd name="T27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149">
                <a:moveTo>
                  <a:pt x="678" y="0"/>
                </a:moveTo>
                <a:cubicBezTo>
                  <a:pt x="574" y="0"/>
                  <a:pt x="505" y="137"/>
                  <a:pt x="477" y="496"/>
                </a:cubicBezTo>
                <a:cubicBezTo>
                  <a:pt x="477" y="498"/>
                  <a:pt x="451" y="615"/>
                  <a:pt x="391" y="615"/>
                </a:cubicBezTo>
                <a:cubicBezTo>
                  <a:pt x="370" y="615"/>
                  <a:pt x="344" y="600"/>
                  <a:pt x="314" y="561"/>
                </a:cubicBezTo>
                <a:cubicBezTo>
                  <a:pt x="262" y="492"/>
                  <a:pt x="218" y="464"/>
                  <a:pt x="182" y="464"/>
                </a:cubicBezTo>
                <a:cubicBezTo>
                  <a:pt x="3" y="464"/>
                  <a:pt x="0" y="1149"/>
                  <a:pt x="0" y="1149"/>
                </a:cubicBezTo>
                <a:cubicBezTo>
                  <a:pt x="1220" y="1148"/>
                  <a:pt x="1220" y="1148"/>
                  <a:pt x="1220" y="1148"/>
                </a:cubicBezTo>
                <a:cubicBezTo>
                  <a:pt x="1220" y="1148"/>
                  <a:pt x="1307" y="725"/>
                  <a:pt x="1165" y="577"/>
                </a:cubicBezTo>
                <a:cubicBezTo>
                  <a:pt x="1132" y="541"/>
                  <a:pt x="1099" y="528"/>
                  <a:pt x="1067" y="528"/>
                </a:cubicBezTo>
                <a:cubicBezTo>
                  <a:pt x="1034" y="528"/>
                  <a:pt x="1002" y="542"/>
                  <a:pt x="976" y="561"/>
                </a:cubicBezTo>
                <a:cubicBezTo>
                  <a:pt x="965" y="569"/>
                  <a:pt x="954" y="573"/>
                  <a:pt x="943" y="573"/>
                </a:cubicBezTo>
                <a:cubicBezTo>
                  <a:pt x="915" y="573"/>
                  <a:pt x="888" y="550"/>
                  <a:pt x="888" y="519"/>
                </a:cubicBezTo>
                <a:cubicBezTo>
                  <a:pt x="895" y="351"/>
                  <a:pt x="887" y="101"/>
                  <a:pt x="789" y="40"/>
                </a:cubicBezTo>
                <a:cubicBezTo>
                  <a:pt x="749" y="15"/>
                  <a:pt x="711" y="0"/>
                  <a:pt x="678" y="0"/>
                </a:cubicBezTo>
                <a:close/>
              </a:path>
            </a:pathLst>
          </a:custGeom>
          <a:solidFill>
            <a:srgbClr val="F3A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49900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1;p13">
            <a:extLst>
              <a:ext uri="{FF2B5EF4-FFF2-40B4-BE49-F238E27FC236}">
                <a16:creationId xmlns:a16="http://schemas.microsoft.com/office/drawing/2014/main" id="{C214AE9B-3153-4219-986D-995E51EA9D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22;p13">
            <a:extLst>
              <a:ext uri="{FF2B5EF4-FFF2-40B4-BE49-F238E27FC236}">
                <a16:creationId xmlns:a16="http://schemas.microsoft.com/office/drawing/2014/main" id="{ABA55D17-6FAE-49CB-A421-6C94ADFAEE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60725" y="1765999"/>
            <a:ext cx="2606698" cy="376796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es-PE"/>
          </a:p>
        </p:txBody>
      </p:sp>
      <p:sp>
        <p:nvSpPr>
          <p:cNvPr id="4" name="Google Shape;123;p13">
            <a:extLst>
              <a:ext uri="{FF2B5EF4-FFF2-40B4-BE49-F238E27FC236}">
                <a16:creationId xmlns:a16="http://schemas.microsoft.com/office/drawing/2014/main" id="{89E4304A-5CBC-4446-98B1-2593F61F77B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60725" y="2142795"/>
            <a:ext cx="2606698" cy="5726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124;p13">
            <a:extLst>
              <a:ext uri="{FF2B5EF4-FFF2-40B4-BE49-F238E27FC236}">
                <a16:creationId xmlns:a16="http://schemas.microsoft.com/office/drawing/2014/main" id="{F2652D9C-C44F-43AB-AF04-9F324FAA1B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222" y="1765999"/>
            <a:ext cx="847502" cy="949503"/>
          </a:xfrm>
        </p:spPr>
        <p:txBody>
          <a:bodyPr anchor="ctr" anchorCtr="1"/>
          <a:lstStyle>
            <a:lvl1pPr algn="ctr">
              <a:defRPr sz="5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125;p13">
            <a:extLst>
              <a:ext uri="{FF2B5EF4-FFF2-40B4-BE49-F238E27FC236}">
                <a16:creationId xmlns:a16="http://schemas.microsoft.com/office/drawing/2014/main" id="{CB8E8D4E-E2DC-4270-A9A2-4DEB376A09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60725" y="3181398"/>
            <a:ext cx="2606698" cy="376796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es-PE"/>
          </a:p>
        </p:txBody>
      </p:sp>
      <p:sp>
        <p:nvSpPr>
          <p:cNvPr id="7" name="Google Shape;126;p13">
            <a:extLst>
              <a:ext uri="{FF2B5EF4-FFF2-40B4-BE49-F238E27FC236}">
                <a16:creationId xmlns:a16="http://schemas.microsoft.com/office/drawing/2014/main" id="{C4EF4D1B-2544-4519-B0E7-4041F9DAC5A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60725" y="3558195"/>
            <a:ext cx="2606698" cy="5726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27;p13">
            <a:extLst>
              <a:ext uri="{FF2B5EF4-FFF2-40B4-BE49-F238E27FC236}">
                <a16:creationId xmlns:a16="http://schemas.microsoft.com/office/drawing/2014/main" id="{792AC10A-B8EE-41EC-A03E-8E8084EBAA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222" y="3181398"/>
            <a:ext cx="847502" cy="949503"/>
          </a:xfrm>
        </p:spPr>
        <p:txBody>
          <a:bodyPr anchor="ctr" anchorCtr="1"/>
          <a:lstStyle>
            <a:lvl1pPr algn="ctr">
              <a:defRPr sz="5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128;p13">
            <a:extLst>
              <a:ext uri="{FF2B5EF4-FFF2-40B4-BE49-F238E27FC236}">
                <a16:creationId xmlns:a16="http://schemas.microsoft.com/office/drawing/2014/main" id="{1167B3E1-A7C9-4E94-B970-C40668D3F1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14926" y="1765999"/>
            <a:ext cx="2606698" cy="376796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es-PE"/>
          </a:p>
        </p:txBody>
      </p:sp>
      <p:sp>
        <p:nvSpPr>
          <p:cNvPr id="10" name="Google Shape;129;p13">
            <a:extLst>
              <a:ext uri="{FF2B5EF4-FFF2-40B4-BE49-F238E27FC236}">
                <a16:creationId xmlns:a16="http://schemas.microsoft.com/office/drawing/2014/main" id="{C1C267D6-8045-44F2-A134-EBCA877211A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14926" y="2142795"/>
            <a:ext cx="2606698" cy="5726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130;p13">
            <a:extLst>
              <a:ext uri="{FF2B5EF4-FFF2-40B4-BE49-F238E27FC236}">
                <a16:creationId xmlns:a16="http://schemas.microsoft.com/office/drawing/2014/main" id="{251A72B3-FA50-4E9E-84C1-6ADA6C5E98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67423" y="1765999"/>
            <a:ext cx="847502" cy="949503"/>
          </a:xfrm>
        </p:spPr>
        <p:txBody>
          <a:bodyPr anchor="ctr" anchorCtr="1"/>
          <a:lstStyle>
            <a:lvl1pPr algn="ctr">
              <a:defRPr sz="5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2" name="Google Shape;131;p13">
            <a:extLst>
              <a:ext uri="{FF2B5EF4-FFF2-40B4-BE49-F238E27FC236}">
                <a16:creationId xmlns:a16="http://schemas.microsoft.com/office/drawing/2014/main" id="{C5F87B29-DC80-4F76-8FA5-EA8E46D768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14926" y="3181398"/>
            <a:ext cx="2606698" cy="376796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es-PE"/>
          </a:p>
        </p:txBody>
      </p:sp>
      <p:sp>
        <p:nvSpPr>
          <p:cNvPr id="13" name="Google Shape;132;p13">
            <a:extLst>
              <a:ext uri="{FF2B5EF4-FFF2-40B4-BE49-F238E27FC236}">
                <a16:creationId xmlns:a16="http://schemas.microsoft.com/office/drawing/2014/main" id="{C657DDD3-AB84-48B9-B9B8-C3587C5B188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14926" y="3558195"/>
            <a:ext cx="2606698" cy="5726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4" name="Google Shape;133;p13">
            <a:extLst>
              <a:ext uri="{FF2B5EF4-FFF2-40B4-BE49-F238E27FC236}">
                <a16:creationId xmlns:a16="http://schemas.microsoft.com/office/drawing/2014/main" id="{8AFCBDDB-0B9F-49C3-8FE9-F72D920549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67423" y="3181398"/>
            <a:ext cx="847502" cy="949503"/>
          </a:xfrm>
        </p:spPr>
        <p:txBody>
          <a:bodyPr anchor="ctr" anchorCtr="1"/>
          <a:lstStyle>
            <a:lvl1pPr algn="ctr">
              <a:defRPr sz="5000"/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15" name="Google Shape;134;p13">
            <a:extLst>
              <a:ext uri="{FF2B5EF4-FFF2-40B4-BE49-F238E27FC236}">
                <a16:creationId xmlns:a16="http://schemas.microsoft.com/office/drawing/2014/main" id="{0CFE5137-783B-4A35-830B-D8FB37D5276A}"/>
              </a:ext>
            </a:extLst>
          </p:cNvPr>
          <p:cNvGrpSpPr/>
          <p:nvPr/>
        </p:nvGrpSpPr>
        <p:grpSpPr>
          <a:xfrm>
            <a:off x="6143816" y="569633"/>
            <a:ext cx="2229884" cy="850851"/>
            <a:chOff x="6143816" y="569633"/>
            <a:chExt cx="2229884" cy="850851"/>
          </a:xfrm>
        </p:grpSpPr>
        <p:sp>
          <p:nvSpPr>
            <p:cNvPr id="16" name="Google Shape;135;p13">
              <a:extLst>
                <a:ext uri="{FF2B5EF4-FFF2-40B4-BE49-F238E27FC236}">
                  <a16:creationId xmlns:a16="http://schemas.microsoft.com/office/drawing/2014/main" id="{252CAA99-E54E-4D16-B833-1E705DC08EA1}"/>
                </a:ext>
              </a:extLst>
            </p:cNvPr>
            <p:cNvSpPr/>
            <p:nvPr/>
          </p:nvSpPr>
          <p:spPr>
            <a:xfrm rot="5030954" flipH="1">
              <a:off x="6890648" y="174555"/>
              <a:ext cx="499097" cy="1992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36;p13">
              <a:extLst>
                <a:ext uri="{FF2B5EF4-FFF2-40B4-BE49-F238E27FC236}">
                  <a16:creationId xmlns:a16="http://schemas.microsoft.com/office/drawing/2014/main" id="{1F09D281-AB72-45D8-B92A-C258D189F5F2}"/>
                </a:ext>
              </a:extLst>
            </p:cNvPr>
            <p:cNvSpPr/>
            <p:nvPr/>
          </p:nvSpPr>
          <p:spPr>
            <a:xfrm rot="15831014" flipH="1">
              <a:off x="7501353" y="46734"/>
              <a:ext cx="349447" cy="1395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37;p13">
            <a:extLst>
              <a:ext uri="{FF2B5EF4-FFF2-40B4-BE49-F238E27FC236}">
                <a16:creationId xmlns:a16="http://schemas.microsoft.com/office/drawing/2014/main" id="{92155A65-8C03-4299-B2A8-84C7F6CBFDEA}"/>
              </a:ext>
            </a:extLst>
          </p:cNvPr>
          <p:cNvGrpSpPr/>
          <p:nvPr/>
        </p:nvGrpSpPr>
        <p:grpSpPr>
          <a:xfrm>
            <a:off x="-76196" y="4397962"/>
            <a:ext cx="1336119" cy="745528"/>
            <a:chOff x="-76196" y="4397962"/>
            <a:chExt cx="1336119" cy="745528"/>
          </a:xfrm>
        </p:grpSpPr>
        <p:grpSp>
          <p:nvGrpSpPr>
            <p:cNvPr id="19" name="Google Shape;138;p13">
              <a:extLst>
                <a:ext uri="{FF2B5EF4-FFF2-40B4-BE49-F238E27FC236}">
                  <a16:creationId xmlns:a16="http://schemas.microsoft.com/office/drawing/2014/main" id="{EC49B293-9F11-4EFA-87F3-B15BA2F01919}"/>
                </a:ext>
              </a:extLst>
            </p:cNvPr>
            <p:cNvGrpSpPr/>
            <p:nvPr/>
          </p:nvGrpSpPr>
          <p:grpSpPr>
            <a:xfrm>
              <a:off x="458690" y="4397962"/>
              <a:ext cx="801233" cy="745528"/>
              <a:chOff x="458690" y="4397962"/>
              <a:chExt cx="801233" cy="745528"/>
            </a:xfrm>
          </p:grpSpPr>
          <p:sp>
            <p:nvSpPr>
              <p:cNvPr id="20" name="Google Shape;139;p13">
                <a:extLst>
                  <a:ext uri="{FF2B5EF4-FFF2-40B4-BE49-F238E27FC236}">
                    <a16:creationId xmlns:a16="http://schemas.microsoft.com/office/drawing/2014/main" id="{B3A07F7A-3018-4284-83C0-76417D1A187E}"/>
                  </a:ext>
                </a:extLst>
              </p:cNvPr>
              <p:cNvSpPr/>
              <p:nvPr/>
            </p:nvSpPr>
            <p:spPr>
              <a:xfrm flipH="1">
                <a:off x="458690" y="4397962"/>
                <a:ext cx="801233" cy="74552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284"/>
                  <a:gd name="f4" fmla="val 14221"/>
                  <a:gd name="f5" fmla="val 14246"/>
                  <a:gd name="f6" fmla="val 14196"/>
                  <a:gd name="f7" fmla="val 15283"/>
                  <a:gd name="f8" fmla="val 9258"/>
                  <a:gd name="f9" fmla="val 13629"/>
                  <a:gd name="f10" fmla="val 7506"/>
                  <a:gd name="f11" fmla="val 12839"/>
                  <a:gd name="f12" fmla="val 6666"/>
                  <a:gd name="f13" fmla="val 12024"/>
                  <a:gd name="f14" fmla="val 6888"/>
                  <a:gd name="f15" fmla="val 11407"/>
                  <a:gd name="f16" fmla="val 7333"/>
                  <a:gd name="f17" fmla="val 10987"/>
                  <a:gd name="f18" fmla="val 7678"/>
                  <a:gd name="f19" fmla="val 10345"/>
                  <a:gd name="f20" fmla="val 7382"/>
                  <a:gd name="f21" fmla="val 10370"/>
                  <a:gd name="f22" fmla="val 6839"/>
                  <a:gd name="f23" fmla="val 10444"/>
                  <a:gd name="f24" fmla="val 4889"/>
                  <a:gd name="f25" fmla="val 1951"/>
                  <a:gd name="f26" fmla="val 9210"/>
                  <a:gd name="f27" fmla="val 1235"/>
                  <a:gd name="f28" fmla="val 7259"/>
                  <a:gd name="f29" fmla="val 6000"/>
                  <a:gd name="f30" fmla="val 1037"/>
                  <a:gd name="f31" fmla="val 5531"/>
                  <a:gd name="f32" fmla="val 6567"/>
                  <a:gd name="f33" fmla="val 6592"/>
                  <a:gd name="f34" fmla="val 5012"/>
                  <a:gd name="f35" fmla="val 9110"/>
                  <a:gd name="f36" fmla="val 3655"/>
                  <a:gd name="f37" fmla="val 50"/>
                  <a:gd name="f38" fmla="val 2592"/>
                  <a:gd name="f39" fmla="val 1"/>
                  <a:gd name="f40" fmla="*/ f0 1 15284"/>
                  <a:gd name="f41" fmla="*/ f1 1 14221"/>
                  <a:gd name="f42" fmla="val f2"/>
                  <a:gd name="f43" fmla="val f3"/>
                  <a:gd name="f44" fmla="val f4"/>
                  <a:gd name="f45" fmla="+- f44 0 f42"/>
                  <a:gd name="f46" fmla="+- f43 0 f42"/>
                  <a:gd name="f47" fmla="*/ f46 1 15284"/>
                  <a:gd name="f48" fmla="*/ f45 1 14221"/>
                  <a:gd name="f49" fmla="*/ f42 1 f47"/>
                  <a:gd name="f50" fmla="*/ f43 1 f47"/>
                  <a:gd name="f51" fmla="*/ f42 1 f48"/>
                  <a:gd name="f52" fmla="*/ f44 1 f48"/>
                  <a:gd name="f53" fmla="*/ f49 f40 1"/>
                  <a:gd name="f54" fmla="*/ f50 f40 1"/>
                  <a:gd name="f55" fmla="*/ f52 f41 1"/>
                  <a:gd name="f56" fmla="*/ f5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3" t="f56" r="f54" b="f55"/>
                <a:pathLst>
                  <a:path w="15284" h="14221" fill="none">
                    <a:moveTo>
                      <a:pt x="f5" y="f6"/>
                    </a:moveTo>
                    <a:cubicBezTo>
                      <a:pt x="f5" y="f6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19" y="f25"/>
                      <a:pt x="f26" y="f27"/>
                    </a:cubicBezTo>
                    <a:cubicBezTo>
                      <a:pt x="f28" y="f2"/>
                      <a:pt x="f29" y="f30"/>
                      <a:pt x="f31" y="f32"/>
                    </a:cubicBezTo>
                    <a:cubicBezTo>
                      <a:pt x="f31" y="f33"/>
                      <a:pt x="f34" y="f35"/>
                      <a:pt x="f36" y="f16"/>
                    </a:cubicBezTo>
                    <a:cubicBezTo>
                      <a:pt x="f37" y="f38"/>
                      <a:pt x="f39" y="f4"/>
                      <a:pt x="f39" y="f4"/>
                    </a:cubicBezTo>
                  </a:path>
                </a:pathLst>
              </a:custGeom>
              <a:noFill/>
              <a:ln w="19046" cap="rnd">
                <a:solidFill>
                  <a:srgbClr val="97C9BA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140;p13">
                <a:extLst>
                  <a:ext uri="{FF2B5EF4-FFF2-40B4-BE49-F238E27FC236}">
                    <a16:creationId xmlns:a16="http://schemas.microsoft.com/office/drawing/2014/main" id="{EC782460-249D-4EA0-A271-D0DBF8B0570E}"/>
                  </a:ext>
                </a:extLst>
              </p:cNvPr>
              <p:cNvSpPr/>
              <p:nvPr/>
            </p:nvSpPr>
            <p:spPr>
              <a:xfrm flipH="1">
                <a:off x="576483" y="4569915"/>
                <a:ext cx="588974" cy="5684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35"/>
                  <a:gd name="f4" fmla="val 10843"/>
                  <a:gd name="f5" fmla="val 4225"/>
                  <a:gd name="f6" fmla="val 1"/>
                  <a:gd name="f7" fmla="val 4078"/>
                  <a:gd name="f8" fmla="val 3929"/>
                  <a:gd name="f9" fmla="val 41"/>
                  <a:gd name="f10" fmla="val 3778"/>
                  <a:gd name="f11" fmla="val 127"/>
                  <a:gd name="f12" fmla="val 2149"/>
                  <a:gd name="f13" fmla="val 1090"/>
                  <a:gd name="f14" fmla="val 3754"/>
                  <a:gd name="f15" fmla="val 6127"/>
                  <a:gd name="f16" fmla="val 4519"/>
                  <a:gd name="f17" fmla="val 8225"/>
                  <a:gd name="f18" fmla="val 4622"/>
                  <a:gd name="f19" fmla="val 8492"/>
                  <a:gd name="f20" fmla="val 4468"/>
                  <a:gd name="f21" fmla="val 8810"/>
                  <a:gd name="f22" fmla="val 4286"/>
                  <a:gd name="f23" fmla="val 4249"/>
                  <a:gd name="f24" fmla="val 4211"/>
                  <a:gd name="f25" fmla="val 8797"/>
                  <a:gd name="f26" fmla="val 4173"/>
                  <a:gd name="f27" fmla="val 8768"/>
                  <a:gd name="f28" fmla="val 3219"/>
                  <a:gd name="f29" fmla="val 8072"/>
                  <a:gd name="f30" fmla="val 2089"/>
                  <a:gd name="f31" fmla="val 6912"/>
                  <a:gd name="f32" fmla="val 1324"/>
                  <a:gd name="f33" fmla="val 1139"/>
                  <a:gd name="f34" fmla="val 975"/>
                  <a:gd name="f35" fmla="val 6980"/>
                  <a:gd name="f36" fmla="val 840"/>
                  <a:gd name="f37" fmla="val 7139"/>
                  <a:gd name="f38" fmla="val 8102"/>
                  <a:gd name="f39" fmla="val 1063"/>
                  <a:gd name="f40" fmla="val 9929"/>
                  <a:gd name="f41" fmla="val 1630"/>
                  <a:gd name="f42" fmla="val 10842"/>
                  <a:gd name="f43" fmla="val 11210"/>
                  <a:gd name="f44" fmla="val 11234"/>
                  <a:gd name="f45" fmla="val 8991"/>
                  <a:gd name="f46" fmla="val 11185"/>
                  <a:gd name="f47" fmla="val 3510"/>
                  <a:gd name="f48" fmla="val 9605"/>
                  <a:gd name="f49" fmla="val 2349"/>
                  <a:gd name="f50" fmla="val 9505"/>
                  <a:gd name="f51" fmla="val 2271"/>
                  <a:gd name="f52" fmla="val 9385"/>
                  <a:gd name="f53" fmla="val 2234"/>
                  <a:gd name="f54" fmla="val 9265"/>
                  <a:gd name="f55" fmla="val 9119"/>
                  <a:gd name="f56" fmla="val 8973"/>
                  <a:gd name="f57" fmla="val 2290"/>
                  <a:gd name="f58" fmla="val 8864"/>
                  <a:gd name="f59" fmla="val 2399"/>
                  <a:gd name="f60" fmla="val 8568"/>
                  <a:gd name="f61" fmla="val 2695"/>
                  <a:gd name="f62" fmla="val 8124"/>
                  <a:gd name="f63" fmla="val 3287"/>
                  <a:gd name="f64" fmla="val 7852"/>
                  <a:gd name="f65" fmla="val 4596"/>
                  <a:gd name="f66" fmla="val 7788"/>
                  <a:gd name="f67" fmla="val 4877"/>
                  <a:gd name="f68" fmla="val 7618"/>
                  <a:gd name="f69" fmla="val 5019"/>
                  <a:gd name="f70" fmla="val 7446"/>
                  <a:gd name="f71" fmla="val 7285"/>
                  <a:gd name="f72" fmla="val 7121"/>
                  <a:gd name="f73" fmla="val 4895"/>
                  <a:gd name="f74" fmla="val 7037"/>
                  <a:gd name="f75" fmla="val 4645"/>
                  <a:gd name="f76" fmla="val 6443"/>
                  <a:gd name="f77" fmla="val 2666"/>
                  <a:gd name="f78" fmla="val 5419"/>
                  <a:gd name="f79" fmla="*/ f0 1 11235"/>
                  <a:gd name="f80" fmla="*/ f1 1 10843"/>
                  <a:gd name="f81" fmla="val f2"/>
                  <a:gd name="f82" fmla="val f3"/>
                  <a:gd name="f83" fmla="val f4"/>
                  <a:gd name="f84" fmla="+- f83 0 f81"/>
                  <a:gd name="f85" fmla="+- f82 0 f81"/>
                  <a:gd name="f86" fmla="*/ f85 1 11235"/>
                  <a:gd name="f87" fmla="*/ f84 1 10843"/>
                  <a:gd name="f88" fmla="*/ f81 1 f86"/>
                  <a:gd name="f89" fmla="*/ f82 1 f86"/>
                  <a:gd name="f90" fmla="*/ f81 1 f87"/>
                  <a:gd name="f91" fmla="*/ f83 1 f87"/>
                  <a:gd name="f92" fmla="*/ f88 f79 1"/>
                  <a:gd name="f93" fmla="*/ f89 f79 1"/>
                  <a:gd name="f94" fmla="*/ f91 f80 1"/>
                  <a:gd name="f95" fmla="*/ f90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2" t="f95" r="f93" b="f94"/>
                <a:pathLst>
                  <a:path w="11235" h="1084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cubicBezTo>
                      <a:pt x="f6" y="f38"/>
                      <a:pt x="f39" y="f40"/>
                      <a:pt x="f41" y="f42"/>
                    </a:cubicBezTo>
                    <a:lnTo>
                      <a:pt x="f43" y="f42"/>
                    </a:ln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3"/>
                    </a:cubicBezTo>
                    <a:cubicBezTo>
                      <a:pt x="f55" y="f53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69"/>
                    </a:cubicBezTo>
                    <a:cubicBezTo>
                      <a:pt x="f71" y="f69"/>
                      <a:pt x="f72" y="f73"/>
                      <a:pt x="f74" y="f75"/>
                    </a:cubicBezTo>
                    <a:cubicBezTo>
                      <a:pt x="f76" y="f77"/>
                      <a:pt x="f78" y="f6"/>
                      <a:pt x="f5" y="f6"/>
                    </a:cubicBezTo>
                    <a:close/>
                  </a:path>
                </a:pathLst>
              </a:custGeom>
              <a:solidFill>
                <a:srgbClr val="12494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2" name="Google Shape;141;p13">
              <a:extLst>
                <a:ext uri="{FF2B5EF4-FFF2-40B4-BE49-F238E27FC236}">
                  <a16:creationId xmlns:a16="http://schemas.microsoft.com/office/drawing/2014/main" id="{F91FB3DC-D3AF-43FB-90FB-E6FBF96D799F}"/>
                </a:ext>
              </a:extLst>
            </p:cNvPr>
            <p:cNvSpPr/>
            <p:nvPr/>
          </p:nvSpPr>
          <p:spPr>
            <a:xfrm>
              <a:off x="-76196" y="4500841"/>
              <a:ext cx="726280" cy="638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88"/>
                <a:gd name="f4" fmla="val 16595"/>
                <a:gd name="f5" fmla="val 9795"/>
                <a:gd name="f6" fmla="val 1"/>
                <a:gd name="f7" fmla="val 8290"/>
                <a:gd name="f8" fmla="val 7300"/>
                <a:gd name="f9" fmla="val 1971"/>
                <a:gd name="f10" fmla="val 6889"/>
                <a:gd name="f11" fmla="val 7164"/>
                <a:gd name="f12" fmla="val 7182"/>
                <a:gd name="f13" fmla="val 6524"/>
                <a:gd name="f14" fmla="val 8876"/>
                <a:gd name="f15" fmla="val 5654"/>
                <a:gd name="f16" fmla="val 5348"/>
                <a:gd name="f17" fmla="val 4980"/>
                <a:gd name="f18" fmla="val 8667"/>
                <a:gd name="f19" fmla="val 4544"/>
                <a:gd name="f20" fmla="val 8102"/>
                <a:gd name="f21" fmla="val 3785"/>
                <a:gd name="f22" fmla="val 7104"/>
                <a:gd name="f23" fmla="val 3153"/>
                <a:gd name="f24" fmla="val 6690"/>
                <a:gd name="f25" fmla="val 2627"/>
                <a:gd name="f26" fmla="val 52"/>
                <a:gd name="f27" fmla="val 17629"/>
                <a:gd name="f28" fmla="val 16570"/>
                <a:gd name="f29" fmla="val 10472"/>
                <a:gd name="f30" fmla="val 16839"/>
                <a:gd name="f31" fmla="val 8324"/>
                <a:gd name="f32" fmla="val 16365"/>
                <a:gd name="f33" fmla="val 7813"/>
                <a:gd name="f34" fmla="val 15879"/>
                <a:gd name="f35" fmla="val 7620"/>
                <a:gd name="f36" fmla="val 15416"/>
                <a:gd name="f37" fmla="val 14939"/>
                <a:gd name="f38" fmla="val 14487"/>
                <a:gd name="f39" fmla="val 7826"/>
                <a:gd name="f40" fmla="val 14098"/>
                <a:gd name="f41" fmla="val 13951"/>
                <a:gd name="f42" fmla="val 8214"/>
                <a:gd name="f43" fmla="val 13786"/>
                <a:gd name="f44" fmla="val 8264"/>
                <a:gd name="f45" fmla="val 13625"/>
                <a:gd name="f46" fmla="val 13219"/>
                <a:gd name="f47" fmla="val 12839"/>
                <a:gd name="f48" fmla="val 7944"/>
                <a:gd name="f49" fmla="val 7484"/>
                <a:gd name="f50" fmla="val 12938"/>
                <a:gd name="f51" fmla="val 5065"/>
                <a:gd name="f52" fmla="val 12814"/>
                <a:gd name="f53" fmla="val 1460"/>
                <a:gd name="f54" fmla="val 11407"/>
                <a:gd name="f55" fmla="val 572"/>
                <a:gd name="f56" fmla="val 10818"/>
                <a:gd name="f57" fmla="val 205"/>
                <a:gd name="f58" fmla="val 10280"/>
                <a:gd name="f59" fmla="*/ f0 1 18888"/>
                <a:gd name="f60" fmla="*/ f1 1 1659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8888"/>
                <a:gd name="f67" fmla="*/ f64 1 1659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8888" h="165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6" y="f4"/>
                    <a:pt x="f6" y="f4"/>
                  </a:cubicBezTo>
                  <a:lnTo>
                    <a:pt x="f27" y="f28"/>
                  </a:lnTo>
                  <a:cubicBezTo>
                    <a:pt x="f27" y="f28"/>
                    <a:pt x="f3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2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7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42;p13">
              <a:extLst>
                <a:ext uri="{FF2B5EF4-FFF2-40B4-BE49-F238E27FC236}">
                  <a16:creationId xmlns:a16="http://schemas.microsoft.com/office/drawing/2014/main" id="{60918A1D-B4B0-4A0E-82FC-CD56260520B7}"/>
                </a:ext>
              </a:extLst>
            </p:cNvPr>
            <p:cNvSpPr/>
            <p:nvPr/>
          </p:nvSpPr>
          <p:spPr>
            <a:xfrm>
              <a:off x="10204" y="4587352"/>
              <a:ext cx="533561" cy="5477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6"/>
                <a:gd name="f4" fmla="val 14246"/>
                <a:gd name="f5" fmla="val 2025"/>
                <a:gd name="f6" fmla="val 1334"/>
                <a:gd name="f7" fmla="val 13110"/>
                <a:gd name="f8" fmla="val 10839"/>
                <a:gd name="f9" fmla="val 1037"/>
                <a:gd name="f10" fmla="val 9654"/>
                <a:gd name="f11" fmla="val 1902"/>
                <a:gd name="f12" fmla="val 8642"/>
                <a:gd name="f13" fmla="val 3704"/>
                <a:gd name="f14" fmla="val 10617"/>
                <a:gd name="f15" fmla="val 5160"/>
                <a:gd name="f16" fmla="val 11678"/>
                <a:gd name="f17" fmla="val 5432"/>
                <a:gd name="f18" fmla="val 11876"/>
                <a:gd name="f19" fmla="val 5728"/>
                <a:gd name="f20" fmla="val 11382"/>
                <a:gd name="f21" fmla="val 5580"/>
                <a:gd name="f22" fmla="val 10987"/>
                <a:gd name="f23" fmla="val 4667"/>
                <a:gd name="f24" fmla="val 8395"/>
                <a:gd name="f25" fmla="val 2642"/>
                <a:gd name="f26" fmla="val 2173"/>
                <a:gd name="f27" fmla="val 988"/>
                <a:gd name="f28" fmla="val 6370"/>
                <a:gd name="f29" fmla="val 7876"/>
                <a:gd name="f30" fmla="val 3852"/>
                <a:gd name="f31" fmla="val 8691"/>
                <a:gd name="f32" fmla="val 6568"/>
                <a:gd name="f33" fmla="val 8889"/>
                <a:gd name="f34" fmla="val 7210"/>
                <a:gd name="f35" fmla="val 9555"/>
                <a:gd name="f36" fmla="val 7185"/>
                <a:gd name="f37" fmla="val 9703"/>
                <a:gd name="f38" fmla="val 6518"/>
                <a:gd name="f39" fmla="val 10049"/>
                <a:gd name="f40" fmla="val 4889"/>
                <a:gd name="f41" fmla="val 10567"/>
                <a:gd name="f42" fmla="val 4148"/>
                <a:gd name="f43" fmla="val 10938"/>
                <a:gd name="f44" fmla="val 3802"/>
                <a:gd name="f45" fmla="val 11185"/>
                <a:gd name="f46" fmla="val 3556"/>
                <a:gd name="f47" fmla="val 11580"/>
                <a:gd name="f48" fmla="val 3531"/>
                <a:gd name="f49" fmla="val 11851"/>
                <a:gd name="f50" fmla="val 3728"/>
                <a:gd name="f51" fmla="val 13802"/>
                <a:gd name="f52" fmla="val 11925"/>
                <a:gd name="f53" fmla="val 13826"/>
                <a:gd name="f54" fmla="val 14221"/>
                <a:gd name="f55" fmla="*/ f0 1 13876"/>
                <a:gd name="f56" fmla="*/ f1 1 14246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3876"/>
                <a:gd name="f63" fmla="*/ f60 1 14246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3876" h="14246" fill="none">
                  <a:moveTo>
                    <a:pt x="f5" y="f4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15"/>
                    <a:pt x="f3" y="f52"/>
                    <a:pt x="f53" y="f54"/>
                  </a:cubicBezTo>
                </a:path>
              </a:pathLst>
            </a:custGeom>
            <a:noFill/>
            <a:ln w="19046" cap="flat">
              <a:solidFill>
                <a:srgbClr val="818529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509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778613-AFA3-4C46-8F84-5E55AE3A7A3A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3" name="Google Shape;6;p1">
            <a:extLst>
              <a:ext uri="{FF2B5EF4-FFF2-40B4-BE49-F238E27FC236}">
                <a16:creationId xmlns:a16="http://schemas.microsoft.com/office/drawing/2014/main" id="{67CA7D45-8208-4AC2-9D2C-AE0B9802D0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388802"/>
            <a:ext cx="7717499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4" name="Google Shape;7;p1">
            <a:extLst>
              <a:ext uri="{FF2B5EF4-FFF2-40B4-BE49-F238E27FC236}">
                <a16:creationId xmlns:a16="http://schemas.microsoft.com/office/drawing/2014/main" id="{0FB7FC92-53B9-4179-ADBE-5181A2FF3C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3222" y="1246948"/>
            <a:ext cx="7717499" cy="3357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2800" b="1" i="0" u="none" strike="noStrike" kern="0" cap="none" spc="0" baseline="0">
          <a:solidFill>
            <a:srgbClr val="282828"/>
          </a:solidFill>
          <a:uFillTx/>
          <a:latin typeface="Indie Flower"/>
          <a:ea typeface="Indie Flower"/>
          <a:cs typeface="Indie Flower"/>
        </a:defRPr>
      </a:lvl1pPr>
    </p:titleStyle>
    <p:bodyStyle>
      <a:lvl1pPr marL="457200" marR="0" lvl="0" indent="-330198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282828"/>
        </a:buClr>
        <a:buSzPts val="1600"/>
        <a:buFont typeface="Maven Pro"/>
        <a:buChar char="●"/>
        <a:tabLst/>
        <a:defRPr lang="es-PE" sz="1600" b="0" i="0" u="none" strike="noStrike" kern="0" cap="none" spc="0" baseline="0">
          <a:solidFill>
            <a:srgbClr val="282828"/>
          </a:solidFill>
          <a:uFillTx/>
          <a:latin typeface="Maven Pro"/>
          <a:ea typeface="Maven Pro"/>
          <a:cs typeface="Maven Pr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574F3DD3-3CAA-4137-91C7-3F58D217E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009" y="0"/>
            <a:ext cx="771599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lecha: cheurón 4">
            <a:extLst>
              <a:ext uri="{FF2B5EF4-FFF2-40B4-BE49-F238E27FC236}">
                <a16:creationId xmlns:a16="http://schemas.microsoft.com/office/drawing/2014/main" id="{0AA68895-8FA6-410D-974A-88D95633CD9C}"/>
              </a:ext>
            </a:extLst>
          </p:cNvPr>
          <p:cNvSpPr/>
          <p:nvPr/>
        </p:nvSpPr>
        <p:spPr>
          <a:xfrm>
            <a:off x="1534509" y="0"/>
            <a:ext cx="3171815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FDFC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282828"/>
              </a:solidFill>
              <a:uFillTx/>
              <a:latin typeface="Arial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A471976-5DA1-40AB-B963-5F8C1E286326}"/>
              </a:ext>
            </a:extLst>
          </p:cNvPr>
          <p:cNvSpPr/>
          <p:nvPr/>
        </p:nvSpPr>
        <p:spPr>
          <a:xfrm>
            <a:off x="3904926" y="3294418"/>
            <a:ext cx="5239073" cy="526264"/>
          </a:xfrm>
          <a:prstGeom prst="rect">
            <a:avLst/>
          </a:prstGeom>
          <a:gradFill>
            <a:gsLst>
              <a:gs pos="0">
                <a:srgbClr val="2DAEB2">
                  <a:alpha val="43000"/>
                </a:srgbClr>
              </a:gs>
              <a:gs pos="100000">
                <a:srgbClr val="3CC8C7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orma libre: forma 10">
            <a:extLst>
              <a:ext uri="{FF2B5EF4-FFF2-40B4-BE49-F238E27FC236}">
                <a16:creationId xmlns:a16="http://schemas.microsoft.com/office/drawing/2014/main" id="{143D8AC0-BA5D-4BF8-BF43-0A1EAFE0912B}"/>
              </a:ext>
            </a:extLst>
          </p:cNvPr>
          <p:cNvSpPr/>
          <p:nvPr/>
        </p:nvSpPr>
        <p:spPr>
          <a:xfrm rot="19252860">
            <a:off x="893899" y="2672307"/>
            <a:ext cx="4012752" cy="42139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50340"/>
              <a:gd name="f7" fmla="val 5618634"/>
              <a:gd name="f8" fmla="val 1267602"/>
              <a:gd name="f9" fmla="+- 0 0 -90"/>
              <a:gd name="f10" fmla="*/ f3 1 5350340"/>
              <a:gd name="f11" fmla="*/ f4 1 561863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350340"/>
              <a:gd name="f20" fmla="*/ f16 1 5618634"/>
              <a:gd name="f21" fmla="*/ 5350340 f17 1"/>
              <a:gd name="f22" fmla="*/ 0 f16 1"/>
              <a:gd name="f23" fmla="*/ 5618634 f16 1"/>
              <a:gd name="f24" fmla="*/ 0 f17 1"/>
              <a:gd name="f25" fmla="*/ 1267602 f16 1"/>
              <a:gd name="f26" fmla="+- f18 0 f1"/>
              <a:gd name="f27" fmla="*/ f21 1 5350340"/>
              <a:gd name="f28" fmla="*/ f22 1 5618634"/>
              <a:gd name="f29" fmla="*/ f23 1 5618634"/>
              <a:gd name="f30" fmla="*/ f24 1 5350340"/>
              <a:gd name="f31" fmla="*/ f25 1 5618634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20"/>
              <a:gd name="f39" fmla="*/ f30 1 f19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1 1"/>
              <a:gd name="f48" fmla="*/ f39 f10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5" y="f47"/>
              </a:cxn>
              <a:cxn ang="f26">
                <a:pos x="f48" y="f49"/>
              </a:cxn>
              <a:cxn ang="f26">
                <a:pos x="f48" y="f46"/>
              </a:cxn>
            </a:cxnLst>
            <a:rect l="f41" t="f44" r="f42" b="f43"/>
            <a:pathLst>
              <a:path w="5350340" h="5618634">
                <a:moveTo>
                  <a:pt x="f6" y="f5"/>
                </a:moveTo>
                <a:lnTo>
                  <a:pt x="f6" y="f7"/>
                </a:lnTo>
                <a:lnTo>
                  <a:pt x="f5" y="f8"/>
                </a:lnTo>
                <a:lnTo>
                  <a:pt x="f5" y="f5"/>
                </a:lnTo>
                <a:close/>
              </a:path>
            </a:pathLst>
          </a:custGeom>
          <a:solidFill>
            <a:srgbClr val="F3A1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6" name="Forma libre: forma 8">
            <a:extLst>
              <a:ext uri="{FF2B5EF4-FFF2-40B4-BE49-F238E27FC236}">
                <a16:creationId xmlns:a16="http://schemas.microsoft.com/office/drawing/2014/main" id="{9718C06A-4468-4C88-B60B-C69BCBF74918}"/>
              </a:ext>
            </a:extLst>
          </p:cNvPr>
          <p:cNvSpPr/>
          <p:nvPr/>
        </p:nvSpPr>
        <p:spPr>
          <a:xfrm rot="19252860">
            <a:off x="-1219571" y="-24679"/>
            <a:ext cx="4012752" cy="44000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50340"/>
              <a:gd name="f7" fmla="val 5837210"/>
              <a:gd name="f8" fmla="val 3672206"/>
              <a:gd name="f9" fmla="val 1364701"/>
              <a:gd name="f10" fmla="val 4515607"/>
              <a:gd name="f11" fmla="+- 0 0 -90"/>
              <a:gd name="f12" fmla="*/ f3 1 5350340"/>
              <a:gd name="f13" fmla="*/ f4 1 5837210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5350340"/>
              <a:gd name="f22" fmla="*/ f18 1 5837210"/>
              <a:gd name="f23" fmla="*/ 3672206 f19 1"/>
              <a:gd name="f24" fmla="*/ 0 f18 1"/>
              <a:gd name="f25" fmla="*/ 5350340 f19 1"/>
              <a:gd name="f26" fmla="*/ 1364701 f18 1"/>
              <a:gd name="f27" fmla="*/ 5837210 f18 1"/>
              <a:gd name="f28" fmla="*/ 0 f19 1"/>
              <a:gd name="f29" fmla="*/ 4515607 f18 1"/>
              <a:gd name="f30" fmla="+- f20 0 f1"/>
              <a:gd name="f31" fmla="*/ f23 1 5350340"/>
              <a:gd name="f32" fmla="*/ f24 1 5837210"/>
              <a:gd name="f33" fmla="*/ f25 1 5350340"/>
              <a:gd name="f34" fmla="*/ f26 1 5837210"/>
              <a:gd name="f35" fmla="*/ f27 1 5837210"/>
              <a:gd name="f36" fmla="*/ f28 1 5350340"/>
              <a:gd name="f37" fmla="*/ f29 1 5837210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5 1 f22"/>
              <a:gd name="f47" fmla="*/ f36 1 f21"/>
              <a:gd name="f48" fmla="*/ f37 1 f22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3 1"/>
              <a:gd name="f58" fmla="*/ f47 f12 1"/>
              <a:gd name="f59" fmla="*/ f48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6"/>
              </a:cxn>
              <a:cxn ang="f30">
                <a:pos x="f55" y="f57"/>
              </a:cxn>
              <a:cxn ang="f30">
                <a:pos x="f58" y="f57"/>
              </a:cxn>
              <a:cxn ang="f30">
                <a:pos x="f58" y="f59"/>
              </a:cxn>
            </a:cxnLst>
            <a:rect l="f49" t="f52" r="f50" b="f51"/>
            <a:pathLst>
              <a:path w="5350340" h="5837210">
                <a:moveTo>
                  <a:pt x="f8" y="f5"/>
                </a:moveTo>
                <a:lnTo>
                  <a:pt x="f6" y="f9"/>
                </a:lnTo>
                <a:lnTo>
                  <a:pt x="f6" y="f7"/>
                </a:lnTo>
                <a:lnTo>
                  <a:pt x="f5" y="f7"/>
                </a:lnTo>
                <a:lnTo>
                  <a:pt x="f5" y="f10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pic>
        <p:nvPicPr>
          <p:cNvPr id="7" name="Imagen 31">
            <a:extLst>
              <a:ext uri="{FF2B5EF4-FFF2-40B4-BE49-F238E27FC236}">
                <a16:creationId xmlns:a16="http://schemas.microsoft.com/office/drawing/2014/main" id="{6DB5545B-96C4-49FD-A3D9-85C247A70A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187" y="394938"/>
            <a:ext cx="4935812" cy="47590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Google Shape;394;p34">
            <a:extLst>
              <a:ext uri="{FF2B5EF4-FFF2-40B4-BE49-F238E27FC236}">
                <a16:creationId xmlns:a16="http://schemas.microsoft.com/office/drawing/2014/main" id="{9958521E-BDDC-4975-B431-2A43E51D544E}"/>
              </a:ext>
            </a:extLst>
          </p:cNvPr>
          <p:cNvSpPr txBox="1"/>
          <p:nvPr/>
        </p:nvSpPr>
        <p:spPr>
          <a:xfrm>
            <a:off x="4529791" y="2153649"/>
            <a:ext cx="4854915" cy="1136178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1500" b="1" i="0" u="none" strike="noStrike" kern="0" cap="none" spc="0" baseline="0">
                <a:solidFill>
                  <a:srgbClr val="F3A140"/>
                </a:solidFill>
                <a:uFillTx/>
                <a:latin typeface="Arial"/>
                <a:ea typeface="Arial"/>
                <a:cs typeface="Arial"/>
              </a:rPr>
              <a:t>ZOO</a:t>
            </a:r>
          </a:p>
        </p:txBody>
      </p:sp>
      <p:sp>
        <p:nvSpPr>
          <p:cNvPr id="9" name="Google Shape;394;p34">
            <a:extLst>
              <a:ext uri="{FF2B5EF4-FFF2-40B4-BE49-F238E27FC236}">
                <a16:creationId xmlns:a16="http://schemas.microsoft.com/office/drawing/2014/main" id="{FBF2412A-0DE6-47FB-B9E9-B1A3B31A7D48}"/>
              </a:ext>
            </a:extLst>
          </p:cNvPr>
          <p:cNvSpPr txBox="1"/>
          <p:nvPr/>
        </p:nvSpPr>
        <p:spPr>
          <a:xfrm>
            <a:off x="5475354" y="3200345"/>
            <a:ext cx="2963780" cy="7214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3200" b="1" i="0" u="none" strike="noStrike" kern="0" cap="none" spc="0" baseline="0">
                <a:solidFill>
                  <a:srgbClr val="FFFFFF"/>
                </a:solidFill>
                <a:uFillTx/>
                <a:latin typeface="Indie Flower"/>
                <a:ea typeface="Indie Flower"/>
                <a:cs typeface="Indie Flower"/>
              </a:rPr>
              <a:t>Free Template</a:t>
            </a:r>
          </a:p>
        </p:txBody>
      </p:sp>
      <p:sp>
        <p:nvSpPr>
          <p:cNvPr id="10" name="CuadroTexto 37">
            <a:extLst>
              <a:ext uri="{FF2B5EF4-FFF2-40B4-BE49-F238E27FC236}">
                <a16:creationId xmlns:a16="http://schemas.microsoft.com/office/drawing/2014/main" id="{AF5808BA-805C-46EA-BD42-9EEC5BB37E19}"/>
              </a:ext>
            </a:extLst>
          </p:cNvPr>
          <p:cNvSpPr txBox="1"/>
          <p:nvPr/>
        </p:nvSpPr>
        <p:spPr>
          <a:xfrm>
            <a:off x="5735930" y="4017206"/>
            <a:ext cx="244261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slidesppt.net</a:t>
            </a:r>
            <a:endParaRPr lang="es-PE" sz="18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ráfico 2">
            <a:extLst>
              <a:ext uri="{FF2B5EF4-FFF2-40B4-BE49-F238E27FC236}">
                <a16:creationId xmlns:a16="http://schemas.microsoft.com/office/drawing/2014/main" id="{BDCA90E1-A7AE-4AC2-9AB3-7F851A4360FB}"/>
              </a:ext>
            </a:extLst>
          </p:cNvPr>
          <p:cNvSpPr/>
          <p:nvPr/>
        </p:nvSpPr>
        <p:spPr>
          <a:xfrm flipH="1">
            <a:off x="6635572" y="455124"/>
            <a:ext cx="2508427" cy="12434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15825"/>
              <a:gd name="f7" fmla="val 1296643"/>
              <a:gd name="f8" fmla="val 1177265"/>
              <a:gd name="f9" fmla="val 865118"/>
              <a:gd name="f10" fmla="val 1222193"/>
              <a:gd name="f11" fmla="val 900647"/>
              <a:gd name="f12" fmla="val 1261864"/>
              <a:gd name="f13" fmla="val 941114"/>
              <a:gd name="f14" fmla="val 1294127"/>
              <a:gd name="f15" fmla="val 988592"/>
              <a:gd name="f16" fmla="val 1298110"/>
              <a:gd name="f17" fmla="val 994407"/>
              <a:gd name="f18" fmla="val 1305518"/>
              <a:gd name="f19" fmla="val 999665"/>
              <a:gd name="f20" fmla="val 1302332"/>
              <a:gd name="f21" fmla="val 1007471"/>
              <a:gd name="f22" fmla="val 1298428"/>
              <a:gd name="f23" fmla="val 1017190"/>
              <a:gd name="f24" fmla="val 1288391"/>
              <a:gd name="f25" fmla="val 1015039"/>
              <a:gd name="f26" fmla="val 1280505"/>
              <a:gd name="f27" fmla="val 1014880"/>
              <a:gd name="f28" fmla="val 1228646"/>
              <a:gd name="f29" fmla="val 1013366"/>
              <a:gd name="f30" fmla="val 1177026"/>
              <a:gd name="f31" fmla="val 1008268"/>
              <a:gd name="f32" fmla="val 1127875"/>
              <a:gd name="f33" fmla="val 990902"/>
              <a:gd name="f34" fmla="val 1094258"/>
              <a:gd name="f35" fmla="val 979032"/>
              <a:gd name="f36" fmla="val 1065740"/>
              <a:gd name="f37" fmla="val 960790"/>
              <a:gd name="f38" fmla="val 1069006"/>
              <a:gd name="f39" fmla="val 917853"/>
              <a:gd name="f40" fmla="val 1070440"/>
              <a:gd name="f41" fmla="val 899372"/>
              <a:gd name="f42" fmla="val 1055065"/>
              <a:gd name="f43" fmla="val 897062"/>
              <a:gd name="f44" fmla="val 1042718"/>
              <a:gd name="f45" fmla="val 892681"/>
              <a:gd name="f46" fmla="val 964651"/>
              <a:gd name="f47" fmla="val 865038"/>
              <a:gd name="f48" fmla="val 893116"/>
              <a:gd name="f49" fmla="val 826801"/>
              <a:gd name="f50" fmla="val 835840"/>
              <a:gd name="f51" fmla="val 765543"/>
              <a:gd name="f52" fmla="val 824608"/>
              <a:gd name="f53" fmla="val 753514"/>
              <a:gd name="f54" fmla="val 811384"/>
              <a:gd name="f55" fmla="val 741644"/>
              <a:gd name="f56" fmla="val 804932"/>
              <a:gd name="f57" fmla="val 727067"/>
              <a:gd name="f58" fmla="val 785335"/>
              <a:gd name="f59" fmla="val 682775"/>
              <a:gd name="f60" fmla="val 748532"/>
              <a:gd name="f61" fmla="val 661108"/>
              <a:gd name="f62" fmla="val 706870"/>
              <a:gd name="f63" fmla="val 642945"/>
              <a:gd name="f64" fmla="val 676917"/>
              <a:gd name="f65" fmla="val 629881"/>
              <a:gd name="f66" fmla="val 648638"/>
              <a:gd name="f67" fmla="val 612754"/>
              <a:gd name="f68" fmla="val 614941"/>
              <a:gd name="f69" fmla="val 594990"/>
              <a:gd name="f70" fmla="val 627607"/>
              <a:gd name="f71" fmla="val 666126"/>
              <a:gd name="f72" fmla="val 653736"/>
              <a:gd name="f73" fmla="val 726350"/>
              <a:gd name="f74" fmla="val 684644"/>
              <a:gd name="f75" fmla="val 784581"/>
              <a:gd name="f76" fmla="val 719854"/>
              <a:gd name="f77" fmla="val 850779"/>
              <a:gd name="f78" fmla="val 764783"/>
              <a:gd name="f79" fmla="val 909967"/>
              <a:gd name="f80" fmla="val 819828"/>
              <a:gd name="f81" fmla="val 961268"/>
              <a:gd name="f82" fmla="val 833848"/>
              <a:gd name="f83" fmla="val 974332"/>
              <a:gd name="f84" fmla="val 845319"/>
              <a:gd name="f85" fmla="val 979670"/>
              <a:gd name="f86" fmla="val 864996"/>
              <a:gd name="f87" fmla="val 966765"/>
              <a:gd name="f88" fmla="val 897975"/>
              <a:gd name="f89" fmla="val 945177"/>
              <a:gd name="f90" fmla="val 933424"/>
              <a:gd name="f91" fmla="val 948443"/>
              <a:gd name="f92" fmla="val 967758"/>
              <a:gd name="f93" fmla="val 968358"/>
              <a:gd name="f94" fmla="val 1014996"/>
              <a:gd name="f95" fmla="val 995761"/>
              <a:gd name="f96" fmla="val 1047259"/>
              <a:gd name="f97" fmla="val 1037822"/>
              <a:gd name="f98" fmla="val 1076096"/>
              <a:gd name="f99" fmla="val 1081874"/>
              <a:gd name="f100" fmla="val 1114014"/>
              <a:gd name="f101" fmla="val 1139946"/>
              <a:gd name="f102" fmla="val 1145002"/>
              <a:gd name="f103" fmla="val 1202082"/>
              <a:gd name="f104" fmla="val 1171768"/>
              <a:gd name="f105" fmla="val 1266208"/>
              <a:gd name="f106" fmla="val 1175193"/>
              <a:gd name="f107" fmla="val 1274413"/>
              <a:gd name="f108" fmla="val 1183558"/>
              <a:gd name="f109" fmla="val 1283813"/>
              <a:gd name="f110" fmla="val 1177185"/>
              <a:gd name="f111" fmla="val 1292178"/>
              <a:gd name="f112" fmla="val 1170653"/>
              <a:gd name="f113" fmla="val 1300781"/>
              <a:gd name="f114" fmla="val 1159899"/>
              <a:gd name="f115" fmla="val 1294647"/>
              <a:gd name="f116" fmla="val 1151056"/>
              <a:gd name="f117" fmla="val 1292735"/>
              <a:gd name="f118" fmla="val 1067014"/>
              <a:gd name="f119" fmla="val 1274015"/>
              <a:gd name="f120" fmla="val 984964"/>
              <a:gd name="f121" fmla="val 1249241"/>
              <a:gd name="f122" fmla="val 907933"/>
              <a:gd name="f123" fmla="val 1209888"/>
              <a:gd name="f124" fmla="val 877343"/>
              <a:gd name="f125" fmla="val 1194275"/>
              <a:gd name="f126" fmla="val 848665"/>
              <a:gd name="f127" fmla="val 1175794"/>
              <a:gd name="f128" fmla="val 824687"/>
              <a:gd name="f129" fmla="val 1151019"/>
              <a:gd name="f130" fmla="val 789318"/>
              <a:gd name="f131" fmla="val 1114455"/>
              <a:gd name="f132" fmla="val 782945"/>
              <a:gd name="f133" fmla="val 1078369"/>
              <a:gd name="f134" fmla="val 804215"/>
              <a:gd name="f135" fmla="val 1032166"/>
              <a:gd name="f136" fmla="val 809154"/>
              <a:gd name="f137" fmla="val 1021332"/>
              <a:gd name="f138" fmla="val 814491"/>
              <a:gd name="f139" fmla="val 1013446"/>
              <a:gd name="f140" fmla="val 802382"/>
              <a:gd name="f141" fmla="val 1002692"/>
              <a:gd name="f142" fmla="val 681617"/>
              <a:gd name="f143" fmla="val 895787"/>
              <a:gd name="f144" fmla="val 613189"/>
              <a:gd name="f145" fmla="val 756063"/>
              <a:gd name="f146" fmla="val 557188"/>
              <a:gd name="f147" fmla="val 608850"/>
              <a:gd name="f148" fmla="val 542849"/>
              <a:gd name="f149" fmla="val 571171"/>
              <a:gd name="f150" fmla="val 529864"/>
              <a:gd name="f151" fmla="val 532854"/>
              <a:gd name="f152" fmla="val 518712"/>
              <a:gd name="f153" fmla="val 494139"/>
              <a:gd name="f154" fmla="val 512976"/>
              <a:gd name="f155" fmla="val 474145"/>
              <a:gd name="f156" fmla="val 502461"/>
              <a:gd name="f157" fmla="val 468011"/>
              <a:gd name="f158" fmla="val 482944"/>
              <a:gd name="f159" fmla="val 468967"/>
              <a:gd name="f160" fmla="val 373411"/>
              <a:gd name="f161" fmla="val 474224"/>
              <a:gd name="f162" fmla="val 263878"/>
              <a:gd name="f163" fmla="val 478765"/>
              <a:gd name="f164" fmla="val 154424"/>
              <a:gd name="f165" fmla="val 483545"/>
              <a:gd name="f166" fmla="val 112045"/>
              <a:gd name="f167" fmla="val 485377"/>
              <a:gd name="f168" fmla="val 69666"/>
              <a:gd name="f169" fmla="val 486412"/>
              <a:gd name="f170" fmla="val 27366"/>
              <a:gd name="f171" fmla="val 488882"/>
              <a:gd name="f172" fmla="val 7690"/>
              <a:gd name="f173" fmla="val 490077"/>
              <a:gd name="f174" fmla="val 2910"/>
              <a:gd name="f175" fmla="val 481155"/>
              <a:gd name="f176" fmla="val 1874"/>
              <a:gd name="f177" fmla="val 463390"/>
              <a:gd name="f178" fmla="val -3383"/>
              <a:gd name="f179" fmla="val 372339"/>
              <a:gd name="f180" fmla="val -3702"/>
              <a:gd name="f181" fmla="val 372896"/>
              <a:gd name="f182" fmla="val 86952"/>
              <a:gd name="f183" fmla="val 372179"/>
              <a:gd name="f184" fmla="val 279412"/>
              <a:gd name="f185" fmla="val 370506"/>
              <a:gd name="f186" fmla="val 471951"/>
              <a:gd name="f187" fmla="val 371223"/>
              <a:gd name="f188" fmla="val 664331"/>
              <a:gd name="f189" fmla="val 365408"/>
              <a:gd name="f190" fmla="val 894868"/>
              <a:gd name="f191" fmla="val 358398"/>
              <a:gd name="f192" fmla="val 1125246"/>
              <a:gd name="f193" fmla="val 347325"/>
              <a:gd name="f194" fmla="val 1355545"/>
              <a:gd name="f195" fmla="val 334580"/>
              <a:gd name="f196" fmla="val 1563220"/>
              <a:gd name="f197" fmla="val 323108"/>
              <a:gd name="f198" fmla="val 1769779"/>
              <a:gd name="f199" fmla="val 300724"/>
              <a:gd name="f200" fmla="val 1973152"/>
              <a:gd name="f201" fmla="val 254680"/>
              <a:gd name="f202" fmla="val 2080694"/>
              <a:gd name="f203" fmla="val 230384"/>
              <a:gd name="f204" fmla="val 2183456"/>
              <a:gd name="f205" fmla="val 193342"/>
              <a:gd name="f206" fmla="val 2281359"/>
              <a:gd name="f207" fmla="val 142439"/>
              <a:gd name="f208" fmla="val 2296414"/>
              <a:gd name="f209" fmla="val 134632"/>
              <a:gd name="f210" fmla="val 2306531"/>
              <a:gd name="f211" fmla="val 127622"/>
              <a:gd name="f212" fmla="val 2301592"/>
              <a:gd name="f213" fmla="val 107149"/>
              <a:gd name="f214" fmla="val 2296494"/>
              <a:gd name="f215" fmla="val 86119"/>
              <a:gd name="f216" fmla="val 2307965"/>
              <a:gd name="f217" fmla="val 68593"/>
              <a:gd name="f218" fmla="val 2324455"/>
              <a:gd name="f219" fmla="val 56087"/>
              <a:gd name="f220" fmla="val 2371375"/>
              <a:gd name="f221" fmla="val 20319"/>
              <a:gd name="f222" fmla="val 2427376"/>
              <a:gd name="f223" fmla="val 9246"/>
              <a:gd name="f224" fmla="val 2483776"/>
              <a:gd name="f225" fmla="val 484"/>
              <a:gd name="f226" fmla="val 2503611"/>
              <a:gd name="f227" fmla="val -2623"/>
              <a:gd name="f228" fmla="val 2500584"/>
              <a:gd name="f229" fmla="val 9804"/>
              <a:gd name="f230" fmla="val 2494610"/>
              <a:gd name="f231" fmla="val 21514"/>
              <a:gd name="f232" fmla="val 2468640"/>
              <a:gd name="f233" fmla="val 72576"/>
              <a:gd name="f234" fmla="val 2438369"/>
              <a:gd name="f235" fmla="val 120452"/>
              <a:gd name="f236" fmla="val 2388183"/>
              <a:gd name="f237" fmla="val 159725"/>
              <a:gd name="f238" fmla="val 2430483"/>
              <a:gd name="f239" fmla="val 163150"/>
              <a:gd name="f240" fmla="val 2468561"/>
              <a:gd name="f241" fmla="val 159327"/>
              <a:gd name="f242" fmla="val 2505364"/>
              <a:gd name="f243" fmla="val 168408"/>
              <a:gd name="f244" fmla="val 2514923"/>
              <a:gd name="f245" fmla="val 170718"/>
              <a:gd name="f246" fmla="val 2528545"/>
              <a:gd name="f247" fmla="val 168488"/>
              <a:gd name="f248" fmla="val 2531333"/>
              <a:gd name="f249" fmla="val 180596"/>
              <a:gd name="f250" fmla="val 2533563"/>
              <a:gd name="f251" fmla="val 190553"/>
              <a:gd name="f252" fmla="val 2522252"/>
              <a:gd name="f253" fmla="val 196130"/>
              <a:gd name="f254" fmla="val 2515321"/>
              <a:gd name="f255" fmla="val 201706"/>
              <a:gd name="f256" fmla="val 2480908"/>
              <a:gd name="f257" fmla="val 229906"/>
              <a:gd name="f258" fmla="val 2446893"/>
              <a:gd name="f259" fmla="val 258822"/>
              <a:gd name="f260" fmla="val 2403239"/>
              <a:gd name="f261" fmla="val 272524"/>
              <a:gd name="f262" fmla="val 2384519"/>
              <a:gd name="f263" fmla="val 278419"/>
              <a:gd name="f264" fmla="val 2363967"/>
              <a:gd name="f265" fmla="val 281605"/>
              <a:gd name="f266" fmla="val 2351141"/>
              <a:gd name="f267" fmla="val 265514"/>
              <a:gd name="f268" fmla="val 2334970"/>
              <a:gd name="f269" fmla="val 245201"/>
              <a:gd name="f270" fmla="val 2321268"/>
              <a:gd name="f271" fmla="val 252370"/>
              <a:gd name="f272" fmla="val 2303106"/>
              <a:gd name="f273" fmla="val 260256"/>
              <a:gd name="f274" fmla="val 2220418"/>
              <a:gd name="f275" fmla="val 296183"/>
              <a:gd name="f276" fmla="val 2135739"/>
              <a:gd name="f277" fmla="val 313470"/>
              <a:gd name="f278" fmla="val 2046758"/>
              <a:gd name="f279" fmla="val 283995"/>
              <a:gd name="f280" fmla="val 2040147"/>
              <a:gd name="f281" fmla="val 281844"/>
              <a:gd name="f282" fmla="val 2032021"/>
              <a:gd name="f283" fmla="val 280410"/>
              <a:gd name="f284" fmla="val 2025648"/>
              <a:gd name="f285" fmla="val 282163"/>
              <a:gd name="f286" fmla="val 1981995"/>
              <a:gd name="f287" fmla="val 294271"/>
              <a:gd name="f288" fmla="val 1938580"/>
              <a:gd name="f289" fmla="val 307256"/>
              <a:gd name="f290" fmla="val 1889748"/>
              <a:gd name="f291" fmla="val 321515"/>
              <a:gd name="f292" fmla="val 1935552"/>
              <a:gd name="f293" fmla="val 354654"/>
              <a:gd name="f294" fmla="val 1981915"/>
              <a:gd name="f295" fmla="val 375764"/>
              <a:gd name="f296" fmla="val 2030667"/>
              <a:gd name="f297" fmla="val 392254"/>
              <a:gd name="f298" fmla="val 2090094"/>
              <a:gd name="f299" fmla="val 412248"/>
              <a:gd name="f300" fmla="val 2151671"/>
              <a:gd name="f301" fmla="val 419099"/>
              <a:gd name="f302" fmla="val 2213807"/>
              <a:gd name="f303" fmla="val 421967"/>
              <a:gd name="f304" fmla="val 2227269"/>
              <a:gd name="f305" fmla="val 422604"/>
              <a:gd name="f306" fmla="val 2239139"/>
              <a:gd name="f307" fmla="val 2246706"/>
              <a:gd name="f308" fmla="val 406035"/>
              <a:gd name="f309" fmla="val 2271162"/>
              <a:gd name="f310" fmla="val 352264"/>
              <a:gd name="f311" fmla="val 2303345"/>
              <a:gd name="f312" fmla="val 332986"/>
              <a:gd name="f313" fmla="val 2361178"/>
              <a:gd name="f314" fmla="val 337208"/>
              <a:gd name="f315" fmla="val 2445937"/>
              <a:gd name="f316" fmla="val 343502"/>
              <a:gd name="f317" fmla="val 2524721"/>
              <a:gd name="f318" fmla="val 371861"/>
              <a:gd name="f319" fmla="val 2601753"/>
              <a:gd name="f320" fmla="val 405557"/>
              <a:gd name="f321" fmla="val 2620394"/>
              <a:gd name="f322" fmla="val 413762"/>
              <a:gd name="f323" fmla="val 2620234"/>
              <a:gd name="f324" fmla="val 422923"/>
              <a:gd name="f325" fmla="val 2602948"/>
              <a:gd name="f326" fmla="val 432801"/>
              <a:gd name="f327" fmla="val 2530138"/>
              <a:gd name="f328" fmla="val 474623"/>
              <a:gd name="f329" fmla="val 2456372"/>
              <a:gd name="f330" fmla="val 514453"/>
              <a:gd name="f331" fmla="val 2372331"/>
              <a:gd name="f332" fmla="val 529588"/>
              <a:gd name="f333" fmla="val 2308762"/>
              <a:gd name="f334" fmla="val 540980"/>
              <a:gd name="f335" fmla="val 2279606"/>
              <a:gd name="f336" fmla="val 527358"/>
              <a:gd name="f337" fmla="val 2248459"/>
              <a:gd name="f338" fmla="val 471436"/>
              <a:gd name="f339" fmla="val 2242484"/>
              <a:gd name="f340" fmla="val 460682"/>
              <a:gd name="f341" fmla="val 2234598"/>
              <a:gd name="f342" fmla="val 457177"/>
              <a:gd name="f343" fmla="val 2223366"/>
              <a:gd name="f344" fmla="val 457336"/>
              <a:gd name="f345" fmla="val 2086668"/>
              <a:gd name="f346" fmla="val 459328"/>
              <a:gd name="f347" fmla="val 1963991"/>
              <a:gd name="f348" fmla="val 410655"/>
              <a:gd name="f349" fmla="val 1844899"/>
              <a:gd name="f350" fmla="val 350830"/>
              <a:gd name="f351" fmla="val 1823072"/>
              <a:gd name="f352" fmla="val 339837"/>
              <a:gd name="f353" fmla="val 1802281"/>
              <a:gd name="f354" fmla="val 336571"/>
              <a:gd name="f355" fmla="val 1779259"/>
              <a:gd name="f356" fmla="val 340156"/>
              <a:gd name="f357" fmla="val 1642402"/>
              <a:gd name="f358" fmla="val 361584"/>
              <a:gd name="f359" fmla="val 1504988"/>
              <a:gd name="f360" fmla="val 379349"/>
              <a:gd name="f361" fmla="val 1367414"/>
              <a:gd name="f362" fmla="val 395599"/>
              <a:gd name="f363" fmla="val 1362395"/>
              <a:gd name="f364" fmla="val 396157"/>
              <a:gd name="f365" fmla="val 1356979"/>
              <a:gd name="f366" fmla="val 396316"/>
              <a:gd name="f367" fmla="val 1353553"/>
              <a:gd name="f368" fmla="val 404123"/>
              <a:gd name="f369" fmla="val 1388524"/>
              <a:gd name="f370" fmla="val 421887"/>
              <a:gd name="f371" fmla="val 1425327"/>
              <a:gd name="f372" fmla="val 433916"/>
              <a:gd name="f373" fmla="val 1463883"/>
              <a:gd name="f374" fmla="val 440926"/>
              <a:gd name="f375" fmla="val 1477425"/>
              <a:gd name="f376" fmla="val 443396"/>
              <a:gd name="f377" fmla="val 1487462"/>
              <a:gd name="f378" fmla="val 438696"/>
              <a:gd name="f379" fmla="val 1495588"/>
              <a:gd name="f380" fmla="val 426986"/>
              <a:gd name="f381" fmla="val 1513910"/>
              <a:gd name="f382" fmla="val 400698"/>
              <a:gd name="f383" fmla="val 1539879"/>
              <a:gd name="f384" fmla="val 394564"/>
              <a:gd name="f385" fmla="val 1569592"/>
              <a:gd name="f386" fmla="val 402530"/>
              <a:gd name="f387" fmla="val 1635551"/>
              <a:gd name="f388" fmla="val 420135"/>
              <a:gd name="f389" fmla="val 1687649"/>
              <a:gd name="f390" fmla="val 461001"/>
              <a:gd name="f391" fmla="val 1738234"/>
              <a:gd name="f392" fmla="val 504097"/>
              <a:gd name="f393" fmla="val 1751457"/>
              <a:gd name="f394" fmla="val 515329"/>
              <a:gd name="f395" fmla="val 1746917"/>
              <a:gd name="f396" fmla="val 522897"/>
              <a:gd name="f397" fmla="val 1731383"/>
              <a:gd name="f398" fmla="val 526959"/>
              <a:gd name="f399" fmla="val 1670761"/>
              <a:gd name="f400" fmla="val 542971"/>
              <a:gd name="f401" fmla="val 1609104"/>
              <a:gd name="f402" fmla="val 549902"/>
              <a:gd name="f403" fmla="val 1546889"/>
              <a:gd name="f404" fmla="val 542493"/>
              <a:gd name="f405" fmla="val 1511679"/>
              <a:gd name="f406" fmla="val 538271"/>
              <a:gd name="f407" fmla="val 1483957"/>
              <a:gd name="f408" fmla="val 520746"/>
              <a:gd name="f409" fmla="val 1479815"/>
              <a:gd name="f410" fmla="val 480677"/>
              <a:gd name="f411" fmla="val 1478222"/>
              <a:gd name="f412" fmla="val 465063"/>
              <a:gd name="f413" fmla="val 1468185"/>
              <a:gd name="f414" fmla="val 460523"/>
              <a:gd name="f415" fmla="val 1456076"/>
              <a:gd name="f416" fmla="val 464904"/>
              <a:gd name="f417" fmla="val 1441737"/>
              <a:gd name="f418" fmla="val 470162"/>
              <a:gd name="f419" fmla="val 1452013"/>
              <a:gd name="f420" fmla="val 480916"/>
              <a:gd name="f421" fmla="val 1455120"/>
              <a:gd name="f422" fmla="val 488085"/>
              <a:gd name="f423" fmla="val 1479018"/>
              <a:gd name="f424" fmla="val 543210"/>
              <a:gd name="f425" fmla="val 1512078"/>
              <a:gd name="f426" fmla="val 591245"/>
              <a:gd name="f427" fmla="val 1563618"/>
              <a:gd name="f428" fmla="val 624384"/>
              <a:gd name="f429" fmla="val 1578833"/>
              <a:gd name="f430" fmla="val 634182"/>
              <a:gd name="f431" fmla="val 1592774"/>
              <a:gd name="f432" fmla="val 642547"/>
              <a:gd name="f433" fmla="val 1609582"/>
              <a:gd name="f434" fmla="val 624145"/>
              <a:gd name="f435" fmla="val 1620734"/>
              <a:gd name="f436" fmla="val 611957"/>
              <a:gd name="f437" fmla="val 1638100"/>
              <a:gd name="f438" fmla="val 613311"/>
              <a:gd name="f439" fmla="val 1653634"/>
              <a:gd name="f440" fmla="val 617613"/>
              <a:gd name="f441" fmla="val 1695695"/>
              <a:gd name="f442" fmla="val 629323"/>
              <a:gd name="f443" fmla="val 1729073"/>
              <a:gd name="f444" fmla="val 655691"/>
              <a:gd name="f445" fmla="val 1761733"/>
              <a:gd name="f446" fmla="val 1771691"/>
              <a:gd name="f447" fmla="val 691060"/>
              <a:gd name="f448" fmla="val 1774559"/>
              <a:gd name="f449" fmla="val 701177"/>
              <a:gd name="f450" fmla="val 1757989"/>
              <a:gd name="f451" fmla="val 704363"/>
              <a:gd name="f452" fmla="val 1714495"/>
              <a:gd name="f453" fmla="val 712807"/>
              <a:gd name="f454" fmla="val 1671000"/>
              <a:gd name="f455" fmla="val 724677"/>
              <a:gd name="f456" fmla="val 1626151"/>
              <a:gd name="f457" fmla="val 712250"/>
              <a:gd name="f458" fmla="val 1608148"/>
              <a:gd name="f459" fmla="val 707231"/>
              <a:gd name="f460" fmla="val 1591738"/>
              <a:gd name="f461" fmla="val 699345"/>
              <a:gd name="f462" fmla="val 1590862"/>
              <a:gd name="f463" fmla="val 678394"/>
              <a:gd name="f464" fmla="val 1589746"/>
              <a:gd name="f465" fmla="val 650513"/>
              <a:gd name="f466" fmla="val 1565530"/>
              <a:gd name="f467" fmla="val 651708"/>
              <a:gd name="f468" fmla="val 1549438"/>
              <a:gd name="f469" fmla="val 643901"/>
              <a:gd name="f470" fmla="val 1539242"/>
              <a:gd name="f471" fmla="val 638962"/>
              <a:gd name="f472" fmla="val 1538604"/>
              <a:gd name="f473" fmla="val 649637"/>
              <a:gd name="f474" fmla="val 1538684"/>
              <a:gd name="f475" fmla="val 656886"/>
              <a:gd name="f476" fmla="val 1539003"/>
              <a:gd name="f477" fmla="val 684050"/>
              <a:gd name="f478" fmla="val 1544977"/>
              <a:gd name="f479" fmla="val 710178"/>
              <a:gd name="f480" fmla="val 1552943"/>
              <a:gd name="f481" fmla="val 735988"/>
              <a:gd name="f482" fmla="val 1555174"/>
              <a:gd name="f483" fmla="val 743158"/>
              <a:gd name="f484" fmla="val 1559237"/>
              <a:gd name="f485" fmla="val 749132"/>
              <a:gd name="f486" fmla="val 1568557"/>
              <a:gd name="f487" fmla="val 747699"/>
              <a:gd name="f488" fmla="val 1605041"/>
              <a:gd name="f489" fmla="val 742043"/>
              <a:gd name="f490" fmla="val 1620655"/>
              <a:gd name="f491" fmla="val 766737"/>
              <a:gd name="f492" fmla="val 1633400"/>
              <a:gd name="f493" fmla="val 793742"/>
              <a:gd name="f494" fmla="val 1642641"/>
              <a:gd name="f495" fmla="val 813339"/>
              <a:gd name="f496" fmla="val 1649970"/>
              <a:gd name="f497" fmla="val 833891"/>
              <a:gd name="f498" fmla="val 1656980"/>
              <a:gd name="f499" fmla="val 854364"/>
              <a:gd name="f500" fmla="val 1663273"/>
              <a:gd name="f501" fmla="val 872765"/>
              <a:gd name="f502" fmla="val 1655626"/>
              <a:gd name="f503" fmla="val 876908"/>
              <a:gd name="f504" fmla="val 1638499"/>
              <a:gd name="f505" fmla="val 870615"/>
              <a:gd name="f506" fmla="val 859781"/>
              <a:gd name="f507" fmla="val 1581302"/>
              <a:gd name="f508" fmla="val 846239"/>
              <a:gd name="f509" fmla="val 1557564"/>
              <a:gd name="f510" fmla="val 825606"/>
              <a:gd name="f511" fmla="val 1540994"/>
              <a:gd name="f512" fmla="val 811188"/>
              <a:gd name="f513" fmla="val 1529523"/>
              <a:gd name="f514" fmla="val 794141"/>
              <a:gd name="f515" fmla="val 1541393"/>
              <a:gd name="f516" fmla="val 771278"/>
              <a:gd name="f517" fmla="val 1547048"/>
              <a:gd name="f518" fmla="val 760285"/>
              <a:gd name="f519" fmla="val 1542747"/>
              <a:gd name="f520" fmla="val 752000"/>
              <a:gd name="f521" fmla="val 1538525"/>
              <a:gd name="f522" fmla="val 742202"/>
              <a:gd name="f523" fmla="val 1531196"/>
              <a:gd name="f524" fmla="val 725155"/>
              <a:gd name="f525" fmla="val 1524186"/>
              <a:gd name="f526" fmla="val 707789"/>
              <a:gd name="f527" fmla="val 1519327"/>
              <a:gd name="f528" fmla="val 689945"/>
              <a:gd name="f529" fmla="val 1512157"/>
              <a:gd name="f530" fmla="val 663418"/>
              <a:gd name="f531" fmla="val 1478142"/>
              <a:gd name="f532" fmla="val 590529"/>
              <a:gd name="f533" fmla="val 1461254"/>
              <a:gd name="f534" fmla="val 568622"/>
              <a:gd name="f535" fmla="val 1441578"/>
              <a:gd name="f536" fmla="val 543051"/>
              <a:gd name="f537" fmla="val 1423415"/>
              <a:gd name="f538" fmla="val 516365"/>
              <a:gd name="f539" fmla="val 1414812"/>
              <a:gd name="f540" fmla="val 484978"/>
              <a:gd name="f541" fmla="val 1408519"/>
              <a:gd name="f542" fmla="val 462196"/>
              <a:gd name="f543" fmla="val 1395375"/>
              <a:gd name="f544" fmla="val 449370"/>
              <a:gd name="f545" fmla="val 1372353"/>
              <a:gd name="f546" fmla="val 446104"/>
              <a:gd name="f547" fmla="val 1370282"/>
              <a:gd name="f548" fmla="val 445786"/>
              <a:gd name="f549" fmla="val 1368131"/>
              <a:gd name="f550" fmla="val 445547"/>
              <a:gd name="f551" fmla="val 1366379"/>
              <a:gd name="f552" fmla="val 444591"/>
              <a:gd name="f553" fmla="val 1273255"/>
              <a:gd name="f554" fmla="val 391855"/>
              <a:gd name="f555" fmla="val 1175353"/>
              <a:gd name="f556" fmla="val 418462"/>
              <a:gd name="f557" fmla="val 1078884"/>
              <a:gd name="f558" fmla="val 428021"/>
              <a:gd name="f559" fmla="val 930715"/>
              <a:gd name="f560" fmla="val 442758"/>
              <a:gd name="f561" fmla="val 782308"/>
              <a:gd name="f562" fmla="val 454548"/>
              <a:gd name="f563" fmla="val 633662"/>
              <a:gd name="f564" fmla="val 463311"/>
              <a:gd name="f565" fmla="val 620199"/>
              <a:gd name="f566" fmla="val 464107"/>
              <a:gd name="f567" fmla="val 599487"/>
              <a:gd name="f568" fmla="val 454230"/>
              <a:gd name="f569" fmla="val 595425"/>
              <a:gd name="f570" fmla="val 477889"/>
              <a:gd name="f571" fmla="val 591919"/>
              <a:gd name="f572" fmla="val 498282"/>
              <a:gd name="f573" fmla="val 597336"/>
              <a:gd name="f574" fmla="val 515648"/>
              <a:gd name="f575" fmla="val 617252"/>
              <a:gd name="f576" fmla="val 528154"/>
              <a:gd name="f577" fmla="val 679387"/>
              <a:gd name="f578" fmla="val 567347"/>
              <a:gd name="f579" fmla="val 740646"/>
              <a:gd name="f580" fmla="val 607974"/>
              <a:gd name="f581" fmla="val 805569"/>
              <a:gd name="f582" fmla="val 642467"/>
              <a:gd name="f583" fmla="val 902755"/>
              <a:gd name="f584" fmla="val 694087"/>
              <a:gd name="f585" fmla="val 1004242"/>
              <a:gd name="f586" fmla="val 734953"/>
              <a:gd name="f587" fmla="val 1109713"/>
              <a:gd name="f588" fmla="val 766339"/>
              <a:gd name="f589" fmla="val 1130106"/>
              <a:gd name="f590" fmla="val 772393"/>
              <a:gd name="f591" fmla="val 1144683"/>
              <a:gd name="f592" fmla="val 775102"/>
              <a:gd name="f593" fmla="val 1157987"/>
              <a:gd name="f594" fmla="val 751363"/>
              <a:gd name="f595" fmla="val 1176548"/>
              <a:gd name="f596" fmla="val 718304"/>
              <a:gd name="f597" fmla="val 1211758"/>
              <a:gd name="f598" fmla="val 722526"/>
              <a:gd name="f599" fmla="val 1241790"/>
              <a:gd name="f600" fmla="val 728421"/>
              <a:gd name="f601" fmla="val 1305996"/>
              <a:gd name="f602" fmla="val 741007"/>
              <a:gd name="f603" fmla="val 1359926"/>
              <a:gd name="f604" fmla="val 777093"/>
              <a:gd name="f605" fmla="val 1413219"/>
              <a:gd name="f606" fmla="val 812861"/>
              <a:gd name="f607" fmla="val 1429549"/>
              <a:gd name="f608" fmla="val 823774"/>
              <a:gd name="f609" fmla="val 1416565"/>
              <a:gd name="f610" fmla="val 830386"/>
              <a:gd name="f611" fmla="val 1406846"/>
              <a:gd name="f612" fmla="val 833573"/>
              <a:gd name="f613" fmla="val 1332124"/>
              <a:gd name="f614" fmla="val 858347"/>
              <a:gd name="f615" fmla="val 1257562"/>
              <a:gd name="f616" fmla="val 884874"/>
              <a:gd name="f617" fmla="val 1176707"/>
              <a:gd name="f618" fmla="val 865277"/>
              <a:gd name="f619" fmla="val 1164917"/>
              <a:gd name="f620" fmla="val 852532"/>
              <a:gd name="f621" fmla="val 1147631"/>
              <a:gd name="f622" fmla="val 842893"/>
              <a:gd name="f623" fmla="val 1145560"/>
              <a:gd name="f624" fmla="val 824093"/>
              <a:gd name="f625" fmla="val 1143409"/>
              <a:gd name="f626" fmla="val 804337"/>
              <a:gd name="f627" fmla="val 1131221"/>
              <a:gd name="f628" fmla="val 799796"/>
              <a:gd name="f629" fmla="val 1115050"/>
              <a:gd name="f630" fmla="val 795495"/>
              <a:gd name="f631" fmla="val 1049250"/>
              <a:gd name="f632" fmla="val 777731"/>
              <a:gd name="f633" fmla="val 983849"/>
              <a:gd name="f634" fmla="val 758612"/>
              <a:gd name="f635" fmla="val 919882"/>
              <a:gd name="f636" fmla="val 734714"/>
              <a:gd name="f637" fmla="val 900285"/>
              <a:gd name="f638" fmla="val 727385"/>
              <a:gd name="f639" fmla="val 880529"/>
              <a:gd name="f640" fmla="val 720455"/>
              <a:gd name="f641" fmla="val 860933"/>
              <a:gd name="f642" fmla="val 713365"/>
              <a:gd name="f643" fmla="val 912234"/>
              <a:gd name="f644" fmla="val 794380"/>
              <a:gd name="f645" fmla="val 985920"/>
              <a:gd name="f646" fmla="val 843052"/>
              <a:gd name="f647" fmla="val 1071236"/>
              <a:gd name="f648" fmla="val 876031"/>
              <a:gd name="f649" fmla="val 1077370"/>
              <a:gd name="f650" fmla="val 878421"/>
              <a:gd name="f651" fmla="val 1083504"/>
              <a:gd name="f652" fmla="val 878899"/>
              <a:gd name="f653" fmla="val 1088523"/>
              <a:gd name="f654" fmla="val 873721"/>
              <a:gd name="f655" fmla="val 1115607"/>
              <a:gd name="f656" fmla="val 846000"/>
              <a:gd name="f657" fmla="val 1145719"/>
              <a:gd name="f658" fmla="val 850460"/>
              <a:gd name="f659" fmla="val 1176866"/>
              <a:gd name="f660" fmla="val 2108894"/>
              <a:gd name="f661" fmla="val 253724"/>
              <a:gd name="f662" fmla="val 2180429"/>
              <a:gd name="f663" fmla="val 267187"/>
              <a:gd name="f664" fmla="val 2249096"/>
              <a:gd name="f665" fmla="val 260416"/>
              <a:gd name="f666" fmla="val 2314975"/>
              <a:gd name="f667" fmla="val 2321667"/>
              <a:gd name="f668" fmla="val 227357"/>
              <a:gd name="f669" fmla="val 2328836"/>
              <a:gd name="f670" fmla="val 223374"/>
              <a:gd name="f671" fmla="val 2329155"/>
              <a:gd name="f672" fmla="val 215328"/>
              <a:gd name="f673" fmla="val 2330031"/>
              <a:gd name="f674" fmla="val 191669"/>
              <a:gd name="f675" fmla="val 2345167"/>
              <a:gd name="f676" fmla="val 178525"/>
              <a:gd name="f677" fmla="val 2364285"/>
              <a:gd name="f678" fmla="val 166337"/>
              <a:gd name="f679" fmla="val 2342378"/>
              <a:gd name="f680" fmla="val 172311"/>
              <a:gd name="f681" fmla="val 2330270"/>
              <a:gd name="f682" fmla="val 141801"/>
              <a:gd name="f683" fmla="val 2306053"/>
              <a:gd name="f684" fmla="val 155344"/>
              <a:gd name="f685" fmla="val 2242086"/>
              <a:gd name="f686" fmla="val 191111"/>
              <a:gd name="f687" fmla="val 2175888"/>
              <a:gd name="f688" fmla="val 222497"/>
              <a:gd name="f689" fmla="val 253804"/>
              <a:gd name="f690" fmla="+- 0 0 -90"/>
              <a:gd name="f691" fmla="*/ f3 1 2615825"/>
              <a:gd name="f692" fmla="*/ f4 1 1296643"/>
              <a:gd name="f693" fmla="val f5"/>
              <a:gd name="f694" fmla="val f6"/>
              <a:gd name="f695" fmla="val f7"/>
              <a:gd name="f696" fmla="*/ f690 f0 1"/>
              <a:gd name="f697" fmla="+- f695 0 f693"/>
              <a:gd name="f698" fmla="+- f694 0 f693"/>
              <a:gd name="f699" fmla="*/ f696 1 f2"/>
              <a:gd name="f700" fmla="*/ f698 1 2615825"/>
              <a:gd name="f701" fmla="*/ f697 1 1296643"/>
              <a:gd name="f702" fmla="*/ 1177265 f698 1"/>
              <a:gd name="f703" fmla="*/ 865118 f697 1"/>
              <a:gd name="f704" fmla="*/ 1294127 f698 1"/>
              <a:gd name="f705" fmla="*/ 988592 f697 1"/>
              <a:gd name="f706" fmla="*/ 1302332 f698 1"/>
              <a:gd name="f707" fmla="*/ 1007471 f697 1"/>
              <a:gd name="f708" fmla="*/ 1280505 f698 1"/>
              <a:gd name="f709" fmla="*/ 1014880 f697 1"/>
              <a:gd name="f710" fmla="*/ 1127875 f698 1"/>
              <a:gd name="f711" fmla="*/ 990902 f697 1"/>
              <a:gd name="f712" fmla="*/ 1069006 f698 1"/>
              <a:gd name="f713" fmla="*/ 917853 f697 1"/>
              <a:gd name="f714" fmla="*/ 1042718 f698 1"/>
              <a:gd name="f715" fmla="*/ 892681 f697 1"/>
              <a:gd name="f716" fmla="*/ 835840 f698 1"/>
              <a:gd name="f717" fmla="*/ 765543 f697 1"/>
              <a:gd name="f718" fmla="*/ 804932 f698 1"/>
              <a:gd name="f719" fmla="*/ 727067 f697 1"/>
              <a:gd name="f720" fmla="*/ 706870 f698 1"/>
              <a:gd name="f721" fmla="*/ 642945 f697 1"/>
              <a:gd name="f722" fmla="*/ 614941 f698 1"/>
              <a:gd name="f723" fmla="*/ 594990 f697 1"/>
              <a:gd name="f724" fmla="*/ 684644 f698 1"/>
              <a:gd name="f725" fmla="*/ 784581 f697 1"/>
              <a:gd name="f726" fmla="*/ 819828 f698 1"/>
              <a:gd name="f727" fmla="*/ 961268 f697 1"/>
              <a:gd name="f728" fmla="*/ 864996 f698 1"/>
              <a:gd name="f729" fmla="*/ 966765 f697 1"/>
              <a:gd name="f730" fmla="*/ 967758 f698 1"/>
              <a:gd name="f731" fmla="*/ 968358 f697 1"/>
              <a:gd name="f732" fmla="*/ 1076096 f698 1"/>
              <a:gd name="f733" fmla="*/ 1081874 f697 1"/>
              <a:gd name="f734" fmla="*/ 1171768 f698 1"/>
              <a:gd name="f735" fmla="*/ 1266208 f697 1"/>
              <a:gd name="f736" fmla="*/ 1177185 f698 1"/>
              <a:gd name="f737" fmla="*/ 1292178 f697 1"/>
              <a:gd name="f738" fmla="*/ 1151056 f698 1"/>
              <a:gd name="f739" fmla="*/ 1292735 f697 1"/>
              <a:gd name="f740" fmla="*/ 907933 f698 1"/>
              <a:gd name="f741" fmla="*/ 1209888 f697 1"/>
              <a:gd name="f742" fmla="*/ 824687 f698 1"/>
              <a:gd name="f743" fmla="*/ 1151019 f697 1"/>
              <a:gd name="f744" fmla="*/ 804215 f698 1"/>
              <a:gd name="f745" fmla="*/ 1032166 f697 1"/>
              <a:gd name="f746" fmla="*/ 802382 f698 1"/>
              <a:gd name="f747" fmla="*/ 1002692 f697 1"/>
              <a:gd name="f748" fmla="*/ 557188 f698 1"/>
              <a:gd name="f749" fmla="*/ 608850 f697 1"/>
              <a:gd name="f750" fmla="*/ 518712 f698 1"/>
              <a:gd name="f751" fmla="*/ 494139 f697 1"/>
              <a:gd name="f752" fmla="*/ 482944 f698 1"/>
              <a:gd name="f753" fmla="*/ 468967 f697 1"/>
              <a:gd name="f754" fmla="*/ 154424 f698 1"/>
              <a:gd name="f755" fmla="*/ 483545 f697 1"/>
              <a:gd name="f756" fmla="*/ 27366 f698 1"/>
              <a:gd name="f757" fmla="*/ 488882 f697 1"/>
              <a:gd name="f758" fmla="*/ 1874 f698 1"/>
              <a:gd name="f759" fmla="*/ 463390 f697 1"/>
              <a:gd name="f760" fmla="*/ 86952 f698 1"/>
              <a:gd name="f761" fmla="*/ 372179 f697 1"/>
              <a:gd name="f762" fmla="*/ 664331 f698 1"/>
              <a:gd name="f763" fmla="*/ 365408 f697 1"/>
              <a:gd name="f764" fmla="*/ 1355545 f698 1"/>
              <a:gd name="f765" fmla="*/ 334580 f697 1"/>
              <a:gd name="f766" fmla="*/ 1973152 f698 1"/>
              <a:gd name="f767" fmla="*/ 254680 f697 1"/>
              <a:gd name="f768" fmla="*/ 2281359 f698 1"/>
              <a:gd name="f769" fmla="*/ 142439 f697 1"/>
              <a:gd name="f770" fmla="*/ 2301592 f698 1"/>
              <a:gd name="f771" fmla="*/ 107149 f697 1"/>
              <a:gd name="f772" fmla="*/ 2324455 f698 1"/>
              <a:gd name="f773" fmla="*/ 56087 f697 1"/>
              <a:gd name="f774" fmla="*/ 2483776 f698 1"/>
              <a:gd name="f775" fmla="*/ 484 f697 1"/>
              <a:gd name="f776" fmla="*/ 2494610 f698 1"/>
              <a:gd name="f777" fmla="*/ 21514 f697 1"/>
              <a:gd name="f778" fmla="*/ 2388183 f698 1"/>
              <a:gd name="f779" fmla="*/ 159725 f697 1"/>
              <a:gd name="f780" fmla="*/ 2505364 f698 1"/>
              <a:gd name="f781" fmla="*/ 168408 f697 1"/>
              <a:gd name="f782" fmla="*/ 2531333 f698 1"/>
              <a:gd name="f783" fmla="*/ 180596 f697 1"/>
              <a:gd name="f784" fmla="*/ 2515321 f698 1"/>
              <a:gd name="f785" fmla="*/ 201706 f697 1"/>
              <a:gd name="f786" fmla="*/ 2403239 f698 1"/>
              <a:gd name="f787" fmla="*/ 272524 f697 1"/>
              <a:gd name="f788" fmla="*/ 2351141 f698 1"/>
              <a:gd name="f789" fmla="*/ 265514 f697 1"/>
              <a:gd name="f790" fmla="*/ 2303106 f698 1"/>
              <a:gd name="f791" fmla="*/ 260256 f697 1"/>
              <a:gd name="f792" fmla="*/ 2046758 f698 1"/>
              <a:gd name="f793" fmla="*/ 283995 f697 1"/>
              <a:gd name="f794" fmla="*/ 2025648 f698 1"/>
              <a:gd name="f795" fmla="*/ 282163 f697 1"/>
              <a:gd name="f796" fmla="*/ 1889748 f698 1"/>
              <a:gd name="f797" fmla="*/ 321515 f697 1"/>
              <a:gd name="f798" fmla="*/ 2030667 f698 1"/>
              <a:gd name="f799" fmla="*/ 392254 f697 1"/>
              <a:gd name="f800" fmla="*/ 2213807 f698 1"/>
              <a:gd name="f801" fmla="*/ 421967 f697 1"/>
              <a:gd name="f802" fmla="*/ 2246706 f698 1"/>
              <a:gd name="f803" fmla="*/ 406035 f697 1"/>
              <a:gd name="f804" fmla="*/ 2361178 f698 1"/>
              <a:gd name="f805" fmla="*/ 337208 f697 1"/>
              <a:gd name="f806" fmla="*/ 2601753 f698 1"/>
              <a:gd name="f807" fmla="*/ 405557 f697 1"/>
              <a:gd name="f808" fmla="*/ 2602948 f698 1"/>
              <a:gd name="f809" fmla="*/ 432801 f697 1"/>
              <a:gd name="f810" fmla="*/ 2372331 f698 1"/>
              <a:gd name="f811" fmla="*/ 529588 f697 1"/>
              <a:gd name="f812" fmla="*/ 2248459 f698 1"/>
              <a:gd name="f813" fmla="*/ 471436 f697 1"/>
              <a:gd name="f814" fmla="*/ 2223366 f698 1"/>
              <a:gd name="f815" fmla="*/ 457336 f697 1"/>
              <a:gd name="f816" fmla="*/ 1844899 f698 1"/>
              <a:gd name="f817" fmla="*/ 350830 f697 1"/>
              <a:gd name="f818" fmla="*/ 1779259 f698 1"/>
              <a:gd name="f819" fmla="*/ 340156 f697 1"/>
              <a:gd name="f820" fmla="*/ 1367414 f698 1"/>
              <a:gd name="f821" fmla="*/ 395599 f697 1"/>
              <a:gd name="f822" fmla="*/ 1353553 f698 1"/>
              <a:gd name="f823" fmla="*/ 404123 f697 1"/>
              <a:gd name="f824" fmla="*/ 1463883 f698 1"/>
              <a:gd name="f825" fmla="*/ 440926 f697 1"/>
              <a:gd name="f826" fmla="*/ 1495588 f698 1"/>
              <a:gd name="f827" fmla="*/ 426986 f697 1"/>
              <a:gd name="f828" fmla="*/ 1569592 f698 1"/>
              <a:gd name="f829" fmla="*/ 402530 f697 1"/>
              <a:gd name="f830" fmla="*/ 1738234 f698 1"/>
              <a:gd name="f831" fmla="*/ 504097 f697 1"/>
              <a:gd name="f832" fmla="*/ 1731383 f698 1"/>
              <a:gd name="f833" fmla="*/ 526959 f697 1"/>
              <a:gd name="f834" fmla="*/ 1546889 f698 1"/>
              <a:gd name="f835" fmla="*/ 542493 f697 1"/>
              <a:gd name="f836" fmla="*/ 1479815 f698 1"/>
              <a:gd name="f837" fmla="*/ 480677 f697 1"/>
              <a:gd name="f838" fmla="*/ 1456076 f698 1"/>
              <a:gd name="f839" fmla="*/ 464904 f697 1"/>
              <a:gd name="f840" fmla="*/ 1455120 f698 1"/>
              <a:gd name="f841" fmla="*/ 488085 f697 1"/>
              <a:gd name="f842" fmla="*/ 1563618 f698 1"/>
              <a:gd name="f843" fmla="*/ 624384 f697 1"/>
              <a:gd name="f844" fmla="*/ 1609582 f698 1"/>
              <a:gd name="f845" fmla="*/ 624145 f697 1"/>
              <a:gd name="f846" fmla="*/ 1653634 f698 1"/>
              <a:gd name="f847" fmla="*/ 617613 f697 1"/>
              <a:gd name="f848" fmla="*/ 1761733 f698 1"/>
              <a:gd name="f849" fmla="*/ 682775 f697 1"/>
              <a:gd name="f850" fmla="*/ 1757989 f698 1"/>
              <a:gd name="f851" fmla="*/ 704363 f697 1"/>
              <a:gd name="f852" fmla="*/ 1626151 f698 1"/>
              <a:gd name="f853" fmla="*/ 712250 f697 1"/>
              <a:gd name="f854" fmla="*/ 1590862 f698 1"/>
              <a:gd name="f855" fmla="*/ 678394 f697 1"/>
              <a:gd name="f856" fmla="*/ 1549438 f698 1"/>
              <a:gd name="f857" fmla="*/ 643901 f697 1"/>
              <a:gd name="f858" fmla="*/ 1538684 f698 1"/>
              <a:gd name="f859" fmla="*/ 656886 f697 1"/>
              <a:gd name="f860" fmla="*/ 1552943 f698 1"/>
              <a:gd name="f861" fmla="*/ 735988 f697 1"/>
              <a:gd name="f862" fmla="*/ 1568557 f698 1"/>
              <a:gd name="f863" fmla="*/ 747699 f697 1"/>
              <a:gd name="f864" fmla="*/ 1633400 f698 1"/>
              <a:gd name="f865" fmla="*/ 793742 f697 1"/>
              <a:gd name="f866" fmla="*/ 1656980 f698 1"/>
              <a:gd name="f867" fmla="*/ 854364 f697 1"/>
              <a:gd name="f868" fmla="*/ 1638499 f698 1"/>
              <a:gd name="f869" fmla="*/ 870615 f697 1"/>
              <a:gd name="f870" fmla="*/ 1557564 f698 1"/>
              <a:gd name="f871" fmla="*/ 825606 f697 1"/>
              <a:gd name="f872" fmla="*/ 1541393 f698 1"/>
              <a:gd name="f873" fmla="*/ 771278 f697 1"/>
              <a:gd name="f874" fmla="*/ 1538525 f698 1"/>
              <a:gd name="f875" fmla="*/ 742202 f697 1"/>
              <a:gd name="f876" fmla="*/ 1519327 f698 1"/>
              <a:gd name="f877" fmla="*/ 689945 f697 1"/>
              <a:gd name="f878" fmla="*/ 1461254 f698 1"/>
              <a:gd name="f879" fmla="*/ 568622 f697 1"/>
              <a:gd name="f880" fmla="*/ 1414812 f698 1"/>
              <a:gd name="f881" fmla="*/ 484978 f697 1"/>
              <a:gd name="f882" fmla="*/ 1372353 f698 1"/>
              <a:gd name="f883" fmla="*/ 446104 f697 1"/>
              <a:gd name="f884" fmla="*/ 1366379 f698 1"/>
              <a:gd name="f885" fmla="*/ 444591 f697 1"/>
              <a:gd name="f886" fmla="*/ 1078884 f698 1"/>
              <a:gd name="f887" fmla="*/ 428021 f697 1"/>
              <a:gd name="f888" fmla="*/ 633662 f698 1"/>
              <a:gd name="f889" fmla="*/ 463311 f697 1"/>
              <a:gd name="f890" fmla="*/ 595425 f698 1"/>
              <a:gd name="f891" fmla="*/ 477889 f697 1"/>
              <a:gd name="f892" fmla="*/ 617252 f698 1"/>
              <a:gd name="f893" fmla="*/ 528154 f697 1"/>
              <a:gd name="f894" fmla="*/ 805569 f698 1"/>
              <a:gd name="f895" fmla="*/ 642467 f697 1"/>
              <a:gd name="f896" fmla="*/ 1109713 f698 1"/>
              <a:gd name="f897" fmla="*/ 766339 f697 1"/>
              <a:gd name="f898" fmla="*/ 1157987 f698 1"/>
              <a:gd name="f899" fmla="*/ 751363 f697 1"/>
              <a:gd name="f900" fmla="*/ 1241790 f698 1"/>
              <a:gd name="f901" fmla="*/ 728421 f697 1"/>
              <a:gd name="f902" fmla="*/ 1413219 f698 1"/>
              <a:gd name="f903" fmla="*/ 812861 f697 1"/>
              <a:gd name="f904" fmla="*/ 1406846 f698 1"/>
              <a:gd name="f905" fmla="*/ 833573 f697 1"/>
              <a:gd name="f906" fmla="*/ 1176707 f698 1"/>
              <a:gd name="f907" fmla="*/ 865277 f697 1"/>
              <a:gd name="f908" fmla="*/ 1145560 f698 1"/>
              <a:gd name="f909" fmla="*/ 824093 f697 1"/>
              <a:gd name="f910" fmla="*/ 1115050 f698 1"/>
              <a:gd name="f911" fmla="*/ 795495 f697 1"/>
              <a:gd name="f912" fmla="*/ 919882 f698 1"/>
              <a:gd name="f913" fmla="*/ 734714 f697 1"/>
              <a:gd name="f914" fmla="*/ 860933 f698 1"/>
              <a:gd name="f915" fmla="*/ 713365 f697 1"/>
              <a:gd name="f916" fmla="*/ 1071236 f698 1"/>
              <a:gd name="f917" fmla="*/ 876031 f697 1"/>
              <a:gd name="f918" fmla="*/ 1088523 f698 1"/>
              <a:gd name="f919" fmla="*/ 873721 f697 1"/>
              <a:gd name="f920" fmla="*/ 1176866 f698 1"/>
              <a:gd name="f921" fmla="*/ 865038 f697 1"/>
              <a:gd name="f922" fmla="*/ 2108894 f698 1"/>
              <a:gd name="f923" fmla="*/ 253724 f697 1"/>
              <a:gd name="f924" fmla="*/ 2314975 f698 1"/>
              <a:gd name="f925" fmla="*/ 230384 f697 1"/>
              <a:gd name="f926" fmla="*/ 2329155 f698 1"/>
              <a:gd name="f927" fmla="*/ 215328 f697 1"/>
              <a:gd name="f928" fmla="*/ 2364285 f698 1"/>
              <a:gd name="f929" fmla="*/ 166337 f697 1"/>
              <a:gd name="f930" fmla="*/ 2306053 f698 1"/>
              <a:gd name="f931" fmla="*/ 155344 f697 1"/>
              <a:gd name="f932" fmla="*/ 253804 f697 1"/>
              <a:gd name="f933" fmla="+- f699 0 f1"/>
              <a:gd name="f934" fmla="*/ f702 1 2615825"/>
              <a:gd name="f935" fmla="*/ f703 1 1296643"/>
              <a:gd name="f936" fmla="*/ f704 1 2615825"/>
              <a:gd name="f937" fmla="*/ f705 1 1296643"/>
              <a:gd name="f938" fmla="*/ f706 1 2615825"/>
              <a:gd name="f939" fmla="*/ f707 1 1296643"/>
              <a:gd name="f940" fmla="*/ f708 1 2615825"/>
              <a:gd name="f941" fmla="*/ f709 1 1296643"/>
              <a:gd name="f942" fmla="*/ f710 1 2615825"/>
              <a:gd name="f943" fmla="*/ f711 1 1296643"/>
              <a:gd name="f944" fmla="*/ f712 1 2615825"/>
              <a:gd name="f945" fmla="*/ f713 1 1296643"/>
              <a:gd name="f946" fmla="*/ f714 1 2615825"/>
              <a:gd name="f947" fmla="*/ f715 1 1296643"/>
              <a:gd name="f948" fmla="*/ f716 1 2615825"/>
              <a:gd name="f949" fmla="*/ f717 1 1296643"/>
              <a:gd name="f950" fmla="*/ f718 1 2615825"/>
              <a:gd name="f951" fmla="*/ f719 1 1296643"/>
              <a:gd name="f952" fmla="*/ f720 1 2615825"/>
              <a:gd name="f953" fmla="*/ f721 1 1296643"/>
              <a:gd name="f954" fmla="*/ f722 1 2615825"/>
              <a:gd name="f955" fmla="*/ f723 1 1296643"/>
              <a:gd name="f956" fmla="*/ f724 1 2615825"/>
              <a:gd name="f957" fmla="*/ f725 1 1296643"/>
              <a:gd name="f958" fmla="*/ f726 1 2615825"/>
              <a:gd name="f959" fmla="*/ f727 1 1296643"/>
              <a:gd name="f960" fmla="*/ f728 1 2615825"/>
              <a:gd name="f961" fmla="*/ f729 1 1296643"/>
              <a:gd name="f962" fmla="*/ f730 1 2615825"/>
              <a:gd name="f963" fmla="*/ f731 1 1296643"/>
              <a:gd name="f964" fmla="*/ f732 1 2615825"/>
              <a:gd name="f965" fmla="*/ f733 1 1296643"/>
              <a:gd name="f966" fmla="*/ f734 1 2615825"/>
              <a:gd name="f967" fmla="*/ f735 1 1296643"/>
              <a:gd name="f968" fmla="*/ f736 1 2615825"/>
              <a:gd name="f969" fmla="*/ f737 1 1296643"/>
              <a:gd name="f970" fmla="*/ f738 1 2615825"/>
              <a:gd name="f971" fmla="*/ f739 1 1296643"/>
              <a:gd name="f972" fmla="*/ f740 1 2615825"/>
              <a:gd name="f973" fmla="*/ f741 1 1296643"/>
              <a:gd name="f974" fmla="*/ f742 1 2615825"/>
              <a:gd name="f975" fmla="*/ f743 1 1296643"/>
              <a:gd name="f976" fmla="*/ f744 1 2615825"/>
              <a:gd name="f977" fmla="*/ f745 1 1296643"/>
              <a:gd name="f978" fmla="*/ f746 1 2615825"/>
              <a:gd name="f979" fmla="*/ f747 1 1296643"/>
              <a:gd name="f980" fmla="*/ f748 1 2615825"/>
              <a:gd name="f981" fmla="*/ f749 1 1296643"/>
              <a:gd name="f982" fmla="*/ f750 1 2615825"/>
              <a:gd name="f983" fmla="*/ f751 1 1296643"/>
              <a:gd name="f984" fmla="*/ f752 1 2615825"/>
              <a:gd name="f985" fmla="*/ f753 1 1296643"/>
              <a:gd name="f986" fmla="*/ f754 1 2615825"/>
              <a:gd name="f987" fmla="*/ f755 1 1296643"/>
              <a:gd name="f988" fmla="*/ f756 1 2615825"/>
              <a:gd name="f989" fmla="*/ f757 1 1296643"/>
              <a:gd name="f990" fmla="*/ f758 1 2615825"/>
              <a:gd name="f991" fmla="*/ f759 1 1296643"/>
              <a:gd name="f992" fmla="*/ f760 1 2615825"/>
              <a:gd name="f993" fmla="*/ f761 1 1296643"/>
              <a:gd name="f994" fmla="*/ f762 1 2615825"/>
              <a:gd name="f995" fmla="*/ f763 1 1296643"/>
              <a:gd name="f996" fmla="*/ f764 1 2615825"/>
              <a:gd name="f997" fmla="*/ f765 1 1296643"/>
              <a:gd name="f998" fmla="*/ f766 1 2615825"/>
              <a:gd name="f999" fmla="*/ f767 1 1296643"/>
              <a:gd name="f1000" fmla="*/ f768 1 2615825"/>
              <a:gd name="f1001" fmla="*/ f769 1 1296643"/>
              <a:gd name="f1002" fmla="*/ f770 1 2615825"/>
              <a:gd name="f1003" fmla="*/ f771 1 1296643"/>
              <a:gd name="f1004" fmla="*/ f772 1 2615825"/>
              <a:gd name="f1005" fmla="*/ f773 1 1296643"/>
              <a:gd name="f1006" fmla="*/ f774 1 2615825"/>
              <a:gd name="f1007" fmla="*/ f775 1 1296643"/>
              <a:gd name="f1008" fmla="*/ f776 1 2615825"/>
              <a:gd name="f1009" fmla="*/ f777 1 1296643"/>
              <a:gd name="f1010" fmla="*/ f778 1 2615825"/>
              <a:gd name="f1011" fmla="*/ f779 1 1296643"/>
              <a:gd name="f1012" fmla="*/ f780 1 2615825"/>
              <a:gd name="f1013" fmla="*/ f781 1 1296643"/>
              <a:gd name="f1014" fmla="*/ f782 1 2615825"/>
              <a:gd name="f1015" fmla="*/ f783 1 1296643"/>
              <a:gd name="f1016" fmla="*/ f784 1 2615825"/>
              <a:gd name="f1017" fmla="*/ f785 1 1296643"/>
              <a:gd name="f1018" fmla="*/ f786 1 2615825"/>
              <a:gd name="f1019" fmla="*/ f787 1 1296643"/>
              <a:gd name="f1020" fmla="*/ f788 1 2615825"/>
              <a:gd name="f1021" fmla="*/ f789 1 1296643"/>
              <a:gd name="f1022" fmla="*/ f790 1 2615825"/>
              <a:gd name="f1023" fmla="*/ f791 1 1296643"/>
              <a:gd name="f1024" fmla="*/ f792 1 2615825"/>
              <a:gd name="f1025" fmla="*/ f793 1 1296643"/>
              <a:gd name="f1026" fmla="*/ f794 1 2615825"/>
              <a:gd name="f1027" fmla="*/ f795 1 1296643"/>
              <a:gd name="f1028" fmla="*/ f796 1 2615825"/>
              <a:gd name="f1029" fmla="*/ f797 1 1296643"/>
              <a:gd name="f1030" fmla="*/ f798 1 2615825"/>
              <a:gd name="f1031" fmla="*/ f799 1 1296643"/>
              <a:gd name="f1032" fmla="*/ f800 1 2615825"/>
              <a:gd name="f1033" fmla="*/ f801 1 1296643"/>
              <a:gd name="f1034" fmla="*/ f802 1 2615825"/>
              <a:gd name="f1035" fmla="*/ f803 1 1296643"/>
              <a:gd name="f1036" fmla="*/ f804 1 2615825"/>
              <a:gd name="f1037" fmla="*/ f805 1 1296643"/>
              <a:gd name="f1038" fmla="*/ f806 1 2615825"/>
              <a:gd name="f1039" fmla="*/ f807 1 1296643"/>
              <a:gd name="f1040" fmla="*/ f808 1 2615825"/>
              <a:gd name="f1041" fmla="*/ f809 1 1296643"/>
              <a:gd name="f1042" fmla="*/ f810 1 2615825"/>
              <a:gd name="f1043" fmla="*/ f811 1 1296643"/>
              <a:gd name="f1044" fmla="*/ f812 1 2615825"/>
              <a:gd name="f1045" fmla="*/ f813 1 1296643"/>
              <a:gd name="f1046" fmla="*/ f814 1 2615825"/>
              <a:gd name="f1047" fmla="*/ f815 1 1296643"/>
              <a:gd name="f1048" fmla="*/ f816 1 2615825"/>
              <a:gd name="f1049" fmla="*/ f817 1 1296643"/>
              <a:gd name="f1050" fmla="*/ f818 1 2615825"/>
              <a:gd name="f1051" fmla="*/ f819 1 1296643"/>
              <a:gd name="f1052" fmla="*/ f820 1 2615825"/>
              <a:gd name="f1053" fmla="*/ f821 1 1296643"/>
              <a:gd name="f1054" fmla="*/ f822 1 2615825"/>
              <a:gd name="f1055" fmla="*/ f823 1 1296643"/>
              <a:gd name="f1056" fmla="*/ f824 1 2615825"/>
              <a:gd name="f1057" fmla="*/ f825 1 1296643"/>
              <a:gd name="f1058" fmla="*/ f826 1 2615825"/>
              <a:gd name="f1059" fmla="*/ f827 1 1296643"/>
              <a:gd name="f1060" fmla="*/ f828 1 2615825"/>
              <a:gd name="f1061" fmla="*/ f829 1 1296643"/>
              <a:gd name="f1062" fmla="*/ f830 1 2615825"/>
              <a:gd name="f1063" fmla="*/ f831 1 1296643"/>
              <a:gd name="f1064" fmla="*/ f832 1 2615825"/>
              <a:gd name="f1065" fmla="*/ f833 1 1296643"/>
              <a:gd name="f1066" fmla="*/ f834 1 2615825"/>
              <a:gd name="f1067" fmla="*/ f835 1 1296643"/>
              <a:gd name="f1068" fmla="*/ f836 1 2615825"/>
              <a:gd name="f1069" fmla="*/ f837 1 1296643"/>
              <a:gd name="f1070" fmla="*/ f838 1 2615825"/>
              <a:gd name="f1071" fmla="*/ f839 1 1296643"/>
              <a:gd name="f1072" fmla="*/ f840 1 2615825"/>
              <a:gd name="f1073" fmla="*/ f841 1 1296643"/>
              <a:gd name="f1074" fmla="*/ f842 1 2615825"/>
              <a:gd name="f1075" fmla="*/ f843 1 1296643"/>
              <a:gd name="f1076" fmla="*/ f844 1 2615825"/>
              <a:gd name="f1077" fmla="*/ f845 1 1296643"/>
              <a:gd name="f1078" fmla="*/ f846 1 2615825"/>
              <a:gd name="f1079" fmla="*/ f847 1 1296643"/>
              <a:gd name="f1080" fmla="*/ f848 1 2615825"/>
              <a:gd name="f1081" fmla="*/ f849 1 1296643"/>
              <a:gd name="f1082" fmla="*/ f850 1 2615825"/>
              <a:gd name="f1083" fmla="*/ f851 1 1296643"/>
              <a:gd name="f1084" fmla="*/ f852 1 2615825"/>
              <a:gd name="f1085" fmla="*/ f853 1 1296643"/>
              <a:gd name="f1086" fmla="*/ f854 1 2615825"/>
              <a:gd name="f1087" fmla="*/ f855 1 1296643"/>
              <a:gd name="f1088" fmla="*/ f856 1 2615825"/>
              <a:gd name="f1089" fmla="*/ f857 1 1296643"/>
              <a:gd name="f1090" fmla="*/ f858 1 2615825"/>
              <a:gd name="f1091" fmla="*/ f859 1 1296643"/>
              <a:gd name="f1092" fmla="*/ f860 1 2615825"/>
              <a:gd name="f1093" fmla="*/ f861 1 1296643"/>
              <a:gd name="f1094" fmla="*/ f862 1 2615825"/>
              <a:gd name="f1095" fmla="*/ f863 1 1296643"/>
              <a:gd name="f1096" fmla="*/ f864 1 2615825"/>
              <a:gd name="f1097" fmla="*/ f865 1 1296643"/>
              <a:gd name="f1098" fmla="*/ f866 1 2615825"/>
              <a:gd name="f1099" fmla="*/ f867 1 1296643"/>
              <a:gd name="f1100" fmla="*/ f868 1 2615825"/>
              <a:gd name="f1101" fmla="*/ f869 1 1296643"/>
              <a:gd name="f1102" fmla="*/ f870 1 2615825"/>
              <a:gd name="f1103" fmla="*/ f871 1 1296643"/>
              <a:gd name="f1104" fmla="*/ f872 1 2615825"/>
              <a:gd name="f1105" fmla="*/ f873 1 1296643"/>
              <a:gd name="f1106" fmla="*/ f874 1 2615825"/>
              <a:gd name="f1107" fmla="*/ f875 1 1296643"/>
              <a:gd name="f1108" fmla="*/ f876 1 2615825"/>
              <a:gd name="f1109" fmla="*/ f877 1 1296643"/>
              <a:gd name="f1110" fmla="*/ f878 1 2615825"/>
              <a:gd name="f1111" fmla="*/ f879 1 1296643"/>
              <a:gd name="f1112" fmla="*/ f880 1 2615825"/>
              <a:gd name="f1113" fmla="*/ f881 1 1296643"/>
              <a:gd name="f1114" fmla="*/ f882 1 2615825"/>
              <a:gd name="f1115" fmla="*/ f883 1 1296643"/>
              <a:gd name="f1116" fmla="*/ f884 1 2615825"/>
              <a:gd name="f1117" fmla="*/ f885 1 1296643"/>
              <a:gd name="f1118" fmla="*/ f886 1 2615825"/>
              <a:gd name="f1119" fmla="*/ f887 1 1296643"/>
              <a:gd name="f1120" fmla="*/ f888 1 2615825"/>
              <a:gd name="f1121" fmla="*/ f889 1 1296643"/>
              <a:gd name="f1122" fmla="*/ f890 1 2615825"/>
              <a:gd name="f1123" fmla="*/ f891 1 1296643"/>
              <a:gd name="f1124" fmla="*/ f892 1 2615825"/>
              <a:gd name="f1125" fmla="*/ f893 1 1296643"/>
              <a:gd name="f1126" fmla="*/ f894 1 2615825"/>
              <a:gd name="f1127" fmla="*/ f895 1 1296643"/>
              <a:gd name="f1128" fmla="*/ f896 1 2615825"/>
              <a:gd name="f1129" fmla="*/ f897 1 1296643"/>
              <a:gd name="f1130" fmla="*/ f898 1 2615825"/>
              <a:gd name="f1131" fmla="*/ f899 1 1296643"/>
              <a:gd name="f1132" fmla="*/ f900 1 2615825"/>
              <a:gd name="f1133" fmla="*/ f901 1 1296643"/>
              <a:gd name="f1134" fmla="*/ f902 1 2615825"/>
              <a:gd name="f1135" fmla="*/ f903 1 1296643"/>
              <a:gd name="f1136" fmla="*/ f904 1 2615825"/>
              <a:gd name="f1137" fmla="*/ f905 1 1296643"/>
              <a:gd name="f1138" fmla="*/ f906 1 2615825"/>
              <a:gd name="f1139" fmla="*/ f907 1 1296643"/>
              <a:gd name="f1140" fmla="*/ f908 1 2615825"/>
              <a:gd name="f1141" fmla="*/ f909 1 1296643"/>
              <a:gd name="f1142" fmla="*/ f910 1 2615825"/>
              <a:gd name="f1143" fmla="*/ f911 1 1296643"/>
              <a:gd name="f1144" fmla="*/ f912 1 2615825"/>
              <a:gd name="f1145" fmla="*/ f913 1 1296643"/>
              <a:gd name="f1146" fmla="*/ f914 1 2615825"/>
              <a:gd name="f1147" fmla="*/ f915 1 1296643"/>
              <a:gd name="f1148" fmla="*/ f916 1 2615825"/>
              <a:gd name="f1149" fmla="*/ f917 1 1296643"/>
              <a:gd name="f1150" fmla="*/ f918 1 2615825"/>
              <a:gd name="f1151" fmla="*/ f919 1 1296643"/>
              <a:gd name="f1152" fmla="*/ f920 1 2615825"/>
              <a:gd name="f1153" fmla="*/ f921 1 1296643"/>
              <a:gd name="f1154" fmla="*/ f922 1 2615825"/>
              <a:gd name="f1155" fmla="*/ f923 1 1296643"/>
              <a:gd name="f1156" fmla="*/ f924 1 2615825"/>
              <a:gd name="f1157" fmla="*/ f925 1 1296643"/>
              <a:gd name="f1158" fmla="*/ f926 1 2615825"/>
              <a:gd name="f1159" fmla="*/ f927 1 1296643"/>
              <a:gd name="f1160" fmla="*/ f928 1 2615825"/>
              <a:gd name="f1161" fmla="*/ f929 1 1296643"/>
              <a:gd name="f1162" fmla="*/ f930 1 2615825"/>
              <a:gd name="f1163" fmla="*/ f931 1 1296643"/>
              <a:gd name="f1164" fmla="*/ f932 1 1296643"/>
              <a:gd name="f1165" fmla="*/ f693 1 f700"/>
              <a:gd name="f1166" fmla="*/ f694 1 f700"/>
              <a:gd name="f1167" fmla="*/ f693 1 f701"/>
              <a:gd name="f1168" fmla="*/ f695 1 f701"/>
              <a:gd name="f1169" fmla="*/ f934 1 f700"/>
              <a:gd name="f1170" fmla="*/ f935 1 f701"/>
              <a:gd name="f1171" fmla="*/ f936 1 f700"/>
              <a:gd name="f1172" fmla="*/ f937 1 f701"/>
              <a:gd name="f1173" fmla="*/ f938 1 f700"/>
              <a:gd name="f1174" fmla="*/ f939 1 f701"/>
              <a:gd name="f1175" fmla="*/ f940 1 f700"/>
              <a:gd name="f1176" fmla="*/ f941 1 f701"/>
              <a:gd name="f1177" fmla="*/ f942 1 f700"/>
              <a:gd name="f1178" fmla="*/ f943 1 f701"/>
              <a:gd name="f1179" fmla="*/ f944 1 f700"/>
              <a:gd name="f1180" fmla="*/ f945 1 f701"/>
              <a:gd name="f1181" fmla="*/ f946 1 f700"/>
              <a:gd name="f1182" fmla="*/ f947 1 f701"/>
              <a:gd name="f1183" fmla="*/ f948 1 f700"/>
              <a:gd name="f1184" fmla="*/ f949 1 f701"/>
              <a:gd name="f1185" fmla="*/ f950 1 f700"/>
              <a:gd name="f1186" fmla="*/ f951 1 f701"/>
              <a:gd name="f1187" fmla="*/ f952 1 f700"/>
              <a:gd name="f1188" fmla="*/ f953 1 f701"/>
              <a:gd name="f1189" fmla="*/ f954 1 f700"/>
              <a:gd name="f1190" fmla="*/ f955 1 f701"/>
              <a:gd name="f1191" fmla="*/ f956 1 f700"/>
              <a:gd name="f1192" fmla="*/ f957 1 f701"/>
              <a:gd name="f1193" fmla="*/ f958 1 f700"/>
              <a:gd name="f1194" fmla="*/ f959 1 f701"/>
              <a:gd name="f1195" fmla="*/ f960 1 f700"/>
              <a:gd name="f1196" fmla="*/ f961 1 f701"/>
              <a:gd name="f1197" fmla="*/ f962 1 f700"/>
              <a:gd name="f1198" fmla="*/ f963 1 f701"/>
              <a:gd name="f1199" fmla="*/ f964 1 f700"/>
              <a:gd name="f1200" fmla="*/ f965 1 f701"/>
              <a:gd name="f1201" fmla="*/ f966 1 f700"/>
              <a:gd name="f1202" fmla="*/ f967 1 f701"/>
              <a:gd name="f1203" fmla="*/ f968 1 f700"/>
              <a:gd name="f1204" fmla="*/ f969 1 f701"/>
              <a:gd name="f1205" fmla="*/ f970 1 f700"/>
              <a:gd name="f1206" fmla="*/ f971 1 f701"/>
              <a:gd name="f1207" fmla="*/ f972 1 f700"/>
              <a:gd name="f1208" fmla="*/ f973 1 f701"/>
              <a:gd name="f1209" fmla="*/ f974 1 f700"/>
              <a:gd name="f1210" fmla="*/ f975 1 f701"/>
              <a:gd name="f1211" fmla="*/ f976 1 f700"/>
              <a:gd name="f1212" fmla="*/ f977 1 f701"/>
              <a:gd name="f1213" fmla="*/ f978 1 f700"/>
              <a:gd name="f1214" fmla="*/ f979 1 f701"/>
              <a:gd name="f1215" fmla="*/ f980 1 f700"/>
              <a:gd name="f1216" fmla="*/ f981 1 f701"/>
              <a:gd name="f1217" fmla="*/ f982 1 f700"/>
              <a:gd name="f1218" fmla="*/ f983 1 f701"/>
              <a:gd name="f1219" fmla="*/ f984 1 f700"/>
              <a:gd name="f1220" fmla="*/ f985 1 f701"/>
              <a:gd name="f1221" fmla="*/ f986 1 f700"/>
              <a:gd name="f1222" fmla="*/ f987 1 f701"/>
              <a:gd name="f1223" fmla="*/ f988 1 f700"/>
              <a:gd name="f1224" fmla="*/ f989 1 f701"/>
              <a:gd name="f1225" fmla="*/ f990 1 f700"/>
              <a:gd name="f1226" fmla="*/ f991 1 f701"/>
              <a:gd name="f1227" fmla="*/ f992 1 f700"/>
              <a:gd name="f1228" fmla="*/ f993 1 f701"/>
              <a:gd name="f1229" fmla="*/ f994 1 f700"/>
              <a:gd name="f1230" fmla="*/ f995 1 f701"/>
              <a:gd name="f1231" fmla="*/ f996 1 f700"/>
              <a:gd name="f1232" fmla="*/ f997 1 f701"/>
              <a:gd name="f1233" fmla="*/ f998 1 f700"/>
              <a:gd name="f1234" fmla="*/ f999 1 f701"/>
              <a:gd name="f1235" fmla="*/ f1000 1 f700"/>
              <a:gd name="f1236" fmla="*/ f1001 1 f701"/>
              <a:gd name="f1237" fmla="*/ f1002 1 f700"/>
              <a:gd name="f1238" fmla="*/ f1003 1 f701"/>
              <a:gd name="f1239" fmla="*/ f1004 1 f700"/>
              <a:gd name="f1240" fmla="*/ f1005 1 f701"/>
              <a:gd name="f1241" fmla="*/ f1006 1 f700"/>
              <a:gd name="f1242" fmla="*/ f1007 1 f701"/>
              <a:gd name="f1243" fmla="*/ f1008 1 f700"/>
              <a:gd name="f1244" fmla="*/ f1009 1 f701"/>
              <a:gd name="f1245" fmla="*/ f1010 1 f700"/>
              <a:gd name="f1246" fmla="*/ f1011 1 f701"/>
              <a:gd name="f1247" fmla="*/ f1012 1 f700"/>
              <a:gd name="f1248" fmla="*/ f1013 1 f701"/>
              <a:gd name="f1249" fmla="*/ f1014 1 f700"/>
              <a:gd name="f1250" fmla="*/ f1015 1 f701"/>
              <a:gd name="f1251" fmla="*/ f1016 1 f700"/>
              <a:gd name="f1252" fmla="*/ f1017 1 f701"/>
              <a:gd name="f1253" fmla="*/ f1018 1 f700"/>
              <a:gd name="f1254" fmla="*/ f1019 1 f701"/>
              <a:gd name="f1255" fmla="*/ f1020 1 f700"/>
              <a:gd name="f1256" fmla="*/ f1021 1 f701"/>
              <a:gd name="f1257" fmla="*/ f1022 1 f700"/>
              <a:gd name="f1258" fmla="*/ f1023 1 f701"/>
              <a:gd name="f1259" fmla="*/ f1024 1 f700"/>
              <a:gd name="f1260" fmla="*/ f1025 1 f701"/>
              <a:gd name="f1261" fmla="*/ f1026 1 f700"/>
              <a:gd name="f1262" fmla="*/ f1027 1 f701"/>
              <a:gd name="f1263" fmla="*/ f1028 1 f700"/>
              <a:gd name="f1264" fmla="*/ f1029 1 f701"/>
              <a:gd name="f1265" fmla="*/ f1030 1 f700"/>
              <a:gd name="f1266" fmla="*/ f1031 1 f701"/>
              <a:gd name="f1267" fmla="*/ f1032 1 f700"/>
              <a:gd name="f1268" fmla="*/ f1033 1 f701"/>
              <a:gd name="f1269" fmla="*/ f1034 1 f700"/>
              <a:gd name="f1270" fmla="*/ f1035 1 f701"/>
              <a:gd name="f1271" fmla="*/ f1036 1 f700"/>
              <a:gd name="f1272" fmla="*/ f1037 1 f701"/>
              <a:gd name="f1273" fmla="*/ f1038 1 f700"/>
              <a:gd name="f1274" fmla="*/ f1039 1 f701"/>
              <a:gd name="f1275" fmla="*/ f1040 1 f700"/>
              <a:gd name="f1276" fmla="*/ f1041 1 f701"/>
              <a:gd name="f1277" fmla="*/ f1042 1 f700"/>
              <a:gd name="f1278" fmla="*/ f1043 1 f701"/>
              <a:gd name="f1279" fmla="*/ f1044 1 f700"/>
              <a:gd name="f1280" fmla="*/ f1045 1 f701"/>
              <a:gd name="f1281" fmla="*/ f1046 1 f700"/>
              <a:gd name="f1282" fmla="*/ f1047 1 f701"/>
              <a:gd name="f1283" fmla="*/ f1048 1 f700"/>
              <a:gd name="f1284" fmla="*/ f1049 1 f701"/>
              <a:gd name="f1285" fmla="*/ f1050 1 f700"/>
              <a:gd name="f1286" fmla="*/ f1051 1 f701"/>
              <a:gd name="f1287" fmla="*/ f1052 1 f700"/>
              <a:gd name="f1288" fmla="*/ f1053 1 f701"/>
              <a:gd name="f1289" fmla="*/ f1054 1 f700"/>
              <a:gd name="f1290" fmla="*/ f1055 1 f701"/>
              <a:gd name="f1291" fmla="*/ f1056 1 f700"/>
              <a:gd name="f1292" fmla="*/ f1057 1 f701"/>
              <a:gd name="f1293" fmla="*/ f1058 1 f700"/>
              <a:gd name="f1294" fmla="*/ f1059 1 f701"/>
              <a:gd name="f1295" fmla="*/ f1060 1 f700"/>
              <a:gd name="f1296" fmla="*/ f1061 1 f701"/>
              <a:gd name="f1297" fmla="*/ f1062 1 f700"/>
              <a:gd name="f1298" fmla="*/ f1063 1 f701"/>
              <a:gd name="f1299" fmla="*/ f1064 1 f700"/>
              <a:gd name="f1300" fmla="*/ f1065 1 f701"/>
              <a:gd name="f1301" fmla="*/ f1066 1 f700"/>
              <a:gd name="f1302" fmla="*/ f1067 1 f701"/>
              <a:gd name="f1303" fmla="*/ f1068 1 f700"/>
              <a:gd name="f1304" fmla="*/ f1069 1 f701"/>
              <a:gd name="f1305" fmla="*/ f1070 1 f700"/>
              <a:gd name="f1306" fmla="*/ f1071 1 f701"/>
              <a:gd name="f1307" fmla="*/ f1072 1 f700"/>
              <a:gd name="f1308" fmla="*/ f1073 1 f701"/>
              <a:gd name="f1309" fmla="*/ f1074 1 f700"/>
              <a:gd name="f1310" fmla="*/ f1075 1 f701"/>
              <a:gd name="f1311" fmla="*/ f1076 1 f700"/>
              <a:gd name="f1312" fmla="*/ f1077 1 f701"/>
              <a:gd name="f1313" fmla="*/ f1078 1 f700"/>
              <a:gd name="f1314" fmla="*/ f1079 1 f701"/>
              <a:gd name="f1315" fmla="*/ f1080 1 f700"/>
              <a:gd name="f1316" fmla="*/ f1081 1 f701"/>
              <a:gd name="f1317" fmla="*/ f1082 1 f700"/>
              <a:gd name="f1318" fmla="*/ f1083 1 f701"/>
              <a:gd name="f1319" fmla="*/ f1084 1 f700"/>
              <a:gd name="f1320" fmla="*/ f1085 1 f701"/>
              <a:gd name="f1321" fmla="*/ f1086 1 f700"/>
              <a:gd name="f1322" fmla="*/ f1087 1 f701"/>
              <a:gd name="f1323" fmla="*/ f1088 1 f700"/>
              <a:gd name="f1324" fmla="*/ f1089 1 f701"/>
              <a:gd name="f1325" fmla="*/ f1090 1 f700"/>
              <a:gd name="f1326" fmla="*/ f1091 1 f701"/>
              <a:gd name="f1327" fmla="*/ f1092 1 f700"/>
              <a:gd name="f1328" fmla="*/ f1093 1 f701"/>
              <a:gd name="f1329" fmla="*/ f1094 1 f700"/>
              <a:gd name="f1330" fmla="*/ f1095 1 f701"/>
              <a:gd name="f1331" fmla="*/ f1096 1 f700"/>
              <a:gd name="f1332" fmla="*/ f1097 1 f701"/>
              <a:gd name="f1333" fmla="*/ f1098 1 f700"/>
              <a:gd name="f1334" fmla="*/ f1099 1 f701"/>
              <a:gd name="f1335" fmla="*/ f1100 1 f700"/>
              <a:gd name="f1336" fmla="*/ f1101 1 f701"/>
              <a:gd name="f1337" fmla="*/ f1102 1 f700"/>
              <a:gd name="f1338" fmla="*/ f1103 1 f701"/>
              <a:gd name="f1339" fmla="*/ f1104 1 f700"/>
              <a:gd name="f1340" fmla="*/ f1105 1 f701"/>
              <a:gd name="f1341" fmla="*/ f1106 1 f700"/>
              <a:gd name="f1342" fmla="*/ f1107 1 f701"/>
              <a:gd name="f1343" fmla="*/ f1108 1 f700"/>
              <a:gd name="f1344" fmla="*/ f1109 1 f701"/>
              <a:gd name="f1345" fmla="*/ f1110 1 f700"/>
              <a:gd name="f1346" fmla="*/ f1111 1 f701"/>
              <a:gd name="f1347" fmla="*/ f1112 1 f700"/>
              <a:gd name="f1348" fmla="*/ f1113 1 f701"/>
              <a:gd name="f1349" fmla="*/ f1114 1 f700"/>
              <a:gd name="f1350" fmla="*/ f1115 1 f701"/>
              <a:gd name="f1351" fmla="*/ f1116 1 f700"/>
              <a:gd name="f1352" fmla="*/ f1117 1 f701"/>
              <a:gd name="f1353" fmla="*/ f1118 1 f700"/>
              <a:gd name="f1354" fmla="*/ f1119 1 f701"/>
              <a:gd name="f1355" fmla="*/ f1120 1 f700"/>
              <a:gd name="f1356" fmla="*/ f1121 1 f701"/>
              <a:gd name="f1357" fmla="*/ f1122 1 f700"/>
              <a:gd name="f1358" fmla="*/ f1123 1 f701"/>
              <a:gd name="f1359" fmla="*/ f1124 1 f700"/>
              <a:gd name="f1360" fmla="*/ f1125 1 f701"/>
              <a:gd name="f1361" fmla="*/ f1126 1 f700"/>
              <a:gd name="f1362" fmla="*/ f1127 1 f701"/>
              <a:gd name="f1363" fmla="*/ f1128 1 f700"/>
              <a:gd name="f1364" fmla="*/ f1129 1 f701"/>
              <a:gd name="f1365" fmla="*/ f1130 1 f700"/>
              <a:gd name="f1366" fmla="*/ f1131 1 f701"/>
              <a:gd name="f1367" fmla="*/ f1132 1 f700"/>
              <a:gd name="f1368" fmla="*/ f1133 1 f701"/>
              <a:gd name="f1369" fmla="*/ f1134 1 f700"/>
              <a:gd name="f1370" fmla="*/ f1135 1 f701"/>
              <a:gd name="f1371" fmla="*/ f1136 1 f700"/>
              <a:gd name="f1372" fmla="*/ f1137 1 f701"/>
              <a:gd name="f1373" fmla="*/ f1138 1 f700"/>
              <a:gd name="f1374" fmla="*/ f1139 1 f701"/>
              <a:gd name="f1375" fmla="*/ f1140 1 f700"/>
              <a:gd name="f1376" fmla="*/ f1141 1 f701"/>
              <a:gd name="f1377" fmla="*/ f1142 1 f700"/>
              <a:gd name="f1378" fmla="*/ f1143 1 f701"/>
              <a:gd name="f1379" fmla="*/ f1144 1 f700"/>
              <a:gd name="f1380" fmla="*/ f1145 1 f701"/>
              <a:gd name="f1381" fmla="*/ f1146 1 f700"/>
              <a:gd name="f1382" fmla="*/ f1147 1 f701"/>
              <a:gd name="f1383" fmla="*/ f1148 1 f700"/>
              <a:gd name="f1384" fmla="*/ f1149 1 f701"/>
              <a:gd name="f1385" fmla="*/ f1150 1 f700"/>
              <a:gd name="f1386" fmla="*/ f1151 1 f701"/>
              <a:gd name="f1387" fmla="*/ f1152 1 f700"/>
              <a:gd name="f1388" fmla="*/ f1153 1 f701"/>
              <a:gd name="f1389" fmla="*/ f1154 1 f700"/>
              <a:gd name="f1390" fmla="*/ f1155 1 f701"/>
              <a:gd name="f1391" fmla="*/ f1156 1 f700"/>
              <a:gd name="f1392" fmla="*/ f1157 1 f701"/>
              <a:gd name="f1393" fmla="*/ f1158 1 f700"/>
              <a:gd name="f1394" fmla="*/ f1159 1 f701"/>
              <a:gd name="f1395" fmla="*/ f1160 1 f700"/>
              <a:gd name="f1396" fmla="*/ f1161 1 f701"/>
              <a:gd name="f1397" fmla="*/ f1162 1 f700"/>
              <a:gd name="f1398" fmla="*/ f1163 1 f701"/>
              <a:gd name="f1399" fmla="*/ f1164 1 f701"/>
              <a:gd name="f1400" fmla="*/ f1165 f691 1"/>
              <a:gd name="f1401" fmla="*/ f1166 f691 1"/>
              <a:gd name="f1402" fmla="*/ f1168 f692 1"/>
              <a:gd name="f1403" fmla="*/ f1167 f692 1"/>
              <a:gd name="f1404" fmla="*/ f1169 f691 1"/>
              <a:gd name="f1405" fmla="*/ f1170 f692 1"/>
              <a:gd name="f1406" fmla="*/ f1171 f691 1"/>
              <a:gd name="f1407" fmla="*/ f1172 f692 1"/>
              <a:gd name="f1408" fmla="*/ f1173 f691 1"/>
              <a:gd name="f1409" fmla="*/ f1174 f692 1"/>
              <a:gd name="f1410" fmla="*/ f1175 f691 1"/>
              <a:gd name="f1411" fmla="*/ f1176 f692 1"/>
              <a:gd name="f1412" fmla="*/ f1177 f691 1"/>
              <a:gd name="f1413" fmla="*/ f1178 f692 1"/>
              <a:gd name="f1414" fmla="*/ f1179 f691 1"/>
              <a:gd name="f1415" fmla="*/ f1180 f692 1"/>
              <a:gd name="f1416" fmla="*/ f1181 f691 1"/>
              <a:gd name="f1417" fmla="*/ f1182 f692 1"/>
              <a:gd name="f1418" fmla="*/ f1183 f691 1"/>
              <a:gd name="f1419" fmla="*/ f1184 f692 1"/>
              <a:gd name="f1420" fmla="*/ f1185 f691 1"/>
              <a:gd name="f1421" fmla="*/ f1186 f692 1"/>
              <a:gd name="f1422" fmla="*/ f1187 f691 1"/>
              <a:gd name="f1423" fmla="*/ f1188 f692 1"/>
              <a:gd name="f1424" fmla="*/ f1189 f691 1"/>
              <a:gd name="f1425" fmla="*/ f1190 f692 1"/>
              <a:gd name="f1426" fmla="*/ f1191 f691 1"/>
              <a:gd name="f1427" fmla="*/ f1192 f692 1"/>
              <a:gd name="f1428" fmla="*/ f1193 f691 1"/>
              <a:gd name="f1429" fmla="*/ f1194 f692 1"/>
              <a:gd name="f1430" fmla="*/ f1195 f691 1"/>
              <a:gd name="f1431" fmla="*/ f1196 f692 1"/>
              <a:gd name="f1432" fmla="*/ f1197 f691 1"/>
              <a:gd name="f1433" fmla="*/ f1198 f692 1"/>
              <a:gd name="f1434" fmla="*/ f1199 f691 1"/>
              <a:gd name="f1435" fmla="*/ f1200 f692 1"/>
              <a:gd name="f1436" fmla="*/ f1201 f691 1"/>
              <a:gd name="f1437" fmla="*/ f1202 f692 1"/>
              <a:gd name="f1438" fmla="*/ f1203 f691 1"/>
              <a:gd name="f1439" fmla="*/ f1204 f692 1"/>
              <a:gd name="f1440" fmla="*/ f1205 f691 1"/>
              <a:gd name="f1441" fmla="*/ f1206 f692 1"/>
              <a:gd name="f1442" fmla="*/ f1207 f691 1"/>
              <a:gd name="f1443" fmla="*/ f1208 f692 1"/>
              <a:gd name="f1444" fmla="*/ f1209 f691 1"/>
              <a:gd name="f1445" fmla="*/ f1210 f692 1"/>
              <a:gd name="f1446" fmla="*/ f1211 f691 1"/>
              <a:gd name="f1447" fmla="*/ f1212 f692 1"/>
              <a:gd name="f1448" fmla="*/ f1213 f691 1"/>
              <a:gd name="f1449" fmla="*/ f1214 f692 1"/>
              <a:gd name="f1450" fmla="*/ f1215 f691 1"/>
              <a:gd name="f1451" fmla="*/ f1216 f692 1"/>
              <a:gd name="f1452" fmla="*/ f1217 f691 1"/>
              <a:gd name="f1453" fmla="*/ f1218 f692 1"/>
              <a:gd name="f1454" fmla="*/ f1219 f691 1"/>
              <a:gd name="f1455" fmla="*/ f1220 f692 1"/>
              <a:gd name="f1456" fmla="*/ f1221 f691 1"/>
              <a:gd name="f1457" fmla="*/ f1222 f692 1"/>
              <a:gd name="f1458" fmla="*/ f1223 f691 1"/>
              <a:gd name="f1459" fmla="*/ f1224 f692 1"/>
              <a:gd name="f1460" fmla="*/ f1225 f691 1"/>
              <a:gd name="f1461" fmla="*/ f1226 f692 1"/>
              <a:gd name="f1462" fmla="*/ f1227 f691 1"/>
              <a:gd name="f1463" fmla="*/ f1228 f692 1"/>
              <a:gd name="f1464" fmla="*/ f1229 f691 1"/>
              <a:gd name="f1465" fmla="*/ f1230 f692 1"/>
              <a:gd name="f1466" fmla="*/ f1231 f691 1"/>
              <a:gd name="f1467" fmla="*/ f1232 f692 1"/>
              <a:gd name="f1468" fmla="*/ f1233 f691 1"/>
              <a:gd name="f1469" fmla="*/ f1234 f692 1"/>
              <a:gd name="f1470" fmla="*/ f1235 f691 1"/>
              <a:gd name="f1471" fmla="*/ f1236 f692 1"/>
              <a:gd name="f1472" fmla="*/ f1237 f691 1"/>
              <a:gd name="f1473" fmla="*/ f1238 f692 1"/>
              <a:gd name="f1474" fmla="*/ f1239 f691 1"/>
              <a:gd name="f1475" fmla="*/ f1240 f692 1"/>
              <a:gd name="f1476" fmla="*/ f1241 f691 1"/>
              <a:gd name="f1477" fmla="*/ f1242 f692 1"/>
              <a:gd name="f1478" fmla="*/ f1243 f691 1"/>
              <a:gd name="f1479" fmla="*/ f1244 f692 1"/>
              <a:gd name="f1480" fmla="*/ f1245 f691 1"/>
              <a:gd name="f1481" fmla="*/ f1246 f692 1"/>
              <a:gd name="f1482" fmla="*/ f1247 f691 1"/>
              <a:gd name="f1483" fmla="*/ f1248 f692 1"/>
              <a:gd name="f1484" fmla="*/ f1249 f691 1"/>
              <a:gd name="f1485" fmla="*/ f1250 f692 1"/>
              <a:gd name="f1486" fmla="*/ f1251 f691 1"/>
              <a:gd name="f1487" fmla="*/ f1252 f692 1"/>
              <a:gd name="f1488" fmla="*/ f1253 f691 1"/>
              <a:gd name="f1489" fmla="*/ f1254 f692 1"/>
              <a:gd name="f1490" fmla="*/ f1255 f691 1"/>
              <a:gd name="f1491" fmla="*/ f1256 f692 1"/>
              <a:gd name="f1492" fmla="*/ f1257 f691 1"/>
              <a:gd name="f1493" fmla="*/ f1258 f692 1"/>
              <a:gd name="f1494" fmla="*/ f1259 f691 1"/>
              <a:gd name="f1495" fmla="*/ f1260 f692 1"/>
              <a:gd name="f1496" fmla="*/ f1261 f691 1"/>
              <a:gd name="f1497" fmla="*/ f1262 f692 1"/>
              <a:gd name="f1498" fmla="*/ f1263 f691 1"/>
              <a:gd name="f1499" fmla="*/ f1264 f692 1"/>
              <a:gd name="f1500" fmla="*/ f1265 f691 1"/>
              <a:gd name="f1501" fmla="*/ f1266 f692 1"/>
              <a:gd name="f1502" fmla="*/ f1267 f691 1"/>
              <a:gd name="f1503" fmla="*/ f1268 f692 1"/>
              <a:gd name="f1504" fmla="*/ f1269 f691 1"/>
              <a:gd name="f1505" fmla="*/ f1270 f692 1"/>
              <a:gd name="f1506" fmla="*/ f1271 f691 1"/>
              <a:gd name="f1507" fmla="*/ f1272 f692 1"/>
              <a:gd name="f1508" fmla="*/ f1273 f691 1"/>
              <a:gd name="f1509" fmla="*/ f1274 f692 1"/>
              <a:gd name="f1510" fmla="*/ f1275 f691 1"/>
              <a:gd name="f1511" fmla="*/ f1276 f692 1"/>
              <a:gd name="f1512" fmla="*/ f1277 f691 1"/>
              <a:gd name="f1513" fmla="*/ f1278 f692 1"/>
              <a:gd name="f1514" fmla="*/ f1279 f691 1"/>
              <a:gd name="f1515" fmla="*/ f1280 f692 1"/>
              <a:gd name="f1516" fmla="*/ f1281 f691 1"/>
              <a:gd name="f1517" fmla="*/ f1282 f692 1"/>
              <a:gd name="f1518" fmla="*/ f1283 f691 1"/>
              <a:gd name="f1519" fmla="*/ f1284 f692 1"/>
              <a:gd name="f1520" fmla="*/ f1285 f691 1"/>
              <a:gd name="f1521" fmla="*/ f1286 f692 1"/>
              <a:gd name="f1522" fmla="*/ f1287 f691 1"/>
              <a:gd name="f1523" fmla="*/ f1288 f692 1"/>
              <a:gd name="f1524" fmla="*/ f1289 f691 1"/>
              <a:gd name="f1525" fmla="*/ f1290 f692 1"/>
              <a:gd name="f1526" fmla="*/ f1291 f691 1"/>
              <a:gd name="f1527" fmla="*/ f1292 f692 1"/>
              <a:gd name="f1528" fmla="*/ f1293 f691 1"/>
              <a:gd name="f1529" fmla="*/ f1294 f692 1"/>
              <a:gd name="f1530" fmla="*/ f1295 f691 1"/>
              <a:gd name="f1531" fmla="*/ f1296 f692 1"/>
              <a:gd name="f1532" fmla="*/ f1297 f691 1"/>
              <a:gd name="f1533" fmla="*/ f1298 f692 1"/>
              <a:gd name="f1534" fmla="*/ f1299 f691 1"/>
              <a:gd name="f1535" fmla="*/ f1300 f692 1"/>
              <a:gd name="f1536" fmla="*/ f1301 f691 1"/>
              <a:gd name="f1537" fmla="*/ f1302 f692 1"/>
              <a:gd name="f1538" fmla="*/ f1303 f691 1"/>
              <a:gd name="f1539" fmla="*/ f1304 f692 1"/>
              <a:gd name="f1540" fmla="*/ f1305 f691 1"/>
              <a:gd name="f1541" fmla="*/ f1306 f692 1"/>
              <a:gd name="f1542" fmla="*/ f1307 f691 1"/>
              <a:gd name="f1543" fmla="*/ f1308 f692 1"/>
              <a:gd name="f1544" fmla="*/ f1309 f691 1"/>
              <a:gd name="f1545" fmla="*/ f1310 f692 1"/>
              <a:gd name="f1546" fmla="*/ f1311 f691 1"/>
              <a:gd name="f1547" fmla="*/ f1312 f692 1"/>
              <a:gd name="f1548" fmla="*/ f1313 f691 1"/>
              <a:gd name="f1549" fmla="*/ f1314 f692 1"/>
              <a:gd name="f1550" fmla="*/ f1315 f691 1"/>
              <a:gd name="f1551" fmla="*/ f1316 f692 1"/>
              <a:gd name="f1552" fmla="*/ f1317 f691 1"/>
              <a:gd name="f1553" fmla="*/ f1318 f692 1"/>
              <a:gd name="f1554" fmla="*/ f1319 f691 1"/>
              <a:gd name="f1555" fmla="*/ f1320 f692 1"/>
              <a:gd name="f1556" fmla="*/ f1321 f691 1"/>
              <a:gd name="f1557" fmla="*/ f1322 f692 1"/>
              <a:gd name="f1558" fmla="*/ f1323 f691 1"/>
              <a:gd name="f1559" fmla="*/ f1324 f692 1"/>
              <a:gd name="f1560" fmla="*/ f1325 f691 1"/>
              <a:gd name="f1561" fmla="*/ f1326 f692 1"/>
              <a:gd name="f1562" fmla="*/ f1327 f691 1"/>
              <a:gd name="f1563" fmla="*/ f1328 f692 1"/>
              <a:gd name="f1564" fmla="*/ f1329 f691 1"/>
              <a:gd name="f1565" fmla="*/ f1330 f692 1"/>
              <a:gd name="f1566" fmla="*/ f1331 f691 1"/>
              <a:gd name="f1567" fmla="*/ f1332 f692 1"/>
              <a:gd name="f1568" fmla="*/ f1333 f691 1"/>
              <a:gd name="f1569" fmla="*/ f1334 f692 1"/>
              <a:gd name="f1570" fmla="*/ f1335 f691 1"/>
              <a:gd name="f1571" fmla="*/ f1336 f692 1"/>
              <a:gd name="f1572" fmla="*/ f1337 f691 1"/>
              <a:gd name="f1573" fmla="*/ f1338 f692 1"/>
              <a:gd name="f1574" fmla="*/ f1339 f691 1"/>
              <a:gd name="f1575" fmla="*/ f1340 f692 1"/>
              <a:gd name="f1576" fmla="*/ f1341 f691 1"/>
              <a:gd name="f1577" fmla="*/ f1342 f692 1"/>
              <a:gd name="f1578" fmla="*/ f1343 f691 1"/>
              <a:gd name="f1579" fmla="*/ f1344 f692 1"/>
              <a:gd name="f1580" fmla="*/ f1345 f691 1"/>
              <a:gd name="f1581" fmla="*/ f1346 f692 1"/>
              <a:gd name="f1582" fmla="*/ f1347 f691 1"/>
              <a:gd name="f1583" fmla="*/ f1348 f692 1"/>
              <a:gd name="f1584" fmla="*/ f1349 f691 1"/>
              <a:gd name="f1585" fmla="*/ f1350 f692 1"/>
              <a:gd name="f1586" fmla="*/ f1351 f691 1"/>
              <a:gd name="f1587" fmla="*/ f1352 f692 1"/>
              <a:gd name="f1588" fmla="*/ f1353 f691 1"/>
              <a:gd name="f1589" fmla="*/ f1354 f692 1"/>
              <a:gd name="f1590" fmla="*/ f1355 f691 1"/>
              <a:gd name="f1591" fmla="*/ f1356 f692 1"/>
              <a:gd name="f1592" fmla="*/ f1357 f691 1"/>
              <a:gd name="f1593" fmla="*/ f1358 f692 1"/>
              <a:gd name="f1594" fmla="*/ f1359 f691 1"/>
              <a:gd name="f1595" fmla="*/ f1360 f692 1"/>
              <a:gd name="f1596" fmla="*/ f1361 f691 1"/>
              <a:gd name="f1597" fmla="*/ f1362 f692 1"/>
              <a:gd name="f1598" fmla="*/ f1363 f691 1"/>
              <a:gd name="f1599" fmla="*/ f1364 f692 1"/>
              <a:gd name="f1600" fmla="*/ f1365 f691 1"/>
              <a:gd name="f1601" fmla="*/ f1366 f692 1"/>
              <a:gd name="f1602" fmla="*/ f1367 f691 1"/>
              <a:gd name="f1603" fmla="*/ f1368 f692 1"/>
              <a:gd name="f1604" fmla="*/ f1369 f691 1"/>
              <a:gd name="f1605" fmla="*/ f1370 f692 1"/>
              <a:gd name="f1606" fmla="*/ f1371 f691 1"/>
              <a:gd name="f1607" fmla="*/ f1372 f692 1"/>
              <a:gd name="f1608" fmla="*/ f1373 f691 1"/>
              <a:gd name="f1609" fmla="*/ f1374 f692 1"/>
              <a:gd name="f1610" fmla="*/ f1375 f691 1"/>
              <a:gd name="f1611" fmla="*/ f1376 f692 1"/>
              <a:gd name="f1612" fmla="*/ f1377 f691 1"/>
              <a:gd name="f1613" fmla="*/ f1378 f692 1"/>
              <a:gd name="f1614" fmla="*/ f1379 f691 1"/>
              <a:gd name="f1615" fmla="*/ f1380 f692 1"/>
              <a:gd name="f1616" fmla="*/ f1381 f691 1"/>
              <a:gd name="f1617" fmla="*/ f1382 f692 1"/>
              <a:gd name="f1618" fmla="*/ f1383 f691 1"/>
              <a:gd name="f1619" fmla="*/ f1384 f692 1"/>
              <a:gd name="f1620" fmla="*/ f1385 f691 1"/>
              <a:gd name="f1621" fmla="*/ f1386 f692 1"/>
              <a:gd name="f1622" fmla="*/ f1387 f691 1"/>
              <a:gd name="f1623" fmla="*/ f1388 f692 1"/>
              <a:gd name="f1624" fmla="*/ f1389 f691 1"/>
              <a:gd name="f1625" fmla="*/ f1390 f692 1"/>
              <a:gd name="f1626" fmla="*/ f1391 f691 1"/>
              <a:gd name="f1627" fmla="*/ f1392 f692 1"/>
              <a:gd name="f1628" fmla="*/ f1393 f691 1"/>
              <a:gd name="f1629" fmla="*/ f1394 f692 1"/>
              <a:gd name="f1630" fmla="*/ f1395 f691 1"/>
              <a:gd name="f1631" fmla="*/ f1396 f692 1"/>
              <a:gd name="f1632" fmla="*/ f1397 f691 1"/>
              <a:gd name="f1633" fmla="*/ f1398 f692 1"/>
              <a:gd name="f1634" fmla="*/ f1399 f69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3">
                <a:pos x="f1404" y="f1405"/>
              </a:cxn>
              <a:cxn ang="f933">
                <a:pos x="f1406" y="f1407"/>
              </a:cxn>
              <a:cxn ang="f933">
                <a:pos x="f1408" y="f1409"/>
              </a:cxn>
              <a:cxn ang="f933">
                <a:pos x="f1410" y="f1411"/>
              </a:cxn>
              <a:cxn ang="f933">
                <a:pos x="f1412" y="f1413"/>
              </a:cxn>
              <a:cxn ang="f933">
                <a:pos x="f1414" y="f1415"/>
              </a:cxn>
              <a:cxn ang="f933">
                <a:pos x="f1416" y="f1417"/>
              </a:cxn>
              <a:cxn ang="f933">
                <a:pos x="f1418" y="f1419"/>
              </a:cxn>
              <a:cxn ang="f933">
                <a:pos x="f1420" y="f1421"/>
              </a:cxn>
              <a:cxn ang="f933">
                <a:pos x="f1422" y="f1423"/>
              </a:cxn>
              <a:cxn ang="f933">
                <a:pos x="f1424" y="f1425"/>
              </a:cxn>
              <a:cxn ang="f933">
                <a:pos x="f1426" y="f1427"/>
              </a:cxn>
              <a:cxn ang="f933">
                <a:pos x="f1428" y="f1429"/>
              </a:cxn>
              <a:cxn ang="f933">
                <a:pos x="f1430" y="f1431"/>
              </a:cxn>
              <a:cxn ang="f933">
                <a:pos x="f1432" y="f1433"/>
              </a:cxn>
              <a:cxn ang="f933">
                <a:pos x="f1434" y="f1435"/>
              </a:cxn>
              <a:cxn ang="f933">
                <a:pos x="f1436" y="f1437"/>
              </a:cxn>
              <a:cxn ang="f933">
                <a:pos x="f1438" y="f1439"/>
              </a:cxn>
              <a:cxn ang="f933">
                <a:pos x="f1440" y="f1441"/>
              </a:cxn>
              <a:cxn ang="f933">
                <a:pos x="f1442" y="f1443"/>
              </a:cxn>
              <a:cxn ang="f933">
                <a:pos x="f1444" y="f1445"/>
              </a:cxn>
              <a:cxn ang="f933">
                <a:pos x="f1446" y="f1447"/>
              </a:cxn>
              <a:cxn ang="f933">
                <a:pos x="f1448" y="f1449"/>
              </a:cxn>
              <a:cxn ang="f933">
                <a:pos x="f1450" y="f1451"/>
              </a:cxn>
              <a:cxn ang="f933">
                <a:pos x="f1452" y="f1453"/>
              </a:cxn>
              <a:cxn ang="f933">
                <a:pos x="f1454" y="f1455"/>
              </a:cxn>
              <a:cxn ang="f933">
                <a:pos x="f1456" y="f1457"/>
              </a:cxn>
              <a:cxn ang="f933">
                <a:pos x="f1458" y="f1459"/>
              </a:cxn>
              <a:cxn ang="f933">
                <a:pos x="f1460" y="f1461"/>
              </a:cxn>
              <a:cxn ang="f933">
                <a:pos x="f1462" y="f1463"/>
              </a:cxn>
              <a:cxn ang="f933">
                <a:pos x="f1464" y="f1465"/>
              </a:cxn>
              <a:cxn ang="f933">
                <a:pos x="f1466" y="f1467"/>
              </a:cxn>
              <a:cxn ang="f933">
                <a:pos x="f1468" y="f1469"/>
              </a:cxn>
              <a:cxn ang="f933">
                <a:pos x="f1470" y="f1471"/>
              </a:cxn>
              <a:cxn ang="f933">
                <a:pos x="f1472" y="f1473"/>
              </a:cxn>
              <a:cxn ang="f933">
                <a:pos x="f1474" y="f1475"/>
              </a:cxn>
              <a:cxn ang="f933">
                <a:pos x="f1476" y="f1477"/>
              </a:cxn>
              <a:cxn ang="f933">
                <a:pos x="f1478" y="f1479"/>
              </a:cxn>
              <a:cxn ang="f933">
                <a:pos x="f1480" y="f1481"/>
              </a:cxn>
              <a:cxn ang="f933">
                <a:pos x="f1482" y="f1483"/>
              </a:cxn>
              <a:cxn ang="f933">
                <a:pos x="f1484" y="f1485"/>
              </a:cxn>
              <a:cxn ang="f933">
                <a:pos x="f1486" y="f1487"/>
              </a:cxn>
              <a:cxn ang="f933">
                <a:pos x="f1488" y="f1489"/>
              </a:cxn>
              <a:cxn ang="f933">
                <a:pos x="f1490" y="f1491"/>
              </a:cxn>
              <a:cxn ang="f933">
                <a:pos x="f1492" y="f1493"/>
              </a:cxn>
              <a:cxn ang="f933">
                <a:pos x="f1494" y="f1495"/>
              </a:cxn>
              <a:cxn ang="f933">
                <a:pos x="f1496" y="f1497"/>
              </a:cxn>
              <a:cxn ang="f933">
                <a:pos x="f1498" y="f1499"/>
              </a:cxn>
              <a:cxn ang="f933">
                <a:pos x="f1500" y="f1501"/>
              </a:cxn>
              <a:cxn ang="f933">
                <a:pos x="f1502" y="f1503"/>
              </a:cxn>
              <a:cxn ang="f933">
                <a:pos x="f1504" y="f1505"/>
              </a:cxn>
              <a:cxn ang="f933">
                <a:pos x="f1506" y="f1507"/>
              </a:cxn>
              <a:cxn ang="f933">
                <a:pos x="f1508" y="f1509"/>
              </a:cxn>
              <a:cxn ang="f933">
                <a:pos x="f1510" y="f1511"/>
              </a:cxn>
              <a:cxn ang="f933">
                <a:pos x="f1512" y="f1513"/>
              </a:cxn>
              <a:cxn ang="f933">
                <a:pos x="f1514" y="f1515"/>
              </a:cxn>
              <a:cxn ang="f933">
                <a:pos x="f1516" y="f1517"/>
              </a:cxn>
              <a:cxn ang="f933">
                <a:pos x="f1518" y="f1519"/>
              </a:cxn>
              <a:cxn ang="f933">
                <a:pos x="f1520" y="f1521"/>
              </a:cxn>
              <a:cxn ang="f933">
                <a:pos x="f1522" y="f1523"/>
              </a:cxn>
              <a:cxn ang="f933">
                <a:pos x="f1524" y="f1525"/>
              </a:cxn>
              <a:cxn ang="f933">
                <a:pos x="f1526" y="f1527"/>
              </a:cxn>
              <a:cxn ang="f933">
                <a:pos x="f1528" y="f1529"/>
              </a:cxn>
              <a:cxn ang="f933">
                <a:pos x="f1530" y="f1531"/>
              </a:cxn>
              <a:cxn ang="f933">
                <a:pos x="f1532" y="f1533"/>
              </a:cxn>
              <a:cxn ang="f933">
                <a:pos x="f1534" y="f1535"/>
              </a:cxn>
              <a:cxn ang="f933">
                <a:pos x="f1536" y="f1537"/>
              </a:cxn>
              <a:cxn ang="f933">
                <a:pos x="f1538" y="f1539"/>
              </a:cxn>
              <a:cxn ang="f933">
                <a:pos x="f1540" y="f1541"/>
              </a:cxn>
              <a:cxn ang="f933">
                <a:pos x="f1542" y="f1543"/>
              </a:cxn>
              <a:cxn ang="f933">
                <a:pos x="f1544" y="f1545"/>
              </a:cxn>
              <a:cxn ang="f933">
                <a:pos x="f1546" y="f1547"/>
              </a:cxn>
              <a:cxn ang="f933">
                <a:pos x="f1548" y="f1549"/>
              </a:cxn>
              <a:cxn ang="f933">
                <a:pos x="f1550" y="f1551"/>
              </a:cxn>
              <a:cxn ang="f933">
                <a:pos x="f1552" y="f1553"/>
              </a:cxn>
              <a:cxn ang="f933">
                <a:pos x="f1554" y="f1555"/>
              </a:cxn>
              <a:cxn ang="f933">
                <a:pos x="f1556" y="f1557"/>
              </a:cxn>
              <a:cxn ang="f933">
                <a:pos x="f1558" y="f1559"/>
              </a:cxn>
              <a:cxn ang="f933">
                <a:pos x="f1560" y="f1561"/>
              </a:cxn>
              <a:cxn ang="f933">
                <a:pos x="f1562" y="f1563"/>
              </a:cxn>
              <a:cxn ang="f933">
                <a:pos x="f1564" y="f1565"/>
              </a:cxn>
              <a:cxn ang="f933">
                <a:pos x="f1566" y="f1567"/>
              </a:cxn>
              <a:cxn ang="f933">
                <a:pos x="f1568" y="f1569"/>
              </a:cxn>
              <a:cxn ang="f933">
                <a:pos x="f1570" y="f1571"/>
              </a:cxn>
              <a:cxn ang="f933">
                <a:pos x="f1572" y="f1573"/>
              </a:cxn>
              <a:cxn ang="f933">
                <a:pos x="f1574" y="f1575"/>
              </a:cxn>
              <a:cxn ang="f933">
                <a:pos x="f1576" y="f1577"/>
              </a:cxn>
              <a:cxn ang="f933">
                <a:pos x="f1578" y="f1579"/>
              </a:cxn>
              <a:cxn ang="f933">
                <a:pos x="f1580" y="f1581"/>
              </a:cxn>
              <a:cxn ang="f933">
                <a:pos x="f1582" y="f1583"/>
              </a:cxn>
              <a:cxn ang="f933">
                <a:pos x="f1584" y="f1585"/>
              </a:cxn>
              <a:cxn ang="f933">
                <a:pos x="f1586" y="f1587"/>
              </a:cxn>
              <a:cxn ang="f933">
                <a:pos x="f1588" y="f1589"/>
              </a:cxn>
              <a:cxn ang="f933">
                <a:pos x="f1590" y="f1591"/>
              </a:cxn>
              <a:cxn ang="f933">
                <a:pos x="f1592" y="f1593"/>
              </a:cxn>
              <a:cxn ang="f933">
                <a:pos x="f1594" y="f1595"/>
              </a:cxn>
              <a:cxn ang="f933">
                <a:pos x="f1596" y="f1597"/>
              </a:cxn>
              <a:cxn ang="f933">
                <a:pos x="f1598" y="f1599"/>
              </a:cxn>
              <a:cxn ang="f933">
                <a:pos x="f1600" y="f1601"/>
              </a:cxn>
              <a:cxn ang="f933">
                <a:pos x="f1602" y="f1603"/>
              </a:cxn>
              <a:cxn ang="f933">
                <a:pos x="f1604" y="f1605"/>
              </a:cxn>
              <a:cxn ang="f933">
                <a:pos x="f1606" y="f1607"/>
              </a:cxn>
              <a:cxn ang="f933">
                <a:pos x="f1608" y="f1609"/>
              </a:cxn>
              <a:cxn ang="f933">
                <a:pos x="f1610" y="f1611"/>
              </a:cxn>
              <a:cxn ang="f933">
                <a:pos x="f1612" y="f1613"/>
              </a:cxn>
              <a:cxn ang="f933">
                <a:pos x="f1614" y="f1615"/>
              </a:cxn>
              <a:cxn ang="f933">
                <a:pos x="f1616" y="f1617"/>
              </a:cxn>
              <a:cxn ang="f933">
                <a:pos x="f1618" y="f1619"/>
              </a:cxn>
              <a:cxn ang="f933">
                <a:pos x="f1620" y="f1621"/>
              </a:cxn>
              <a:cxn ang="f933">
                <a:pos x="f1622" y="f1623"/>
              </a:cxn>
              <a:cxn ang="f933">
                <a:pos x="f1624" y="f1625"/>
              </a:cxn>
              <a:cxn ang="f933">
                <a:pos x="f1626" y="f1627"/>
              </a:cxn>
              <a:cxn ang="f933">
                <a:pos x="f1628" y="f1629"/>
              </a:cxn>
              <a:cxn ang="f933">
                <a:pos x="f1630" y="f1631"/>
              </a:cxn>
              <a:cxn ang="f933">
                <a:pos x="f1632" y="f1633"/>
              </a:cxn>
              <a:cxn ang="f933">
                <a:pos x="f1624" y="f1634"/>
              </a:cxn>
            </a:cxnLst>
            <a:rect l="f1400" t="f1403" r="f1401" b="f1402"/>
            <a:pathLst>
              <a:path w="2615825" h="12966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306" y="f305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59"/>
                </a:cubicBez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492" y="f493"/>
                </a:cubicBezTo>
                <a:cubicBezTo>
                  <a:pt x="f494" y="f495"/>
                  <a:pt x="f496" y="f497"/>
                  <a:pt x="f498" y="f499"/>
                </a:cubicBezTo>
                <a:cubicBezTo>
                  <a:pt x="f500" y="f501"/>
                  <a:pt x="f502" y="f503"/>
                  <a:pt x="f504" y="f505"/>
                </a:cubicBezTo>
                <a:cubicBezTo>
                  <a:pt x="f401" y="f506"/>
                  <a:pt x="f507" y="f508"/>
                  <a:pt x="f509" y="f510"/>
                </a:cubicBezTo>
                <a:cubicBezTo>
                  <a:pt x="f511" y="f512"/>
                  <a:pt x="f513" y="f514"/>
                  <a:pt x="f515" y="f516"/>
                </a:cubicBezTo>
                <a:cubicBezTo>
                  <a:pt x="f517" y="f518"/>
                  <a:pt x="f519" y="f520"/>
                  <a:pt x="f521" y="f522"/>
                </a:cubicBezTo>
                <a:cubicBezTo>
                  <a:pt x="f523" y="f524"/>
                  <a:pt x="f525" y="f526"/>
                  <a:pt x="f527" y="f528"/>
                </a:cubicBezTo>
                <a:cubicBezTo>
                  <a:pt x="f529" y="f530"/>
                  <a:pt x="f531" y="f532"/>
                  <a:pt x="f533" y="f534"/>
                </a:cubicBezTo>
                <a:cubicBezTo>
                  <a:pt x="f535" y="f536"/>
                  <a:pt x="f537" y="f538"/>
                  <a:pt x="f539" y="f540"/>
                </a:cubicBezTo>
                <a:cubicBezTo>
                  <a:pt x="f541" y="f542"/>
                  <a:pt x="f543" y="f544"/>
                  <a:pt x="f545" y="f546"/>
                </a:cubicBezTo>
                <a:cubicBezTo>
                  <a:pt x="f547" y="f548"/>
                  <a:pt x="f549" y="f550"/>
                  <a:pt x="f551" y="f552"/>
                </a:cubicBezTo>
                <a:cubicBezTo>
                  <a:pt x="f553" y="f554"/>
                  <a:pt x="f555" y="f556"/>
                  <a:pt x="f557" y="f558"/>
                </a:cubicBezTo>
                <a:cubicBezTo>
                  <a:pt x="f559" y="f560"/>
                  <a:pt x="f561" y="f562"/>
                  <a:pt x="f563" y="f564"/>
                </a:cubicBezTo>
                <a:cubicBezTo>
                  <a:pt x="f565" y="f566"/>
                  <a:pt x="f567" y="f568"/>
                  <a:pt x="f569" y="f570"/>
                </a:cubicBezTo>
                <a:cubicBezTo>
                  <a:pt x="f571" y="f572"/>
                  <a:pt x="f573" y="f574"/>
                  <a:pt x="f575" y="f576"/>
                </a:cubicBezTo>
                <a:cubicBezTo>
                  <a:pt x="f577" y="f578"/>
                  <a:pt x="f579" y="f580"/>
                  <a:pt x="f581" y="f582"/>
                </a:cubicBezTo>
                <a:cubicBezTo>
                  <a:pt x="f583" y="f584"/>
                  <a:pt x="f585" y="f586"/>
                  <a:pt x="f587" y="f588"/>
                </a:cubicBezTo>
                <a:cubicBezTo>
                  <a:pt x="f589" y="f590"/>
                  <a:pt x="f591" y="f592"/>
                  <a:pt x="f593" y="f594"/>
                </a:cubicBezTo>
                <a:cubicBezTo>
                  <a:pt x="f595" y="f596"/>
                  <a:pt x="f597" y="f598"/>
                  <a:pt x="f599" y="f600"/>
                </a:cubicBezTo>
                <a:cubicBezTo>
                  <a:pt x="f601" y="f602"/>
                  <a:pt x="f603" y="f604"/>
                  <a:pt x="f605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646"/>
                  <a:pt x="f647" y="f648"/>
                </a:cubicBezTo>
                <a:cubicBezTo>
                  <a:pt x="f649" y="f650"/>
                  <a:pt x="f651" y="f652"/>
                  <a:pt x="f653" y="f654"/>
                </a:cubicBezTo>
                <a:cubicBezTo>
                  <a:pt x="f655" y="f656"/>
                  <a:pt x="f657" y="f658"/>
                  <a:pt x="f659" y="f47"/>
                </a:cubicBezTo>
                <a:close/>
                <a:moveTo>
                  <a:pt x="f660" y="f661"/>
                </a:moveTo>
                <a:cubicBezTo>
                  <a:pt x="f662" y="f663"/>
                  <a:pt x="f664" y="f665"/>
                  <a:pt x="f666" y="f203"/>
                </a:cubicBezTo>
                <a:cubicBezTo>
                  <a:pt x="f667" y="f668"/>
                  <a:pt x="f669" y="f670"/>
                  <a:pt x="f671" y="f672"/>
                </a:cubicBezTo>
                <a:cubicBezTo>
                  <a:pt x="f673" y="f674"/>
                  <a:pt x="f675" y="f676"/>
                  <a:pt x="f677" y="f678"/>
                </a:cubicBezTo>
                <a:cubicBezTo>
                  <a:pt x="f679" y="f680"/>
                  <a:pt x="f681" y="f682"/>
                  <a:pt x="f683" y="f684"/>
                </a:cubicBezTo>
                <a:cubicBezTo>
                  <a:pt x="f685" y="f686"/>
                  <a:pt x="f687" y="f688"/>
                  <a:pt x="f660" y="f689"/>
                </a:cubicBezTo>
                <a:close/>
              </a:path>
            </a:pathLst>
          </a:custGeom>
          <a:solidFill>
            <a:srgbClr val="FFDFC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90904550-4FB8-486F-9630-502DD9792A72}"/>
              </a:ext>
            </a:extLst>
          </p:cNvPr>
          <p:cNvSpPr/>
          <p:nvPr/>
        </p:nvSpPr>
        <p:spPr>
          <a:xfrm>
            <a:off x="162187" y="185467"/>
            <a:ext cx="8819625" cy="4772555"/>
          </a:xfrm>
          <a:prstGeom prst="rect">
            <a:avLst/>
          </a:prstGeom>
          <a:noFill/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grpSp>
        <p:nvGrpSpPr>
          <p:cNvPr id="13" name="Gráfico 10">
            <a:extLst>
              <a:ext uri="{FF2B5EF4-FFF2-40B4-BE49-F238E27FC236}">
                <a16:creationId xmlns:a16="http://schemas.microsoft.com/office/drawing/2014/main" id="{3AD18AA5-35A8-44F4-AC28-ED7AFC156AFE}"/>
              </a:ext>
            </a:extLst>
          </p:cNvPr>
          <p:cNvGrpSpPr/>
          <p:nvPr/>
        </p:nvGrpSpPr>
        <p:grpSpPr>
          <a:xfrm>
            <a:off x="8502767" y="120664"/>
            <a:ext cx="527544" cy="527544"/>
            <a:chOff x="8502767" y="120664"/>
            <a:chExt cx="527544" cy="527544"/>
          </a:xfrm>
        </p:grpSpPr>
        <p:sp>
          <p:nvSpPr>
            <p:cNvPr id="14" name="Forma libre: forma 30">
              <a:extLst>
                <a:ext uri="{FF2B5EF4-FFF2-40B4-BE49-F238E27FC236}">
                  <a16:creationId xmlns:a16="http://schemas.microsoft.com/office/drawing/2014/main" id="{43743FBB-0DD4-4ABE-971A-ABCB4336B8B3}"/>
                </a:ext>
              </a:extLst>
            </p:cNvPr>
            <p:cNvSpPr/>
            <p:nvPr/>
          </p:nvSpPr>
          <p:spPr>
            <a:xfrm>
              <a:off x="8502767" y="120664"/>
              <a:ext cx="527544" cy="527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2DAE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orma libre: forma 31">
              <a:extLst>
                <a:ext uri="{FF2B5EF4-FFF2-40B4-BE49-F238E27FC236}">
                  <a16:creationId xmlns:a16="http://schemas.microsoft.com/office/drawing/2014/main" id="{7CA1627B-4A25-4626-B254-3AF47AE00703}"/>
                </a:ext>
              </a:extLst>
            </p:cNvPr>
            <p:cNvSpPr/>
            <p:nvPr/>
          </p:nvSpPr>
          <p:spPr>
            <a:xfrm>
              <a:off x="8570634" y="185467"/>
              <a:ext cx="411178" cy="3979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01369D49-647F-459D-8CF3-90A9D75382EA}"/>
              </a:ext>
            </a:extLst>
          </p:cNvPr>
          <p:cNvSpPr txBox="1"/>
          <p:nvPr/>
        </p:nvSpPr>
        <p:spPr>
          <a:xfrm>
            <a:off x="5668859" y="514788"/>
            <a:ext cx="3032653" cy="1458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1200" cap="none" spc="0" baseline="0">
                <a:solidFill>
                  <a:srgbClr val="5E5E5E"/>
                </a:solidFill>
                <a:uFillTx/>
                <a:latin typeface="Arial"/>
                <a:cs typeface="Arial" pitchFamily="34"/>
              </a:rPr>
              <a:t>Simple </a:t>
            </a:r>
            <a:r>
              <a:rPr lang="en-US" sz="2700" b="1" i="0" u="none" strike="noStrike" kern="1200" cap="none" spc="0" baseline="0">
                <a:solidFill>
                  <a:srgbClr val="5E5E5E"/>
                </a:solidFill>
                <a:uFillTx/>
                <a:latin typeface="Arial"/>
                <a:ea typeface="맑은 고딕" pitchFamily="34"/>
                <a:cs typeface="Arial" pitchFamily="34"/>
              </a:rPr>
              <a:t>Portfolio Presentation </a:t>
            </a:r>
            <a:r>
              <a:rPr lang="en-US" sz="2700" b="1" i="0" u="none" strike="noStrike" kern="1200" cap="none" spc="0" baseline="0">
                <a:solidFill>
                  <a:srgbClr val="FFDFC6"/>
                </a:solidFill>
                <a:uFillTx/>
                <a:latin typeface="Arial"/>
                <a:ea typeface="맑은 고딕" pitchFamily="34"/>
                <a:cs typeface="Arial" pitchFamily="34"/>
              </a:rPr>
              <a:t>Designed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B842BD9A-4C56-4BC8-8580-34471491E063}"/>
              </a:ext>
            </a:extLst>
          </p:cNvPr>
          <p:cNvGrpSpPr/>
          <p:nvPr/>
        </p:nvGrpSpPr>
        <p:grpSpPr>
          <a:xfrm>
            <a:off x="5666728" y="2239292"/>
            <a:ext cx="3032653" cy="2334252"/>
            <a:chOff x="5666728" y="2239292"/>
            <a:chExt cx="3032653" cy="2334252"/>
          </a:xfrm>
        </p:grpSpPr>
        <p:sp>
          <p:nvSpPr>
            <p:cNvPr id="4" name="TextBox 15">
              <a:extLst>
                <a:ext uri="{FF2B5EF4-FFF2-40B4-BE49-F238E27FC236}">
                  <a16:creationId xmlns:a16="http://schemas.microsoft.com/office/drawing/2014/main" id="{A1A1A6E6-B792-4B74-8F5B-A2AA609A413F}"/>
                </a:ext>
              </a:extLst>
            </p:cNvPr>
            <p:cNvSpPr txBox="1"/>
            <p:nvPr/>
          </p:nvSpPr>
          <p:spPr>
            <a:xfrm>
              <a:off x="5666728" y="2502145"/>
              <a:ext cx="3032653" cy="20713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FFDFC6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marL="0" marR="0" lvl="0" indent="0" algn="l" defTabSz="914400" rtl="0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FFDFC6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You can simply impress your audience and add a unique zing and appeal to your </a:t>
              </a: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Presentations. </a:t>
              </a:r>
            </a:p>
            <a:p>
              <a:pPr marL="0" marR="0" lvl="0" indent="0" algn="l" defTabSz="914400" rtl="0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C677597D-D2F6-4757-ACB9-B0D2FC007E72}"/>
                </a:ext>
              </a:extLst>
            </p:cNvPr>
            <p:cNvSpPr txBox="1"/>
            <p:nvPr/>
          </p:nvSpPr>
          <p:spPr>
            <a:xfrm>
              <a:off x="5666728" y="2239292"/>
              <a:ext cx="303265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FFDFC6"/>
                  </a:solidFill>
                  <a:uFillTx/>
                  <a:latin typeface="Arial"/>
                  <a:ea typeface="Arial"/>
                  <a:cs typeface="Arial" pitchFamily="34"/>
                </a:rPr>
                <a:t>Your Content  Here</a:t>
              </a:r>
            </a:p>
          </p:txBody>
        </p:sp>
      </p:grpSp>
      <p:grpSp>
        <p:nvGrpSpPr>
          <p:cNvPr id="6" name="Grupo 6">
            <a:extLst>
              <a:ext uri="{FF2B5EF4-FFF2-40B4-BE49-F238E27FC236}">
                <a16:creationId xmlns:a16="http://schemas.microsoft.com/office/drawing/2014/main" id="{3F19C80C-1FCC-4098-9707-F6C2FDB3087C}"/>
              </a:ext>
            </a:extLst>
          </p:cNvPr>
          <p:cNvGrpSpPr/>
          <p:nvPr/>
        </p:nvGrpSpPr>
        <p:grpSpPr>
          <a:xfrm>
            <a:off x="88367" y="4985053"/>
            <a:ext cx="9055632" cy="163869"/>
            <a:chOff x="88367" y="4985053"/>
            <a:chExt cx="9055632" cy="163869"/>
          </a:xfrm>
        </p:grpSpPr>
        <p:sp>
          <p:nvSpPr>
            <p:cNvPr id="7" name="Rectángulo 7">
              <a:extLst>
                <a:ext uri="{FF2B5EF4-FFF2-40B4-BE49-F238E27FC236}">
                  <a16:creationId xmlns:a16="http://schemas.microsoft.com/office/drawing/2014/main" id="{AF344C59-8438-4EB8-A9DB-A96E14C3EA59}"/>
                </a:ext>
              </a:extLst>
            </p:cNvPr>
            <p:cNvSpPr/>
            <p:nvPr/>
          </p:nvSpPr>
          <p:spPr>
            <a:xfrm rot="10799991">
              <a:off x="88367" y="4985053"/>
              <a:ext cx="9055632" cy="160321"/>
            </a:xfrm>
            <a:prstGeom prst="rect">
              <a:avLst/>
            </a:prstGeom>
            <a:solidFill>
              <a:srgbClr val="F3A1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DFC6"/>
                </a:solidFill>
                <a:uFillTx/>
                <a:latin typeface="Arial"/>
              </a:endParaRPr>
            </a:p>
          </p:txBody>
        </p:sp>
        <p:sp>
          <p:nvSpPr>
            <p:cNvPr id="8" name="Paralelogramo 8">
              <a:extLst>
                <a:ext uri="{FF2B5EF4-FFF2-40B4-BE49-F238E27FC236}">
                  <a16:creationId xmlns:a16="http://schemas.microsoft.com/office/drawing/2014/main" id="{7CC6892C-013C-42E3-B2BE-47370E34A6AF}"/>
                </a:ext>
              </a:extLst>
            </p:cNvPr>
            <p:cNvSpPr/>
            <p:nvPr/>
          </p:nvSpPr>
          <p:spPr>
            <a:xfrm rot="10799991">
              <a:off x="3581804" y="4988601"/>
              <a:ext cx="4866455" cy="160321"/>
            </a:xfrm>
            <a:custGeom>
              <a:avLst>
                <a:gd name="f8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25000"/>
                <a:gd name="f9" fmla="+- 0 0 -360"/>
                <a:gd name="f10" fmla="+- 0 0 -90"/>
                <a:gd name="f11" fmla="+- 0 0 -180"/>
                <a:gd name="f12" fmla="+- 0 0 -27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5 f17 1"/>
                <a:gd name="f26" fmla="*/ f18 1 f3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+- f26 0 f2"/>
                <a:gd name="f35" fmla="+- f27 0 f2"/>
                <a:gd name="f36" fmla="+- f28 0 f2"/>
                <a:gd name="f37" fmla="+- f29 0 f2"/>
                <a:gd name="f38" fmla="min f31 f30"/>
                <a:gd name="f39" fmla="*/ f32 1 f24"/>
                <a:gd name="f40" fmla="*/ f33 1 f24"/>
                <a:gd name="f41" fmla="val f39"/>
                <a:gd name="f42" fmla="val f40"/>
                <a:gd name="f43" fmla="*/ f16 f38 1"/>
                <a:gd name="f44" fmla="+- f42 0 f16"/>
                <a:gd name="f45" fmla="+- f41 0 f16"/>
                <a:gd name="f46" fmla="*/ f42 f38 1"/>
                <a:gd name="f47" fmla="*/ f41 f38 1"/>
                <a:gd name="f48" fmla="*/ f44 1 2"/>
                <a:gd name="f49" fmla="*/ f45 1 2"/>
                <a:gd name="f50" fmla="min f45 f44"/>
                <a:gd name="f51" fmla="*/ 100000 f45 1"/>
                <a:gd name="f52" fmla="+- f16 f48 0"/>
                <a:gd name="f53" fmla="+- f16 f49 0"/>
                <a:gd name="f54" fmla="*/ f51 1 f50"/>
                <a:gd name="f55" fmla="*/ f50 f17 1"/>
                <a:gd name="f56" fmla="*/ f55 1 200000"/>
                <a:gd name="f57" fmla="*/ f55 1 100000"/>
                <a:gd name="f58" fmla="*/ f25 1 f54"/>
                <a:gd name="f59" fmla="*/ f44 f53 1"/>
                <a:gd name="f60" fmla="*/ f53 f38 1"/>
                <a:gd name="f61" fmla="*/ f52 f38 1"/>
                <a:gd name="f62" fmla="+- f41 0 f56"/>
                <a:gd name="f63" fmla="+- f41 0 f57"/>
                <a:gd name="f64" fmla="+- 1 f58 0"/>
                <a:gd name="f65" fmla="*/ f59 1 f57"/>
                <a:gd name="f66" fmla="*/ f57 f38 1"/>
                <a:gd name="f67" fmla="*/ f56 f38 1"/>
                <a:gd name="f68" fmla="*/ f63 1 2"/>
                <a:gd name="f69" fmla="*/ f64 1 12"/>
                <a:gd name="f70" fmla="val f65"/>
                <a:gd name="f71" fmla="*/ f63 f38 1"/>
                <a:gd name="f72" fmla="*/ f62 f38 1"/>
                <a:gd name="f73" fmla="+- f41 0 f68"/>
                <a:gd name="f74" fmla="*/ f69 f45 1"/>
                <a:gd name="f75" fmla="*/ f69 f44 1"/>
                <a:gd name="f76" fmla="+- f42 0 f70"/>
                <a:gd name="f77" fmla="*/ f68 f38 1"/>
                <a:gd name="f78" fmla="*/ f70 f38 1"/>
                <a:gd name="f79" fmla="+- f41 0 f74"/>
                <a:gd name="f80" fmla="+- f42 0 f75"/>
                <a:gd name="f81" fmla="*/ f74 f38 1"/>
                <a:gd name="f82" fmla="*/ f75 f38 1"/>
                <a:gd name="f83" fmla="*/ f76 f38 1"/>
                <a:gd name="f84" fmla="*/ f73 f38 1"/>
                <a:gd name="f85" fmla="*/ f79 f38 1"/>
                <a:gd name="f86" fmla="*/ f80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0" y="f83"/>
                </a:cxn>
                <a:cxn ang="f34">
                  <a:pos x="f84" y="f43"/>
                </a:cxn>
                <a:cxn ang="f35">
                  <a:pos x="f72" y="f61"/>
                </a:cxn>
                <a:cxn ang="f36">
                  <a:pos x="f77" y="f46"/>
                </a:cxn>
                <a:cxn ang="f36">
                  <a:pos x="f60" y="f78"/>
                </a:cxn>
                <a:cxn ang="f37">
                  <a:pos x="f67" y="f61"/>
                </a:cxn>
              </a:cxnLst>
              <a:rect l="f81" t="f82" r="f85" b="f86"/>
              <a:pathLst>
                <a:path>
                  <a:moveTo>
                    <a:pt x="f43" y="f46"/>
                  </a:moveTo>
                  <a:lnTo>
                    <a:pt x="f66" y="f43"/>
                  </a:lnTo>
                  <a:lnTo>
                    <a:pt x="f47" y="f43"/>
                  </a:lnTo>
                  <a:lnTo>
                    <a:pt x="f71" y="f4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DFC6"/>
                </a:solidFill>
                <a:uFillTx/>
                <a:latin typeface="Arial"/>
              </a:endParaRPr>
            </a:p>
          </p:txBody>
        </p:sp>
      </p:grpSp>
      <p:pic>
        <p:nvPicPr>
          <p:cNvPr id="9" name="Imagen 2">
            <a:extLst>
              <a:ext uri="{FF2B5EF4-FFF2-40B4-BE49-F238E27FC236}">
                <a16:creationId xmlns:a16="http://schemas.microsoft.com/office/drawing/2014/main" id="{DAE4DD24-96C7-429E-AADD-81D0046F4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15" y="0"/>
            <a:ext cx="3430783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7">
            <a:extLst>
              <a:ext uri="{FF2B5EF4-FFF2-40B4-BE49-F238E27FC236}">
                <a16:creationId xmlns:a16="http://schemas.microsoft.com/office/drawing/2014/main" id="{82D8F369-7D2A-44B2-963D-492DE99EB5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336910"/>
            <a:ext cx="7717499" cy="572697"/>
          </a:xfrm>
        </p:spPr>
        <p:txBody>
          <a:bodyPr anchorCtr="1"/>
          <a:lstStyle/>
          <a:p>
            <a:pPr lvl="0" algn="ctr"/>
            <a:r>
              <a:rPr lang="en-US" sz="4000">
                <a:solidFill>
                  <a:srgbClr val="E26300"/>
                </a:solidFill>
              </a:rPr>
              <a:t>Infographic Style</a:t>
            </a:r>
            <a:br>
              <a:rPr lang="en-US" sz="4000">
                <a:solidFill>
                  <a:srgbClr val="E26300"/>
                </a:solidFill>
              </a:rPr>
            </a:br>
            <a:endParaRPr lang="es-AR" sz="4000">
              <a:solidFill>
                <a:srgbClr val="E263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44DF7D-FCA9-4BAB-9BF2-BDF9538C509F}"/>
              </a:ext>
            </a:extLst>
          </p:cNvPr>
          <p:cNvGrpSpPr/>
          <p:nvPr/>
        </p:nvGrpSpPr>
        <p:grpSpPr>
          <a:xfrm>
            <a:off x="1924427" y="1277105"/>
            <a:ext cx="5575673" cy="1545409"/>
            <a:chOff x="1924427" y="1277105"/>
            <a:chExt cx="5575673" cy="154540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FE2E76-3BD3-43E4-B30C-FD06F7C51A35}"/>
                </a:ext>
              </a:extLst>
            </p:cNvPr>
            <p:cNvSpPr/>
            <p:nvPr/>
          </p:nvSpPr>
          <p:spPr>
            <a:xfrm>
              <a:off x="1924427" y="1277105"/>
              <a:ext cx="1545409" cy="15454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5C9752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FFDFC6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B0D36E-D843-46DD-9588-7F51A93D1405}"/>
                </a:ext>
              </a:extLst>
            </p:cNvPr>
            <p:cNvSpPr/>
            <p:nvPr/>
          </p:nvSpPr>
          <p:spPr>
            <a:xfrm>
              <a:off x="3267855" y="1277105"/>
              <a:ext cx="1545409" cy="15454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AE4D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FFDFC6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6C2F10-CEE6-45D4-B634-58BB2C0EDB51}"/>
                </a:ext>
              </a:extLst>
            </p:cNvPr>
            <p:cNvSpPr/>
            <p:nvPr/>
          </p:nvSpPr>
          <p:spPr>
            <a:xfrm>
              <a:off x="4611273" y="1277105"/>
              <a:ext cx="1545409" cy="15454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5C9752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FFDFC6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EB4F99B-B70D-4EC0-854E-35ADD344F98F}"/>
                </a:ext>
              </a:extLst>
            </p:cNvPr>
            <p:cNvSpPr/>
            <p:nvPr/>
          </p:nvSpPr>
          <p:spPr>
            <a:xfrm>
              <a:off x="5954691" y="1277105"/>
              <a:ext cx="1545409" cy="15454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CAE4D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FFDFC6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D1D97F23-B96C-42FD-96DF-42DB85C06D30}"/>
              </a:ext>
            </a:extLst>
          </p:cNvPr>
          <p:cNvGrpSpPr/>
          <p:nvPr/>
        </p:nvGrpSpPr>
        <p:grpSpPr>
          <a:xfrm>
            <a:off x="1582405" y="2936714"/>
            <a:ext cx="3053291" cy="710589"/>
            <a:chOff x="1582405" y="2936714"/>
            <a:chExt cx="3053291" cy="7105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DFA104-DA50-4E34-819C-B6A3030ADD30}"/>
                </a:ext>
              </a:extLst>
            </p:cNvPr>
            <p:cNvSpPr txBox="1"/>
            <p:nvPr/>
          </p:nvSpPr>
          <p:spPr>
            <a:xfrm>
              <a:off x="1582405" y="2936714"/>
              <a:ext cx="3053291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105A00-056C-4A6A-8030-C7D6490166AB}"/>
                </a:ext>
              </a:extLst>
            </p:cNvPr>
            <p:cNvSpPr txBox="1"/>
            <p:nvPr/>
          </p:nvSpPr>
          <p:spPr>
            <a:xfrm>
              <a:off x="1582405" y="3139473"/>
              <a:ext cx="3053291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13623F-27AB-4F2C-AB4D-ECC0C819BA11}"/>
              </a:ext>
            </a:extLst>
          </p:cNvPr>
          <p:cNvSpPr txBox="1"/>
          <p:nvPr/>
        </p:nvSpPr>
        <p:spPr>
          <a:xfrm>
            <a:off x="802340" y="2948254"/>
            <a:ext cx="648071" cy="623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ECAE4D"/>
                </a:solidFill>
                <a:uFillTx/>
                <a:latin typeface="Arial"/>
                <a:ea typeface="Arial"/>
                <a:cs typeface="Arial" pitchFamily="34"/>
              </a:rPr>
              <a:t>01</a:t>
            </a:r>
          </a:p>
        </p:txBody>
      </p:sp>
      <p:grpSp>
        <p:nvGrpSpPr>
          <p:cNvPr id="12" name="그룹 8">
            <a:extLst>
              <a:ext uri="{FF2B5EF4-FFF2-40B4-BE49-F238E27FC236}">
                <a16:creationId xmlns:a16="http://schemas.microsoft.com/office/drawing/2014/main" id="{743791E1-C688-4FCD-8789-43099CED363B}"/>
              </a:ext>
            </a:extLst>
          </p:cNvPr>
          <p:cNvGrpSpPr/>
          <p:nvPr/>
        </p:nvGrpSpPr>
        <p:grpSpPr>
          <a:xfrm>
            <a:off x="1582405" y="3696599"/>
            <a:ext cx="3053291" cy="710589"/>
            <a:chOff x="1582405" y="3696599"/>
            <a:chExt cx="3053291" cy="7105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776A4D-C574-411D-B27F-4FB3555D3704}"/>
                </a:ext>
              </a:extLst>
            </p:cNvPr>
            <p:cNvSpPr txBox="1"/>
            <p:nvPr/>
          </p:nvSpPr>
          <p:spPr>
            <a:xfrm>
              <a:off x="1582405" y="3696599"/>
              <a:ext cx="3053291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0D479A-3A58-45B6-9759-1CC4279FEBFC}"/>
                </a:ext>
              </a:extLst>
            </p:cNvPr>
            <p:cNvSpPr txBox="1"/>
            <p:nvPr/>
          </p:nvSpPr>
          <p:spPr>
            <a:xfrm>
              <a:off x="1582405" y="3899358"/>
              <a:ext cx="3053291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9404B2B-4F18-41AB-9E07-2D806CFCEEE9}"/>
              </a:ext>
            </a:extLst>
          </p:cNvPr>
          <p:cNvSpPr txBox="1"/>
          <p:nvPr/>
        </p:nvSpPr>
        <p:spPr>
          <a:xfrm>
            <a:off x="802340" y="3708148"/>
            <a:ext cx="648071" cy="623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ECAE4D"/>
                </a:solidFill>
                <a:uFillTx/>
                <a:latin typeface="Arial"/>
                <a:ea typeface="Arial"/>
                <a:cs typeface="Arial" pitchFamily="34"/>
              </a:rPr>
              <a:t>03</a:t>
            </a: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B0B1EB12-A9BB-4178-9DC3-B33023D7228C}"/>
              </a:ext>
            </a:extLst>
          </p:cNvPr>
          <p:cNvGrpSpPr/>
          <p:nvPr/>
        </p:nvGrpSpPr>
        <p:grpSpPr>
          <a:xfrm>
            <a:off x="5492334" y="2936714"/>
            <a:ext cx="3053291" cy="710589"/>
            <a:chOff x="5492334" y="2936714"/>
            <a:chExt cx="3053291" cy="7105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8C1E5B-2484-4238-9D5A-1688C5ECB899}"/>
                </a:ext>
              </a:extLst>
            </p:cNvPr>
            <p:cNvSpPr txBox="1"/>
            <p:nvPr/>
          </p:nvSpPr>
          <p:spPr>
            <a:xfrm>
              <a:off x="5492334" y="2936714"/>
              <a:ext cx="3053291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AC8157-3B08-46B8-A7F4-356D8622CEB7}"/>
                </a:ext>
              </a:extLst>
            </p:cNvPr>
            <p:cNvSpPr txBox="1"/>
            <p:nvPr/>
          </p:nvSpPr>
          <p:spPr>
            <a:xfrm>
              <a:off x="5492334" y="3139473"/>
              <a:ext cx="3053291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BAA2BCA-5F0F-4CE0-9B58-0E9B6E49FA26}"/>
              </a:ext>
            </a:extLst>
          </p:cNvPr>
          <p:cNvSpPr txBox="1"/>
          <p:nvPr/>
        </p:nvSpPr>
        <p:spPr>
          <a:xfrm>
            <a:off x="4712268" y="2948254"/>
            <a:ext cx="648071" cy="623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ECAE4D"/>
                </a:solidFill>
                <a:uFillTx/>
                <a:latin typeface="Arial"/>
                <a:ea typeface="Arial"/>
                <a:cs typeface="Arial" pitchFamily="34"/>
              </a:rPr>
              <a:t>02</a:t>
            </a:r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id="{B2AA6C09-7F03-4809-A203-85D173CEA75F}"/>
              </a:ext>
            </a:extLst>
          </p:cNvPr>
          <p:cNvGrpSpPr/>
          <p:nvPr/>
        </p:nvGrpSpPr>
        <p:grpSpPr>
          <a:xfrm>
            <a:off x="5492334" y="3696599"/>
            <a:ext cx="3053291" cy="710589"/>
            <a:chOff x="5492334" y="3696599"/>
            <a:chExt cx="3053291" cy="7105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D9487D-FE5F-4155-A676-0403A5A04025}"/>
                </a:ext>
              </a:extLst>
            </p:cNvPr>
            <p:cNvSpPr txBox="1"/>
            <p:nvPr/>
          </p:nvSpPr>
          <p:spPr>
            <a:xfrm>
              <a:off x="5492334" y="3696599"/>
              <a:ext cx="3053291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D554C7-B4FD-474F-BD7D-424F922588E1}"/>
                </a:ext>
              </a:extLst>
            </p:cNvPr>
            <p:cNvSpPr txBox="1"/>
            <p:nvPr/>
          </p:nvSpPr>
          <p:spPr>
            <a:xfrm>
              <a:off x="5492334" y="3899358"/>
              <a:ext cx="3053291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E0EDBF0-C632-4402-84D4-BFCF67FE57EE}"/>
              </a:ext>
            </a:extLst>
          </p:cNvPr>
          <p:cNvSpPr txBox="1"/>
          <p:nvPr/>
        </p:nvSpPr>
        <p:spPr>
          <a:xfrm>
            <a:off x="4712268" y="3708148"/>
            <a:ext cx="648071" cy="623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ECAE4D"/>
                </a:solidFill>
                <a:uFillTx/>
                <a:latin typeface="Arial"/>
                <a:ea typeface="Arial"/>
                <a:cs typeface="Arial" pitchFamily="34"/>
              </a:rPr>
              <a:t>04</a:t>
            </a: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87A968B3-E9D1-8D94-0F88-A3FA80D924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35226" y="1592262"/>
            <a:ext cx="523875" cy="912813"/>
            <a:chOff x="1534" y="1003"/>
            <a:chExt cx="330" cy="575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F29F543-D47F-8706-7A32-79335520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1003"/>
              <a:ext cx="182" cy="573"/>
            </a:xfrm>
            <a:custGeom>
              <a:avLst/>
              <a:gdLst>
                <a:gd name="T0" fmla="*/ 314 w 496"/>
                <a:gd name="T1" fmla="*/ 1501 h 1560"/>
                <a:gd name="T2" fmla="*/ 245 w 496"/>
                <a:gd name="T3" fmla="*/ 1452 h 1560"/>
                <a:gd name="T4" fmla="*/ 286 w 496"/>
                <a:gd name="T5" fmla="*/ 1166 h 1560"/>
                <a:gd name="T6" fmla="*/ 345 w 496"/>
                <a:gd name="T7" fmla="*/ 1149 h 1560"/>
                <a:gd name="T8" fmla="*/ 385 w 496"/>
                <a:gd name="T9" fmla="*/ 972 h 1560"/>
                <a:gd name="T10" fmla="*/ 395 w 496"/>
                <a:gd name="T11" fmla="*/ 930 h 1560"/>
                <a:gd name="T12" fmla="*/ 401 w 496"/>
                <a:gd name="T13" fmla="*/ 848 h 1560"/>
                <a:gd name="T14" fmla="*/ 401 w 496"/>
                <a:gd name="T15" fmla="*/ 821 h 1560"/>
                <a:gd name="T16" fmla="*/ 399 w 496"/>
                <a:gd name="T17" fmla="*/ 706 h 1560"/>
                <a:gd name="T18" fmla="*/ 496 w 496"/>
                <a:gd name="T19" fmla="*/ 692 h 1560"/>
                <a:gd name="T20" fmla="*/ 399 w 496"/>
                <a:gd name="T21" fmla="*/ 680 h 1560"/>
                <a:gd name="T22" fmla="*/ 380 w 496"/>
                <a:gd name="T23" fmla="*/ 518 h 1560"/>
                <a:gd name="T24" fmla="*/ 389 w 496"/>
                <a:gd name="T25" fmla="*/ 496 h 1560"/>
                <a:gd name="T26" fmla="*/ 365 w 496"/>
                <a:gd name="T27" fmla="*/ 332 h 1560"/>
                <a:gd name="T28" fmla="*/ 306 w 496"/>
                <a:gd name="T29" fmla="*/ 247 h 1560"/>
                <a:gd name="T30" fmla="*/ 353 w 496"/>
                <a:gd name="T31" fmla="*/ 177 h 1560"/>
                <a:gd name="T32" fmla="*/ 356 w 496"/>
                <a:gd name="T33" fmla="*/ 123 h 1560"/>
                <a:gd name="T34" fmla="*/ 349 w 496"/>
                <a:gd name="T35" fmla="*/ 47 h 1560"/>
                <a:gd name="T36" fmla="*/ 197 w 496"/>
                <a:gd name="T37" fmla="*/ 33 h 1560"/>
                <a:gd name="T38" fmla="*/ 188 w 496"/>
                <a:gd name="T39" fmla="*/ 164 h 1560"/>
                <a:gd name="T40" fmla="*/ 115 w 496"/>
                <a:gd name="T41" fmla="*/ 253 h 1560"/>
                <a:gd name="T42" fmla="*/ 29 w 496"/>
                <a:gd name="T43" fmla="*/ 366 h 1560"/>
                <a:gd name="T44" fmla="*/ 32 w 496"/>
                <a:gd name="T45" fmla="*/ 477 h 1560"/>
                <a:gd name="T46" fmla="*/ 56 w 496"/>
                <a:gd name="T47" fmla="*/ 581 h 1560"/>
                <a:gd name="T48" fmla="*/ 64 w 496"/>
                <a:gd name="T49" fmla="*/ 693 h 1560"/>
                <a:gd name="T50" fmla="*/ 84 w 496"/>
                <a:gd name="T51" fmla="*/ 841 h 1560"/>
                <a:gd name="T52" fmla="*/ 117 w 496"/>
                <a:gd name="T53" fmla="*/ 972 h 1560"/>
                <a:gd name="T54" fmla="*/ 130 w 496"/>
                <a:gd name="T55" fmla="*/ 1021 h 1560"/>
                <a:gd name="T56" fmla="*/ 126 w 496"/>
                <a:gd name="T57" fmla="*/ 1109 h 1560"/>
                <a:gd name="T58" fmla="*/ 80 w 496"/>
                <a:gd name="T59" fmla="*/ 1202 h 1560"/>
                <a:gd name="T60" fmla="*/ 23 w 496"/>
                <a:gd name="T61" fmla="*/ 1465 h 1560"/>
                <a:gd name="T62" fmla="*/ 121 w 496"/>
                <a:gd name="T63" fmla="*/ 1517 h 1560"/>
                <a:gd name="T64" fmla="*/ 162 w 496"/>
                <a:gd name="T65" fmla="*/ 1553 h 1560"/>
                <a:gd name="T66" fmla="*/ 377 w 496"/>
                <a:gd name="T67" fmla="*/ 1556 h 1560"/>
                <a:gd name="T68" fmla="*/ 364 w 496"/>
                <a:gd name="T69" fmla="*/ 1515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" h="1560">
                  <a:moveTo>
                    <a:pt x="364" y="1515"/>
                  </a:moveTo>
                  <a:cubicBezTo>
                    <a:pt x="346" y="1515"/>
                    <a:pt x="330" y="1509"/>
                    <a:pt x="314" y="1501"/>
                  </a:cubicBezTo>
                  <a:cubicBezTo>
                    <a:pt x="297" y="1492"/>
                    <a:pt x="282" y="1479"/>
                    <a:pt x="265" y="1473"/>
                  </a:cubicBezTo>
                  <a:cubicBezTo>
                    <a:pt x="252" y="1468"/>
                    <a:pt x="247" y="1462"/>
                    <a:pt x="245" y="1452"/>
                  </a:cubicBezTo>
                  <a:cubicBezTo>
                    <a:pt x="239" y="1417"/>
                    <a:pt x="239" y="1381"/>
                    <a:pt x="250" y="1347"/>
                  </a:cubicBezTo>
                  <a:cubicBezTo>
                    <a:pt x="267" y="1288"/>
                    <a:pt x="289" y="1230"/>
                    <a:pt x="286" y="1166"/>
                  </a:cubicBezTo>
                  <a:cubicBezTo>
                    <a:pt x="285" y="1146"/>
                    <a:pt x="296" y="1139"/>
                    <a:pt x="316" y="1143"/>
                  </a:cubicBezTo>
                  <a:cubicBezTo>
                    <a:pt x="326" y="1146"/>
                    <a:pt x="336" y="1147"/>
                    <a:pt x="345" y="1149"/>
                  </a:cubicBezTo>
                  <a:cubicBezTo>
                    <a:pt x="359" y="1152"/>
                    <a:pt x="365" y="1146"/>
                    <a:pt x="364" y="1134"/>
                  </a:cubicBezTo>
                  <a:cubicBezTo>
                    <a:pt x="363" y="1079"/>
                    <a:pt x="383" y="1027"/>
                    <a:pt x="385" y="972"/>
                  </a:cubicBezTo>
                  <a:cubicBezTo>
                    <a:pt x="386" y="971"/>
                    <a:pt x="387" y="969"/>
                    <a:pt x="388" y="967"/>
                  </a:cubicBezTo>
                  <a:cubicBezTo>
                    <a:pt x="392" y="955"/>
                    <a:pt x="397" y="943"/>
                    <a:pt x="395" y="930"/>
                  </a:cubicBezTo>
                  <a:cubicBezTo>
                    <a:pt x="392" y="905"/>
                    <a:pt x="395" y="879"/>
                    <a:pt x="400" y="855"/>
                  </a:cubicBezTo>
                  <a:cubicBezTo>
                    <a:pt x="400" y="852"/>
                    <a:pt x="401" y="850"/>
                    <a:pt x="401" y="848"/>
                  </a:cubicBezTo>
                  <a:cubicBezTo>
                    <a:pt x="402" y="845"/>
                    <a:pt x="402" y="842"/>
                    <a:pt x="402" y="839"/>
                  </a:cubicBezTo>
                  <a:cubicBezTo>
                    <a:pt x="403" y="832"/>
                    <a:pt x="402" y="826"/>
                    <a:pt x="401" y="821"/>
                  </a:cubicBezTo>
                  <a:cubicBezTo>
                    <a:pt x="406" y="795"/>
                    <a:pt x="411" y="769"/>
                    <a:pt x="402" y="741"/>
                  </a:cubicBezTo>
                  <a:cubicBezTo>
                    <a:pt x="398" y="730"/>
                    <a:pt x="400" y="718"/>
                    <a:pt x="399" y="706"/>
                  </a:cubicBezTo>
                  <a:cubicBezTo>
                    <a:pt x="397" y="694"/>
                    <a:pt x="403" y="692"/>
                    <a:pt x="414" y="692"/>
                  </a:cubicBezTo>
                  <a:cubicBezTo>
                    <a:pt x="441" y="693"/>
                    <a:pt x="469" y="692"/>
                    <a:pt x="496" y="692"/>
                  </a:cubicBezTo>
                  <a:cubicBezTo>
                    <a:pt x="468" y="689"/>
                    <a:pt x="439" y="688"/>
                    <a:pt x="411" y="689"/>
                  </a:cubicBezTo>
                  <a:cubicBezTo>
                    <a:pt x="405" y="689"/>
                    <a:pt x="399" y="689"/>
                    <a:pt x="399" y="680"/>
                  </a:cubicBezTo>
                  <a:cubicBezTo>
                    <a:pt x="403" y="635"/>
                    <a:pt x="393" y="593"/>
                    <a:pt x="380" y="551"/>
                  </a:cubicBezTo>
                  <a:cubicBezTo>
                    <a:pt x="376" y="539"/>
                    <a:pt x="382" y="529"/>
                    <a:pt x="380" y="518"/>
                  </a:cubicBezTo>
                  <a:cubicBezTo>
                    <a:pt x="381" y="517"/>
                    <a:pt x="382" y="517"/>
                    <a:pt x="383" y="516"/>
                  </a:cubicBezTo>
                  <a:cubicBezTo>
                    <a:pt x="389" y="511"/>
                    <a:pt x="391" y="503"/>
                    <a:pt x="389" y="496"/>
                  </a:cubicBezTo>
                  <a:cubicBezTo>
                    <a:pt x="380" y="453"/>
                    <a:pt x="381" y="409"/>
                    <a:pt x="377" y="365"/>
                  </a:cubicBezTo>
                  <a:cubicBezTo>
                    <a:pt x="376" y="354"/>
                    <a:pt x="375" y="341"/>
                    <a:pt x="365" y="332"/>
                  </a:cubicBezTo>
                  <a:cubicBezTo>
                    <a:pt x="356" y="293"/>
                    <a:pt x="332" y="268"/>
                    <a:pt x="291" y="250"/>
                  </a:cubicBezTo>
                  <a:cubicBezTo>
                    <a:pt x="300" y="248"/>
                    <a:pt x="303" y="248"/>
                    <a:pt x="306" y="247"/>
                  </a:cubicBezTo>
                  <a:cubicBezTo>
                    <a:pt x="324" y="240"/>
                    <a:pt x="344" y="236"/>
                    <a:pt x="340" y="209"/>
                  </a:cubicBezTo>
                  <a:cubicBezTo>
                    <a:pt x="338" y="198"/>
                    <a:pt x="343" y="184"/>
                    <a:pt x="353" y="177"/>
                  </a:cubicBezTo>
                  <a:cubicBezTo>
                    <a:pt x="362" y="171"/>
                    <a:pt x="362" y="166"/>
                    <a:pt x="357" y="157"/>
                  </a:cubicBezTo>
                  <a:cubicBezTo>
                    <a:pt x="351" y="147"/>
                    <a:pt x="348" y="135"/>
                    <a:pt x="356" y="123"/>
                  </a:cubicBezTo>
                  <a:cubicBezTo>
                    <a:pt x="360" y="118"/>
                    <a:pt x="357" y="112"/>
                    <a:pt x="357" y="106"/>
                  </a:cubicBezTo>
                  <a:cubicBezTo>
                    <a:pt x="354" y="86"/>
                    <a:pt x="341" y="68"/>
                    <a:pt x="349" y="47"/>
                  </a:cubicBezTo>
                  <a:cubicBezTo>
                    <a:pt x="350" y="44"/>
                    <a:pt x="348" y="40"/>
                    <a:pt x="344" y="37"/>
                  </a:cubicBezTo>
                  <a:cubicBezTo>
                    <a:pt x="296" y="1"/>
                    <a:pt x="248" y="0"/>
                    <a:pt x="197" y="33"/>
                  </a:cubicBezTo>
                  <a:cubicBezTo>
                    <a:pt x="182" y="42"/>
                    <a:pt x="172" y="55"/>
                    <a:pt x="171" y="73"/>
                  </a:cubicBezTo>
                  <a:cubicBezTo>
                    <a:pt x="170" y="105"/>
                    <a:pt x="174" y="135"/>
                    <a:pt x="188" y="164"/>
                  </a:cubicBezTo>
                  <a:cubicBezTo>
                    <a:pt x="199" y="185"/>
                    <a:pt x="194" y="206"/>
                    <a:pt x="173" y="219"/>
                  </a:cubicBezTo>
                  <a:cubicBezTo>
                    <a:pt x="154" y="231"/>
                    <a:pt x="134" y="242"/>
                    <a:pt x="115" y="253"/>
                  </a:cubicBezTo>
                  <a:cubicBezTo>
                    <a:pt x="92" y="266"/>
                    <a:pt x="72" y="282"/>
                    <a:pt x="54" y="301"/>
                  </a:cubicBezTo>
                  <a:cubicBezTo>
                    <a:pt x="37" y="319"/>
                    <a:pt x="28" y="341"/>
                    <a:pt x="29" y="366"/>
                  </a:cubicBezTo>
                  <a:cubicBezTo>
                    <a:pt x="30" y="397"/>
                    <a:pt x="30" y="427"/>
                    <a:pt x="26" y="458"/>
                  </a:cubicBezTo>
                  <a:cubicBezTo>
                    <a:pt x="25" y="465"/>
                    <a:pt x="24" y="473"/>
                    <a:pt x="32" y="477"/>
                  </a:cubicBezTo>
                  <a:cubicBezTo>
                    <a:pt x="44" y="488"/>
                    <a:pt x="48" y="502"/>
                    <a:pt x="47" y="518"/>
                  </a:cubicBezTo>
                  <a:cubicBezTo>
                    <a:pt x="47" y="540"/>
                    <a:pt x="49" y="561"/>
                    <a:pt x="56" y="581"/>
                  </a:cubicBezTo>
                  <a:cubicBezTo>
                    <a:pt x="58" y="603"/>
                    <a:pt x="60" y="626"/>
                    <a:pt x="61" y="648"/>
                  </a:cubicBezTo>
                  <a:cubicBezTo>
                    <a:pt x="65" y="663"/>
                    <a:pt x="61" y="678"/>
                    <a:pt x="64" y="693"/>
                  </a:cubicBezTo>
                  <a:cubicBezTo>
                    <a:pt x="75" y="737"/>
                    <a:pt x="67" y="784"/>
                    <a:pt x="81" y="828"/>
                  </a:cubicBezTo>
                  <a:cubicBezTo>
                    <a:pt x="83" y="832"/>
                    <a:pt x="80" y="837"/>
                    <a:pt x="84" y="841"/>
                  </a:cubicBezTo>
                  <a:cubicBezTo>
                    <a:pt x="89" y="859"/>
                    <a:pt x="96" y="879"/>
                    <a:pt x="104" y="894"/>
                  </a:cubicBezTo>
                  <a:cubicBezTo>
                    <a:pt x="116" y="921"/>
                    <a:pt x="115" y="946"/>
                    <a:pt x="117" y="972"/>
                  </a:cubicBezTo>
                  <a:cubicBezTo>
                    <a:pt x="114" y="977"/>
                    <a:pt x="119" y="980"/>
                    <a:pt x="120" y="985"/>
                  </a:cubicBezTo>
                  <a:cubicBezTo>
                    <a:pt x="120" y="997"/>
                    <a:pt x="124" y="1009"/>
                    <a:pt x="130" y="1021"/>
                  </a:cubicBezTo>
                  <a:cubicBezTo>
                    <a:pt x="138" y="1034"/>
                    <a:pt x="139" y="1047"/>
                    <a:pt x="134" y="1063"/>
                  </a:cubicBezTo>
                  <a:cubicBezTo>
                    <a:pt x="129" y="1078"/>
                    <a:pt x="127" y="1094"/>
                    <a:pt x="126" y="1109"/>
                  </a:cubicBezTo>
                  <a:cubicBezTo>
                    <a:pt x="125" y="1115"/>
                    <a:pt x="125" y="1119"/>
                    <a:pt x="121" y="1124"/>
                  </a:cubicBezTo>
                  <a:cubicBezTo>
                    <a:pt x="100" y="1146"/>
                    <a:pt x="88" y="1173"/>
                    <a:pt x="80" y="1202"/>
                  </a:cubicBezTo>
                  <a:cubicBezTo>
                    <a:pt x="65" y="1256"/>
                    <a:pt x="61" y="1311"/>
                    <a:pt x="59" y="1366"/>
                  </a:cubicBezTo>
                  <a:cubicBezTo>
                    <a:pt x="57" y="1404"/>
                    <a:pt x="45" y="1435"/>
                    <a:pt x="23" y="1465"/>
                  </a:cubicBezTo>
                  <a:cubicBezTo>
                    <a:pt x="0" y="1494"/>
                    <a:pt x="3" y="1500"/>
                    <a:pt x="38" y="1508"/>
                  </a:cubicBezTo>
                  <a:cubicBezTo>
                    <a:pt x="65" y="1514"/>
                    <a:pt x="93" y="1516"/>
                    <a:pt x="121" y="1517"/>
                  </a:cubicBezTo>
                  <a:cubicBezTo>
                    <a:pt x="130" y="1517"/>
                    <a:pt x="143" y="1515"/>
                    <a:pt x="141" y="1531"/>
                  </a:cubicBezTo>
                  <a:cubicBezTo>
                    <a:pt x="138" y="1548"/>
                    <a:pt x="147" y="1552"/>
                    <a:pt x="162" y="1553"/>
                  </a:cubicBezTo>
                  <a:cubicBezTo>
                    <a:pt x="222" y="1557"/>
                    <a:pt x="282" y="1560"/>
                    <a:pt x="343" y="1560"/>
                  </a:cubicBezTo>
                  <a:cubicBezTo>
                    <a:pt x="354" y="1559"/>
                    <a:pt x="366" y="1558"/>
                    <a:pt x="377" y="1556"/>
                  </a:cubicBezTo>
                  <a:cubicBezTo>
                    <a:pt x="384" y="1555"/>
                    <a:pt x="391" y="1551"/>
                    <a:pt x="389" y="1543"/>
                  </a:cubicBezTo>
                  <a:cubicBezTo>
                    <a:pt x="385" y="1530"/>
                    <a:pt x="383" y="1516"/>
                    <a:pt x="364" y="1515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CCC668A2-24BF-C61B-72B5-42EA7018F8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5" y="1031"/>
              <a:ext cx="189" cy="547"/>
            </a:xfrm>
            <a:custGeom>
              <a:avLst/>
              <a:gdLst>
                <a:gd name="T0" fmla="*/ 469 w 515"/>
                <a:gd name="T1" fmla="*/ 212 h 1490"/>
                <a:gd name="T2" fmla="*/ 444 w 515"/>
                <a:gd name="T3" fmla="*/ 256 h 1490"/>
                <a:gd name="T4" fmla="*/ 435 w 515"/>
                <a:gd name="T5" fmla="*/ 216 h 1490"/>
                <a:gd name="T6" fmla="*/ 433 w 515"/>
                <a:gd name="T7" fmla="*/ 213 h 1490"/>
                <a:gd name="T8" fmla="*/ 416 w 515"/>
                <a:gd name="T9" fmla="*/ 197 h 1490"/>
                <a:gd name="T10" fmla="*/ 433 w 515"/>
                <a:gd name="T11" fmla="*/ 198 h 1490"/>
                <a:gd name="T12" fmla="*/ 394 w 515"/>
                <a:gd name="T13" fmla="*/ 194 h 1490"/>
                <a:gd name="T14" fmla="*/ 335 w 515"/>
                <a:gd name="T15" fmla="*/ 264 h 1490"/>
                <a:gd name="T16" fmla="*/ 292 w 515"/>
                <a:gd name="T17" fmla="*/ 226 h 1490"/>
                <a:gd name="T18" fmla="*/ 337 w 515"/>
                <a:gd name="T19" fmla="*/ 156 h 1490"/>
                <a:gd name="T20" fmla="*/ 339 w 515"/>
                <a:gd name="T21" fmla="*/ 102 h 1490"/>
                <a:gd name="T22" fmla="*/ 207 w 515"/>
                <a:gd name="T23" fmla="*/ 6 h 1490"/>
                <a:gd name="T24" fmla="*/ 109 w 515"/>
                <a:gd name="T25" fmla="*/ 116 h 1490"/>
                <a:gd name="T26" fmla="*/ 56 w 515"/>
                <a:gd name="T27" fmla="*/ 408 h 1490"/>
                <a:gd name="T28" fmla="*/ 67 w 515"/>
                <a:gd name="T29" fmla="*/ 469 h 1490"/>
                <a:gd name="T30" fmla="*/ 102 w 515"/>
                <a:gd name="T31" fmla="*/ 498 h 1490"/>
                <a:gd name="T32" fmla="*/ 109 w 515"/>
                <a:gd name="T33" fmla="*/ 500 h 1490"/>
                <a:gd name="T34" fmla="*/ 132 w 515"/>
                <a:gd name="T35" fmla="*/ 591 h 1490"/>
                <a:gd name="T36" fmla="*/ 120 w 515"/>
                <a:gd name="T37" fmla="*/ 784 h 1490"/>
                <a:gd name="T38" fmla="*/ 123 w 515"/>
                <a:gd name="T39" fmla="*/ 892 h 1490"/>
                <a:gd name="T40" fmla="*/ 141 w 515"/>
                <a:gd name="T41" fmla="*/ 907 h 1490"/>
                <a:gd name="T42" fmla="*/ 16 w 515"/>
                <a:gd name="T43" fmla="*/ 1417 h 1490"/>
                <a:gd name="T44" fmla="*/ 29 w 515"/>
                <a:gd name="T45" fmla="*/ 1466 h 1490"/>
                <a:gd name="T46" fmla="*/ 115 w 515"/>
                <a:gd name="T47" fmla="*/ 1468 h 1490"/>
                <a:gd name="T48" fmla="*/ 184 w 515"/>
                <a:gd name="T49" fmla="*/ 1273 h 1490"/>
                <a:gd name="T50" fmla="*/ 237 w 515"/>
                <a:gd name="T51" fmla="*/ 1060 h 1490"/>
                <a:gd name="T52" fmla="*/ 259 w 515"/>
                <a:gd name="T53" fmla="*/ 976 h 1490"/>
                <a:gd name="T54" fmla="*/ 244 w 515"/>
                <a:gd name="T55" fmla="*/ 1155 h 1490"/>
                <a:gd name="T56" fmla="*/ 218 w 515"/>
                <a:gd name="T57" fmla="*/ 1481 h 1490"/>
                <a:gd name="T58" fmla="*/ 355 w 515"/>
                <a:gd name="T59" fmla="*/ 1483 h 1490"/>
                <a:gd name="T60" fmla="*/ 365 w 515"/>
                <a:gd name="T61" fmla="*/ 1454 h 1490"/>
                <a:gd name="T62" fmla="*/ 344 w 515"/>
                <a:gd name="T63" fmla="*/ 1354 h 1490"/>
                <a:gd name="T64" fmla="*/ 398 w 515"/>
                <a:gd name="T65" fmla="*/ 892 h 1490"/>
                <a:gd name="T66" fmla="*/ 411 w 515"/>
                <a:gd name="T67" fmla="*/ 825 h 1490"/>
                <a:gd name="T68" fmla="*/ 434 w 515"/>
                <a:gd name="T69" fmla="*/ 770 h 1490"/>
                <a:gd name="T70" fmla="*/ 386 w 515"/>
                <a:gd name="T71" fmla="*/ 619 h 1490"/>
                <a:gd name="T72" fmla="*/ 385 w 515"/>
                <a:gd name="T73" fmla="*/ 518 h 1490"/>
                <a:gd name="T74" fmla="*/ 478 w 515"/>
                <a:gd name="T75" fmla="*/ 469 h 1490"/>
                <a:gd name="T76" fmla="*/ 486 w 515"/>
                <a:gd name="T77" fmla="*/ 419 h 1490"/>
                <a:gd name="T78" fmla="*/ 471 w 515"/>
                <a:gd name="T79" fmla="*/ 215 h 1490"/>
                <a:gd name="T80" fmla="*/ 259 w 515"/>
                <a:gd name="T81" fmla="*/ 966 h 1490"/>
                <a:gd name="T82" fmla="*/ 259 w 515"/>
                <a:gd name="T83" fmla="*/ 963 h 1490"/>
                <a:gd name="T84" fmla="*/ 361 w 515"/>
                <a:gd name="T85" fmla="*/ 290 h 1490"/>
                <a:gd name="T86" fmla="*/ 409 w 515"/>
                <a:gd name="T87" fmla="*/ 236 h 1490"/>
                <a:gd name="T88" fmla="*/ 433 w 515"/>
                <a:gd name="T89" fmla="*/ 253 h 1490"/>
                <a:gd name="T90" fmla="*/ 426 w 515"/>
                <a:gd name="T91" fmla="*/ 252 h 1490"/>
                <a:gd name="T92" fmla="*/ 419 w 515"/>
                <a:gd name="T93" fmla="*/ 274 h 1490"/>
                <a:gd name="T94" fmla="*/ 431 w 515"/>
                <a:gd name="T95" fmla="*/ 398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5" h="1490">
                  <a:moveTo>
                    <a:pt x="471" y="215"/>
                  </a:moveTo>
                  <a:cubicBezTo>
                    <a:pt x="470" y="215"/>
                    <a:pt x="470" y="213"/>
                    <a:pt x="469" y="212"/>
                  </a:cubicBezTo>
                  <a:cubicBezTo>
                    <a:pt x="464" y="201"/>
                    <a:pt x="457" y="205"/>
                    <a:pt x="450" y="209"/>
                  </a:cubicBezTo>
                  <a:cubicBezTo>
                    <a:pt x="451" y="225"/>
                    <a:pt x="446" y="240"/>
                    <a:pt x="444" y="256"/>
                  </a:cubicBezTo>
                  <a:cubicBezTo>
                    <a:pt x="444" y="255"/>
                    <a:pt x="443" y="254"/>
                    <a:pt x="442" y="253"/>
                  </a:cubicBezTo>
                  <a:cubicBezTo>
                    <a:pt x="449" y="232"/>
                    <a:pt x="447" y="220"/>
                    <a:pt x="435" y="216"/>
                  </a:cubicBezTo>
                  <a:cubicBezTo>
                    <a:pt x="434" y="216"/>
                    <a:pt x="434" y="216"/>
                    <a:pt x="434" y="216"/>
                  </a:cubicBezTo>
                  <a:cubicBezTo>
                    <a:pt x="434" y="215"/>
                    <a:pt x="434" y="214"/>
                    <a:pt x="433" y="213"/>
                  </a:cubicBezTo>
                  <a:cubicBezTo>
                    <a:pt x="421" y="215"/>
                    <a:pt x="417" y="208"/>
                    <a:pt x="415" y="198"/>
                  </a:cubicBezTo>
                  <a:cubicBezTo>
                    <a:pt x="415" y="197"/>
                    <a:pt x="416" y="196"/>
                    <a:pt x="416" y="197"/>
                  </a:cubicBezTo>
                  <a:cubicBezTo>
                    <a:pt x="424" y="191"/>
                    <a:pt x="426" y="204"/>
                    <a:pt x="432" y="200"/>
                  </a:cubicBezTo>
                  <a:cubicBezTo>
                    <a:pt x="433" y="199"/>
                    <a:pt x="433" y="198"/>
                    <a:pt x="433" y="198"/>
                  </a:cubicBezTo>
                  <a:cubicBezTo>
                    <a:pt x="432" y="185"/>
                    <a:pt x="421" y="183"/>
                    <a:pt x="411" y="181"/>
                  </a:cubicBezTo>
                  <a:cubicBezTo>
                    <a:pt x="401" y="178"/>
                    <a:pt x="399" y="188"/>
                    <a:pt x="394" y="194"/>
                  </a:cubicBezTo>
                  <a:cubicBezTo>
                    <a:pt x="374" y="217"/>
                    <a:pt x="367" y="251"/>
                    <a:pt x="337" y="266"/>
                  </a:cubicBezTo>
                  <a:cubicBezTo>
                    <a:pt x="336" y="266"/>
                    <a:pt x="336" y="265"/>
                    <a:pt x="335" y="264"/>
                  </a:cubicBezTo>
                  <a:cubicBezTo>
                    <a:pt x="319" y="245"/>
                    <a:pt x="297" y="237"/>
                    <a:pt x="272" y="231"/>
                  </a:cubicBezTo>
                  <a:cubicBezTo>
                    <a:pt x="280" y="228"/>
                    <a:pt x="286" y="226"/>
                    <a:pt x="292" y="226"/>
                  </a:cubicBezTo>
                  <a:cubicBezTo>
                    <a:pt x="311" y="226"/>
                    <a:pt x="320" y="217"/>
                    <a:pt x="320" y="198"/>
                  </a:cubicBezTo>
                  <a:cubicBezTo>
                    <a:pt x="321" y="182"/>
                    <a:pt x="327" y="168"/>
                    <a:pt x="337" y="156"/>
                  </a:cubicBezTo>
                  <a:cubicBezTo>
                    <a:pt x="337" y="154"/>
                    <a:pt x="337" y="151"/>
                    <a:pt x="337" y="149"/>
                  </a:cubicBezTo>
                  <a:cubicBezTo>
                    <a:pt x="334" y="133"/>
                    <a:pt x="331" y="119"/>
                    <a:pt x="339" y="102"/>
                  </a:cubicBezTo>
                  <a:cubicBezTo>
                    <a:pt x="349" y="82"/>
                    <a:pt x="344" y="57"/>
                    <a:pt x="326" y="41"/>
                  </a:cubicBezTo>
                  <a:cubicBezTo>
                    <a:pt x="292" y="13"/>
                    <a:pt x="250" y="0"/>
                    <a:pt x="207" y="6"/>
                  </a:cubicBezTo>
                  <a:cubicBezTo>
                    <a:pt x="162" y="11"/>
                    <a:pt x="136" y="42"/>
                    <a:pt x="126" y="86"/>
                  </a:cubicBezTo>
                  <a:cubicBezTo>
                    <a:pt x="123" y="97"/>
                    <a:pt x="121" y="109"/>
                    <a:pt x="109" y="116"/>
                  </a:cubicBezTo>
                  <a:cubicBezTo>
                    <a:pt x="91" y="128"/>
                    <a:pt x="80" y="146"/>
                    <a:pt x="75" y="166"/>
                  </a:cubicBezTo>
                  <a:cubicBezTo>
                    <a:pt x="57" y="245"/>
                    <a:pt x="39" y="325"/>
                    <a:pt x="56" y="408"/>
                  </a:cubicBezTo>
                  <a:cubicBezTo>
                    <a:pt x="59" y="421"/>
                    <a:pt x="61" y="435"/>
                    <a:pt x="57" y="449"/>
                  </a:cubicBezTo>
                  <a:cubicBezTo>
                    <a:pt x="55" y="458"/>
                    <a:pt x="62" y="469"/>
                    <a:pt x="67" y="469"/>
                  </a:cubicBezTo>
                  <a:cubicBezTo>
                    <a:pt x="87" y="468"/>
                    <a:pt x="88" y="488"/>
                    <a:pt x="99" y="496"/>
                  </a:cubicBezTo>
                  <a:cubicBezTo>
                    <a:pt x="100" y="497"/>
                    <a:pt x="101" y="497"/>
                    <a:pt x="102" y="498"/>
                  </a:cubicBezTo>
                  <a:cubicBezTo>
                    <a:pt x="102" y="505"/>
                    <a:pt x="103" y="512"/>
                    <a:pt x="104" y="520"/>
                  </a:cubicBezTo>
                  <a:cubicBezTo>
                    <a:pt x="109" y="513"/>
                    <a:pt x="111" y="506"/>
                    <a:pt x="109" y="500"/>
                  </a:cubicBezTo>
                  <a:cubicBezTo>
                    <a:pt x="113" y="501"/>
                    <a:pt x="114" y="504"/>
                    <a:pt x="115" y="507"/>
                  </a:cubicBezTo>
                  <a:cubicBezTo>
                    <a:pt x="124" y="534"/>
                    <a:pt x="133" y="562"/>
                    <a:pt x="132" y="591"/>
                  </a:cubicBezTo>
                  <a:cubicBezTo>
                    <a:pt x="128" y="653"/>
                    <a:pt x="127" y="715"/>
                    <a:pt x="120" y="778"/>
                  </a:cubicBezTo>
                  <a:cubicBezTo>
                    <a:pt x="120" y="780"/>
                    <a:pt x="120" y="782"/>
                    <a:pt x="120" y="784"/>
                  </a:cubicBezTo>
                  <a:cubicBezTo>
                    <a:pt x="119" y="810"/>
                    <a:pt x="121" y="837"/>
                    <a:pt x="130" y="862"/>
                  </a:cubicBezTo>
                  <a:cubicBezTo>
                    <a:pt x="134" y="873"/>
                    <a:pt x="135" y="884"/>
                    <a:pt x="123" y="892"/>
                  </a:cubicBezTo>
                  <a:cubicBezTo>
                    <a:pt x="123" y="895"/>
                    <a:pt x="123" y="898"/>
                    <a:pt x="126" y="900"/>
                  </a:cubicBezTo>
                  <a:cubicBezTo>
                    <a:pt x="131" y="901"/>
                    <a:pt x="140" y="896"/>
                    <a:pt x="141" y="907"/>
                  </a:cubicBezTo>
                  <a:cubicBezTo>
                    <a:pt x="148" y="957"/>
                    <a:pt x="154" y="1006"/>
                    <a:pt x="132" y="1054"/>
                  </a:cubicBezTo>
                  <a:cubicBezTo>
                    <a:pt x="80" y="1171"/>
                    <a:pt x="41" y="1292"/>
                    <a:pt x="16" y="1417"/>
                  </a:cubicBezTo>
                  <a:cubicBezTo>
                    <a:pt x="13" y="1433"/>
                    <a:pt x="0" y="1451"/>
                    <a:pt x="26" y="1460"/>
                  </a:cubicBezTo>
                  <a:cubicBezTo>
                    <a:pt x="28" y="1460"/>
                    <a:pt x="29" y="1464"/>
                    <a:pt x="29" y="1466"/>
                  </a:cubicBezTo>
                  <a:cubicBezTo>
                    <a:pt x="28" y="1475"/>
                    <a:pt x="34" y="1477"/>
                    <a:pt x="40" y="1478"/>
                  </a:cubicBezTo>
                  <a:cubicBezTo>
                    <a:pt x="65" y="1479"/>
                    <a:pt x="89" y="1490"/>
                    <a:pt x="115" y="1468"/>
                  </a:cubicBezTo>
                  <a:cubicBezTo>
                    <a:pt x="135" y="1452"/>
                    <a:pt x="147" y="1435"/>
                    <a:pt x="151" y="1413"/>
                  </a:cubicBezTo>
                  <a:cubicBezTo>
                    <a:pt x="159" y="1365"/>
                    <a:pt x="172" y="1320"/>
                    <a:pt x="184" y="1273"/>
                  </a:cubicBezTo>
                  <a:cubicBezTo>
                    <a:pt x="199" y="1214"/>
                    <a:pt x="206" y="1153"/>
                    <a:pt x="225" y="1095"/>
                  </a:cubicBezTo>
                  <a:cubicBezTo>
                    <a:pt x="229" y="1083"/>
                    <a:pt x="237" y="1071"/>
                    <a:pt x="237" y="1060"/>
                  </a:cubicBezTo>
                  <a:cubicBezTo>
                    <a:pt x="236" y="1032"/>
                    <a:pt x="248" y="1009"/>
                    <a:pt x="254" y="984"/>
                  </a:cubicBezTo>
                  <a:cubicBezTo>
                    <a:pt x="256" y="982"/>
                    <a:pt x="257" y="979"/>
                    <a:pt x="259" y="976"/>
                  </a:cubicBezTo>
                  <a:cubicBezTo>
                    <a:pt x="259" y="987"/>
                    <a:pt x="261" y="998"/>
                    <a:pt x="258" y="1009"/>
                  </a:cubicBezTo>
                  <a:cubicBezTo>
                    <a:pt x="257" y="1058"/>
                    <a:pt x="252" y="1107"/>
                    <a:pt x="244" y="1155"/>
                  </a:cubicBezTo>
                  <a:cubicBezTo>
                    <a:pt x="227" y="1257"/>
                    <a:pt x="211" y="1359"/>
                    <a:pt x="201" y="1461"/>
                  </a:cubicBezTo>
                  <a:cubicBezTo>
                    <a:pt x="200" y="1475"/>
                    <a:pt x="205" y="1478"/>
                    <a:pt x="218" y="1481"/>
                  </a:cubicBezTo>
                  <a:cubicBezTo>
                    <a:pt x="242" y="1486"/>
                    <a:pt x="265" y="1474"/>
                    <a:pt x="290" y="1483"/>
                  </a:cubicBezTo>
                  <a:cubicBezTo>
                    <a:pt x="310" y="1489"/>
                    <a:pt x="333" y="1484"/>
                    <a:pt x="355" y="1483"/>
                  </a:cubicBezTo>
                  <a:cubicBezTo>
                    <a:pt x="361" y="1483"/>
                    <a:pt x="369" y="1482"/>
                    <a:pt x="370" y="1473"/>
                  </a:cubicBezTo>
                  <a:cubicBezTo>
                    <a:pt x="371" y="1466"/>
                    <a:pt x="373" y="1457"/>
                    <a:pt x="365" y="1454"/>
                  </a:cubicBezTo>
                  <a:cubicBezTo>
                    <a:pt x="345" y="1446"/>
                    <a:pt x="349" y="1429"/>
                    <a:pt x="348" y="1414"/>
                  </a:cubicBezTo>
                  <a:cubicBezTo>
                    <a:pt x="348" y="1394"/>
                    <a:pt x="347" y="1374"/>
                    <a:pt x="344" y="1354"/>
                  </a:cubicBezTo>
                  <a:cubicBezTo>
                    <a:pt x="329" y="1227"/>
                    <a:pt x="343" y="1102"/>
                    <a:pt x="376" y="979"/>
                  </a:cubicBezTo>
                  <a:cubicBezTo>
                    <a:pt x="384" y="950"/>
                    <a:pt x="392" y="922"/>
                    <a:pt x="398" y="892"/>
                  </a:cubicBezTo>
                  <a:cubicBezTo>
                    <a:pt x="400" y="887"/>
                    <a:pt x="404" y="881"/>
                    <a:pt x="405" y="875"/>
                  </a:cubicBezTo>
                  <a:cubicBezTo>
                    <a:pt x="408" y="858"/>
                    <a:pt x="412" y="842"/>
                    <a:pt x="411" y="825"/>
                  </a:cubicBezTo>
                  <a:cubicBezTo>
                    <a:pt x="410" y="810"/>
                    <a:pt x="411" y="797"/>
                    <a:pt x="426" y="787"/>
                  </a:cubicBezTo>
                  <a:cubicBezTo>
                    <a:pt x="432" y="784"/>
                    <a:pt x="434" y="777"/>
                    <a:pt x="434" y="770"/>
                  </a:cubicBezTo>
                  <a:cubicBezTo>
                    <a:pt x="434" y="767"/>
                    <a:pt x="434" y="764"/>
                    <a:pt x="433" y="760"/>
                  </a:cubicBezTo>
                  <a:cubicBezTo>
                    <a:pt x="424" y="711"/>
                    <a:pt x="403" y="665"/>
                    <a:pt x="386" y="619"/>
                  </a:cubicBezTo>
                  <a:cubicBezTo>
                    <a:pt x="375" y="576"/>
                    <a:pt x="360" y="534"/>
                    <a:pt x="363" y="487"/>
                  </a:cubicBezTo>
                  <a:cubicBezTo>
                    <a:pt x="369" y="499"/>
                    <a:pt x="375" y="509"/>
                    <a:pt x="385" y="518"/>
                  </a:cubicBezTo>
                  <a:cubicBezTo>
                    <a:pt x="410" y="542"/>
                    <a:pt x="442" y="542"/>
                    <a:pt x="459" y="516"/>
                  </a:cubicBezTo>
                  <a:cubicBezTo>
                    <a:pt x="468" y="502"/>
                    <a:pt x="476" y="486"/>
                    <a:pt x="478" y="469"/>
                  </a:cubicBezTo>
                  <a:cubicBezTo>
                    <a:pt x="478" y="466"/>
                    <a:pt x="477" y="463"/>
                    <a:pt x="477" y="461"/>
                  </a:cubicBezTo>
                  <a:cubicBezTo>
                    <a:pt x="482" y="447"/>
                    <a:pt x="484" y="433"/>
                    <a:pt x="486" y="419"/>
                  </a:cubicBezTo>
                  <a:cubicBezTo>
                    <a:pt x="492" y="381"/>
                    <a:pt x="490" y="341"/>
                    <a:pt x="499" y="303"/>
                  </a:cubicBezTo>
                  <a:cubicBezTo>
                    <a:pt x="508" y="268"/>
                    <a:pt x="515" y="234"/>
                    <a:pt x="471" y="215"/>
                  </a:cubicBezTo>
                  <a:close/>
                  <a:moveTo>
                    <a:pt x="259" y="963"/>
                  </a:moveTo>
                  <a:cubicBezTo>
                    <a:pt x="259" y="964"/>
                    <a:pt x="259" y="965"/>
                    <a:pt x="259" y="966"/>
                  </a:cubicBezTo>
                  <a:cubicBezTo>
                    <a:pt x="258" y="965"/>
                    <a:pt x="258" y="964"/>
                    <a:pt x="257" y="963"/>
                  </a:cubicBezTo>
                  <a:cubicBezTo>
                    <a:pt x="257" y="963"/>
                    <a:pt x="258" y="961"/>
                    <a:pt x="259" y="963"/>
                  </a:cubicBezTo>
                  <a:close/>
                  <a:moveTo>
                    <a:pt x="376" y="312"/>
                  </a:moveTo>
                  <a:cubicBezTo>
                    <a:pt x="374" y="304"/>
                    <a:pt x="368" y="296"/>
                    <a:pt x="361" y="290"/>
                  </a:cubicBezTo>
                  <a:cubicBezTo>
                    <a:pt x="378" y="281"/>
                    <a:pt x="395" y="270"/>
                    <a:pt x="405" y="252"/>
                  </a:cubicBezTo>
                  <a:cubicBezTo>
                    <a:pt x="411" y="248"/>
                    <a:pt x="409" y="242"/>
                    <a:pt x="409" y="236"/>
                  </a:cubicBezTo>
                  <a:cubicBezTo>
                    <a:pt x="410" y="230"/>
                    <a:pt x="410" y="224"/>
                    <a:pt x="417" y="222"/>
                  </a:cubicBezTo>
                  <a:cubicBezTo>
                    <a:pt x="416" y="235"/>
                    <a:pt x="412" y="250"/>
                    <a:pt x="433" y="253"/>
                  </a:cubicBezTo>
                  <a:cubicBezTo>
                    <a:pt x="433" y="253"/>
                    <a:pt x="432" y="254"/>
                    <a:pt x="432" y="254"/>
                  </a:cubicBezTo>
                  <a:cubicBezTo>
                    <a:pt x="430" y="253"/>
                    <a:pt x="428" y="252"/>
                    <a:pt x="426" y="252"/>
                  </a:cubicBezTo>
                  <a:cubicBezTo>
                    <a:pt x="420" y="253"/>
                    <a:pt x="414" y="252"/>
                    <a:pt x="412" y="260"/>
                  </a:cubicBezTo>
                  <a:cubicBezTo>
                    <a:pt x="413" y="266"/>
                    <a:pt x="416" y="270"/>
                    <a:pt x="419" y="274"/>
                  </a:cubicBezTo>
                  <a:cubicBezTo>
                    <a:pt x="441" y="305"/>
                    <a:pt x="450" y="338"/>
                    <a:pt x="437" y="375"/>
                  </a:cubicBezTo>
                  <a:cubicBezTo>
                    <a:pt x="435" y="383"/>
                    <a:pt x="433" y="390"/>
                    <a:pt x="431" y="398"/>
                  </a:cubicBezTo>
                  <a:cubicBezTo>
                    <a:pt x="409" y="371"/>
                    <a:pt x="387" y="346"/>
                    <a:pt x="376" y="312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2" name="Group 9">
            <a:extLst>
              <a:ext uri="{FF2B5EF4-FFF2-40B4-BE49-F238E27FC236}">
                <a16:creationId xmlns:a16="http://schemas.microsoft.com/office/drawing/2014/main" id="{C154BF77-16C3-4208-255F-8BA3480025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78251" y="1606551"/>
            <a:ext cx="523875" cy="912812"/>
            <a:chOff x="2380" y="1012"/>
            <a:chExt cx="330" cy="575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F52243A9-2E5B-4AEF-3865-80209510C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1012"/>
              <a:ext cx="182" cy="573"/>
            </a:xfrm>
            <a:custGeom>
              <a:avLst/>
              <a:gdLst>
                <a:gd name="T0" fmla="*/ 314 w 496"/>
                <a:gd name="T1" fmla="*/ 1501 h 1560"/>
                <a:gd name="T2" fmla="*/ 245 w 496"/>
                <a:gd name="T3" fmla="*/ 1452 h 1560"/>
                <a:gd name="T4" fmla="*/ 286 w 496"/>
                <a:gd name="T5" fmla="*/ 1166 h 1560"/>
                <a:gd name="T6" fmla="*/ 345 w 496"/>
                <a:gd name="T7" fmla="*/ 1149 h 1560"/>
                <a:gd name="T8" fmla="*/ 385 w 496"/>
                <a:gd name="T9" fmla="*/ 972 h 1560"/>
                <a:gd name="T10" fmla="*/ 395 w 496"/>
                <a:gd name="T11" fmla="*/ 930 h 1560"/>
                <a:gd name="T12" fmla="*/ 401 w 496"/>
                <a:gd name="T13" fmla="*/ 848 h 1560"/>
                <a:gd name="T14" fmla="*/ 401 w 496"/>
                <a:gd name="T15" fmla="*/ 821 h 1560"/>
                <a:gd name="T16" fmla="*/ 399 w 496"/>
                <a:gd name="T17" fmla="*/ 706 h 1560"/>
                <a:gd name="T18" fmla="*/ 496 w 496"/>
                <a:gd name="T19" fmla="*/ 692 h 1560"/>
                <a:gd name="T20" fmla="*/ 399 w 496"/>
                <a:gd name="T21" fmla="*/ 680 h 1560"/>
                <a:gd name="T22" fmla="*/ 380 w 496"/>
                <a:gd name="T23" fmla="*/ 518 h 1560"/>
                <a:gd name="T24" fmla="*/ 389 w 496"/>
                <a:gd name="T25" fmla="*/ 496 h 1560"/>
                <a:gd name="T26" fmla="*/ 365 w 496"/>
                <a:gd name="T27" fmla="*/ 332 h 1560"/>
                <a:gd name="T28" fmla="*/ 306 w 496"/>
                <a:gd name="T29" fmla="*/ 247 h 1560"/>
                <a:gd name="T30" fmla="*/ 353 w 496"/>
                <a:gd name="T31" fmla="*/ 177 h 1560"/>
                <a:gd name="T32" fmla="*/ 356 w 496"/>
                <a:gd name="T33" fmla="*/ 123 h 1560"/>
                <a:gd name="T34" fmla="*/ 349 w 496"/>
                <a:gd name="T35" fmla="*/ 47 h 1560"/>
                <a:gd name="T36" fmla="*/ 197 w 496"/>
                <a:gd name="T37" fmla="*/ 33 h 1560"/>
                <a:gd name="T38" fmla="*/ 188 w 496"/>
                <a:gd name="T39" fmla="*/ 164 h 1560"/>
                <a:gd name="T40" fmla="*/ 115 w 496"/>
                <a:gd name="T41" fmla="*/ 253 h 1560"/>
                <a:gd name="T42" fmla="*/ 29 w 496"/>
                <a:gd name="T43" fmla="*/ 366 h 1560"/>
                <a:gd name="T44" fmla="*/ 32 w 496"/>
                <a:gd name="T45" fmla="*/ 477 h 1560"/>
                <a:gd name="T46" fmla="*/ 56 w 496"/>
                <a:gd name="T47" fmla="*/ 581 h 1560"/>
                <a:gd name="T48" fmla="*/ 64 w 496"/>
                <a:gd name="T49" fmla="*/ 693 h 1560"/>
                <a:gd name="T50" fmla="*/ 84 w 496"/>
                <a:gd name="T51" fmla="*/ 841 h 1560"/>
                <a:gd name="T52" fmla="*/ 117 w 496"/>
                <a:gd name="T53" fmla="*/ 972 h 1560"/>
                <a:gd name="T54" fmla="*/ 130 w 496"/>
                <a:gd name="T55" fmla="*/ 1021 h 1560"/>
                <a:gd name="T56" fmla="*/ 126 w 496"/>
                <a:gd name="T57" fmla="*/ 1109 h 1560"/>
                <a:gd name="T58" fmla="*/ 80 w 496"/>
                <a:gd name="T59" fmla="*/ 1202 h 1560"/>
                <a:gd name="T60" fmla="*/ 23 w 496"/>
                <a:gd name="T61" fmla="*/ 1465 h 1560"/>
                <a:gd name="T62" fmla="*/ 121 w 496"/>
                <a:gd name="T63" fmla="*/ 1517 h 1560"/>
                <a:gd name="T64" fmla="*/ 162 w 496"/>
                <a:gd name="T65" fmla="*/ 1553 h 1560"/>
                <a:gd name="T66" fmla="*/ 377 w 496"/>
                <a:gd name="T67" fmla="*/ 1556 h 1560"/>
                <a:gd name="T68" fmla="*/ 364 w 496"/>
                <a:gd name="T69" fmla="*/ 1515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" h="1560">
                  <a:moveTo>
                    <a:pt x="364" y="1515"/>
                  </a:moveTo>
                  <a:cubicBezTo>
                    <a:pt x="346" y="1515"/>
                    <a:pt x="330" y="1509"/>
                    <a:pt x="314" y="1501"/>
                  </a:cubicBezTo>
                  <a:cubicBezTo>
                    <a:pt x="297" y="1492"/>
                    <a:pt x="282" y="1479"/>
                    <a:pt x="265" y="1473"/>
                  </a:cubicBezTo>
                  <a:cubicBezTo>
                    <a:pt x="252" y="1468"/>
                    <a:pt x="247" y="1462"/>
                    <a:pt x="245" y="1452"/>
                  </a:cubicBezTo>
                  <a:cubicBezTo>
                    <a:pt x="239" y="1417"/>
                    <a:pt x="239" y="1381"/>
                    <a:pt x="250" y="1347"/>
                  </a:cubicBezTo>
                  <a:cubicBezTo>
                    <a:pt x="267" y="1288"/>
                    <a:pt x="289" y="1230"/>
                    <a:pt x="286" y="1166"/>
                  </a:cubicBezTo>
                  <a:cubicBezTo>
                    <a:pt x="285" y="1146"/>
                    <a:pt x="296" y="1139"/>
                    <a:pt x="316" y="1143"/>
                  </a:cubicBezTo>
                  <a:cubicBezTo>
                    <a:pt x="326" y="1146"/>
                    <a:pt x="336" y="1147"/>
                    <a:pt x="345" y="1149"/>
                  </a:cubicBezTo>
                  <a:cubicBezTo>
                    <a:pt x="359" y="1152"/>
                    <a:pt x="365" y="1146"/>
                    <a:pt x="364" y="1134"/>
                  </a:cubicBezTo>
                  <a:cubicBezTo>
                    <a:pt x="363" y="1079"/>
                    <a:pt x="383" y="1027"/>
                    <a:pt x="385" y="972"/>
                  </a:cubicBezTo>
                  <a:cubicBezTo>
                    <a:pt x="386" y="971"/>
                    <a:pt x="387" y="969"/>
                    <a:pt x="388" y="967"/>
                  </a:cubicBezTo>
                  <a:cubicBezTo>
                    <a:pt x="392" y="955"/>
                    <a:pt x="397" y="943"/>
                    <a:pt x="395" y="930"/>
                  </a:cubicBezTo>
                  <a:cubicBezTo>
                    <a:pt x="392" y="905"/>
                    <a:pt x="395" y="879"/>
                    <a:pt x="400" y="855"/>
                  </a:cubicBezTo>
                  <a:cubicBezTo>
                    <a:pt x="400" y="852"/>
                    <a:pt x="401" y="850"/>
                    <a:pt x="401" y="848"/>
                  </a:cubicBezTo>
                  <a:cubicBezTo>
                    <a:pt x="402" y="845"/>
                    <a:pt x="402" y="842"/>
                    <a:pt x="402" y="839"/>
                  </a:cubicBezTo>
                  <a:cubicBezTo>
                    <a:pt x="403" y="832"/>
                    <a:pt x="402" y="826"/>
                    <a:pt x="401" y="821"/>
                  </a:cubicBezTo>
                  <a:cubicBezTo>
                    <a:pt x="406" y="795"/>
                    <a:pt x="411" y="769"/>
                    <a:pt x="402" y="741"/>
                  </a:cubicBezTo>
                  <a:cubicBezTo>
                    <a:pt x="398" y="730"/>
                    <a:pt x="400" y="718"/>
                    <a:pt x="399" y="706"/>
                  </a:cubicBezTo>
                  <a:cubicBezTo>
                    <a:pt x="397" y="694"/>
                    <a:pt x="403" y="692"/>
                    <a:pt x="414" y="692"/>
                  </a:cubicBezTo>
                  <a:cubicBezTo>
                    <a:pt x="441" y="693"/>
                    <a:pt x="469" y="692"/>
                    <a:pt x="496" y="692"/>
                  </a:cubicBezTo>
                  <a:cubicBezTo>
                    <a:pt x="468" y="689"/>
                    <a:pt x="439" y="688"/>
                    <a:pt x="411" y="689"/>
                  </a:cubicBezTo>
                  <a:cubicBezTo>
                    <a:pt x="405" y="689"/>
                    <a:pt x="399" y="689"/>
                    <a:pt x="399" y="680"/>
                  </a:cubicBezTo>
                  <a:cubicBezTo>
                    <a:pt x="403" y="635"/>
                    <a:pt x="393" y="593"/>
                    <a:pt x="380" y="551"/>
                  </a:cubicBezTo>
                  <a:cubicBezTo>
                    <a:pt x="376" y="539"/>
                    <a:pt x="382" y="529"/>
                    <a:pt x="380" y="518"/>
                  </a:cubicBezTo>
                  <a:cubicBezTo>
                    <a:pt x="381" y="517"/>
                    <a:pt x="382" y="517"/>
                    <a:pt x="383" y="516"/>
                  </a:cubicBezTo>
                  <a:cubicBezTo>
                    <a:pt x="389" y="511"/>
                    <a:pt x="391" y="503"/>
                    <a:pt x="389" y="496"/>
                  </a:cubicBezTo>
                  <a:cubicBezTo>
                    <a:pt x="380" y="453"/>
                    <a:pt x="381" y="409"/>
                    <a:pt x="377" y="365"/>
                  </a:cubicBezTo>
                  <a:cubicBezTo>
                    <a:pt x="376" y="354"/>
                    <a:pt x="375" y="341"/>
                    <a:pt x="365" y="332"/>
                  </a:cubicBezTo>
                  <a:cubicBezTo>
                    <a:pt x="356" y="293"/>
                    <a:pt x="332" y="268"/>
                    <a:pt x="291" y="250"/>
                  </a:cubicBezTo>
                  <a:cubicBezTo>
                    <a:pt x="300" y="248"/>
                    <a:pt x="303" y="248"/>
                    <a:pt x="306" y="247"/>
                  </a:cubicBezTo>
                  <a:cubicBezTo>
                    <a:pt x="324" y="240"/>
                    <a:pt x="344" y="236"/>
                    <a:pt x="340" y="209"/>
                  </a:cubicBezTo>
                  <a:cubicBezTo>
                    <a:pt x="338" y="198"/>
                    <a:pt x="343" y="184"/>
                    <a:pt x="353" y="177"/>
                  </a:cubicBezTo>
                  <a:cubicBezTo>
                    <a:pt x="362" y="171"/>
                    <a:pt x="362" y="166"/>
                    <a:pt x="357" y="157"/>
                  </a:cubicBezTo>
                  <a:cubicBezTo>
                    <a:pt x="351" y="147"/>
                    <a:pt x="348" y="135"/>
                    <a:pt x="356" y="123"/>
                  </a:cubicBezTo>
                  <a:cubicBezTo>
                    <a:pt x="360" y="118"/>
                    <a:pt x="357" y="112"/>
                    <a:pt x="357" y="106"/>
                  </a:cubicBezTo>
                  <a:cubicBezTo>
                    <a:pt x="354" y="86"/>
                    <a:pt x="341" y="68"/>
                    <a:pt x="349" y="47"/>
                  </a:cubicBezTo>
                  <a:cubicBezTo>
                    <a:pt x="350" y="44"/>
                    <a:pt x="348" y="40"/>
                    <a:pt x="344" y="37"/>
                  </a:cubicBezTo>
                  <a:cubicBezTo>
                    <a:pt x="296" y="1"/>
                    <a:pt x="248" y="0"/>
                    <a:pt x="197" y="33"/>
                  </a:cubicBezTo>
                  <a:cubicBezTo>
                    <a:pt x="182" y="42"/>
                    <a:pt x="172" y="55"/>
                    <a:pt x="171" y="73"/>
                  </a:cubicBezTo>
                  <a:cubicBezTo>
                    <a:pt x="170" y="105"/>
                    <a:pt x="174" y="135"/>
                    <a:pt x="188" y="164"/>
                  </a:cubicBezTo>
                  <a:cubicBezTo>
                    <a:pt x="199" y="185"/>
                    <a:pt x="194" y="206"/>
                    <a:pt x="173" y="219"/>
                  </a:cubicBezTo>
                  <a:cubicBezTo>
                    <a:pt x="154" y="231"/>
                    <a:pt x="134" y="242"/>
                    <a:pt x="115" y="253"/>
                  </a:cubicBezTo>
                  <a:cubicBezTo>
                    <a:pt x="92" y="266"/>
                    <a:pt x="72" y="282"/>
                    <a:pt x="54" y="301"/>
                  </a:cubicBezTo>
                  <a:cubicBezTo>
                    <a:pt x="37" y="319"/>
                    <a:pt x="28" y="341"/>
                    <a:pt x="29" y="366"/>
                  </a:cubicBezTo>
                  <a:cubicBezTo>
                    <a:pt x="30" y="397"/>
                    <a:pt x="30" y="427"/>
                    <a:pt x="26" y="458"/>
                  </a:cubicBezTo>
                  <a:cubicBezTo>
                    <a:pt x="25" y="465"/>
                    <a:pt x="24" y="473"/>
                    <a:pt x="32" y="477"/>
                  </a:cubicBezTo>
                  <a:cubicBezTo>
                    <a:pt x="44" y="488"/>
                    <a:pt x="48" y="502"/>
                    <a:pt x="47" y="518"/>
                  </a:cubicBezTo>
                  <a:cubicBezTo>
                    <a:pt x="47" y="540"/>
                    <a:pt x="49" y="561"/>
                    <a:pt x="56" y="581"/>
                  </a:cubicBezTo>
                  <a:cubicBezTo>
                    <a:pt x="58" y="603"/>
                    <a:pt x="60" y="626"/>
                    <a:pt x="61" y="648"/>
                  </a:cubicBezTo>
                  <a:cubicBezTo>
                    <a:pt x="65" y="663"/>
                    <a:pt x="61" y="678"/>
                    <a:pt x="64" y="693"/>
                  </a:cubicBezTo>
                  <a:cubicBezTo>
                    <a:pt x="75" y="737"/>
                    <a:pt x="67" y="784"/>
                    <a:pt x="81" y="828"/>
                  </a:cubicBezTo>
                  <a:cubicBezTo>
                    <a:pt x="83" y="832"/>
                    <a:pt x="80" y="837"/>
                    <a:pt x="84" y="841"/>
                  </a:cubicBezTo>
                  <a:cubicBezTo>
                    <a:pt x="89" y="859"/>
                    <a:pt x="96" y="879"/>
                    <a:pt x="104" y="894"/>
                  </a:cubicBezTo>
                  <a:cubicBezTo>
                    <a:pt x="116" y="921"/>
                    <a:pt x="115" y="946"/>
                    <a:pt x="117" y="972"/>
                  </a:cubicBezTo>
                  <a:cubicBezTo>
                    <a:pt x="114" y="977"/>
                    <a:pt x="119" y="980"/>
                    <a:pt x="120" y="985"/>
                  </a:cubicBezTo>
                  <a:cubicBezTo>
                    <a:pt x="120" y="997"/>
                    <a:pt x="124" y="1009"/>
                    <a:pt x="130" y="1021"/>
                  </a:cubicBezTo>
                  <a:cubicBezTo>
                    <a:pt x="138" y="1034"/>
                    <a:pt x="139" y="1047"/>
                    <a:pt x="134" y="1063"/>
                  </a:cubicBezTo>
                  <a:cubicBezTo>
                    <a:pt x="129" y="1078"/>
                    <a:pt x="127" y="1094"/>
                    <a:pt x="126" y="1109"/>
                  </a:cubicBezTo>
                  <a:cubicBezTo>
                    <a:pt x="125" y="1115"/>
                    <a:pt x="125" y="1119"/>
                    <a:pt x="121" y="1124"/>
                  </a:cubicBezTo>
                  <a:cubicBezTo>
                    <a:pt x="100" y="1146"/>
                    <a:pt x="88" y="1173"/>
                    <a:pt x="80" y="1202"/>
                  </a:cubicBezTo>
                  <a:cubicBezTo>
                    <a:pt x="65" y="1256"/>
                    <a:pt x="61" y="1311"/>
                    <a:pt x="59" y="1366"/>
                  </a:cubicBezTo>
                  <a:cubicBezTo>
                    <a:pt x="57" y="1404"/>
                    <a:pt x="45" y="1435"/>
                    <a:pt x="23" y="1465"/>
                  </a:cubicBezTo>
                  <a:cubicBezTo>
                    <a:pt x="0" y="1494"/>
                    <a:pt x="3" y="1500"/>
                    <a:pt x="38" y="1508"/>
                  </a:cubicBezTo>
                  <a:cubicBezTo>
                    <a:pt x="65" y="1514"/>
                    <a:pt x="93" y="1516"/>
                    <a:pt x="121" y="1517"/>
                  </a:cubicBezTo>
                  <a:cubicBezTo>
                    <a:pt x="130" y="1517"/>
                    <a:pt x="143" y="1515"/>
                    <a:pt x="141" y="1531"/>
                  </a:cubicBezTo>
                  <a:cubicBezTo>
                    <a:pt x="138" y="1548"/>
                    <a:pt x="147" y="1552"/>
                    <a:pt x="162" y="1553"/>
                  </a:cubicBezTo>
                  <a:cubicBezTo>
                    <a:pt x="222" y="1557"/>
                    <a:pt x="282" y="1560"/>
                    <a:pt x="343" y="1560"/>
                  </a:cubicBezTo>
                  <a:cubicBezTo>
                    <a:pt x="354" y="1559"/>
                    <a:pt x="366" y="1558"/>
                    <a:pt x="377" y="1556"/>
                  </a:cubicBezTo>
                  <a:cubicBezTo>
                    <a:pt x="384" y="1555"/>
                    <a:pt x="391" y="1551"/>
                    <a:pt x="389" y="1543"/>
                  </a:cubicBezTo>
                  <a:cubicBezTo>
                    <a:pt x="385" y="1530"/>
                    <a:pt x="383" y="1516"/>
                    <a:pt x="364" y="1515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34ECA590-6203-6584-7430-C4A8D95FCB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1" y="1040"/>
              <a:ext cx="189" cy="547"/>
            </a:xfrm>
            <a:custGeom>
              <a:avLst/>
              <a:gdLst>
                <a:gd name="T0" fmla="*/ 469 w 515"/>
                <a:gd name="T1" fmla="*/ 212 h 1490"/>
                <a:gd name="T2" fmla="*/ 444 w 515"/>
                <a:gd name="T3" fmla="*/ 256 h 1490"/>
                <a:gd name="T4" fmla="*/ 435 w 515"/>
                <a:gd name="T5" fmla="*/ 216 h 1490"/>
                <a:gd name="T6" fmla="*/ 433 w 515"/>
                <a:gd name="T7" fmla="*/ 213 h 1490"/>
                <a:gd name="T8" fmla="*/ 416 w 515"/>
                <a:gd name="T9" fmla="*/ 197 h 1490"/>
                <a:gd name="T10" fmla="*/ 433 w 515"/>
                <a:gd name="T11" fmla="*/ 198 h 1490"/>
                <a:gd name="T12" fmla="*/ 394 w 515"/>
                <a:gd name="T13" fmla="*/ 194 h 1490"/>
                <a:gd name="T14" fmla="*/ 335 w 515"/>
                <a:gd name="T15" fmla="*/ 264 h 1490"/>
                <a:gd name="T16" fmla="*/ 292 w 515"/>
                <a:gd name="T17" fmla="*/ 226 h 1490"/>
                <a:gd name="T18" fmla="*/ 337 w 515"/>
                <a:gd name="T19" fmla="*/ 156 h 1490"/>
                <a:gd name="T20" fmla="*/ 339 w 515"/>
                <a:gd name="T21" fmla="*/ 102 h 1490"/>
                <a:gd name="T22" fmla="*/ 207 w 515"/>
                <a:gd name="T23" fmla="*/ 6 h 1490"/>
                <a:gd name="T24" fmla="*/ 109 w 515"/>
                <a:gd name="T25" fmla="*/ 116 h 1490"/>
                <a:gd name="T26" fmla="*/ 56 w 515"/>
                <a:gd name="T27" fmla="*/ 408 h 1490"/>
                <a:gd name="T28" fmla="*/ 67 w 515"/>
                <a:gd name="T29" fmla="*/ 469 h 1490"/>
                <a:gd name="T30" fmla="*/ 102 w 515"/>
                <a:gd name="T31" fmla="*/ 498 h 1490"/>
                <a:gd name="T32" fmla="*/ 109 w 515"/>
                <a:gd name="T33" fmla="*/ 500 h 1490"/>
                <a:gd name="T34" fmla="*/ 132 w 515"/>
                <a:gd name="T35" fmla="*/ 591 h 1490"/>
                <a:gd name="T36" fmla="*/ 120 w 515"/>
                <a:gd name="T37" fmla="*/ 784 h 1490"/>
                <a:gd name="T38" fmla="*/ 123 w 515"/>
                <a:gd name="T39" fmla="*/ 892 h 1490"/>
                <a:gd name="T40" fmla="*/ 141 w 515"/>
                <a:gd name="T41" fmla="*/ 907 h 1490"/>
                <a:gd name="T42" fmla="*/ 16 w 515"/>
                <a:gd name="T43" fmla="*/ 1417 h 1490"/>
                <a:gd name="T44" fmla="*/ 29 w 515"/>
                <a:gd name="T45" fmla="*/ 1466 h 1490"/>
                <a:gd name="T46" fmla="*/ 115 w 515"/>
                <a:gd name="T47" fmla="*/ 1468 h 1490"/>
                <a:gd name="T48" fmla="*/ 184 w 515"/>
                <a:gd name="T49" fmla="*/ 1273 h 1490"/>
                <a:gd name="T50" fmla="*/ 237 w 515"/>
                <a:gd name="T51" fmla="*/ 1060 h 1490"/>
                <a:gd name="T52" fmla="*/ 259 w 515"/>
                <a:gd name="T53" fmla="*/ 976 h 1490"/>
                <a:gd name="T54" fmla="*/ 244 w 515"/>
                <a:gd name="T55" fmla="*/ 1155 h 1490"/>
                <a:gd name="T56" fmla="*/ 218 w 515"/>
                <a:gd name="T57" fmla="*/ 1481 h 1490"/>
                <a:gd name="T58" fmla="*/ 355 w 515"/>
                <a:gd name="T59" fmla="*/ 1483 h 1490"/>
                <a:gd name="T60" fmla="*/ 365 w 515"/>
                <a:gd name="T61" fmla="*/ 1454 h 1490"/>
                <a:gd name="T62" fmla="*/ 344 w 515"/>
                <a:gd name="T63" fmla="*/ 1354 h 1490"/>
                <a:gd name="T64" fmla="*/ 398 w 515"/>
                <a:gd name="T65" fmla="*/ 892 h 1490"/>
                <a:gd name="T66" fmla="*/ 411 w 515"/>
                <a:gd name="T67" fmla="*/ 825 h 1490"/>
                <a:gd name="T68" fmla="*/ 434 w 515"/>
                <a:gd name="T69" fmla="*/ 770 h 1490"/>
                <a:gd name="T70" fmla="*/ 386 w 515"/>
                <a:gd name="T71" fmla="*/ 619 h 1490"/>
                <a:gd name="T72" fmla="*/ 385 w 515"/>
                <a:gd name="T73" fmla="*/ 518 h 1490"/>
                <a:gd name="T74" fmla="*/ 478 w 515"/>
                <a:gd name="T75" fmla="*/ 469 h 1490"/>
                <a:gd name="T76" fmla="*/ 486 w 515"/>
                <a:gd name="T77" fmla="*/ 419 h 1490"/>
                <a:gd name="T78" fmla="*/ 471 w 515"/>
                <a:gd name="T79" fmla="*/ 215 h 1490"/>
                <a:gd name="T80" fmla="*/ 259 w 515"/>
                <a:gd name="T81" fmla="*/ 966 h 1490"/>
                <a:gd name="T82" fmla="*/ 259 w 515"/>
                <a:gd name="T83" fmla="*/ 963 h 1490"/>
                <a:gd name="T84" fmla="*/ 361 w 515"/>
                <a:gd name="T85" fmla="*/ 290 h 1490"/>
                <a:gd name="T86" fmla="*/ 409 w 515"/>
                <a:gd name="T87" fmla="*/ 236 h 1490"/>
                <a:gd name="T88" fmla="*/ 433 w 515"/>
                <a:gd name="T89" fmla="*/ 253 h 1490"/>
                <a:gd name="T90" fmla="*/ 426 w 515"/>
                <a:gd name="T91" fmla="*/ 252 h 1490"/>
                <a:gd name="T92" fmla="*/ 419 w 515"/>
                <a:gd name="T93" fmla="*/ 274 h 1490"/>
                <a:gd name="T94" fmla="*/ 431 w 515"/>
                <a:gd name="T95" fmla="*/ 398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5" h="1490">
                  <a:moveTo>
                    <a:pt x="471" y="215"/>
                  </a:moveTo>
                  <a:cubicBezTo>
                    <a:pt x="470" y="215"/>
                    <a:pt x="470" y="213"/>
                    <a:pt x="469" y="212"/>
                  </a:cubicBezTo>
                  <a:cubicBezTo>
                    <a:pt x="464" y="201"/>
                    <a:pt x="457" y="205"/>
                    <a:pt x="450" y="209"/>
                  </a:cubicBezTo>
                  <a:cubicBezTo>
                    <a:pt x="451" y="225"/>
                    <a:pt x="446" y="240"/>
                    <a:pt x="444" y="256"/>
                  </a:cubicBezTo>
                  <a:cubicBezTo>
                    <a:pt x="444" y="255"/>
                    <a:pt x="443" y="254"/>
                    <a:pt x="442" y="253"/>
                  </a:cubicBezTo>
                  <a:cubicBezTo>
                    <a:pt x="449" y="232"/>
                    <a:pt x="447" y="220"/>
                    <a:pt x="435" y="216"/>
                  </a:cubicBezTo>
                  <a:cubicBezTo>
                    <a:pt x="434" y="216"/>
                    <a:pt x="434" y="216"/>
                    <a:pt x="434" y="216"/>
                  </a:cubicBezTo>
                  <a:cubicBezTo>
                    <a:pt x="434" y="215"/>
                    <a:pt x="434" y="214"/>
                    <a:pt x="433" y="213"/>
                  </a:cubicBezTo>
                  <a:cubicBezTo>
                    <a:pt x="421" y="215"/>
                    <a:pt x="417" y="208"/>
                    <a:pt x="415" y="198"/>
                  </a:cubicBezTo>
                  <a:cubicBezTo>
                    <a:pt x="415" y="197"/>
                    <a:pt x="416" y="196"/>
                    <a:pt x="416" y="197"/>
                  </a:cubicBezTo>
                  <a:cubicBezTo>
                    <a:pt x="424" y="191"/>
                    <a:pt x="426" y="204"/>
                    <a:pt x="432" y="200"/>
                  </a:cubicBezTo>
                  <a:cubicBezTo>
                    <a:pt x="433" y="199"/>
                    <a:pt x="433" y="198"/>
                    <a:pt x="433" y="198"/>
                  </a:cubicBezTo>
                  <a:cubicBezTo>
                    <a:pt x="432" y="185"/>
                    <a:pt x="421" y="183"/>
                    <a:pt x="411" y="181"/>
                  </a:cubicBezTo>
                  <a:cubicBezTo>
                    <a:pt x="401" y="178"/>
                    <a:pt x="399" y="188"/>
                    <a:pt x="394" y="194"/>
                  </a:cubicBezTo>
                  <a:cubicBezTo>
                    <a:pt x="374" y="217"/>
                    <a:pt x="367" y="251"/>
                    <a:pt x="337" y="266"/>
                  </a:cubicBezTo>
                  <a:cubicBezTo>
                    <a:pt x="336" y="266"/>
                    <a:pt x="336" y="265"/>
                    <a:pt x="335" y="264"/>
                  </a:cubicBezTo>
                  <a:cubicBezTo>
                    <a:pt x="319" y="245"/>
                    <a:pt x="297" y="237"/>
                    <a:pt x="272" y="231"/>
                  </a:cubicBezTo>
                  <a:cubicBezTo>
                    <a:pt x="280" y="228"/>
                    <a:pt x="286" y="226"/>
                    <a:pt x="292" y="226"/>
                  </a:cubicBezTo>
                  <a:cubicBezTo>
                    <a:pt x="311" y="226"/>
                    <a:pt x="320" y="217"/>
                    <a:pt x="320" y="198"/>
                  </a:cubicBezTo>
                  <a:cubicBezTo>
                    <a:pt x="321" y="182"/>
                    <a:pt x="327" y="168"/>
                    <a:pt x="337" y="156"/>
                  </a:cubicBezTo>
                  <a:cubicBezTo>
                    <a:pt x="337" y="154"/>
                    <a:pt x="337" y="151"/>
                    <a:pt x="337" y="149"/>
                  </a:cubicBezTo>
                  <a:cubicBezTo>
                    <a:pt x="334" y="133"/>
                    <a:pt x="331" y="119"/>
                    <a:pt x="339" y="102"/>
                  </a:cubicBezTo>
                  <a:cubicBezTo>
                    <a:pt x="349" y="82"/>
                    <a:pt x="344" y="57"/>
                    <a:pt x="326" y="41"/>
                  </a:cubicBezTo>
                  <a:cubicBezTo>
                    <a:pt x="292" y="13"/>
                    <a:pt x="250" y="0"/>
                    <a:pt x="207" y="6"/>
                  </a:cubicBezTo>
                  <a:cubicBezTo>
                    <a:pt x="162" y="11"/>
                    <a:pt x="136" y="42"/>
                    <a:pt x="126" y="86"/>
                  </a:cubicBezTo>
                  <a:cubicBezTo>
                    <a:pt x="123" y="97"/>
                    <a:pt x="121" y="109"/>
                    <a:pt x="109" y="116"/>
                  </a:cubicBezTo>
                  <a:cubicBezTo>
                    <a:pt x="91" y="128"/>
                    <a:pt x="80" y="146"/>
                    <a:pt x="75" y="166"/>
                  </a:cubicBezTo>
                  <a:cubicBezTo>
                    <a:pt x="57" y="245"/>
                    <a:pt x="39" y="325"/>
                    <a:pt x="56" y="408"/>
                  </a:cubicBezTo>
                  <a:cubicBezTo>
                    <a:pt x="59" y="421"/>
                    <a:pt x="61" y="435"/>
                    <a:pt x="57" y="449"/>
                  </a:cubicBezTo>
                  <a:cubicBezTo>
                    <a:pt x="55" y="458"/>
                    <a:pt x="62" y="469"/>
                    <a:pt x="67" y="469"/>
                  </a:cubicBezTo>
                  <a:cubicBezTo>
                    <a:pt x="87" y="468"/>
                    <a:pt x="88" y="488"/>
                    <a:pt x="99" y="496"/>
                  </a:cubicBezTo>
                  <a:cubicBezTo>
                    <a:pt x="100" y="497"/>
                    <a:pt x="101" y="497"/>
                    <a:pt x="102" y="498"/>
                  </a:cubicBezTo>
                  <a:cubicBezTo>
                    <a:pt x="102" y="505"/>
                    <a:pt x="103" y="512"/>
                    <a:pt x="104" y="520"/>
                  </a:cubicBezTo>
                  <a:cubicBezTo>
                    <a:pt x="109" y="513"/>
                    <a:pt x="111" y="506"/>
                    <a:pt x="109" y="500"/>
                  </a:cubicBezTo>
                  <a:cubicBezTo>
                    <a:pt x="113" y="501"/>
                    <a:pt x="114" y="504"/>
                    <a:pt x="115" y="507"/>
                  </a:cubicBezTo>
                  <a:cubicBezTo>
                    <a:pt x="124" y="534"/>
                    <a:pt x="133" y="562"/>
                    <a:pt x="132" y="591"/>
                  </a:cubicBezTo>
                  <a:cubicBezTo>
                    <a:pt x="128" y="653"/>
                    <a:pt x="127" y="715"/>
                    <a:pt x="120" y="778"/>
                  </a:cubicBezTo>
                  <a:cubicBezTo>
                    <a:pt x="120" y="780"/>
                    <a:pt x="120" y="782"/>
                    <a:pt x="120" y="784"/>
                  </a:cubicBezTo>
                  <a:cubicBezTo>
                    <a:pt x="119" y="810"/>
                    <a:pt x="121" y="837"/>
                    <a:pt x="130" y="862"/>
                  </a:cubicBezTo>
                  <a:cubicBezTo>
                    <a:pt x="134" y="873"/>
                    <a:pt x="135" y="884"/>
                    <a:pt x="123" y="892"/>
                  </a:cubicBezTo>
                  <a:cubicBezTo>
                    <a:pt x="123" y="895"/>
                    <a:pt x="123" y="898"/>
                    <a:pt x="126" y="900"/>
                  </a:cubicBezTo>
                  <a:cubicBezTo>
                    <a:pt x="131" y="901"/>
                    <a:pt x="140" y="896"/>
                    <a:pt x="141" y="907"/>
                  </a:cubicBezTo>
                  <a:cubicBezTo>
                    <a:pt x="148" y="957"/>
                    <a:pt x="154" y="1006"/>
                    <a:pt x="132" y="1054"/>
                  </a:cubicBezTo>
                  <a:cubicBezTo>
                    <a:pt x="80" y="1171"/>
                    <a:pt x="41" y="1292"/>
                    <a:pt x="16" y="1417"/>
                  </a:cubicBezTo>
                  <a:cubicBezTo>
                    <a:pt x="13" y="1433"/>
                    <a:pt x="0" y="1451"/>
                    <a:pt x="26" y="1460"/>
                  </a:cubicBezTo>
                  <a:cubicBezTo>
                    <a:pt x="28" y="1460"/>
                    <a:pt x="29" y="1464"/>
                    <a:pt x="29" y="1466"/>
                  </a:cubicBezTo>
                  <a:cubicBezTo>
                    <a:pt x="28" y="1475"/>
                    <a:pt x="34" y="1477"/>
                    <a:pt x="40" y="1478"/>
                  </a:cubicBezTo>
                  <a:cubicBezTo>
                    <a:pt x="65" y="1479"/>
                    <a:pt x="89" y="1490"/>
                    <a:pt x="115" y="1468"/>
                  </a:cubicBezTo>
                  <a:cubicBezTo>
                    <a:pt x="135" y="1452"/>
                    <a:pt x="147" y="1435"/>
                    <a:pt x="151" y="1413"/>
                  </a:cubicBezTo>
                  <a:cubicBezTo>
                    <a:pt x="159" y="1365"/>
                    <a:pt x="172" y="1320"/>
                    <a:pt x="184" y="1273"/>
                  </a:cubicBezTo>
                  <a:cubicBezTo>
                    <a:pt x="199" y="1214"/>
                    <a:pt x="206" y="1153"/>
                    <a:pt x="225" y="1095"/>
                  </a:cubicBezTo>
                  <a:cubicBezTo>
                    <a:pt x="229" y="1083"/>
                    <a:pt x="237" y="1071"/>
                    <a:pt x="237" y="1060"/>
                  </a:cubicBezTo>
                  <a:cubicBezTo>
                    <a:pt x="236" y="1032"/>
                    <a:pt x="248" y="1009"/>
                    <a:pt x="254" y="984"/>
                  </a:cubicBezTo>
                  <a:cubicBezTo>
                    <a:pt x="256" y="982"/>
                    <a:pt x="257" y="979"/>
                    <a:pt x="259" y="976"/>
                  </a:cubicBezTo>
                  <a:cubicBezTo>
                    <a:pt x="259" y="987"/>
                    <a:pt x="261" y="998"/>
                    <a:pt x="258" y="1009"/>
                  </a:cubicBezTo>
                  <a:cubicBezTo>
                    <a:pt x="257" y="1058"/>
                    <a:pt x="252" y="1107"/>
                    <a:pt x="244" y="1155"/>
                  </a:cubicBezTo>
                  <a:cubicBezTo>
                    <a:pt x="227" y="1257"/>
                    <a:pt x="211" y="1359"/>
                    <a:pt x="201" y="1461"/>
                  </a:cubicBezTo>
                  <a:cubicBezTo>
                    <a:pt x="200" y="1475"/>
                    <a:pt x="205" y="1478"/>
                    <a:pt x="218" y="1481"/>
                  </a:cubicBezTo>
                  <a:cubicBezTo>
                    <a:pt x="242" y="1486"/>
                    <a:pt x="265" y="1474"/>
                    <a:pt x="290" y="1483"/>
                  </a:cubicBezTo>
                  <a:cubicBezTo>
                    <a:pt x="310" y="1489"/>
                    <a:pt x="333" y="1484"/>
                    <a:pt x="355" y="1483"/>
                  </a:cubicBezTo>
                  <a:cubicBezTo>
                    <a:pt x="361" y="1483"/>
                    <a:pt x="369" y="1482"/>
                    <a:pt x="370" y="1473"/>
                  </a:cubicBezTo>
                  <a:cubicBezTo>
                    <a:pt x="371" y="1466"/>
                    <a:pt x="373" y="1457"/>
                    <a:pt x="365" y="1454"/>
                  </a:cubicBezTo>
                  <a:cubicBezTo>
                    <a:pt x="345" y="1446"/>
                    <a:pt x="349" y="1429"/>
                    <a:pt x="348" y="1414"/>
                  </a:cubicBezTo>
                  <a:cubicBezTo>
                    <a:pt x="348" y="1394"/>
                    <a:pt x="347" y="1374"/>
                    <a:pt x="344" y="1354"/>
                  </a:cubicBezTo>
                  <a:cubicBezTo>
                    <a:pt x="329" y="1227"/>
                    <a:pt x="343" y="1102"/>
                    <a:pt x="376" y="979"/>
                  </a:cubicBezTo>
                  <a:cubicBezTo>
                    <a:pt x="384" y="950"/>
                    <a:pt x="392" y="922"/>
                    <a:pt x="398" y="892"/>
                  </a:cubicBezTo>
                  <a:cubicBezTo>
                    <a:pt x="400" y="887"/>
                    <a:pt x="404" y="881"/>
                    <a:pt x="405" y="875"/>
                  </a:cubicBezTo>
                  <a:cubicBezTo>
                    <a:pt x="408" y="858"/>
                    <a:pt x="412" y="842"/>
                    <a:pt x="411" y="825"/>
                  </a:cubicBezTo>
                  <a:cubicBezTo>
                    <a:pt x="410" y="810"/>
                    <a:pt x="411" y="797"/>
                    <a:pt x="426" y="787"/>
                  </a:cubicBezTo>
                  <a:cubicBezTo>
                    <a:pt x="432" y="784"/>
                    <a:pt x="434" y="777"/>
                    <a:pt x="434" y="770"/>
                  </a:cubicBezTo>
                  <a:cubicBezTo>
                    <a:pt x="434" y="767"/>
                    <a:pt x="434" y="764"/>
                    <a:pt x="433" y="760"/>
                  </a:cubicBezTo>
                  <a:cubicBezTo>
                    <a:pt x="424" y="711"/>
                    <a:pt x="403" y="665"/>
                    <a:pt x="386" y="619"/>
                  </a:cubicBezTo>
                  <a:cubicBezTo>
                    <a:pt x="375" y="576"/>
                    <a:pt x="360" y="534"/>
                    <a:pt x="363" y="487"/>
                  </a:cubicBezTo>
                  <a:cubicBezTo>
                    <a:pt x="369" y="499"/>
                    <a:pt x="375" y="509"/>
                    <a:pt x="385" y="518"/>
                  </a:cubicBezTo>
                  <a:cubicBezTo>
                    <a:pt x="410" y="542"/>
                    <a:pt x="442" y="542"/>
                    <a:pt x="459" y="516"/>
                  </a:cubicBezTo>
                  <a:cubicBezTo>
                    <a:pt x="468" y="502"/>
                    <a:pt x="476" y="486"/>
                    <a:pt x="478" y="469"/>
                  </a:cubicBezTo>
                  <a:cubicBezTo>
                    <a:pt x="478" y="466"/>
                    <a:pt x="477" y="463"/>
                    <a:pt x="477" y="461"/>
                  </a:cubicBezTo>
                  <a:cubicBezTo>
                    <a:pt x="482" y="447"/>
                    <a:pt x="484" y="433"/>
                    <a:pt x="486" y="419"/>
                  </a:cubicBezTo>
                  <a:cubicBezTo>
                    <a:pt x="492" y="381"/>
                    <a:pt x="490" y="341"/>
                    <a:pt x="499" y="303"/>
                  </a:cubicBezTo>
                  <a:cubicBezTo>
                    <a:pt x="508" y="268"/>
                    <a:pt x="515" y="234"/>
                    <a:pt x="471" y="215"/>
                  </a:cubicBezTo>
                  <a:close/>
                  <a:moveTo>
                    <a:pt x="259" y="963"/>
                  </a:moveTo>
                  <a:cubicBezTo>
                    <a:pt x="259" y="964"/>
                    <a:pt x="259" y="965"/>
                    <a:pt x="259" y="966"/>
                  </a:cubicBezTo>
                  <a:cubicBezTo>
                    <a:pt x="258" y="965"/>
                    <a:pt x="258" y="964"/>
                    <a:pt x="257" y="963"/>
                  </a:cubicBezTo>
                  <a:cubicBezTo>
                    <a:pt x="257" y="963"/>
                    <a:pt x="258" y="961"/>
                    <a:pt x="259" y="963"/>
                  </a:cubicBezTo>
                  <a:close/>
                  <a:moveTo>
                    <a:pt x="376" y="312"/>
                  </a:moveTo>
                  <a:cubicBezTo>
                    <a:pt x="374" y="304"/>
                    <a:pt x="368" y="296"/>
                    <a:pt x="361" y="290"/>
                  </a:cubicBezTo>
                  <a:cubicBezTo>
                    <a:pt x="378" y="281"/>
                    <a:pt x="395" y="270"/>
                    <a:pt x="405" y="252"/>
                  </a:cubicBezTo>
                  <a:cubicBezTo>
                    <a:pt x="411" y="248"/>
                    <a:pt x="409" y="242"/>
                    <a:pt x="409" y="236"/>
                  </a:cubicBezTo>
                  <a:cubicBezTo>
                    <a:pt x="410" y="230"/>
                    <a:pt x="410" y="224"/>
                    <a:pt x="417" y="222"/>
                  </a:cubicBezTo>
                  <a:cubicBezTo>
                    <a:pt x="416" y="235"/>
                    <a:pt x="412" y="250"/>
                    <a:pt x="433" y="253"/>
                  </a:cubicBezTo>
                  <a:cubicBezTo>
                    <a:pt x="433" y="253"/>
                    <a:pt x="432" y="254"/>
                    <a:pt x="432" y="254"/>
                  </a:cubicBezTo>
                  <a:cubicBezTo>
                    <a:pt x="430" y="253"/>
                    <a:pt x="428" y="252"/>
                    <a:pt x="426" y="252"/>
                  </a:cubicBezTo>
                  <a:cubicBezTo>
                    <a:pt x="420" y="253"/>
                    <a:pt x="414" y="252"/>
                    <a:pt x="412" y="260"/>
                  </a:cubicBezTo>
                  <a:cubicBezTo>
                    <a:pt x="413" y="266"/>
                    <a:pt x="416" y="270"/>
                    <a:pt x="419" y="274"/>
                  </a:cubicBezTo>
                  <a:cubicBezTo>
                    <a:pt x="441" y="305"/>
                    <a:pt x="450" y="338"/>
                    <a:pt x="437" y="375"/>
                  </a:cubicBezTo>
                  <a:cubicBezTo>
                    <a:pt x="435" y="383"/>
                    <a:pt x="433" y="390"/>
                    <a:pt x="431" y="398"/>
                  </a:cubicBezTo>
                  <a:cubicBezTo>
                    <a:pt x="409" y="371"/>
                    <a:pt x="387" y="346"/>
                    <a:pt x="376" y="312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E31ED78F-1CD5-DF88-00A4-CBF59A29E9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76837" y="1606551"/>
            <a:ext cx="525463" cy="912812"/>
            <a:chOff x="3261" y="1012"/>
            <a:chExt cx="331" cy="575"/>
          </a:xfrm>
        </p:grpSpPr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F95BD6CA-E519-CB7C-5645-72BB92FCA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1012"/>
              <a:ext cx="183" cy="573"/>
            </a:xfrm>
            <a:custGeom>
              <a:avLst/>
              <a:gdLst>
                <a:gd name="T0" fmla="*/ 314 w 496"/>
                <a:gd name="T1" fmla="*/ 1501 h 1560"/>
                <a:gd name="T2" fmla="*/ 245 w 496"/>
                <a:gd name="T3" fmla="*/ 1452 h 1560"/>
                <a:gd name="T4" fmla="*/ 286 w 496"/>
                <a:gd name="T5" fmla="*/ 1166 h 1560"/>
                <a:gd name="T6" fmla="*/ 345 w 496"/>
                <a:gd name="T7" fmla="*/ 1149 h 1560"/>
                <a:gd name="T8" fmla="*/ 385 w 496"/>
                <a:gd name="T9" fmla="*/ 972 h 1560"/>
                <a:gd name="T10" fmla="*/ 395 w 496"/>
                <a:gd name="T11" fmla="*/ 930 h 1560"/>
                <a:gd name="T12" fmla="*/ 401 w 496"/>
                <a:gd name="T13" fmla="*/ 848 h 1560"/>
                <a:gd name="T14" fmla="*/ 401 w 496"/>
                <a:gd name="T15" fmla="*/ 821 h 1560"/>
                <a:gd name="T16" fmla="*/ 399 w 496"/>
                <a:gd name="T17" fmla="*/ 706 h 1560"/>
                <a:gd name="T18" fmla="*/ 496 w 496"/>
                <a:gd name="T19" fmla="*/ 692 h 1560"/>
                <a:gd name="T20" fmla="*/ 399 w 496"/>
                <a:gd name="T21" fmla="*/ 680 h 1560"/>
                <a:gd name="T22" fmla="*/ 380 w 496"/>
                <a:gd name="T23" fmla="*/ 518 h 1560"/>
                <a:gd name="T24" fmla="*/ 389 w 496"/>
                <a:gd name="T25" fmla="*/ 496 h 1560"/>
                <a:gd name="T26" fmla="*/ 365 w 496"/>
                <a:gd name="T27" fmla="*/ 332 h 1560"/>
                <a:gd name="T28" fmla="*/ 306 w 496"/>
                <a:gd name="T29" fmla="*/ 247 h 1560"/>
                <a:gd name="T30" fmla="*/ 353 w 496"/>
                <a:gd name="T31" fmla="*/ 177 h 1560"/>
                <a:gd name="T32" fmla="*/ 356 w 496"/>
                <a:gd name="T33" fmla="*/ 123 h 1560"/>
                <a:gd name="T34" fmla="*/ 349 w 496"/>
                <a:gd name="T35" fmla="*/ 47 h 1560"/>
                <a:gd name="T36" fmla="*/ 197 w 496"/>
                <a:gd name="T37" fmla="*/ 33 h 1560"/>
                <a:gd name="T38" fmla="*/ 188 w 496"/>
                <a:gd name="T39" fmla="*/ 164 h 1560"/>
                <a:gd name="T40" fmla="*/ 115 w 496"/>
                <a:gd name="T41" fmla="*/ 253 h 1560"/>
                <a:gd name="T42" fmla="*/ 29 w 496"/>
                <a:gd name="T43" fmla="*/ 366 h 1560"/>
                <a:gd name="T44" fmla="*/ 32 w 496"/>
                <a:gd name="T45" fmla="*/ 477 h 1560"/>
                <a:gd name="T46" fmla="*/ 56 w 496"/>
                <a:gd name="T47" fmla="*/ 581 h 1560"/>
                <a:gd name="T48" fmla="*/ 64 w 496"/>
                <a:gd name="T49" fmla="*/ 693 h 1560"/>
                <a:gd name="T50" fmla="*/ 84 w 496"/>
                <a:gd name="T51" fmla="*/ 841 h 1560"/>
                <a:gd name="T52" fmla="*/ 117 w 496"/>
                <a:gd name="T53" fmla="*/ 972 h 1560"/>
                <a:gd name="T54" fmla="*/ 130 w 496"/>
                <a:gd name="T55" fmla="*/ 1021 h 1560"/>
                <a:gd name="T56" fmla="*/ 126 w 496"/>
                <a:gd name="T57" fmla="*/ 1109 h 1560"/>
                <a:gd name="T58" fmla="*/ 80 w 496"/>
                <a:gd name="T59" fmla="*/ 1202 h 1560"/>
                <a:gd name="T60" fmla="*/ 23 w 496"/>
                <a:gd name="T61" fmla="*/ 1465 h 1560"/>
                <a:gd name="T62" fmla="*/ 121 w 496"/>
                <a:gd name="T63" fmla="*/ 1517 h 1560"/>
                <a:gd name="T64" fmla="*/ 162 w 496"/>
                <a:gd name="T65" fmla="*/ 1553 h 1560"/>
                <a:gd name="T66" fmla="*/ 377 w 496"/>
                <a:gd name="T67" fmla="*/ 1556 h 1560"/>
                <a:gd name="T68" fmla="*/ 364 w 496"/>
                <a:gd name="T69" fmla="*/ 1515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" h="1560">
                  <a:moveTo>
                    <a:pt x="364" y="1515"/>
                  </a:moveTo>
                  <a:cubicBezTo>
                    <a:pt x="346" y="1515"/>
                    <a:pt x="330" y="1509"/>
                    <a:pt x="314" y="1501"/>
                  </a:cubicBezTo>
                  <a:cubicBezTo>
                    <a:pt x="297" y="1492"/>
                    <a:pt x="282" y="1479"/>
                    <a:pt x="265" y="1473"/>
                  </a:cubicBezTo>
                  <a:cubicBezTo>
                    <a:pt x="252" y="1468"/>
                    <a:pt x="247" y="1462"/>
                    <a:pt x="245" y="1452"/>
                  </a:cubicBezTo>
                  <a:cubicBezTo>
                    <a:pt x="239" y="1417"/>
                    <a:pt x="239" y="1381"/>
                    <a:pt x="250" y="1347"/>
                  </a:cubicBezTo>
                  <a:cubicBezTo>
                    <a:pt x="267" y="1288"/>
                    <a:pt x="289" y="1230"/>
                    <a:pt x="286" y="1166"/>
                  </a:cubicBezTo>
                  <a:cubicBezTo>
                    <a:pt x="285" y="1146"/>
                    <a:pt x="296" y="1139"/>
                    <a:pt x="316" y="1143"/>
                  </a:cubicBezTo>
                  <a:cubicBezTo>
                    <a:pt x="326" y="1146"/>
                    <a:pt x="336" y="1147"/>
                    <a:pt x="345" y="1149"/>
                  </a:cubicBezTo>
                  <a:cubicBezTo>
                    <a:pt x="359" y="1152"/>
                    <a:pt x="365" y="1146"/>
                    <a:pt x="364" y="1134"/>
                  </a:cubicBezTo>
                  <a:cubicBezTo>
                    <a:pt x="363" y="1079"/>
                    <a:pt x="383" y="1027"/>
                    <a:pt x="385" y="972"/>
                  </a:cubicBezTo>
                  <a:cubicBezTo>
                    <a:pt x="386" y="971"/>
                    <a:pt x="387" y="969"/>
                    <a:pt x="388" y="967"/>
                  </a:cubicBezTo>
                  <a:cubicBezTo>
                    <a:pt x="392" y="955"/>
                    <a:pt x="397" y="943"/>
                    <a:pt x="395" y="930"/>
                  </a:cubicBezTo>
                  <a:cubicBezTo>
                    <a:pt x="392" y="905"/>
                    <a:pt x="395" y="879"/>
                    <a:pt x="400" y="855"/>
                  </a:cubicBezTo>
                  <a:cubicBezTo>
                    <a:pt x="400" y="852"/>
                    <a:pt x="401" y="850"/>
                    <a:pt x="401" y="848"/>
                  </a:cubicBezTo>
                  <a:cubicBezTo>
                    <a:pt x="402" y="845"/>
                    <a:pt x="402" y="842"/>
                    <a:pt x="402" y="839"/>
                  </a:cubicBezTo>
                  <a:cubicBezTo>
                    <a:pt x="403" y="832"/>
                    <a:pt x="402" y="826"/>
                    <a:pt x="401" y="821"/>
                  </a:cubicBezTo>
                  <a:cubicBezTo>
                    <a:pt x="406" y="795"/>
                    <a:pt x="411" y="769"/>
                    <a:pt x="402" y="741"/>
                  </a:cubicBezTo>
                  <a:cubicBezTo>
                    <a:pt x="398" y="730"/>
                    <a:pt x="400" y="718"/>
                    <a:pt x="399" y="706"/>
                  </a:cubicBezTo>
                  <a:cubicBezTo>
                    <a:pt x="397" y="694"/>
                    <a:pt x="403" y="692"/>
                    <a:pt x="414" y="692"/>
                  </a:cubicBezTo>
                  <a:cubicBezTo>
                    <a:pt x="441" y="693"/>
                    <a:pt x="469" y="692"/>
                    <a:pt x="496" y="692"/>
                  </a:cubicBezTo>
                  <a:cubicBezTo>
                    <a:pt x="468" y="689"/>
                    <a:pt x="439" y="688"/>
                    <a:pt x="411" y="689"/>
                  </a:cubicBezTo>
                  <a:cubicBezTo>
                    <a:pt x="405" y="689"/>
                    <a:pt x="399" y="689"/>
                    <a:pt x="399" y="680"/>
                  </a:cubicBezTo>
                  <a:cubicBezTo>
                    <a:pt x="403" y="635"/>
                    <a:pt x="393" y="593"/>
                    <a:pt x="380" y="551"/>
                  </a:cubicBezTo>
                  <a:cubicBezTo>
                    <a:pt x="376" y="539"/>
                    <a:pt x="382" y="529"/>
                    <a:pt x="380" y="518"/>
                  </a:cubicBezTo>
                  <a:cubicBezTo>
                    <a:pt x="381" y="517"/>
                    <a:pt x="382" y="517"/>
                    <a:pt x="383" y="516"/>
                  </a:cubicBezTo>
                  <a:cubicBezTo>
                    <a:pt x="389" y="511"/>
                    <a:pt x="391" y="503"/>
                    <a:pt x="389" y="496"/>
                  </a:cubicBezTo>
                  <a:cubicBezTo>
                    <a:pt x="380" y="453"/>
                    <a:pt x="381" y="409"/>
                    <a:pt x="377" y="365"/>
                  </a:cubicBezTo>
                  <a:cubicBezTo>
                    <a:pt x="376" y="354"/>
                    <a:pt x="375" y="341"/>
                    <a:pt x="365" y="332"/>
                  </a:cubicBezTo>
                  <a:cubicBezTo>
                    <a:pt x="356" y="293"/>
                    <a:pt x="332" y="268"/>
                    <a:pt x="291" y="250"/>
                  </a:cubicBezTo>
                  <a:cubicBezTo>
                    <a:pt x="300" y="248"/>
                    <a:pt x="303" y="248"/>
                    <a:pt x="306" y="247"/>
                  </a:cubicBezTo>
                  <a:cubicBezTo>
                    <a:pt x="324" y="240"/>
                    <a:pt x="344" y="236"/>
                    <a:pt x="340" y="209"/>
                  </a:cubicBezTo>
                  <a:cubicBezTo>
                    <a:pt x="338" y="198"/>
                    <a:pt x="343" y="184"/>
                    <a:pt x="353" y="177"/>
                  </a:cubicBezTo>
                  <a:cubicBezTo>
                    <a:pt x="362" y="171"/>
                    <a:pt x="362" y="166"/>
                    <a:pt x="357" y="157"/>
                  </a:cubicBezTo>
                  <a:cubicBezTo>
                    <a:pt x="351" y="147"/>
                    <a:pt x="348" y="135"/>
                    <a:pt x="356" y="123"/>
                  </a:cubicBezTo>
                  <a:cubicBezTo>
                    <a:pt x="360" y="118"/>
                    <a:pt x="357" y="112"/>
                    <a:pt x="357" y="106"/>
                  </a:cubicBezTo>
                  <a:cubicBezTo>
                    <a:pt x="354" y="86"/>
                    <a:pt x="341" y="68"/>
                    <a:pt x="349" y="47"/>
                  </a:cubicBezTo>
                  <a:cubicBezTo>
                    <a:pt x="350" y="44"/>
                    <a:pt x="348" y="40"/>
                    <a:pt x="344" y="37"/>
                  </a:cubicBezTo>
                  <a:cubicBezTo>
                    <a:pt x="296" y="1"/>
                    <a:pt x="248" y="0"/>
                    <a:pt x="197" y="33"/>
                  </a:cubicBezTo>
                  <a:cubicBezTo>
                    <a:pt x="182" y="42"/>
                    <a:pt x="172" y="55"/>
                    <a:pt x="171" y="73"/>
                  </a:cubicBezTo>
                  <a:cubicBezTo>
                    <a:pt x="170" y="105"/>
                    <a:pt x="174" y="135"/>
                    <a:pt x="188" y="164"/>
                  </a:cubicBezTo>
                  <a:cubicBezTo>
                    <a:pt x="199" y="185"/>
                    <a:pt x="194" y="206"/>
                    <a:pt x="173" y="219"/>
                  </a:cubicBezTo>
                  <a:cubicBezTo>
                    <a:pt x="154" y="231"/>
                    <a:pt x="134" y="242"/>
                    <a:pt x="115" y="253"/>
                  </a:cubicBezTo>
                  <a:cubicBezTo>
                    <a:pt x="92" y="266"/>
                    <a:pt x="72" y="282"/>
                    <a:pt x="54" y="301"/>
                  </a:cubicBezTo>
                  <a:cubicBezTo>
                    <a:pt x="37" y="319"/>
                    <a:pt x="28" y="341"/>
                    <a:pt x="29" y="366"/>
                  </a:cubicBezTo>
                  <a:cubicBezTo>
                    <a:pt x="30" y="397"/>
                    <a:pt x="30" y="427"/>
                    <a:pt x="26" y="458"/>
                  </a:cubicBezTo>
                  <a:cubicBezTo>
                    <a:pt x="25" y="465"/>
                    <a:pt x="24" y="473"/>
                    <a:pt x="32" y="477"/>
                  </a:cubicBezTo>
                  <a:cubicBezTo>
                    <a:pt x="44" y="488"/>
                    <a:pt x="48" y="502"/>
                    <a:pt x="47" y="518"/>
                  </a:cubicBezTo>
                  <a:cubicBezTo>
                    <a:pt x="47" y="540"/>
                    <a:pt x="49" y="561"/>
                    <a:pt x="56" y="581"/>
                  </a:cubicBezTo>
                  <a:cubicBezTo>
                    <a:pt x="58" y="603"/>
                    <a:pt x="60" y="626"/>
                    <a:pt x="61" y="648"/>
                  </a:cubicBezTo>
                  <a:cubicBezTo>
                    <a:pt x="65" y="663"/>
                    <a:pt x="61" y="678"/>
                    <a:pt x="64" y="693"/>
                  </a:cubicBezTo>
                  <a:cubicBezTo>
                    <a:pt x="75" y="737"/>
                    <a:pt x="67" y="784"/>
                    <a:pt x="81" y="828"/>
                  </a:cubicBezTo>
                  <a:cubicBezTo>
                    <a:pt x="83" y="832"/>
                    <a:pt x="80" y="837"/>
                    <a:pt x="84" y="841"/>
                  </a:cubicBezTo>
                  <a:cubicBezTo>
                    <a:pt x="89" y="859"/>
                    <a:pt x="96" y="879"/>
                    <a:pt x="104" y="894"/>
                  </a:cubicBezTo>
                  <a:cubicBezTo>
                    <a:pt x="116" y="921"/>
                    <a:pt x="115" y="946"/>
                    <a:pt x="117" y="972"/>
                  </a:cubicBezTo>
                  <a:cubicBezTo>
                    <a:pt x="114" y="977"/>
                    <a:pt x="119" y="980"/>
                    <a:pt x="120" y="985"/>
                  </a:cubicBezTo>
                  <a:cubicBezTo>
                    <a:pt x="120" y="997"/>
                    <a:pt x="124" y="1009"/>
                    <a:pt x="130" y="1021"/>
                  </a:cubicBezTo>
                  <a:cubicBezTo>
                    <a:pt x="138" y="1034"/>
                    <a:pt x="139" y="1047"/>
                    <a:pt x="134" y="1063"/>
                  </a:cubicBezTo>
                  <a:cubicBezTo>
                    <a:pt x="129" y="1078"/>
                    <a:pt x="127" y="1094"/>
                    <a:pt x="126" y="1109"/>
                  </a:cubicBezTo>
                  <a:cubicBezTo>
                    <a:pt x="125" y="1115"/>
                    <a:pt x="125" y="1119"/>
                    <a:pt x="121" y="1124"/>
                  </a:cubicBezTo>
                  <a:cubicBezTo>
                    <a:pt x="100" y="1146"/>
                    <a:pt x="88" y="1173"/>
                    <a:pt x="80" y="1202"/>
                  </a:cubicBezTo>
                  <a:cubicBezTo>
                    <a:pt x="65" y="1256"/>
                    <a:pt x="61" y="1311"/>
                    <a:pt x="59" y="1366"/>
                  </a:cubicBezTo>
                  <a:cubicBezTo>
                    <a:pt x="57" y="1404"/>
                    <a:pt x="45" y="1435"/>
                    <a:pt x="23" y="1465"/>
                  </a:cubicBezTo>
                  <a:cubicBezTo>
                    <a:pt x="0" y="1494"/>
                    <a:pt x="3" y="1500"/>
                    <a:pt x="38" y="1508"/>
                  </a:cubicBezTo>
                  <a:cubicBezTo>
                    <a:pt x="65" y="1514"/>
                    <a:pt x="93" y="1516"/>
                    <a:pt x="121" y="1517"/>
                  </a:cubicBezTo>
                  <a:cubicBezTo>
                    <a:pt x="130" y="1517"/>
                    <a:pt x="143" y="1515"/>
                    <a:pt x="141" y="1531"/>
                  </a:cubicBezTo>
                  <a:cubicBezTo>
                    <a:pt x="138" y="1548"/>
                    <a:pt x="147" y="1552"/>
                    <a:pt x="162" y="1553"/>
                  </a:cubicBezTo>
                  <a:cubicBezTo>
                    <a:pt x="222" y="1557"/>
                    <a:pt x="282" y="1560"/>
                    <a:pt x="343" y="1560"/>
                  </a:cubicBezTo>
                  <a:cubicBezTo>
                    <a:pt x="354" y="1559"/>
                    <a:pt x="366" y="1558"/>
                    <a:pt x="377" y="1556"/>
                  </a:cubicBezTo>
                  <a:cubicBezTo>
                    <a:pt x="384" y="1555"/>
                    <a:pt x="391" y="1551"/>
                    <a:pt x="389" y="1543"/>
                  </a:cubicBezTo>
                  <a:cubicBezTo>
                    <a:pt x="385" y="1530"/>
                    <a:pt x="383" y="1516"/>
                    <a:pt x="364" y="1515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1E759361-8724-FC03-7C09-70559761B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2" y="1040"/>
              <a:ext cx="190" cy="547"/>
            </a:xfrm>
            <a:custGeom>
              <a:avLst/>
              <a:gdLst>
                <a:gd name="T0" fmla="*/ 469 w 515"/>
                <a:gd name="T1" fmla="*/ 212 h 1490"/>
                <a:gd name="T2" fmla="*/ 444 w 515"/>
                <a:gd name="T3" fmla="*/ 256 h 1490"/>
                <a:gd name="T4" fmla="*/ 435 w 515"/>
                <a:gd name="T5" fmla="*/ 216 h 1490"/>
                <a:gd name="T6" fmla="*/ 433 w 515"/>
                <a:gd name="T7" fmla="*/ 213 h 1490"/>
                <a:gd name="T8" fmla="*/ 416 w 515"/>
                <a:gd name="T9" fmla="*/ 197 h 1490"/>
                <a:gd name="T10" fmla="*/ 433 w 515"/>
                <a:gd name="T11" fmla="*/ 198 h 1490"/>
                <a:gd name="T12" fmla="*/ 394 w 515"/>
                <a:gd name="T13" fmla="*/ 194 h 1490"/>
                <a:gd name="T14" fmla="*/ 335 w 515"/>
                <a:gd name="T15" fmla="*/ 264 h 1490"/>
                <a:gd name="T16" fmla="*/ 292 w 515"/>
                <a:gd name="T17" fmla="*/ 226 h 1490"/>
                <a:gd name="T18" fmla="*/ 337 w 515"/>
                <a:gd name="T19" fmla="*/ 156 h 1490"/>
                <a:gd name="T20" fmla="*/ 339 w 515"/>
                <a:gd name="T21" fmla="*/ 102 h 1490"/>
                <a:gd name="T22" fmla="*/ 207 w 515"/>
                <a:gd name="T23" fmla="*/ 6 h 1490"/>
                <a:gd name="T24" fmla="*/ 109 w 515"/>
                <a:gd name="T25" fmla="*/ 116 h 1490"/>
                <a:gd name="T26" fmla="*/ 56 w 515"/>
                <a:gd name="T27" fmla="*/ 408 h 1490"/>
                <a:gd name="T28" fmla="*/ 67 w 515"/>
                <a:gd name="T29" fmla="*/ 469 h 1490"/>
                <a:gd name="T30" fmla="*/ 102 w 515"/>
                <a:gd name="T31" fmla="*/ 498 h 1490"/>
                <a:gd name="T32" fmla="*/ 109 w 515"/>
                <a:gd name="T33" fmla="*/ 500 h 1490"/>
                <a:gd name="T34" fmla="*/ 132 w 515"/>
                <a:gd name="T35" fmla="*/ 591 h 1490"/>
                <a:gd name="T36" fmla="*/ 120 w 515"/>
                <a:gd name="T37" fmla="*/ 784 h 1490"/>
                <a:gd name="T38" fmla="*/ 123 w 515"/>
                <a:gd name="T39" fmla="*/ 892 h 1490"/>
                <a:gd name="T40" fmla="*/ 141 w 515"/>
                <a:gd name="T41" fmla="*/ 907 h 1490"/>
                <a:gd name="T42" fmla="*/ 16 w 515"/>
                <a:gd name="T43" fmla="*/ 1417 h 1490"/>
                <a:gd name="T44" fmla="*/ 29 w 515"/>
                <a:gd name="T45" fmla="*/ 1466 h 1490"/>
                <a:gd name="T46" fmla="*/ 115 w 515"/>
                <a:gd name="T47" fmla="*/ 1468 h 1490"/>
                <a:gd name="T48" fmla="*/ 184 w 515"/>
                <a:gd name="T49" fmla="*/ 1273 h 1490"/>
                <a:gd name="T50" fmla="*/ 237 w 515"/>
                <a:gd name="T51" fmla="*/ 1060 h 1490"/>
                <a:gd name="T52" fmla="*/ 259 w 515"/>
                <a:gd name="T53" fmla="*/ 976 h 1490"/>
                <a:gd name="T54" fmla="*/ 244 w 515"/>
                <a:gd name="T55" fmla="*/ 1155 h 1490"/>
                <a:gd name="T56" fmla="*/ 218 w 515"/>
                <a:gd name="T57" fmla="*/ 1481 h 1490"/>
                <a:gd name="T58" fmla="*/ 355 w 515"/>
                <a:gd name="T59" fmla="*/ 1483 h 1490"/>
                <a:gd name="T60" fmla="*/ 365 w 515"/>
                <a:gd name="T61" fmla="*/ 1454 h 1490"/>
                <a:gd name="T62" fmla="*/ 344 w 515"/>
                <a:gd name="T63" fmla="*/ 1354 h 1490"/>
                <a:gd name="T64" fmla="*/ 398 w 515"/>
                <a:gd name="T65" fmla="*/ 892 h 1490"/>
                <a:gd name="T66" fmla="*/ 411 w 515"/>
                <a:gd name="T67" fmla="*/ 825 h 1490"/>
                <a:gd name="T68" fmla="*/ 434 w 515"/>
                <a:gd name="T69" fmla="*/ 770 h 1490"/>
                <a:gd name="T70" fmla="*/ 386 w 515"/>
                <a:gd name="T71" fmla="*/ 619 h 1490"/>
                <a:gd name="T72" fmla="*/ 385 w 515"/>
                <a:gd name="T73" fmla="*/ 518 h 1490"/>
                <a:gd name="T74" fmla="*/ 478 w 515"/>
                <a:gd name="T75" fmla="*/ 469 h 1490"/>
                <a:gd name="T76" fmla="*/ 486 w 515"/>
                <a:gd name="T77" fmla="*/ 419 h 1490"/>
                <a:gd name="T78" fmla="*/ 471 w 515"/>
                <a:gd name="T79" fmla="*/ 215 h 1490"/>
                <a:gd name="T80" fmla="*/ 259 w 515"/>
                <a:gd name="T81" fmla="*/ 966 h 1490"/>
                <a:gd name="T82" fmla="*/ 259 w 515"/>
                <a:gd name="T83" fmla="*/ 963 h 1490"/>
                <a:gd name="T84" fmla="*/ 361 w 515"/>
                <a:gd name="T85" fmla="*/ 290 h 1490"/>
                <a:gd name="T86" fmla="*/ 409 w 515"/>
                <a:gd name="T87" fmla="*/ 236 h 1490"/>
                <a:gd name="T88" fmla="*/ 433 w 515"/>
                <a:gd name="T89" fmla="*/ 253 h 1490"/>
                <a:gd name="T90" fmla="*/ 426 w 515"/>
                <a:gd name="T91" fmla="*/ 252 h 1490"/>
                <a:gd name="T92" fmla="*/ 419 w 515"/>
                <a:gd name="T93" fmla="*/ 274 h 1490"/>
                <a:gd name="T94" fmla="*/ 431 w 515"/>
                <a:gd name="T95" fmla="*/ 398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5" h="1490">
                  <a:moveTo>
                    <a:pt x="471" y="215"/>
                  </a:moveTo>
                  <a:cubicBezTo>
                    <a:pt x="470" y="215"/>
                    <a:pt x="470" y="213"/>
                    <a:pt x="469" y="212"/>
                  </a:cubicBezTo>
                  <a:cubicBezTo>
                    <a:pt x="464" y="201"/>
                    <a:pt x="457" y="205"/>
                    <a:pt x="450" y="209"/>
                  </a:cubicBezTo>
                  <a:cubicBezTo>
                    <a:pt x="451" y="225"/>
                    <a:pt x="446" y="240"/>
                    <a:pt x="444" y="256"/>
                  </a:cubicBezTo>
                  <a:cubicBezTo>
                    <a:pt x="444" y="255"/>
                    <a:pt x="443" y="254"/>
                    <a:pt x="442" y="253"/>
                  </a:cubicBezTo>
                  <a:cubicBezTo>
                    <a:pt x="449" y="232"/>
                    <a:pt x="447" y="220"/>
                    <a:pt x="435" y="216"/>
                  </a:cubicBezTo>
                  <a:cubicBezTo>
                    <a:pt x="434" y="216"/>
                    <a:pt x="434" y="216"/>
                    <a:pt x="434" y="216"/>
                  </a:cubicBezTo>
                  <a:cubicBezTo>
                    <a:pt x="434" y="215"/>
                    <a:pt x="434" y="214"/>
                    <a:pt x="433" y="213"/>
                  </a:cubicBezTo>
                  <a:cubicBezTo>
                    <a:pt x="421" y="215"/>
                    <a:pt x="417" y="208"/>
                    <a:pt x="415" y="198"/>
                  </a:cubicBezTo>
                  <a:cubicBezTo>
                    <a:pt x="415" y="197"/>
                    <a:pt x="416" y="196"/>
                    <a:pt x="416" y="197"/>
                  </a:cubicBezTo>
                  <a:cubicBezTo>
                    <a:pt x="424" y="191"/>
                    <a:pt x="426" y="204"/>
                    <a:pt x="432" y="200"/>
                  </a:cubicBezTo>
                  <a:cubicBezTo>
                    <a:pt x="433" y="199"/>
                    <a:pt x="433" y="198"/>
                    <a:pt x="433" y="198"/>
                  </a:cubicBezTo>
                  <a:cubicBezTo>
                    <a:pt x="432" y="185"/>
                    <a:pt x="421" y="183"/>
                    <a:pt x="411" y="181"/>
                  </a:cubicBezTo>
                  <a:cubicBezTo>
                    <a:pt x="401" y="178"/>
                    <a:pt x="399" y="188"/>
                    <a:pt x="394" y="194"/>
                  </a:cubicBezTo>
                  <a:cubicBezTo>
                    <a:pt x="374" y="217"/>
                    <a:pt x="367" y="251"/>
                    <a:pt x="337" y="266"/>
                  </a:cubicBezTo>
                  <a:cubicBezTo>
                    <a:pt x="336" y="266"/>
                    <a:pt x="336" y="265"/>
                    <a:pt x="335" y="264"/>
                  </a:cubicBezTo>
                  <a:cubicBezTo>
                    <a:pt x="319" y="245"/>
                    <a:pt x="297" y="237"/>
                    <a:pt x="272" y="231"/>
                  </a:cubicBezTo>
                  <a:cubicBezTo>
                    <a:pt x="280" y="228"/>
                    <a:pt x="286" y="226"/>
                    <a:pt x="292" y="226"/>
                  </a:cubicBezTo>
                  <a:cubicBezTo>
                    <a:pt x="311" y="226"/>
                    <a:pt x="320" y="217"/>
                    <a:pt x="320" y="198"/>
                  </a:cubicBezTo>
                  <a:cubicBezTo>
                    <a:pt x="321" y="182"/>
                    <a:pt x="327" y="168"/>
                    <a:pt x="337" y="156"/>
                  </a:cubicBezTo>
                  <a:cubicBezTo>
                    <a:pt x="337" y="154"/>
                    <a:pt x="337" y="151"/>
                    <a:pt x="337" y="149"/>
                  </a:cubicBezTo>
                  <a:cubicBezTo>
                    <a:pt x="334" y="133"/>
                    <a:pt x="331" y="119"/>
                    <a:pt x="339" y="102"/>
                  </a:cubicBezTo>
                  <a:cubicBezTo>
                    <a:pt x="349" y="82"/>
                    <a:pt x="344" y="57"/>
                    <a:pt x="326" y="41"/>
                  </a:cubicBezTo>
                  <a:cubicBezTo>
                    <a:pt x="292" y="13"/>
                    <a:pt x="250" y="0"/>
                    <a:pt x="207" y="6"/>
                  </a:cubicBezTo>
                  <a:cubicBezTo>
                    <a:pt x="162" y="11"/>
                    <a:pt x="136" y="42"/>
                    <a:pt x="126" y="86"/>
                  </a:cubicBezTo>
                  <a:cubicBezTo>
                    <a:pt x="123" y="97"/>
                    <a:pt x="121" y="109"/>
                    <a:pt x="109" y="116"/>
                  </a:cubicBezTo>
                  <a:cubicBezTo>
                    <a:pt x="91" y="128"/>
                    <a:pt x="80" y="146"/>
                    <a:pt x="75" y="166"/>
                  </a:cubicBezTo>
                  <a:cubicBezTo>
                    <a:pt x="57" y="245"/>
                    <a:pt x="39" y="325"/>
                    <a:pt x="56" y="408"/>
                  </a:cubicBezTo>
                  <a:cubicBezTo>
                    <a:pt x="59" y="421"/>
                    <a:pt x="61" y="435"/>
                    <a:pt x="57" y="449"/>
                  </a:cubicBezTo>
                  <a:cubicBezTo>
                    <a:pt x="55" y="458"/>
                    <a:pt x="62" y="469"/>
                    <a:pt x="67" y="469"/>
                  </a:cubicBezTo>
                  <a:cubicBezTo>
                    <a:pt x="87" y="468"/>
                    <a:pt x="88" y="488"/>
                    <a:pt x="99" y="496"/>
                  </a:cubicBezTo>
                  <a:cubicBezTo>
                    <a:pt x="100" y="497"/>
                    <a:pt x="101" y="497"/>
                    <a:pt x="102" y="498"/>
                  </a:cubicBezTo>
                  <a:cubicBezTo>
                    <a:pt x="102" y="505"/>
                    <a:pt x="103" y="512"/>
                    <a:pt x="104" y="520"/>
                  </a:cubicBezTo>
                  <a:cubicBezTo>
                    <a:pt x="109" y="513"/>
                    <a:pt x="111" y="506"/>
                    <a:pt x="109" y="500"/>
                  </a:cubicBezTo>
                  <a:cubicBezTo>
                    <a:pt x="113" y="501"/>
                    <a:pt x="114" y="504"/>
                    <a:pt x="115" y="507"/>
                  </a:cubicBezTo>
                  <a:cubicBezTo>
                    <a:pt x="124" y="534"/>
                    <a:pt x="133" y="562"/>
                    <a:pt x="132" y="591"/>
                  </a:cubicBezTo>
                  <a:cubicBezTo>
                    <a:pt x="128" y="653"/>
                    <a:pt x="127" y="715"/>
                    <a:pt x="120" y="778"/>
                  </a:cubicBezTo>
                  <a:cubicBezTo>
                    <a:pt x="120" y="780"/>
                    <a:pt x="120" y="782"/>
                    <a:pt x="120" y="784"/>
                  </a:cubicBezTo>
                  <a:cubicBezTo>
                    <a:pt x="119" y="810"/>
                    <a:pt x="121" y="837"/>
                    <a:pt x="130" y="862"/>
                  </a:cubicBezTo>
                  <a:cubicBezTo>
                    <a:pt x="134" y="873"/>
                    <a:pt x="135" y="884"/>
                    <a:pt x="123" y="892"/>
                  </a:cubicBezTo>
                  <a:cubicBezTo>
                    <a:pt x="123" y="895"/>
                    <a:pt x="123" y="898"/>
                    <a:pt x="126" y="900"/>
                  </a:cubicBezTo>
                  <a:cubicBezTo>
                    <a:pt x="131" y="901"/>
                    <a:pt x="140" y="896"/>
                    <a:pt x="141" y="907"/>
                  </a:cubicBezTo>
                  <a:cubicBezTo>
                    <a:pt x="148" y="957"/>
                    <a:pt x="154" y="1006"/>
                    <a:pt x="132" y="1054"/>
                  </a:cubicBezTo>
                  <a:cubicBezTo>
                    <a:pt x="80" y="1171"/>
                    <a:pt x="41" y="1292"/>
                    <a:pt x="16" y="1417"/>
                  </a:cubicBezTo>
                  <a:cubicBezTo>
                    <a:pt x="13" y="1433"/>
                    <a:pt x="0" y="1451"/>
                    <a:pt x="26" y="1460"/>
                  </a:cubicBezTo>
                  <a:cubicBezTo>
                    <a:pt x="28" y="1460"/>
                    <a:pt x="29" y="1464"/>
                    <a:pt x="29" y="1466"/>
                  </a:cubicBezTo>
                  <a:cubicBezTo>
                    <a:pt x="28" y="1475"/>
                    <a:pt x="34" y="1477"/>
                    <a:pt x="40" y="1478"/>
                  </a:cubicBezTo>
                  <a:cubicBezTo>
                    <a:pt x="65" y="1479"/>
                    <a:pt x="89" y="1490"/>
                    <a:pt x="115" y="1468"/>
                  </a:cubicBezTo>
                  <a:cubicBezTo>
                    <a:pt x="135" y="1452"/>
                    <a:pt x="147" y="1435"/>
                    <a:pt x="151" y="1413"/>
                  </a:cubicBezTo>
                  <a:cubicBezTo>
                    <a:pt x="159" y="1365"/>
                    <a:pt x="172" y="1320"/>
                    <a:pt x="184" y="1273"/>
                  </a:cubicBezTo>
                  <a:cubicBezTo>
                    <a:pt x="199" y="1214"/>
                    <a:pt x="206" y="1153"/>
                    <a:pt x="225" y="1095"/>
                  </a:cubicBezTo>
                  <a:cubicBezTo>
                    <a:pt x="229" y="1083"/>
                    <a:pt x="237" y="1071"/>
                    <a:pt x="237" y="1060"/>
                  </a:cubicBezTo>
                  <a:cubicBezTo>
                    <a:pt x="236" y="1032"/>
                    <a:pt x="248" y="1009"/>
                    <a:pt x="254" y="984"/>
                  </a:cubicBezTo>
                  <a:cubicBezTo>
                    <a:pt x="256" y="982"/>
                    <a:pt x="257" y="979"/>
                    <a:pt x="259" y="976"/>
                  </a:cubicBezTo>
                  <a:cubicBezTo>
                    <a:pt x="259" y="987"/>
                    <a:pt x="261" y="998"/>
                    <a:pt x="258" y="1009"/>
                  </a:cubicBezTo>
                  <a:cubicBezTo>
                    <a:pt x="257" y="1058"/>
                    <a:pt x="252" y="1107"/>
                    <a:pt x="244" y="1155"/>
                  </a:cubicBezTo>
                  <a:cubicBezTo>
                    <a:pt x="227" y="1257"/>
                    <a:pt x="211" y="1359"/>
                    <a:pt x="201" y="1461"/>
                  </a:cubicBezTo>
                  <a:cubicBezTo>
                    <a:pt x="200" y="1475"/>
                    <a:pt x="205" y="1478"/>
                    <a:pt x="218" y="1481"/>
                  </a:cubicBezTo>
                  <a:cubicBezTo>
                    <a:pt x="242" y="1486"/>
                    <a:pt x="265" y="1474"/>
                    <a:pt x="290" y="1483"/>
                  </a:cubicBezTo>
                  <a:cubicBezTo>
                    <a:pt x="310" y="1489"/>
                    <a:pt x="333" y="1484"/>
                    <a:pt x="355" y="1483"/>
                  </a:cubicBezTo>
                  <a:cubicBezTo>
                    <a:pt x="361" y="1483"/>
                    <a:pt x="369" y="1482"/>
                    <a:pt x="370" y="1473"/>
                  </a:cubicBezTo>
                  <a:cubicBezTo>
                    <a:pt x="371" y="1466"/>
                    <a:pt x="373" y="1457"/>
                    <a:pt x="365" y="1454"/>
                  </a:cubicBezTo>
                  <a:cubicBezTo>
                    <a:pt x="345" y="1446"/>
                    <a:pt x="349" y="1429"/>
                    <a:pt x="348" y="1414"/>
                  </a:cubicBezTo>
                  <a:cubicBezTo>
                    <a:pt x="348" y="1394"/>
                    <a:pt x="347" y="1374"/>
                    <a:pt x="344" y="1354"/>
                  </a:cubicBezTo>
                  <a:cubicBezTo>
                    <a:pt x="329" y="1227"/>
                    <a:pt x="343" y="1102"/>
                    <a:pt x="376" y="979"/>
                  </a:cubicBezTo>
                  <a:cubicBezTo>
                    <a:pt x="384" y="950"/>
                    <a:pt x="392" y="922"/>
                    <a:pt x="398" y="892"/>
                  </a:cubicBezTo>
                  <a:cubicBezTo>
                    <a:pt x="400" y="887"/>
                    <a:pt x="404" y="881"/>
                    <a:pt x="405" y="875"/>
                  </a:cubicBezTo>
                  <a:cubicBezTo>
                    <a:pt x="408" y="858"/>
                    <a:pt x="412" y="842"/>
                    <a:pt x="411" y="825"/>
                  </a:cubicBezTo>
                  <a:cubicBezTo>
                    <a:pt x="410" y="810"/>
                    <a:pt x="411" y="797"/>
                    <a:pt x="426" y="787"/>
                  </a:cubicBezTo>
                  <a:cubicBezTo>
                    <a:pt x="432" y="784"/>
                    <a:pt x="434" y="777"/>
                    <a:pt x="434" y="770"/>
                  </a:cubicBezTo>
                  <a:cubicBezTo>
                    <a:pt x="434" y="767"/>
                    <a:pt x="434" y="764"/>
                    <a:pt x="433" y="760"/>
                  </a:cubicBezTo>
                  <a:cubicBezTo>
                    <a:pt x="424" y="711"/>
                    <a:pt x="403" y="665"/>
                    <a:pt x="386" y="619"/>
                  </a:cubicBezTo>
                  <a:cubicBezTo>
                    <a:pt x="375" y="576"/>
                    <a:pt x="360" y="534"/>
                    <a:pt x="363" y="487"/>
                  </a:cubicBezTo>
                  <a:cubicBezTo>
                    <a:pt x="369" y="499"/>
                    <a:pt x="375" y="509"/>
                    <a:pt x="385" y="518"/>
                  </a:cubicBezTo>
                  <a:cubicBezTo>
                    <a:pt x="410" y="542"/>
                    <a:pt x="442" y="542"/>
                    <a:pt x="459" y="516"/>
                  </a:cubicBezTo>
                  <a:cubicBezTo>
                    <a:pt x="468" y="502"/>
                    <a:pt x="476" y="486"/>
                    <a:pt x="478" y="469"/>
                  </a:cubicBezTo>
                  <a:cubicBezTo>
                    <a:pt x="478" y="466"/>
                    <a:pt x="477" y="463"/>
                    <a:pt x="477" y="461"/>
                  </a:cubicBezTo>
                  <a:cubicBezTo>
                    <a:pt x="482" y="447"/>
                    <a:pt x="484" y="433"/>
                    <a:pt x="486" y="419"/>
                  </a:cubicBezTo>
                  <a:cubicBezTo>
                    <a:pt x="492" y="381"/>
                    <a:pt x="490" y="341"/>
                    <a:pt x="499" y="303"/>
                  </a:cubicBezTo>
                  <a:cubicBezTo>
                    <a:pt x="508" y="268"/>
                    <a:pt x="515" y="234"/>
                    <a:pt x="471" y="215"/>
                  </a:cubicBezTo>
                  <a:close/>
                  <a:moveTo>
                    <a:pt x="259" y="963"/>
                  </a:moveTo>
                  <a:cubicBezTo>
                    <a:pt x="259" y="964"/>
                    <a:pt x="259" y="965"/>
                    <a:pt x="259" y="966"/>
                  </a:cubicBezTo>
                  <a:cubicBezTo>
                    <a:pt x="258" y="965"/>
                    <a:pt x="258" y="964"/>
                    <a:pt x="257" y="963"/>
                  </a:cubicBezTo>
                  <a:cubicBezTo>
                    <a:pt x="257" y="963"/>
                    <a:pt x="258" y="961"/>
                    <a:pt x="259" y="963"/>
                  </a:cubicBezTo>
                  <a:close/>
                  <a:moveTo>
                    <a:pt x="376" y="312"/>
                  </a:moveTo>
                  <a:cubicBezTo>
                    <a:pt x="374" y="304"/>
                    <a:pt x="368" y="296"/>
                    <a:pt x="361" y="290"/>
                  </a:cubicBezTo>
                  <a:cubicBezTo>
                    <a:pt x="378" y="281"/>
                    <a:pt x="395" y="270"/>
                    <a:pt x="405" y="252"/>
                  </a:cubicBezTo>
                  <a:cubicBezTo>
                    <a:pt x="411" y="248"/>
                    <a:pt x="409" y="242"/>
                    <a:pt x="409" y="236"/>
                  </a:cubicBezTo>
                  <a:cubicBezTo>
                    <a:pt x="410" y="230"/>
                    <a:pt x="410" y="224"/>
                    <a:pt x="417" y="222"/>
                  </a:cubicBezTo>
                  <a:cubicBezTo>
                    <a:pt x="416" y="235"/>
                    <a:pt x="412" y="250"/>
                    <a:pt x="433" y="253"/>
                  </a:cubicBezTo>
                  <a:cubicBezTo>
                    <a:pt x="433" y="253"/>
                    <a:pt x="432" y="254"/>
                    <a:pt x="432" y="254"/>
                  </a:cubicBezTo>
                  <a:cubicBezTo>
                    <a:pt x="430" y="253"/>
                    <a:pt x="428" y="252"/>
                    <a:pt x="426" y="252"/>
                  </a:cubicBezTo>
                  <a:cubicBezTo>
                    <a:pt x="420" y="253"/>
                    <a:pt x="414" y="252"/>
                    <a:pt x="412" y="260"/>
                  </a:cubicBezTo>
                  <a:cubicBezTo>
                    <a:pt x="413" y="266"/>
                    <a:pt x="416" y="270"/>
                    <a:pt x="419" y="274"/>
                  </a:cubicBezTo>
                  <a:cubicBezTo>
                    <a:pt x="441" y="305"/>
                    <a:pt x="450" y="338"/>
                    <a:pt x="437" y="375"/>
                  </a:cubicBezTo>
                  <a:cubicBezTo>
                    <a:pt x="435" y="383"/>
                    <a:pt x="433" y="390"/>
                    <a:pt x="431" y="398"/>
                  </a:cubicBezTo>
                  <a:cubicBezTo>
                    <a:pt x="409" y="371"/>
                    <a:pt x="387" y="346"/>
                    <a:pt x="376" y="312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0" name="Group 19">
            <a:extLst>
              <a:ext uri="{FF2B5EF4-FFF2-40B4-BE49-F238E27FC236}">
                <a16:creationId xmlns:a16="http://schemas.microsoft.com/office/drawing/2014/main" id="{D6EB1A36-F48B-8B1A-2311-EC1828E9B7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99226" y="1663701"/>
            <a:ext cx="523875" cy="912812"/>
            <a:chOff x="4094" y="1048"/>
            <a:chExt cx="330" cy="575"/>
          </a:xfrm>
        </p:grpSpPr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6377467C-F71B-2990-DCEA-641BB042B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048"/>
              <a:ext cx="182" cy="573"/>
            </a:xfrm>
            <a:custGeom>
              <a:avLst/>
              <a:gdLst>
                <a:gd name="T0" fmla="*/ 314 w 496"/>
                <a:gd name="T1" fmla="*/ 1501 h 1560"/>
                <a:gd name="T2" fmla="*/ 245 w 496"/>
                <a:gd name="T3" fmla="*/ 1452 h 1560"/>
                <a:gd name="T4" fmla="*/ 286 w 496"/>
                <a:gd name="T5" fmla="*/ 1166 h 1560"/>
                <a:gd name="T6" fmla="*/ 345 w 496"/>
                <a:gd name="T7" fmla="*/ 1149 h 1560"/>
                <a:gd name="T8" fmla="*/ 385 w 496"/>
                <a:gd name="T9" fmla="*/ 972 h 1560"/>
                <a:gd name="T10" fmla="*/ 395 w 496"/>
                <a:gd name="T11" fmla="*/ 930 h 1560"/>
                <a:gd name="T12" fmla="*/ 401 w 496"/>
                <a:gd name="T13" fmla="*/ 848 h 1560"/>
                <a:gd name="T14" fmla="*/ 401 w 496"/>
                <a:gd name="T15" fmla="*/ 821 h 1560"/>
                <a:gd name="T16" fmla="*/ 399 w 496"/>
                <a:gd name="T17" fmla="*/ 706 h 1560"/>
                <a:gd name="T18" fmla="*/ 496 w 496"/>
                <a:gd name="T19" fmla="*/ 692 h 1560"/>
                <a:gd name="T20" fmla="*/ 399 w 496"/>
                <a:gd name="T21" fmla="*/ 680 h 1560"/>
                <a:gd name="T22" fmla="*/ 380 w 496"/>
                <a:gd name="T23" fmla="*/ 518 h 1560"/>
                <a:gd name="T24" fmla="*/ 389 w 496"/>
                <a:gd name="T25" fmla="*/ 496 h 1560"/>
                <a:gd name="T26" fmla="*/ 365 w 496"/>
                <a:gd name="T27" fmla="*/ 332 h 1560"/>
                <a:gd name="T28" fmla="*/ 306 w 496"/>
                <a:gd name="T29" fmla="*/ 247 h 1560"/>
                <a:gd name="T30" fmla="*/ 353 w 496"/>
                <a:gd name="T31" fmla="*/ 177 h 1560"/>
                <a:gd name="T32" fmla="*/ 356 w 496"/>
                <a:gd name="T33" fmla="*/ 123 h 1560"/>
                <a:gd name="T34" fmla="*/ 349 w 496"/>
                <a:gd name="T35" fmla="*/ 47 h 1560"/>
                <a:gd name="T36" fmla="*/ 197 w 496"/>
                <a:gd name="T37" fmla="*/ 33 h 1560"/>
                <a:gd name="T38" fmla="*/ 188 w 496"/>
                <a:gd name="T39" fmla="*/ 164 h 1560"/>
                <a:gd name="T40" fmla="*/ 115 w 496"/>
                <a:gd name="T41" fmla="*/ 253 h 1560"/>
                <a:gd name="T42" fmla="*/ 29 w 496"/>
                <a:gd name="T43" fmla="*/ 366 h 1560"/>
                <a:gd name="T44" fmla="*/ 32 w 496"/>
                <a:gd name="T45" fmla="*/ 477 h 1560"/>
                <a:gd name="T46" fmla="*/ 56 w 496"/>
                <a:gd name="T47" fmla="*/ 581 h 1560"/>
                <a:gd name="T48" fmla="*/ 64 w 496"/>
                <a:gd name="T49" fmla="*/ 693 h 1560"/>
                <a:gd name="T50" fmla="*/ 84 w 496"/>
                <a:gd name="T51" fmla="*/ 841 h 1560"/>
                <a:gd name="T52" fmla="*/ 117 w 496"/>
                <a:gd name="T53" fmla="*/ 972 h 1560"/>
                <a:gd name="T54" fmla="*/ 130 w 496"/>
                <a:gd name="T55" fmla="*/ 1021 h 1560"/>
                <a:gd name="T56" fmla="*/ 126 w 496"/>
                <a:gd name="T57" fmla="*/ 1109 h 1560"/>
                <a:gd name="T58" fmla="*/ 80 w 496"/>
                <a:gd name="T59" fmla="*/ 1202 h 1560"/>
                <a:gd name="T60" fmla="*/ 23 w 496"/>
                <a:gd name="T61" fmla="*/ 1465 h 1560"/>
                <a:gd name="T62" fmla="*/ 121 w 496"/>
                <a:gd name="T63" fmla="*/ 1517 h 1560"/>
                <a:gd name="T64" fmla="*/ 162 w 496"/>
                <a:gd name="T65" fmla="*/ 1553 h 1560"/>
                <a:gd name="T66" fmla="*/ 377 w 496"/>
                <a:gd name="T67" fmla="*/ 1556 h 1560"/>
                <a:gd name="T68" fmla="*/ 364 w 496"/>
                <a:gd name="T69" fmla="*/ 1515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" h="1560">
                  <a:moveTo>
                    <a:pt x="364" y="1515"/>
                  </a:moveTo>
                  <a:cubicBezTo>
                    <a:pt x="346" y="1515"/>
                    <a:pt x="330" y="1509"/>
                    <a:pt x="314" y="1501"/>
                  </a:cubicBezTo>
                  <a:cubicBezTo>
                    <a:pt x="297" y="1492"/>
                    <a:pt x="282" y="1479"/>
                    <a:pt x="265" y="1473"/>
                  </a:cubicBezTo>
                  <a:cubicBezTo>
                    <a:pt x="252" y="1468"/>
                    <a:pt x="247" y="1462"/>
                    <a:pt x="245" y="1452"/>
                  </a:cubicBezTo>
                  <a:cubicBezTo>
                    <a:pt x="239" y="1417"/>
                    <a:pt x="239" y="1381"/>
                    <a:pt x="250" y="1347"/>
                  </a:cubicBezTo>
                  <a:cubicBezTo>
                    <a:pt x="267" y="1288"/>
                    <a:pt x="289" y="1230"/>
                    <a:pt x="286" y="1166"/>
                  </a:cubicBezTo>
                  <a:cubicBezTo>
                    <a:pt x="285" y="1146"/>
                    <a:pt x="296" y="1139"/>
                    <a:pt x="316" y="1143"/>
                  </a:cubicBezTo>
                  <a:cubicBezTo>
                    <a:pt x="326" y="1146"/>
                    <a:pt x="336" y="1147"/>
                    <a:pt x="345" y="1149"/>
                  </a:cubicBezTo>
                  <a:cubicBezTo>
                    <a:pt x="359" y="1152"/>
                    <a:pt x="365" y="1146"/>
                    <a:pt x="364" y="1134"/>
                  </a:cubicBezTo>
                  <a:cubicBezTo>
                    <a:pt x="363" y="1079"/>
                    <a:pt x="383" y="1027"/>
                    <a:pt x="385" y="972"/>
                  </a:cubicBezTo>
                  <a:cubicBezTo>
                    <a:pt x="386" y="971"/>
                    <a:pt x="387" y="969"/>
                    <a:pt x="388" y="967"/>
                  </a:cubicBezTo>
                  <a:cubicBezTo>
                    <a:pt x="392" y="955"/>
                    <a:pt x="397" y="943"/>
                    <a:pt x="395" y="930"/>
                  </a:cubicBezTo>
                  <a:cubicBezTo>
                    <a:pt x="392" y="905"/>
                    <a:pt x="395" y="879"/>
                    <a:pt x="400" y="855"/>
                  </a:cubicBezTo>
                  <a:cubicBezTo>
                    <a:pt x="400" y="852"/>
                    <a:pt x="401" y="850"/>
                    <a:pt x="401" y="848"/>
                  </a:cubicBezTo>
                  <a:cubicBezTo>
                    <a:pt x="402" y="845"/>
                    <a:pt x="402" y="842"/>
                    <a:pt x="402" y="839"/>
                  </a:cubicBezTo>
                  <a:cubicBezTo>
                    <a:pt x="403" y="832"/>
                    <a:pt x="402" y="826"/>
                    <a:pt x="401" y="821"/>
                  </a:cubicBezTo>
                  <a:cubicBezTo>
                    <a:pt x="406" y="795"/>
                    <a:pt x="411" y="769"/>
                    <a:pt x="402" y="741"/>
                  </a:cubicBezTo>
                  <a:cubicBezTo>
                    <a:pt x="398" y="730"/>
                    <a:pt x="400" y="718"/>
                    <a:pt x="399" y="706"/>
                  </a:cubicBezTo>
                  <a:cubicBezTo>
                    <a:pt x="397" y="694"/>
                    <a:pt x="403" y="692"/>
                    <a:pt x="414" y="692"/>
                  </a:cubicBezTo>
                  <a:cubicBezTo>
                    <a:pt x="441" y="693"/>
                    <a:pt x="469" y="692"/>
                    <a:pt x="496" y="692"/>
                  </a:cubicBezTo>
                  <a:cubicBezTo>
                    <a:pt x="468" y="689"/>
                    <a:pt x="439" y="688"/>
                    <a:pt x="411" y="689"/>
                  </a:cubicBezTo>
                  <a:cubicBezTo>
                    <a:pt x="405" y="689"/>
                    <a:pt x="399" y="689"/>
                    <a:pt x="399" y="680"/>
                  </a:cubicBezTo>
                  <a:cubicBezTo>
                    <a:pt x="403" y="635"/>
                    <a:pt x="393" y="593"/>
                    <a:pt x="380" y="551"/>
                  </a:cubicBezTo>
                  <a:cubicBezTo>
                    <a:pt x="376" y="539"/>
                    <a:pt x="382" y="529"/>
                    <a:pt x="380" y="518"/>
                  </a:cubicBezTo>
                  <a:cubicBezTo>
                    <a:pt x="381" y="517"/>
                    <a:pt x="382" y="517"/>
                    <a:pt x="383" y="516"/>
                  </a:cubicBezTo>
                  <a:cubicBezTo>
                    <a:pt x="389" y="511"/>
                    <a:pt x="391" y="503"/>
                    <a:pt x="389" y="496"/>
                  </a:cubicBezTo>
                  <a:cubicBezTo>
                    <a:pt x="380" y="453"/>
                    <a:pt x="381" y="409"/>
                    <a:pt x="377" y="365"/>
                  </a:cubicBezTo>
                  <a:cubicBezTo>
                    <a:pt x="376" y="354"/>
                    <a:pt x="375" y="341"/>
                    <a:pt x="365" y="332"/>
                  </a:cubicBezTo>
                  <a:cubicBezTo>
                    <a:pt x="356" y="293"/>
                    <a:pt x="332" y="268"/>
                    <a:pt x="291" y="250"/>
                  </a:cubicBezTo>
                  <a:cubicBezTo>
                    <a:pt x="300" y="248"/>
                    <a:pt x="303" y="248"/>
                    <a:pt x="306" y="247"/>
                  </a:cubicBezTo>
                  <a:cubicBezTo>
                    <a:pt x="324" y="240"/>
                    <a:pt x="344" y="236"/>
                    <a:pt x="340" y="209"/>
                  </a:cubicBezTo>
                  <a:cubicBezTo>
                    <a:pt x="338" y="198"/>
                    <a:pt x="343" y="184"/>
                    <a:pt x="353" y="177"/>
                  </a:cubicBezTo>
                  <a:cubicBezTo>
                    <a:pt x="362" y="171"/>
                    <a:pt x="362" y="166"/>
                    <a:pt x="357" y="157"/>
                  </a:cubicBezTo>
                  <a:cubicBezTo>
                    <a:pt x="351" y="147"/>
                    <a:pt x="348" y="135"/>
                    <a:pt x="356" y="123"/>
                  </a:cubicBezTo>
                  <a:cubicBezTo>
                    <a:pt x="360" y="118"/>
                    <a:pt x="357" y="112"/>
                    <a:pt x="357" y="106"/>
                  </a:cubicBezTo>
                  <a:cubicBezTo>
                    <a:pt x="354" y="86"/>
                    <a:pt x="341" y="68"/>
                    <a:pt x="349" y="47"/>
                  </a:cubicBezTo>
                  <a:cubicBezTo>
                    <a:pt x="350" y="44"/>
                    <a:pt x="348" y="40"/>
                    <a:pt x="344" y="37"/>
                  </a:cubicBezTo>
                  <a:cubicBezTo>
                    <a:pt x="296" y="1"/>
                    <a:pt x="248" y="0"/>
                    <a:pt x="197" y="33"/>
                  </a:cubicBezTo>
                  <a:cubicBezTo>
                    <a:pt x="182" y="42"/>
                    <a:pt x="172" y="55"/>
                    <a:pt x="171" y="73"/>
                  </a:cubicBezTo>
                  <a:cubicBezTo>
                    <a:pt x="170" y="105"/>
                    <a:pt x="174" y="135"/>
                    <a:pt x="188" y="164"/>
                  </a:cubicBezTo>
                  <a:cubicBezTo>
                    <a:pt x="199" y="185"/>
                    <a:pt x="194" y="206"/>
                    <a:pt x="173" y="219"/>
                  </a:cubicBezTo>
                  <a:cubicBezTo>
                    <a:pt x="154" y="231"/>
                    <a:pt x="134" y="242"/>
                    <a:pt x="115" y="253"/>
                  </a:cubicBezTo>
                  <a:cubicBezTo>
                    <a:pt x="92" y="266"/>
                    <a:pt x="72" y="282"/>
                    <a:pt x="54" y="301"/>
                  </a:cubicBezTo>
                  <a:cubicBezTo>
                    <a:pt x="37" y="319"/>
                    <a:pt x="28" y="341"/>
                    <a:pt x="29" y="366"/>
                  </a:cubicBezTo>
                  <a:cubicBezTo>
                    <a:pt x="30" y="397"/>
                    <a:pt x="30" y="427"/>
                    <a:pt x="26" y="458"/>
                  </a:cubicBezTo>
                  <a:cubicBezTo>
                    <a:pt x="25" y="465"/>
                    <a:pt x="24" y="473"/>
                    <a:pt x="32" y="477"/>
                  </a:cubicBezTo>
                  <a:cubicBezTo>
                    <a:pt x="44" y="488"/>
                    <a:pt x="48" y="502"/>
                    <a:pt x="47" y="518"/>
                  </a:cubicBezTo>
                  <a:cubicBezTo>
                    <a:pt x="47" y="540"/>
                    <a:pt x="49" y="561"/>
                    <a:pt x="56" y="581"/>
                  </a:cubicBezTo>
                  <a:cubicBezTo>
                    <a:pt x="58" y="603"/>
                    <a:pt x="60" y="626"/>
                    <a:pt x="61" y="648"/>
                  </a:cubicBezTo>
                  <a:cubicBezTo>
                    <a:pt x="65" y="663"/>
                    <a:pt x="61" y="678"/>
                    <a:pt x="64" y="693"/>
                  </a:cubicBezTo>
                  <a:cubicBezTo>
                    <a:pt x="75" y="737"/>
                    <a:pt x="67" y="784"/>
                    <a:pt x="81" y="828"/>
                  </a:cubicBezTo>
                  <a:cubicBezTo>
                    <a:pt x="83" y="832"/>
                    <a:pt x="80" y="837"/>
                    <a:pt x="84" y="841"/>
                  </a:cubicBezTo>
                  <a:cubicBezTo>
                    <a:pt x="89" y="859"/>
                    <a:pt x="96" y="879"/>
                    <a:pt x="104" y="894"/>
                  </a:cubicBezTo>
                  <a:cubicBezTo>
                    <a:pt x="116" y="921"/>
                    <a:pt x="115" y="946"/>
                    <a:pt x="117" y="972"/>
                  </a:cubicBezTo>
                  <a:cubicBezTo>
                    <a:pt x="114" y="977"/>
                    <a:pt x="119" y="980"/>
                    <a:pt x="120" y="985"/>
                  </a:cubicBezTo>
                  <a:cubicBezTo>
                    <a:pt x="120" y="997"/>
                    <a:pt x="124" y="1009"/>
                    <a:pt x="130" y="1021"/>
                  </a:cubicBezTo>
                  <a:cubicBezTo>
                    <a:pt x="138" y="1034"/>
                    <a:pt x="139" y="1047"/>
                    <a:pt x="134" y="1063"/>
                  </a:cubicBezTo>
                  <a:cubicBezTo>
                    <a:pt x="129" y="1078"/>
                    <a:pt x="127" y="1094"/>
                    <a:pt x="126" y="1109"/>
                  </a:cubicBezTo>
                  <a:cubicBezTo>
                    <a:pt x="125" y="1115"/>
                    <a:pt x="125" y="1119"/>
                    <a:pt x="121" y="1124"/>
                  </a:cubicBezTo>
                  <a:cubicBezTo>
                    <a:pt x="100" y="1146"/>
                    <a:pt x="88" y="1173"/>
                    <a:pt x="80" y="1202"/>
                  </a:cubicBezTo>
                  <a:cubicBezTo>
                    <a:pt x="65" y="1256"/>
                    <a:pt x="61" y="1311"/>
                    <a:pt x="59" y="1366"/>
                  </a:cubicBezTo>
                  <a:cubicBezTo>
                    <a:pt x="57" y="1404"/>
                    <a:pt x="45" y="1435"/>
                    <a:pt x="23" y="1465"/>
                  </a:cubicBezTo>
                  <a:cubicBezTo>
                    <a:pt x="0" y="1494"/>
                    <a:pt x="3" y="1500"/>
                    <a:pt x="38" y="1508"/>
                  </a:cubicBezTo>
                  <a:cubicBezTo>
                    <a:pt x="65" y="1514"/>
                    <a:pt x="93" y="1516"/>
                    <a:pt x="121" y="1517"/>
                  </a:cubicBezTo>
                  <a:cubicBezTo>
                    <a:pt x="130" y="1517"/>
                    <a:pt x="143" y="1515"/>
                    <a:pt x="141" y="1531"/>
                  </a:cubicBezTo>
                  <a:cubicBezTo>
                    <a:pt x="138" y="1548"/>
                    <a:pt x="147" y="1552"/>
                    <a:pt x="162" y="1553"/>
                  </a:cubicBezTo>
                  <a:cubicBezTo>
                    <a:pt x="222" y="1557"/>
                    <a:pt x="282" y="1560"/>
                    <a:pt x="343" y="1560"/>
                  </a:cubicBezTo>
                  <a:cubicBezTo>
                    <a:pt x="354" y="1559"/>
                    <a:pt x="366" y="1558"/>
                    <a:pt x="377" y="1556"/>
                  </a:cubicBezTo>
                  <a:cubicBezTo>
                    <a:pt x="384" y="1555"/>
                    <a:pt x="391" y="1551"/>
                    <a:pt x="389" y="1543"/>
                  </a:cubicBezTo>
                  <a:cubicBezTo>
                    <a:pt x="385" y="1530"/>
                    <a:pt x="383" y="1516"/>
                    <a:pt x="364" y="1515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C6C625F9-4C45-7E2A-1A25-8B4448D4C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5" y="1076"/>
              <a:ext cx="189" cy="547"/>
            </a:xfrm>
            <a:custGeom>
              <a:avLst/>
              <a:gdLst>
                <a:gd name="T0" fmla="*/ 469 w 515"/>
                <a:gd name="T1" fmla="*/ 212 h 1490"/>
                <a:gd name="T2" fmla="*/ 444 w 515"/>
                <a:gd name="T3" fmla="*/ 256 h 1490"/>
                <a:gd name="T4" fmla="*/ 435 w 515"/>
                <a:gd name="T5" fmla="*/ 216 h 1490"/>
                <a:gd name="T6" fmla="*/ 433 w 515"/>
                <a:gd name="T7" fmla="*/ 213 h 1490"/>
                <a:gd name="T8" fmla="*/ 416 w 515"/>
                <a:gd name="T9" fmla="*/ 197 h 1490"/>
                <a:gd name="T10" fmla="*/ 433 w 515"/>
                <a:gd name="T11" fmla="*/ 198 h 1490"/>
                <a:gd name="T12" fmla="*/ 394 w 515"/>
                <a:gd name="T13" fmla="*/ 194 h 1490"/>
                <a:gd name="T14" fmla="*/ 335 w 515"/>
                <a:gd name="T15" fmla="*/ 264 h 1490"/>
                <a:gd name="T16" fmla="*/ 292 w 515"/>
                <a:gd name="T17" fmla="*/ 226 h 1490"/>
                <a:gd name="T18" fmla="*/ 337 w 515"/>
                <a:gd name="T19" fmla="*/ 156 h 1490"/>
                <a:gd name="T20" fmla="*/ 339 w 515"/>
                <a:gd name="T21" fmla="*/ 102 h 1490"/>
                <a:gd name="T22" fmla="*/ 207 w 515"/>
                <a:gd name="T23" fmla="*/ 6 h 1490"/>
                <a:gd name="T24" fmla="*/ 109 w 515"/>
                <a:gd name="T25" fmla="*/ 116 h 1490"/>
                <a:gd name="T26" fmla="*/ 56 w 515"/>
                <a:gd name="T27" fmla="*/ 408 h 1490"/>
                <a:gd name="T28" fmla="*/ 67 w 515"/>
                <a:gd name="T29" fmla="*/ 469 h 1490"/>
                <a:gd name="T30" fmla="*/ 102 w 515"/>
                <a:gd name="T31" fmla="*/ 498 h 1490"/>
                <a:gd name="T32" fmla="*/ 109 w 515"/>
                <a:gd name="T33" fmla="*/ 500 h 1490"/>
                <a:gd name="T34" fmla="*/ 132 w 515"/>
                <a:gd name="T35" fmla="*/ 591 h 1490"/>
                <a:gd name="T36" fmla="*/ 120 w 515"/>
                <a:gd name="T37" fmla="*/ 784 h 1490"/>
                <a:gd name="T38" fmla="*/ 123 w 515"/>
                <a:gd name="T39" fmla="*/ 892 h 1490"/>
                <a:gd name="T40" fmla="*/ 141 w 515"/>
                <a:gd name="T41" fmla="*/ 907 h 1490"/>
                <a:gd name="T42" fmla="*/ 16 w 515"/>
                <a:gd name="T43" fmla="*/ 1417 h 1490"/>
                <a:gd name="T44" fmla="*/ 29 w 515"/>
                <a:gd name="T45" fmla="*/ 1466 h 1490"/>
                <a:gd name="T46" fmla="*/ 115 w 515"/>
                <a:gd name="T47" fmla="*/ 1468 h 1490"/>
                <a:gd name="T48" fmla="*/ 184 w 515"/>
                <a:gd name="T49" fmla="*/ 1273 h 1490"/>
                <a:gd name="T50" fmla="*/ 237 w 515"/>
                <a:gd name="T51" fmla="*/ 1060 h 1490"/>
                <a:gd name="T52" fmla="*/ 259 w 515"/>
                <a:gd name="T53" fmla="*/ 976 h 1490"/>
                <a:gd name="T54" fmla="*/ 244 w 515"/>
                <a:gd name="T55" fmla="*/ 1155 h 1490"/>
                <a:gd name="T56" fmla="*/ 218 w 515"/>
                <a:gd name="T57" fmla="*/ 1481 h 1490"/>
                <a:gd name="T58" fmla="*/ 355 w 515"/>
                <a:gd name="T59" fmla="*/ 1483 h 1490"/>
                <a:gd name="T60" fmla="*/ 365 w 515"/>
                <a:gd name="T61" fmla="*/ 1454 h 1490"/>
                <a:gd name="T62" fmla="*/ 344 w 515"/>
                <a:gd name="T63" fmla="*/ 1354 h 1490"/>
                <a:gd name="T64" fmla="*/ 398 w 515"/>
                <a:gd name="T65" fmla="*/ 892 h 1490"/>
                <a:gd name="T66" fmla="*/ 411 w 515"/>
                <a:gd name="T67" fmla="*/ 825 h 1490"/>
                <a:gd name="T68" fmla="*/ 434 w 515"/>
                <a:gd name="T69" fmla="*/ 770 h 1490"/>
                <a:gd name="T70" fmla="*/ 386 w 515"/>
                <a:gd name="T71" fmla="*/ 619 h 1490"/>
                <a:gd name="T72" fmla="*/ 385 w 515"/>
                <a:gd name="T73" fmla="*/ 518 h 1490"/>
                <a:gd name="T74" fmla="*/ 478 w 515"/>
                <a:gd name="T75" fmla="*/ 469 h 1490"/>
                <a:gd name="T76" fmla="*/ 486 w 515"/>
                <a:gd name="T77" fmla="*/ 419 h 1490"/>
                <a:gd name="T78" fmla="*/ 471 w 515"/>
                <a:gd name="T79" fmla="*/ 215 h 1490"/>
                <a:gd name="T80" fmla="*/ 259 w 515"/>
                <a:gd name="T81" fmla="*/ 966 h 1490"/>
                <a:gd name="T82" fmla="*/ 259 w 515"/>
                <a:gd name="T83" fmla="*/ 963 h 1490"/>
                <a:gd name="T84" fmla="*/ 361 w 515"/>
                <a:gd name="T85" fmla="*/ 290 h 1490"/>
                <a:gd name="T86" fmla="*/ 409 w 515"/>
                <a:gd name="T87" fmla="*/ 236 h 1490"/>
                <a:gd name="T88" fmla="*/ 433 w 515"/>
                <a:gd name="T89" fmla="*/ 253 h 1490"/>
                <a:gd name="T90" fmla="*/ 426 w 515"/>
                <a:gd name="T91" fmla="*/ 252 h 1490"/>
                <a:gd name="T92" fmla="*/ 419 w 515"/>
                <a:gd name="T93" fmla="*/ 274 h 1490"/>
                <a:gd name="T94" fmla="*/ 431 w 515"/>
                <a:gd name="T95" fmla="*/ 398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5" h="1490">
                  <a:moveTo>
                    <a:pt x="471" y="215"/>
                  </a:moveTo>
                  <a:cubicBezTo>
                    <a:pt x="470" y="215"/>
                    <a:pt x="470" y="213"/>
                    <a:pt x="469" y="212"/>
                  </a:cubicBezTo>
                  <a:cubicBezTo>
                    <a:pt x="464" y="201"/>
                    <a:pt x="457" y="205"/>
                    <a:pt x="450" y="209"/>
                  </a:cubicBezTo>
                  <a:cubicBezTo>
                    <a:pt x="451" y="225"/>
                    <a:pt x="446" y="240"/>
                    <a:pt x="444" y="256"/>
                  </a:cubicBezTo>
                  <a:cubicBezTo>
                    <a:pt x="444" y="255"/>
                    <a:pt x="443" y="254"/>
                    <a:pt x="442" y="253"/>
                  </a:cubicBezTo>
                  <a:cubicBezTo>
                    <a:pt x="449" y="232"/>
                    <a:pt x="447" y="220"/>
                    <a:pt x="435" y="216"/>
                  </a:cubicBezTo>
                  <a:cubicBezTo>
                    <a:pt x="434" y="216"/>
                    <a:pt x="434" y="216"/>
                    <a:pt x="434" y="216"/>
                  </a:cubicBezTo>
                  <a:cubicBezTo>
                    <a:pt x="434" y="215"/>
                    <a:pt x="434" y="214"/>
                    <a:pt x="433" y="213"/>
                  </a:cubicBezTo>
                  <a:cubicBezTo>
                    <a:pt x="421" y="215"/>
                    <a:pt x="417" y="208"/>
                    <a:pt x="415" y="198"/>
                  </a:cubicBezTo>
                  <a:cubicBezTo>
                    <a:pt x="415" y="197"/>
                    <a:pt x="416" y="196"/>
                    <a:pt x="416" y="197"/>
                  </a:cubicBezTo>
                  <a:cubicBezTo>
                    <a:pt x="424" y="191"/>
                    <a:pt x="426" y="204"/>
                    <a:pt x="432" y="200"/>
                  </a:cubicBezTo>
                  <a:cubicBezTo>
                    <a:pt x="433" y="199"/>
                    <a:pt x="433" y="198"/>
                    <a:pt x="433" y="198"/>
                  </a:cubicBezTo>
                  <a:cubicBezTo>
                    <a:pt x="432" y="185"/>
                    <a:pt x="421" y="183"/>
                    <a:pt x="411" y="181"/>
                  </a:cubicBezTo>
                  <a:cubicBezTo>
                    <a:pt x="401" y="178"/>
                    <a:pt x="399" y="188"/>
                    <a:pt x="394" y="194"/>
                  </a:cubicBezTo>
                  <a:cubicBezTo>
                    <a:pt x="374" y="217"/>
                    <a:pt x="367" y="251"/>
                    <a:pt x="337" y="266"/>
                  </a:cubicBezTo>
                  <a:cubicBezTo>
                    <a:pt x="336" y="266"/>
                    <a:pt x="336" y="265"/>
                    <a:pt x="335" y="264"/>
                  </a:cubicBezTo>
                  <a:cubicBezTo>
                    <a:pt x="319" y="245"/>
                    <a:pt x="297" y="237"/>
                    <a:pt x="272" y="231"/>
                  </a:cubicBezTo>
                  <a:cubicBezTo>
                    <a:pt x="280" y="228"/>
                    <a:pt x="286" y="226"/>
                    <a:pt x="292" y="226"/>
                  </a:cubicBezTo>
                  <a:cubicBezTo>
                    <a:pt x="311" y="226"/>
                    <a:pt x="320" y="217"/>
                    <a:pt x="320" y="198"/>
                  </a:cubicBezTo>
                  <a:cubicBezTo>
                    <a:pt x="321" y="182"/>
                    <a:pt x="327" y="168"/>
                    <a:pt x="337" y="156"/>
                  </a:cubicBezTo>
                  <a:cubicBezTo>
                    <a:pt x="337" y="154"/>
                    <a:pt x="337" y="151"/>
                    <a:pt x="337" y="149"/>
                  </a:cubicBezTo>
                  <a:cubicBezTo>
                    <a:pt x="334" y="133"/>
                    <a:pt x="331" y="119"/>
                    <a:pt x="339" y="102"/>
                  </a:cubicBezTo>
                  <a:cubicBezTo>
                    <a:pt x="349" y="82"/>
                    <a:pt x="344" y="57"/>
                    <a:pt x="326" y="41"/>
                  </a:cubicBezTo>
                  <a:cubicBezTo>
                    <a:pt x="292" y="13"/>
                    <a:pt x="250" y="0"/>
                    <a:pt x="207" y="6"/>
                  </a:cubicBezTo>
                  <a:cubicBezTo>
                    <a:pt x="162" y="11"/>
                    <a:pt x="136" y="42"/>
                    <a:pt x="126" y="86"/>
                  </a:cubicBezTo>
                  <a:cubicBezTo>
                    <a:pt x="123" y="97"/>
                    <a:pt x="121" y="109"/>
                    <a:pt x="109" y="116"/>
                  </a:cubicBezTo>
                  <a:cubicBezTo>
                    <a:pt x="91" y="128"/>
                    <a:pt x="80" y="146"/>
                    <a:pt x="75" y="166"/>
                  </a:cubicBezTo>
                  <a:cubicBezTo>
                    <a:pt x="57" y="245"/>
                    <a:pt x="39" y="325"/>
                    <a:pt x="56" y="408"/>
                  </a:cubicBezTo>
                  <a:cubicBezTo>
                    <a:pt x="59" y="421"/>
                    <a:pt x="61" y="435"/>
                    <a:pt x="57" y="449"/>
                  </a:cubicBezTo>
                  <a:cubicBezTo>
                    <a:pt x="55" y="458"/>
                    <a:pt x="62" y="469"/>
                    <a:pt x="67" y="469"/>
                  </a:cubicBezTo>
                  <a:cubicBezTo>
                    <a:pt x="87" y="468"/>
                    <a:pt x="88" y="488"/>
                    <a:pt x="99" y="496"/>
                  </a:cubicBezTo>
                  <a:cubicBezTo>
                    <a:pt x="100" y="497"/>
                    <a:pt x="101" y="497"/>
                    <a:pt x="102" y="498"/>
                  </a:cubicBezTo>
                  <a:cubicBezTo>
                    <a:pt x="102" y="505"/>
                    <a:pt x="103" y="512"/>
                    <a:pt x="104" y="520"/>
                  </a:cubicBezTo>
                  <a:cubicBezTo>
                    <a:pt x="109" y="513"/>
                    <a:pt x="111" y="506"/>
                    <a:pt x="109" y="500"/>
                  </a:cubicBezTo>
                  <a:cubicBezTo>
                    <a:pt x="113" y="501"/>
                    <a:pt x="114" y="504"/>
                    <a:pt x="115" y="507"/>
                  </a:cubicBezTo>
                  <a:cubicBezTo>
                    <a:pt x="124" y="534"/>
                    <a:pt x="133" y="562"/>
                    <a:pt x="132" y="591"/>
                  </a:cubicBezTo>
                  <a:cubicBezTo>
                    <a:pt x="128" y="653"/>
                    <a:pt x="127" y="715"/>
                    <a:pt x="120" y="778"/>
                  </a:cubicBezTo>
                  <a:cubicBezTo>
                    <a:pt x="120" y="780"/>
                    <a:pt x="120" y="782"/>
                    <a:pt x="120" y="784"/>
                  </a:cubicBezTo>
                  <a:cubicBezTo>
                    <a:pt x="119" y="810"/>
                    <a:pt x="121" y="837"/>
                    <a:pt x="130" y="862"/>
                  </a:cubicBezTo>
                  <a:cubicBezTo>
                    <a:pt x="134" y="873"/>
                    <a:pt x="135" y="884"/>
                    <a:pt x="123" y="892"/>
                  </a:cubicBezTo>
                  <a:cubicBezTo>
                    <a:pt x="123" y="895"/>
                    <a:pt x="123" y="898"/>
                    <a:pt x="126" y="900"/>
                  </a:cubicBezTo>
                  <a:cubicBezTo>
                    <a:pt x="131" y="901"/>
                    <a:pt x="140" y="896"/>
                    <a:pt x="141" y="907"/>
                  </a:cubicBezTo>
                  <a:cubicBezTo>
                    <a:pt x="148" y="957"/>
                    <a:pt x="154" y="1006"/>
                    <a:pt x="132" y="1054"/>
                  </a:cubicBezTo>
                  <a:cubicBezTo>
                    <a:pt x="80" y="1171"/>
                    <a:pt x="41" y="1292"/>
                    <a:pt x="16" y="1417"/>
                  </a:cubicBezTo>
                  <a:cubicBezTo>
                    <a:pt x="13" y="1433"/>
                    <a:pt x="0" y="1451"/>
                    <a:pt x="26" y="1460"/>
                  </a:cubicBezTo>
                  <a:cubicBezTo>
                    <a:pt x="28" y="1460"/>
                    <a:pt x="29" y="1464"/>
                    <a:pt x="29" y="1466"/>
                  </a:cubicBezTo>
                  <a:cubicBezTo>
                    <a:pt x="28" y="1475"/>
                    <a:pt x="34" y="1477"/>
                    <a:pt x="40" y="1478"/>
                  </a:cubicBezTo>
                  <a:cubicBezTo>
                    <a:pt x="65" y="1479"/>
                    <a:pt x="89" y="1490"/>
                    <a:pt x="115" y="1468"/>
                  </a:cubicBezTo>
                  <a:cubicBezTo>
                    <a:pt x="135" y="1452"/>
                    <a:pt x="147" y="1435"/>
                    <a:pt x="151" y="1413"/>
                  </a:cubicBezTo>
                  <a:cubicBezTo>
                    <a:pt x="159" y="1365"/>
                    <a:pt x="172" y="1320"/>
                    <a:pt x="184" y="1273"/>
                  </a:cubicBezTo>
                  <a:cubicBezTo>
                    <a:pt x="199" y="1214"/>
                    <a:pt x="206" y="1153"/>
                    <a:pt x="225" y="1095"/>
                  </a:cubicBezTo>
                  <a:cubicBezTo>
                    <a:pt x="229" y="1083"/>
                    <a:pt x="237" y="1071"/>
                    <a:pt x="237" y="1060"/>
                  </a:cubicBezTo>
                  <a:cubicBezTo>
                    <a:pt x="236" y="1032"/>
                    <a:pt x="248" y="1009"/>
                    <a:pt x="254" y="984"/>
                  </a:cubicBezTo>
                  <a:cubicBezTo>
                    <a:pt x="256" y="982"/>
                    <a:pt x="257" y="979"/>
                    <a:pt x="259" y="976"/>
                  </a:cubicBezTo>
                  <a:cubicBezTo>
                    <a:pt x="259" y="987"/>
                    <a:pt x="261" y="998"/>
                    <a:pt x="258" y="1009"/>
                  </a:cubicBezTo>
                  <a:cubicBezTo>
                    <a:pt x="257" y="1058"/>
                    <a:pt x="252" y="1107"/>
                    <a:pt x="244" y="1155"/>
                  </a:cubicBezTo>
                  <a:cubicBezTo>
                    <a:pt x="227" y="1257"/>
                    <a:pt x="211" y="1359"/>
                    <a:pt x="201" y="1461"/>
                  </a:cubicBezTo>
                  <a:cubicBezTo>
                    <a:pt x="200" y="1475"/>
                    <a:pt x="205" y="1478"/>
                    <a:pt x="218" y="1481"/>
                  </a:cubicBezTo>
                  <a:cubicBezTo>
                    <a:pt x="242" y="1486"/>
                    <a:pt x="265" y="1474"/>
                    <a:pt x="290" y="1483"/>
                  </a:cubicBezTo>
                  <a:cubicBezTo>
                    <a:pt x="310" y="1489"/>
                    <a:pt x="333" y="1484"/>
                    <a:pt x="355" y="1483"/>
                  </a:cubicBezTo>
                  <a:cubicBezTo>
                    <a:pt x="361" y="1483"/>
                    <a:pt x="369" y="1482"/>
                    <a:pt x="370" y="1473"/>
                  </a:cubicBezTo>
                  <a:cubicBezTo>
                    <a:pt x="371" y="1466"/>
                    <a:pt x="373" y="1457"/>
                    <a:pt x="365" y="1454"/>
                  </a:cubicBezTo>
                  <a:cubicBezTo>
                    <a:pt x="345" y="1446"/>
                    <a:pt x="349" y="1429"/>
                    <a:pt x="348" y="1414"/>
                  </a:cubicBezTo>
                  <a:cubicBezTo>
                    <a:pt x="348" y="1394"/>
                    <a:pt x="347" y="1374"/>
                    <a:pt x="344" y="1354"/>
                  </a:cubicBezTo>
                  <a:cubicBezTo>
                    <a:pt x="329" y="1227"/>
                    <a:pt x="343" y="1102"/>
                    <a:pt x="376" y="979"/>
                  </a:cubicBezTo>
                  <a:cubicBezTo>
                    <a:pt x="384" y="950"/>
                    <a:pt x="392" y="922"/>
                    <a:pt x="398" y="892"/>
                  </a:cubicBezTo>
                  <a:cubicBezTo>
                    <a:pt x="400" y="887"/>
                    <a:pt x="404" y="881"/>
                    <a:pt x="405" y="875"/>
                  </a:cubicBezTo>
                  <a:cubicBezTo>
                    <a:pt x="408" y="858"/>
                    <a:pt x="412" y="842"/>
                    <a:pt x="411" y="825"/>
                  </a:cubicBezTo>
                  <a:cubicBezTo>
                    <a:pt x="410" y="810"/>
                    <a:pt x="411" y="797"/>
                    <a:pt x="426" y="787"/>
                  </a:cubicBezTo>
                  <a:cubicBezTo>
                    <a:pt x="432" y="784"/>
                    <a:pt x="434" y="777"/>
                    <a:pt x="434" y="770"/>
                  </a:cubicBezTo>
                  <a:cubicBezTo>
                    <a:pt x="434" y="767"/>
                    <a:pt x="434" y="764"/>
                    <a:pt x="433" y="760"/>
                  </a:cubicBezTo>
                  <a:cubicBezTo>
                    <a:pt x="424" y="711"/>
                    <a:pt x="403" y="665"/>
                    <a:pt x="386" y="619"/>
                  </a:cubicBezTo>
                  <a:cubicBezTo>
                    <a:pt x="375" y="576"/>
                    <a:pt x="360" y="534"/>
                    <a:pt x="363" y="487"/>
                  </a:cubicBezTo>
                  <a:cubicBezTo>
                    <a:pt x="369" y="499"/>
                    <a:pt x="375" y="509"/>
                    <a:pt x="385" y="518"/>
                  </a:cubicBezTo>
                  <a:cubicBezTo>
                    <a:pt x="410" y="542"/>
                    <a:pt x="442" y="542"/>
                    <a:pt x="459" y="516"/>
                  </a:cubicBezTo>
                  <a:cubicBezTo>
                    <a:pt x="468" y="502"/>
                    <a:pt x="476" y="486"/>
                    <a:pt x="478" y="469"/>
                  </a:cubicBezTo>
                  <a:cubicBezTo>
                    <a:pt x="478" y="466"/>
                    <a:pt x="477" y="463"/>
                    <a:pt x="477" y="461"/>
                  </a:cubicBezTo>
                  <a:cubicBezTo>
                    <a:pt x="482" y="447"/>
                    <a:pt x="484" y="433"/>
                    <a:pt x="486" y="419"/>
                  </a:cubicBezTo>
                  <a:cubicBezTo>
                    <a:pt x="492" y="381"/>
                    <a:pt x="490" y="341"/>
                    <a:pt x="499" y="303"/>
                  </a:cubicBezTo>
                  <a:cubicBezTo>
                    <a:pt x="508" y="268"/>
                    <a:pt x="515" y="234"/>
                    <a:pt x="471" y="215"/>
                  </a:cubicBezTo>
                  <a:close/>
                  <a:moveTo>
                    <a:pt x="259" y="963"/>
                  </a:moveTo>
                  <a:cubicBezTo>
                    <a:pt x="259" y="964"/>
                    <a:pt x="259" y="965"/>
                    <a:pt x="259" y="966"/>
                  </a:cubicBezTo>
                  <a:cubicBezTo>
                    <a:pt x="258" y="965"/>
                    <a:pt x="258" y="964"/>
                    <a:pt x="257" y="963"/>
                  </a:cubicBezTo>
                  <a:cubicBezTo>
                    <a:pt x="257" y="963"/>
                    <a:pt x="258" y="961"/>
                    <a:pt x="259" y="963"/>
                  </a:cubicBezTo>
                  <a:close/>
                  <a:moveTo>
                    <a:pt x="376" y="312"/>
                  </a:moveTo>
                  <a:cubicBezTo>
                    <a:pt x="374" y="304"/>
                    <a:pt x="368" y="296"/>
                    <a:pt x="361" y="290"/>
                  </a:cubicBezTo>
                  <a:cubicBezTo>
                    <a:pt x="378" y="281"/>
                    <a:pt x="395" y="270"/>
                    <a:pt x="405" y="252"/>
                  </a:cubicBezTo>
                  <a:cubicBezTo>
                    <a:pt x="411" y="248"/>
                    <a:pt x="409" y="242"/>
                    <a:pt x="409" y="236"/>
                  </a:cubicBezTo>
                  <a:cubicBezTo>
                    <a:pt x="410" y="230"/>
                    <a:pt x="410" y="224"/>
                    <a:pt x="417" y="222"/>
                  </a:cubicBezTo>
                  <a:cubicBezTo>
                    <a:pt x="416" y="235"/>
                    <a:pt x="412" y="250"/>
                    <a:pt x="433" y="253"/>
                  </a:cubicBezTo>
                  <a:cubicBezTo>
                    <a:pt x="433" y="253"/>
                    <a:pt x="432" y="254"/>
                    <a:pt x="432" y="254"/>
                  </a:cubicBezTo>
                  <a:cubicBezTo>
                    <a:pt x="430" y="253"/>
                    <a:pt x="428" y="252"/>
                    <a:pt x="426" y="252"/>
                  </a:cubicBezTo>
                  <a:cubicBezTo>
                    <a:pt x="420" y="253"/>
                    <a:pt x="414" y="252"/>
                    <a:pt x="412" y="260"/>
                  </a:cubicBezTo>
                  <a:cubicBezTo>
                    <a:pt x="413" y="266"/>
                    <a:pt x="416" y="270"/>
                    <a:pt x="419" y="274"/>
                  </a:cubicBezTo>
                  <a:cubicBezTo>
                    <a:pt x="441" y="305"/>
                    <a:pt x="450" y="338"/>
                    <a:pt x="437" y="375"/>
                  </a:cubicBezTo>
                  <a:cubicBezTo>
                    <a:pt x="435" y="383"/>
                    <a:pt x="433" y="390"/>
                    <a:pt x="431" y="398"/>
                  </a:cubicBezTo>
                  <a:cubicBezTo>
                    <a:pt x="409" y="371"/>
                    <a:pt x="387" y="346"/>
                    <a:pt x="376" y="312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368EF-C658-4A07-82EE-421F54936E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3545" y="254002"/>
            <a:ext cx="8680454" cy="544516"/>
          </a:xfrm>
        </p:spPr>
        <p:txBody>
          <a:bodyPr/>
          <a:lstStyle/>
          <a:p>
            <a:pPr lvl="0"/>
            <a:r>
              <a:rPr lang="en-US" sz="3200">
                <a:solidFill>
                  <a:srgbClr val="97C9BA"/>
                </a:solidFill>
              </a:rPr>
              <a:t>Infographic Style</a:t>
            </a: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EC3BB96B-4F2E-40AF-AD00-6275F56BC492}"/>
              </a:ext>
            </a:extLst>
          </p:cNvPr>
          <p:cNvGrpSpPr/>
          <p:nvPr/>
        </p:nvGrpSpPr>
        <p:grpSpPr>
          <a:xfrm>
            <a:off x="4529992" y="2344192"/>
            <a:ext cx="4147828" cy="574215"/>
            <a:chOff x="4529992" y="2344192"/>
            <a:chExt cx="4147828" cy="574215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093EA96B-D3AE-4062-821A-A1DBF1ADF75D}"/>
                </a:ext>
              </a:extLst>
            </p:cNvPr>
            <p:cNvSpPr txBox="1"/>
            <p:nvPr/>
          </p:nvSpPr>
          <p:spPr>
            <a:xfrm>
              <a:off x="4529992" y="2344192"/>
              <a:ext cx="4147828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5" name="TextBox 33">
              <a:extLst>
                <a:ext uri="{FF2B5EF4-FFF2-40B4-BE49-F238E27FC236}">
                  <a16:creationId xmlns:a16="http://schemas.microsoft.com/office/drawing/2014/main" id="{BFBB3886-E7BC-4D0E-896F-88D92DBBCCFD}"/>
                </a:ext>
              </a:extLst>
            </p:cNvPr>
            <p:cNvSpPr txBox="1"/>
            <p:nvPr/>
          </p:nvSpPr>
          <p:spPr>
            <a:xfrm>
              <a:off x="4529992" y="2549072"/>
              <a:ext cx="4147828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67D1D462-3B6A-45E7-8E2D-E5835640126A}"/>
              </a:ext>
            </a:extLst>
          </p:cNvPr>
          <p:cNvGrpSpPr/>
          <p:nvPr/>
        </p:nvGrpSpPr>
        <p:grpSpPr>
          <a:xfrm>
            <a:off x="4529992" y="2913186"/>
            <a:ext cx="4147828" cy="574216"/>
            <a:chOff x="4529992" y="2913186"/>
            <a:chExt cx="4147828" cy="574216"/>
          </a:xfrm>
        </p:grpSpPr>
        <p:sp>
          <p:nvSpPr>
            <p:cNvPr id="7" name="TextBox 35">
              <a:extLst>
                <a:ext uri="{FF2B5EF4-FFF2-40B4-BE49-F238E27FC236}">
                  <a16:creationId xmlns:a16="http://schemas.microsoft.com/office/drawing/2014/main" id="{F3AC5059-0B67-47B1-930C-187F370A8193}"/>
                </a:ext>
              </a:extLst>
            </p:cNvPr>
            <p:cNvSpPr txBox="1"/>
            <p:nvPr/>
          </p:nvSpPr>
          <p:spPr>
            <a:xfrm>
              <a:off x="4529992" y="2913186"/>
              <a:ext cx="4147828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ECF32ACD-70DE-4870-AC6E-28CDD57D5518}"/>
                </a:ext>
              </a:extLst>
            </p:cNvPr>
            <p:cNvSpPr txBox="1"/>
            <p:nvPr/>
          </p:nvSpPr>
          <p:spPr>
            <a:xfrm>
              <a:off x="4529992" y="3118067"/>
              <a:ext cx="4147828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" name="Group 37">
            <a:extLst>
              <a:ext uri="{FF2B5EF4-FFF2-40B4-BE49-F238E27FC236}">
                <a16:creationId xmlns:a16="http://schemas.microsoft.com/office/drawing/2014/main" id="{62FEA6A1-8F86-4BD0-ACBA-D10FADC46DF9}"/>
              </a:ext>
            </a:extLst>
          </p:cNvPr>
          <p:cNvGrpSpPr/>
          <p:nvPr/>
        </p:nvGrpSpPr>
        <p:grpSpPr>
          <a:xfrm>
            <a:off x="4529992" y="3482190"/>
            <a:ext cx="3643591" cy="574216"/>
            <a:chOff x="4529992" y="3482190"/>
            <a:chExt cx="3643591" cy="574216"/>
          </a:xfrm>
        </p:grpSpPr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85959F01-EC13-4AC7-AF98-95016E36814F}"/>
                </a:ext>
              </a:extLst>
            </p:cNvPr>
            <p:cNvSpPr txBox="1"/>
            <p:nvPr/>
          </p:nvSpPr>
          <p:spPr>
            <a:xfrm>
              <a:off x="4529992" y="3482190"/>
              <a:ext cx="3643591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CC1AD0A8-07CB-4D3A-B41C-4D03CB1E1A56}"/>
                </a:ext>
              </a:extLst>
            </p:cNvPr>
            <p:cNvSpPr txBox="1"/>
            <p:nvPr/>
          </p:nvSpPr>
          <p:spPr>
            <a:xfrm>
              <a:off x="4529992" y="3687071"/>
              <a:ext cx="3643591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id="{5F1FE259-D9F2-429F-A991-09DB8EBD1326}"/>
              </a:ext>
            </a:extLst>
          </p:cNvPr>
          <p:cNvGrpSpPr/>
          <p:nvPr/>
        </p:nvGrpSpPr>
        <p:grpSpPr>
          <a:xfrm>
            <a:off x="4529992" y="4051194"/>
            <a:ext cx="3643591" cy="574215"/>
            <a:chOff x="4529992" y="4051194"/>
            <a:chExt cx="3643591" cy="574215"/>
          </a:xfrm>
        </p:grpSpPr>
        <p:sp>
          <p:nvSpPr>
            <p:cNvPr id="13" name="TextBox 41">
              <a:extLst>
                <a:ext uri="{FF2B5EF4-FFF2-40B4-BE49-F238E27FC236}">
                  <a16:creationId xmlns:a16="http://schemas.microsoft.com/office/drawing/2014/main" id="{F9DB87C2-2A24-4B20-B2FD-B165C6EB7348}"/>
                </a:ext>
              </a:extLst>
            </p:cNvPr>
            <p:cNvSpPr txBox="1"/>
            <p:nvPr/>
          </p:nvSpPr>
          <p:spPr>
            <a:xfrm>
              <a:off x="4529992" y="4051194"/>
              <a:ext cx="3643591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4" name="TextBox 42">
              <a:extLst>
                <a:ext uri="{FF2B5EF4-FFF2-40B4-BE49-F238E27FC236}">
                  <a16:creationId xmlns:a16="http://schemas.microsoft.com/office/drawing/2014/main" id="{7DEFF933-0E5F-4A0D-82AE-EFCF7948D61A}"/>
                </a:ext>
              </a:extLst>
            </p:cNvPr>
            <p:cNvSpPr txBox="1"/>
            <p:nvPr/>
          </p:nvSpPr>
          <p:spPr>
            <a:xfrm>
              <a:off x="4529992" y="4256074"/>
              <a:ext cx="3643591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43">
            <a:extLst>
              <a:ext uri="{FF2B5EF4-FFF2-40B4-BE49-F238E27FC236}">
                <a16:creationId xmlns:a16="http://schemas.microsoft.com/office/drawing/2014/main" id="{22FEC847-946E-4EBC-A094-B96E44B806DF}"/>
              </a:ext>
            </a:extLst>
          </p:cNvPr>
          <p:cNvGrpSpPr/>
          <p:nvPr/>
        </p:nvGrpSpPr>
        <p:grpSpPr>
          <a:xfrm>
            <a:off x="4458559" y="1397504"/>
            <a:ext cx="225902" cy="225902"/>
            <a:chOff x="4458559" y="1397504"/>
            <a:chExt cx="225902" cy="225902"/>
          </a:xfrm>
        </p:grpSpPr>
        <p:sp>
          <p:nvSpPr>
            <p:cNvPr id="16" name="Oval 44">
              <a:extLst>
                <a:ext uri="{FF2B5EF4-FFF2-40B4-BE49-F238E27FC236}">
                  <a16:creationId xmlns:a16="http://schemas.microsoft.com/office/drawing/2014/main" id="{1B7B8A5B-2B00-4D3F-8E80-A60E4934E336}"/>
                </a:ext>
              </a:extLst>
            </p:cNvPr>
            <p:cNvSpPr/>
            <p:nvPr/>
          </p:nvSpPr>
          <p:spPr>
            <a:xfrm>
              <a:off x="4458559" y="1397504"/>
              <a:ext cx="225902" cy="22590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1249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FFDFC6"/>
                </a:solidFill>
                <a:uFillTx/>
                <a:latin typeface="Arial"/>
                <a:ea typeface="맑은 고딕" pitchFamily="34"/>
                <a:cs typeface="Arial" pitchFamily="34"/>
              </a:endParaRPr>
            </a:p>
          </p:txBody>
        </p:sp>
        <p:sp>
          <p:nvSpPr>
            <p:cNvPr id="17" name="Chevron 46">
              <a:extLst>
                <a:ext uri="{FF2B5EF4-FFF2-40B4-BE49-F238E27FC236}">
                  <a16:creationId xmlns:a16="http://schemas.microsoft.com/office/drawing/2014/main" id="{5162E7BF-42EE-4723-B212-E7104BA9BABF}"/>
                </a:ext>
              </a:extLst>
            </p:cNvPr>
            <p:cNvSpPr/>
            <p:nvPr/>
          </p:nvSpPr>
          <p:spPr>
            <a:xfrm>
              <a:off x="4530257" y="1447211"/>
              <a:ext cx="90845" cy="124138"/>
            </a:xfrm>
            <a:custGeom>
              <a:avLst>
                <a:gd name="f8" fmla="val 59907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9907"/>
                <a:gd name="f9" fmla="+- 0 0 -360"/>
                <a:gd name="f10" fmla="+- 0 0 -270"/>
                <a:gd name="f11" fmla="+- 0 0 -18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7 f33 1"/>
                <a:gd name="f42" fmla="*/ f36 f33 1"/>
                <a:gd name="f43" fmla="*/ f39 1 2"/>
                <a:gd name="f44" fmla="min f40 f39"/>
                <a:gd name="f45" fmla="+- f15 f43 0"/>
                <a:gd name="f46" fmla="*/ f44 f16 1"/>
                <a:gd name="f47" fmla="*/ f46 1 100000"/>
                <a:gd name="f48" fmla="*/ f45 f33 1"/>
                <a:gd name="f49" fmla="+- f36 0 f47"/>
                <a:gd name="f50" fmla="*/ f47 f33 1"/>
                <a:gd name="f51" fmla="*/ f49 1 2"/>
                <a:gd name="f52" fmla="+- f49 0 f47"/>
                <a:gd name="f53" fmla="*/ f49 f33 1"/>
                <a:gd name="f54" fmla="?: f52 f47 f15"/>
                <a:gd name="f55" fmla="?: f52 f49 f36"/>
                <a:gd name="f56" fmla="*/ f51 f33 1"/>
                <a:gd name="f57" fmla="*/ f54 f33 1"/>
                <a:gd name="f58" fmla="*/ f55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6" y="f38"/>
                </a:cxn>
                <a:cxn ang="f31">
                  <a:pos x="f50" y="f48"/>
                </a:cxn>
                <a:cxn ang="f32">
                  <a:pos x="f56" y="f41"/>
                </a:cxn>
              </a:cxnLst>
              <a:rect l="f57" t="f38" r="f58" b="f41"/>
              <a:pathLst>
                <a:path>
                  <a:moveTo>
                    <a:pt x="f38" y="f38"/>
                  </a:moveTo>
                  <a:lnTo>
                    <a:pt x="f53" y="f38"/>
                  </a:lnTo>
                  <a:lnTo>
                    <a:pt x="f42" y="f48"/>
                  </a:lnTo>
                  <a:lnTo>
                    <a:pt x="f53" y="f41"/>
                  </a:lnTo>
                  <a:lnTo>
                    <a:pt x="f38" y="f41"/>
                  </a:lnTo>
                  <a:lnTo>
                    <a:pt x="f50" y="f48"/>
                  </a:lnTo>
                  <a:close/>
                </a:path>
              </a:pathLst>
            </a:custGeom>
            <a:solidFill>
              <a:srgbClr val="FFDFC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FFDFC6"/>
                </a:solidFill>
                <a:uFillTx/>
                <a:latin typeface="Arial"/>
                <a:ea typeface="맑은 고딕" pitchFamily="34"/>
                <a:cs typeface="Arial" pitchFamily="34"/>
              </a:endParaRPr>
            </a:p>
          </p:txBody>
        </p:sp>
      </p:grpSp>
      <p:sp>
        <p:nvSpPr>
          <p:cNvPr id="18" name="TextBox 46">
            <a:extLst>
              <a:ext uri="{FF2B5EF4-FFF2-40B4-BE49-F238E27FC236}">
                <a16:creationId xmlns:a16="http://schemas.microsoft.com/office/drawing/2014/main" id="{C97CB8D9-7FFE-4C00-B431-C7D316ACCD20}"/>
              </a:ext>
            </a:extLst>
          </p:cNvPr>
          <p:cNvSpPr txBox="1"/>
          <p:nvPr/>
        </p:nvSpPr>
        <p:spPr>
          <a:xfrm>
            <a:off x="4785731" y="1364531"/>
            <a:ext cx="389208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 pitchFamily="34"/>
              </a:rPr>
              <a:t>Contents Here</a:t>
            </a:r>
          </a:p>
        </p:txBody>
      </p:sp>
      <p:sp>
        <p:nvSpPr>
          <p:cNvPr id="19" name="TextBox 47">
            <a:extLst>
              <a:ext uri="{FF2B5EF4-FFF2-40B4-BE49-F238E27FC236}">
                <a16:creationId xmlns:a16="http://schemas.microsoft.com/office/drawing/2014/main" id="{0B4BBD89-FC22-4DD4-BE0B-819AFB0F854B}"/>
              </a:ext>
            </a:extLst>
          </p:cNvPr>
          <p:cNvSpPr txBox="1"/>
          <p:nvPr/>
        </p:nvSpPr>
        <p:spPr>
          <a:xfrm>
            <a:off x="4785741" y="1648571"/>
            <a:ext cx="3892481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21" name="Gráfico 2">
            <a:extLst>
              <a:ext uri="{FF2B5EF4-FFF2-40B4-BE49-F238E27FC236}">
                <a16:creationId xmlns:a16="http://schemas.microsoft.com/office/drawing/2014/main" id="{CF145B84-FDA1-4464-87E3-6738CA17CFE8}"/>
              </a:ext>
            </a:extLst>
          </p:cNvPr>
          <p:cNvSpPr/>
          <p:nvPr/>
        </p:nvSpPr>
        <p:spPr>
          <a:xfrm flipH="1">
            <a:off x="6755696" y="155667"/>
            <a:ext cx="2508427" cy="12434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15825"/>
              <a:gd name="f7" fmla="val 1296643"/>
              <a:gd name="f8" fmla="val 1177265"/>
              <a:gd name="f9" fmla="val 865118"/>
              <a:gd name="f10" fmla="val 1222193"/>
              <a:gd name="f11" fmla="val 900647"/>
              <a:gd name="f12" fmla="val 1261864"/>
              <a:gd name="f13" fmla="val 941114"/>
              <a:gd name="f14" fmla="val 1294127"/>
              <a:gd name="f15" fmla="val 988592"/>
              <a:gd name="f16" fmla="val 1298110"/>
              <a:gd name="f17" fmla="val 994407"/>
              <a:gd name="f18" fmla="val 1305518"/>
              <a:gd name="f19" fmla="val 999665"/>
              <a:gd name="f20" fmla="val 1302332"/>
              <a:gd name="f21" fmla="val 1007471"/>
              <a:gd name="f22" fmla="val 1298428"/>
              <a:gd name="f23" fmla="val 1017190"/>
              <a:gd name="f24" fmla="val 1288391"/>
              <a:gd name="f25" fmla="val 1015039"/>
              <a:gd name="f26" fmla="val 1280505"/>
              <a:gd name="f27" fmla="val 1014880"/>
              <a:gd name="f28" fmla="val 1228646"/>
              <a:gd name="f29" fmla="val 1013366"/>
              <a:gd name="f30" fmla="val 1177026"/>
              <a:gd name="f31" fmla="val 1008268"/>
              <a:gd name="f32" fmla="val 1127875"/>
              <a:gd name="f33" fmla="val 990902"/>
              <a:gd name="f34" fmla="val 1094258"/>
              <a:gd name="f35" fmla="val 979032"/>
              <a:gd name="f36" fmla="val 1065740"/>
              <a:gd name="f37" fmla="val 960790"/>
              <a:gd name="f38" fmla="val 1069006"/>
              <a:gd name="f39" fmla="val 917853"/>
              <a:gd name="f40" fmla="val 1070440"/>
              <a:gd name="f41" fmla="val 899372"/>
              <a:gd name="f42" fmla="val 1055065"/>
              <a:gd name="f43" fmla="val 897062"/>
              <a:gd name="f44" fmla="val 1042718"/>
              <a:gd name="f45" fmla="val 892681"/>
              <a:gd name="f46" fmla="val 964651"/>
              <a:gd name="f47" fmla="val 865038"/>
              <a:gd name="f48" fmla="val 893116"/>
              <a:gd name="f49" fmla="val 826801"/>
              <a:gd name="f50" fmla="val 835840"/>
              <a:gd name="f51" fmla="val 765543"/>
              <a:gd name="f52" fmla="val 824608"/>
              <a:gd name="f53" fmla="val 753514"/>
              <a:gd name="f54" fmla="val 811384"/>
              <a:gd name="f55" fmla="val 741644"/>
              <a:gd name="f56" fmla="val 804932"/>
              <a:gd name="f57" fmla="val 727067"/>
              <a:gd name="f58" fmla="val 785335"/>
              <a:gd name="f59" fmla="val 682775"/>
              <a:gd name="f60" fmla="val 748532"/>
              <a:gd name="f61" fmla="val 661108"/>
              <a:gd name="f62" fmla="val 706870"/>
              <a:gd name="f63" fmla="val 642945"/>
              <a:gd name="f64" fmla="val 676917"/>
              <a:gd name="f65" fmla="val 629881"/>
              <a:gd name="f66" fmla="val 648638"/>
              <a:gd name="f67" fmla="val 612754"/>
              <a:gd name="f68" fmla="val 614941"/>
              <a:gd name="f69" fmla="val 594990"/>
              <a:gd name="f70" fmla="val 627607"/>
              <a:gd name="f71" fmla="val 666126"/>
              <a:gd name="f72" fmla="val 653736"/>
              <a:gd name="f73" fmla="val 726350"/>
              <a:gd name="f74" fmla="val 684644"/>
              <a:gd name="f75" fmla="val 784581"/>
              <a:gd name="f76" fmla="val 719854"/>
              <a:gd name="f77" fmla="val 850779"/>
              <a:gd name="f78" fmla="val 764783"/>
              <a:gd name="f79" fmla="val 909967"/>
              <a:gd name="f80" fmla="val 819828"/>
              <a:gd name="f81" fmla="val 961268"/>
              <a:gd name="f82" fmla="val 833848"/>
              <a:gd name="f83" fmla="val 974332"/>
              <a:gd name="f84" fmla="val 845319"/>
              <a:gd name="f85" fmla="val 979670"/>
              <a:gd name="f86" fmla="val 864996"/>
              <a:gd name="f87" fmla="val 966765"/>
              <a:gd name="f88" fmla="val 897975"/>
              <a:gd name="f89" fmla="val 945177"/>
              <a:gd name="f90" fmla="val 933424"/>
              <a:gd name="f91" fmla="val 948443"/>
              <a:gd name="f92" fmla="val 967758"/>
              <a:gd name="f93" fmla="val 968358"/>
              <a:gd name="f94" fmla="val 1014996"/>
              <a:gd name="f95" fmla="val 995761"/>
              <a:gd name="f96" fmla="val 1047259"/>
              <a:gd name="f97" fmla="val 1037822"/>
              <a:gd name="f98" fmla="val 1076096"/>
              <a:gd name="f99" fmla="val 1081874"/>
              <a:gd name="f100" fmla="val 1114014"/>
              <a:gd name="f101" fmla="val 1139946"/>
              <a:gd name="f102" fmla="val 1145002"/>
              <a:gd name="f103" fmla="val 1202082"/>
              <a:gd name="f104" fmla="val 1171768"/>
              <a:gd name="f105" fmla="val 1266208"/>
              <a:gd name="f106" fmla="val 1175193"/>
              <a:gd name="f107" fmla="val 1274413"/>
              <a:gd name="f108" fmla="val 1183558"/>
              <a:gd name="f109" fmla="val 1283813"/>
              <a:gd name="f110" fmla="val 1177185"/>
              <a:gd name="f111" fmla="val 1292178"/>
              <a:gd name="f112" fmla="val 1170653"/>
              <a:gd name="f113" fmla="val 1300781"/>
              <a:gd name="f114" fmla="val 1159899"/>
              <a:gd name="f115" fmla="val 1294647"/>
              <a:gd name="f116" fmla="val 1151056"/>
              <a:gd name="f117" fmla="val 1292735"/>
              <a:gd name="f118" fmla="val 1067014"/>
              <a:gd name="f119" fmla="val 1274015"/>
              <a:gd name="f120" fmla="val 984964"/>
              <a:gd name="f121" fmla="val 1249241"/>
              <a:gd name="f122" fmla="val 907933"/>
              <a:gd name="f123" fmla="val 1209888"/>
              <a:gd name="f124" fmla="val 877343"/>
              <a:gd name="f125" fmla="val 1194275"/>
              <a:gd name="f126" fmla="val 848665"/>
              <a:gd name="f127" fmla="val 1175794"/>
              <a:gd name="f128" fmla="val 824687"/>
              <a:gd name="f129" fmla="val 1151019"/>
              <a:gd name="f130" fmla="val 789318"/>
              <a:gd name="f131" fmla="val 1114455"/>
              <a:gd name="f132" fmla="val 782945"/>
              <a:gd name="f133" fmla="val 1078369"/>
              <a:gd name="f134" fmla="val 804215"/>
              <a:gd name="f135" fmla="val 1032166"/>
              <a:gd name="f136" fmla="val 809154"/>
              <a:gd name="f137" fmla="val 1021332"/>
              <a:gd name="f138" fmla="val 814491"/>
              <a:gd name="f139" fmla="val 1013446"/>
              <a:gd name="f140" fmla="val 802382"/>
              <a:gd name="f141" fmla="val 1002692"/>
              <a:gd name="f142" fmla="val 681617"/>
              <a:gd name="f143" fmla="val 895787"/>
              <a:gd name="f144" fmla="val 613189"/>
              <a:gd name="f145" fmla="val 756063"/>
              <a:gd name="f146" fmla="val 557188"/>
              <a:gd name="f147" fmla="val 608850"/>
              <a:gd name="f148" fmla="val 542849"/>
              <a:gd name="f149" fmla="val 571171"/>
              <a:gd name="f150" fmla="val 529864"/>
              <a:gd name="f151" fmla="val 532854"/>
              <a:gd name="f152" fmla="val 518712"/>
              <a:gd name="f153" fmla="val 494139"/>
              <a:gd name="f154" fmla="val 512976"/>
              <a:gd name="f155" fmla="val 474145"/>
              <a:gd name="f156" fmla="val 502461"/>
              <a:gd name="f157" fmla="val 468011"/>
              <a:gd name="f158" fmla="val 482944"/>
              <a:gd name="f159" fmla="val 468967"/>
              <a:gd name="f160" fmla="val 373411"/>
              <a:gd name="f161" fmla="val 474224"/>
              <a:gd name="f162" fmla="val 263878"/>
              <a:gd name="f163" fmla="val 478765"/>
              <a:gd name="f164" fmla="val 154424"/>
              <a:gd name="f165" fmla="val 483545"/>
              <a:gd name="f166" fmla="val 112045"/>
              <a:gd name="f167" fmla="val 485377"/>
              <a:gd name="f168" fmla="val 69666"/>
              <a:gd name="f169" fmla="val 486412"/>
              <a:gd name="f170" fmla="val 27366"/>
              <a:gd name="f171" fmla="val 488882"/>
              <a:gd name="f172" fmla="val 7690"/>
              <a:gd name="f173" fmla="val 490077"/>
              <a:gd name="f174" fmla="val 2910"/>
              <a:gd name="f175" fmla="val 481155"/>
              <a:gd name="f176" fmla="val 1874"/>
              <a:gd name="f177" fmla="val 463390"/>
              <a:gd name="f178" fmla="val -3383"/>
              <a:gd name="f179" fmla="val 372339"/>
              <a:gd name="f180" fmla="val -3702"/>
              <a:gd name="f181" fmla="val 372896"/>
              <a:gd name="f182" fmla="val 86952"/>
              <a:gd name="f183" fmla="val 372179"/>
              <a:gd name="f184" fmla="val 279412"/>
              <a:gd name="f185" fmla="val 370506"/>
              <a:gd name="f186" fmla="val 471951"/>
              <a:gd name="f187" fmla="val 371223"/>
              <a:gd name="f188" fmla="val 664331"/>
              <a:gd name="f189" fmla="val 365408"/>
              <a:gd name="f190" fmla="val 894868"/>
              <a:gd name="f191" fmla="val 358398"/>
              <a:gd name="f192" fmla="val 1125246"/>
              <a:gd name="f193" fmla="val 347325"/>
              <a:gd name="f194" fmla="val 1355545"/>
              <a:gd name="f195" fmla="val 334580"/>
              <a:gd name="f196" fmla="val 1563220"/>
              <a:gd name="f197" fmla="val 323108"/>
              <a:gd name="f198" fmla="val 1769779"/>
              <a:gd name="f199" fmla="val 300724"/>
              <a:gd name="f200" fmla="val 1973152"/>
              <a:gd name="f201" fmla="val 254680"/>
              <a:gd name="f202" fmla="val 2080694"/>
              <a:gd name="f203" fmla="val 230384"/>
              <a:gd name="f204" fmla="val 2183456"/>
              <a:gd name="f205" fmla="val 193342"/>
              <a:gd name="f206" fmla="val 2281359"/>
              <a:gd name="f207" fmla="val 142439"/>
              <a:gd name="f208" fmla="val 2296414"/>
              <a:gd name="f209" fmla="val 134632"/>
              <a:gd name="f210" fmla="val 2306531"/>
              <a:gd name="f211" fmla="val 127622"/>
              <a:gd name="f212" fmla="val 2301592"/>
              <a:gd name="f213" fmla="val 107149"/>
              <a:gd name="f214" fmla="val 2296494"/>
              <a:gd name="f215" fmla="val 86119"/>
              <a:gd name="f216" fmla="val 2307965"/>
              <a:gd name="f217" fmla="val 68593"/>
              <a:gd name="f218" fmla="val 2324455"/>
              <a:gd name="f219" fmla="val 56087"/>
              <a:gd name="f220" fmla="val 2371375"/>
              <a:gd name="f221" fmla="val 20319"/>
              <a:gd name="f222" fmla="val 2427376"/>
              <a:gd name="f223" fmla="val 9246"/>
              <a:gd name="f224" fmla="val 2483776"/>
              <a:gd name="f225" fmla="val 484"/>
              <a:gd name="f226" fmla="val 2503611"/>
              <a:gd name="f227" fmla="val -2623"/>
              <a:gd name="f228" fmla="val 2500584"/>
              <a:gd name="f229" fmla="val 9804"/>
              <a:gd name="f230" fmla="val 2494610"/>
              <a:gd name="f231" fmla="val 21514"/>
              <a:gd name="f232" fmla="val 2468640"/>
              <a:gd name="f233" fmla="val 72576"/>
              <a:gd name="f234" fmla="val 2438369"/>
              <a:gd name="f235" fmla="val 120452"/>
              <a:gd name="f236" fmla="val 2388183"/>
              <a:gd name="f237" fmla="val 159725"/>
              <a:gd name="f238" fmla="val 2430483"/>
              <a:gd name="f239" fmla="val 163150"/>
              <a:gd name="f240" fmla="val 2468561"/>
              <a:gd name="f241" fmla="val 159327"/>
              <a:gd name="f242" fmla="val 2505364"/>
              <a:gd name="f243" fmla="val 168408"/>
              <a:gd name="f244" fmla="val 2514923"/>
              <a:gd name="f245" fmla="val 170718"/>
              <a:gd name="f246" fmla="val 2528545"/>
              <a:gd name="f247" fmla="val 168488"/>
              <a:gd name="f248" fmla="val 2531333"/>
              <a:gd name="f249" fmla="val 180596"/>
              <a:gd name="f250" fmla="val 2533563"/>
              <a:gd name="f251" fmla="val 190553"/>
              <a:gd name="f252" fmla="val 2522252"/>
              <a:gd name="f253" fmla="val 196130"/>
              <a:gd name="f254" fmla="val 2515321"/>
              <a:gd name="f255" fmla="val 201706"/>
              <a:gd name="f256" fmla="val 2480908"/>
              <a:gd name="f257" fmla="val 229906"/>
              <a:gd name="f258" fmla="val 2446893"/>
              <a:gd name="f259" fmla="val 258822"/>
              <a:gd name="f260" fmla="val 2403239"/>
              <a:gd name="f261" fmla="val 272524"/>
              <a:gd name="f262" fmla="val 2384519"/>
              <a:gd name="f263" fmla="val 278419"/>
              <a:gd name="f264" fmla="val 2363967"/>
              <a:gd name="f265" fmla="val 281605"/>
              <a:gd name="f266" fmla="val 2351141"/>
              <a:gd name="f267" fmla="val 265514"/>
              <a:gd name="f268" fmla="val 2334970"/>
              <a:gd name="f269" fmla="val 245201"/>
              <a:gd name="f270" fmla="val 2321268"/>
              <a:gd name="f271" fmla="val 252370"/>
              <a:gd name="f272" fmla="val 2303106"/>
              <a:gd name="f273" fmla="val 260256"/>
              <a:gd name="f274" fmla="val 2220418"/>
              <a:gd name="f275" fmla="val 296183"/>
              <a:gd name="f276" fmla="val 2135739"/>
              <a:gd name="f277" fmla="val 313470"/>
              <a:gd name="f278" fmla="val 2046758"/>
              <a:gd name="f279" fmla="val 283995"/>
              <a:gd name="f280" fmla="val 2040147"/>
              <a:gd name="f281" fmla="val 281844"/>
              <a:gd name="f282" fmla="val 2032021"/>
              <a:gd name="f283" fmla="val 280410"/>
              <a:gd name="f284" fmla="val 2025648"/>
              <a:gd name="f285" fmla="val 282163"/>
              <a:gd name="f286" fmla="val 1981995"/>
              <a:gd name="f287" fmla="val 294271"/>
              <a:gd name="f288" fmla="val 1938580"/>
              <a:gd name="f289" fmla="val 307256"/>
              <a:gd name="f290" fmla="val 1889748"/>
              <a:gd name="f291" fmla="val 321515"/>
              <a:gd name="f292" fmla="val 1935552"/>
              <a:gd name="f293" fmla="val 354654"/>
              <a:gd name="f294" fmla="val 1981915"/>
              <a:gd name="f295" fmla="val 375764"/>
              <a:gd name="f296" fmla="val 2030667"/>
              <a:gd name="f297" fmla="val 392254"/>
              <a:gd name="f298" fmla="val 2090094"/>
              <a:gd name="f299" fmla="val 412248"/>
              <a:gd name="f300" fmla="val 2151671"/>
              <a:gd name="f301" fmla="val 419099"/>
              <a:gd name="f302" fmla="val 2213807"/>
              <a:gd name="f303" fmla="val 421967"/>
              <a:gd name="f304" fmla="val 2227269"/>
              <a:gd name="f305" fmla="val 422604"/>
              <a:gd name="f306" fmla="val 2239139"/>
              <a:gd name="f307" fmla="val 2246706"/>
              <a:gd name="f308" fmla="val 406035"/>
              <a:gd name="f309" fmla="val 2271162"/>
              <a:gd name="f310" fmla="val 352264"/>
              <a:gd name="f311" fmla="val 2303345"/>
              <a:gd name="f312" fmla="val 332986"/>
              <a:gd name="f313" fmla="val 2361178"/>
              <a:gd name="f314" fmla="val 337208"/>
              <a:gd name="f315" fmla="val 2445937"/>
              <a:gd name="f316" fmla="val 343502"/>
              <a:gd name="f317" fmla="val 2524721"/>
              <a:gd name="f318" fmla="val 371861"/>
              <a:gd name="f319" fmla="val 2601753"/>
              <a:gd name="f320" fmla="val 405557"/>
              <a:gd name="f321" fmla="val 2620394"/>
              <a:gd name="f322" fmla="val 413762"/>
              <a:gd name="f323" fmla="val 2620234"/>
              <a:gd name="f324" fmla="val 422923"/>
              <a:gd name="f325" fmla="val 2602948"/>
              <a:gd name="f326" fmla="val 432801"/>
              <a:gd name="f327" fmla="val 2530138"/>
              <a:gd name="f328" fmla="val 474623"/>
              <a:gd name="f329" fmla="val 2456372"/>
              <a:gd name="f330" fmla="val 514453"/>
              <a:gd name="f331" fmla="val 2372331"/>
              <a:gd name="f332" fmla="val 529588"/>
              <a:gd name="f333" fmla="val 2308762"/>
              <a:gd name="f334" fmla="val 540980"/>
              <a:gd name="f335" fmla="val 2279606"/>
              <a:gd name="f336" fmla="val 527358"/>
              <a:gd name="f337" fmla="val 2248459"/>
              <a:gd name="f338" fmla="val 471436"/>
              <a:gd name="f339" fmla="val 2242484"/>
              <a:gd name="f340" fmla="val 460682"/>
              <a:gd name="f341" fmla="val 2234598"/>
              <a:gd name="f342" fmla="val 457177"/>
              <a:gd name="f343" fmla="val 2223366"/>
              <a:gd name="f344" fmla="val 457336"/>
              <a:gd name="f345" fmla="val 2086668"/>
              <a:gd name="f346" fmla="val 459328"/>
              <a:gd name="f347" fmla="val 1963991"/>
              <a:gd name="f348" fmla="val 410655"/>
              <a:gd name="f349" fmla="val 1844899"/>
              <a:gd name="f350" fmla="val 350830"/>
              <a:gd name="f351" fmla="val 1823072"/>
              <a:gd name="f352" fmla="val 339837"/>
              <a:gd name="f353" fmla="val 1802281"/>
              <a:gd name="f354" fmla="val 336571"/>
              <a:gd name="f355" fmla="val 1779259"/>
              <a:gd name="f356" fmla="val 340156"/>
              <a:gd name="f357" fmla="val 1642402"/>
              <a:gd name="f358" fmla="val 361584"/>
              <a:gd name="f359" fmla="val 1504988"/>
              <a:gd name="f360" fmla="val 379349"/>
              <a:gd name="f361" fmla="val 1367414"/>
              <a:gd name="f362" fmla="val 395599"/>
              <a:gd name="f363" fmla="val 1362395"/>
              <a:gd name="f364" fmla="val 396157"/>
              <a:gd name="f365" fmla="val 1356979"/>
              <a:gd name="f366" fmla="val 396316"/>
              <a:gd name="f367" fmla="val 1353553"/>
              <a:gd name="f368" fmla="val 404123"/>
              <a:gd name="f369" fmla="val 1388524"/>
              <a:gd name="f370" fmla="val 421887"/>
              <a:gd name="f371" fmla="val 1425327"/>
              <a:gd name="f372" fmla="val 433916"/>
              <a:gd name="f373" fmla="val 1463883"/>
              <a:gd name="f374" fmla="val 440926"/>
              <a:gd name="f375" fmla="val 1477425"/>
              <a:gd name="f376" fmla="val 443396"/>
              <a:gd name="f377" fmla="val 1487462"/>
              <a:gd name="f378" fmla="val 438696"/>
              <a:gd name="f379" fmla="val 1495588"/>
              <a:gd name="f380" fmla="val 426986"/>
              <a:gd name="f381" fmla="val 1513910"/>
              <a:gd name="f382" fmla="val 400698"/>
              <a:gd name="f383" fmla="val 1539879"/>
              <a:gd name="f384" fmla="val 394564"/>
              <a:gd name="f385" fmla="val 1569592"/>
              <a:gd name="f386" fmla="val 402530"/>
              <a:gd name="f387" fmla="val 1635551"/>
              <a:gd name="f388" fmla="val 420135"/>
              <a:gd name="f389" fmla="val 1687649"/>
              <a:gd name="f390" fmla="val 461001"/>
              <a:gd name="f391" fmla="val 1738234"/>
              <a:gd name="f392" fmla="val 504097"/>
              <a:gd name="f393" fmla="val 1751457"/>
              <a:gd name="f394" fmla="val 515329"/>
              <a:gd name="f395" fmla="val 1746917"/>
              <a:gd name="f396" fmla="val 522897"/>
              <a:gd name="f397" fmla="val 1731383"/>
              <a:gd name="f398" fmla="val 526959"/>
              <a:gd name="f399" fmla="val 1670761"/>
              <a:gd name="f400" fmla="val 542971"/>
              <a:gd name="f401" fmla="val 1609104"/>
              <a:gd name="f402" fmla="val 549902"/>
              <a:gd name="f403" fmla="val 1546889"/>
              <a:gd name="f404" fmla="val 542493"/>
              <a:gd name="f405" fmla="val 1511679"/>
              <a:gd name="f406" fmla="val 538271"/>
              <a:gd name="f407" fmla="val 1483957"/>
              <a:gd name="f408" fmla="val 520746"/>
              <a:gd name="f409" fmla="val 1479815"/>
              <a:gd name="f410" fmla="val 480677"/>
              <a:gd name="f411" fmla="val 1478222"/>
              <a:gd name="f412" fmla="val 465063"/>
              <a:gd name="f413" fmla="val 1468185"/>
              <a:gd name="f414" fmla="val 460523"/>
              <a:gd name="f415" fmla="val 1456076"/>
              <a:gd name="f416" fmla="val 464904"/>
              <a:gd name="f417" fmla="val 1441737"/>
              <a:gd name="f418" fmla="val 470162"/>
              <a:gd name="f419" fmla="val 1452013"/>
              <a:gd name="f420" fmla="val 480916"/>
              <a:gd name="f421" fmla="val 1455120"/>
              <a:gd name="f422" fmla="val 488085"/>
              <a:gd name="f423" fmla="val 1479018"/>
              <a:gd name="f424" fmla="val 543210"/>
              <a:gd name="f425" fmla="val 1512078"/>
              <a:gd name="f426" fmla="val 591245"/>
              <a:gd name="f427" fmla="val 1563618"/>
              <a:gd name="f428" fmla="val 624384"/>
              <a:gd name="f429" fmla="val 1578833"/>
              <a:gd name="f430" fmla="val 634182"/>
              <a:gd name="f431" fmla="val 1592774"/>
              <a:gd name="f432" fmla="val 642547"/>
              <a:gd name="f433" fmla="val 1609582"/>
              <a:gd name="f434" fmla="val 624145"/>
              <a:gd name="f435" fmla="val 1620734"/>
              <a:gd name="f436" fmla="val 611957"/>
              <a:gd name="f437" fmla="val 1638100"/>
              <a:gd name="f438" fmla="val 613311"/>
              <a:gd name="f439" fmla="val 1653634"/>
              <a:gd name="f440" fmla="val 617613"/>
              <a:gd name="f441" fmla="val 1695695"/>
              <a:gd name="f442" fmla="val 629323"/>
              <a:gd name="f443" fmla="val 1729073"/>
              <a:gd name="f444" fmla="val 655691"/>
              <a:gd name="f445" fmla="val 1761733"/>
              <a:gd name="f446" fmla="val 1771691"/>
              <a:gd name="f447" fmla="val 691060"/>
              <a:gd name="f448" fmla="val 1774559"/>
              <a:gd name="f449" fmla="val 701177"/>
              <a:gd name="f450" fmla="val 1757989"/>
              <a:gd name="f451" fmla="val 704363"/>
              <a:gd name="f452" fmla="val 1714495"/>
              <a:gd name="f453" fmla="val 712807"/>
              <a:gd name="f454" fmla="val 1671000"/>
              <a:gd name="f455" fmla="val 724677"/>
              <a:gd name="f456" fmla="val 1626151"/>
              <a:gd name="f457" fmla="val 712250"/>
              <a:gd name="f458" fmla="val 1608148"/>
              <a:gd name="f459" fmla="val 707231"/>
              <a:gd name="f460" fmla="val 1591738"/>
              <a:gd name="f461" fmla="val 699345"/>
              <a:gd name="f462" fmla="val 1590862"/>
              <a:gd name="f463" fmla="val 678394"/>
              <a:gd name="f464" fmla="val 1589746"/>
              <a:gd name="f465" fmla="val 650513"/>
              <a:gd name="f466" fmla="val 1565530"/>
              <a:gd name="f467" fmla="val 651708"/>
              <a:gd name="f468" fmla="val 1549438"/>
              <a:gd name="f469" fmla="val 643901"/>
              <a:gd name="f470" fmla="val 1539242"/>
              <a:gd name="f471" fmla="val 638962"/>
              <a:gd name="f472" fmla="val 1538604"/>
              <a:gd name="f473" fmla="val 649637"/>
              <a:gd name="f474" fmla="val 1538684"/>
              <a:gd name="f475" fmla="val 656886"/>
              <a:gd name="f476" fmla="val 1539003"/>
              <a:gd name="f477" fmla="val 684050"/>
              <a:gd name="f478" fmla="val 1544977"/>
              <a:gd name="f479" fmla="val 710178"/>
              <a:gd name="f480" fmla="val 1552943"/>
              <a:gd name="f481" fmla="val 735988"/>
              <a:gd name="f482" fmla="val 1555174"/>
              <a:gd name="f483" fmla="val 743158"/>
              <a:gd name="f484" fmla="val 1559237"/>
              <a:gd name="f485" fmla="val 749132"/>
              <a:gd name="f486" fmla="val 1568557"/>
              <a:gd name="f487" fmla="val 747699"/>
              <a:gd name="f488" fmla="val 1605041"/>
              <a:gd name="f489" fmla="val 742043"/>
              <a:gd name="f490" fmla="val 1620655"/>
              <a:gd name="f491" fmla="val 766737"/>
              <a:gd name="f492" fmla="val 1633400"/>
              <a:gd name="f493" fmla="val 793742"/>
              <a:gd name="f494" fmla="val 1642641"/>
              <a:gd name="f495" fmla="val 813339"/>
              <a:gd name="f496" fmla="val 1649970"/>
              <a:gd name="f497" fmla="val 833891"/>
              <a:gd name="f498" fmla="val 1656980"/>
              <a:gd name="f499" fmla="val 854364"/>
              <a:gd name="f500" fmla="val 1663273"/>
              <a:gd name="f501" fmla="val 872765"/>
              <a:gd name="f502" fmla="val 1655626"/>
              <a:gd name="f503" fmla="val 876908"/>
              <a:gd name="f504" fmla="val 1638499"/>
              <a:gd name="f505" fmla="val 870615"/>
              <a:gd name="f506" fmla="val 859781"/>
              <a:gd name="f507" fmla="val 1581302"/>
              <a:gd name="f508" fmla="val 846239"/>
              <a:gd name="f509" fmla="val 1557564"/>
              <a:gd name="f510" fmla="val 825606"/>
              <a:gd name="f511" fmla="val 1540994"/>
              <a:gd name="f512" fmla="val 811188"/>
              <a:gd name="f513" fmla="val 1529523"/>
              <a:gd name="f514" fmla="val 794141"/>
              <a:gd name="f515" fmla="val 1541393"/>
              <a:gd name="f516" fmla="val 771278"/>
              <a:gd name="f517" fmla="val 1547048"/>
              <a:gd name="f518" fmla="val 760285"/>
              <a:gd name="f519" fmla="val 1542747"/>
              <a:gd name="f520" fmla="val 752000"/>
              <a:gd name="f521" fmla="val 1538525"/>
              <a:gd name="f522" fmla="val 742202"/>
              <a:gd name="f523" fmla="val 1531196"/>
              <a:gd name="f524" fmla="val 725155"/>
              <a:gd name="f525" fmla="val 1524186"/>
              <a:gd name="f526" fmla="val 707789"/>
              <a:gd name="f527" fmla="val 1519327"/>
              <a:gd name="f528" fmla="val 689945"/>
              <a:gd name="f529" fmla="val 1512157"/>
              <a:gd name="f530" fmla="val 663418"/>
              <a:gd name="f531" fmla="val 1478142"/>
              <a:gd name="f532" fmla="val 590529"/>
              <a:gd name="f533" fmla="val 1461254"/>
              <a:gd name="f534" fmla="val 568622"/>
              <a:gd name="f535" fmla="val 1441578"/>
              <a:gd name="f536" fmla="val 543051"/>
              <a:gd name="f537" fmla="val 1423415"/>
              <a:gd name="f538" fmla="val 516365"/>
              <a:gd name="f539" fmla="val 1414812"/>
              <a:gd name="f540" fmla="val 484978"/>
              <a:gd name="f541" fmla="val 1408519"/>
              <a:gd name="f542" fmla="val 462196"/>
              <a:gd name="f543" fmla="val 1395375"/>
              <a:gd name="f544" fmla="val 449370"/>
              <a:gd name="f545" fmla="val 1372353"/>
              <a:gd name="f546" fmla="val 446104"/>
              <a:gd name="f547" fmla="val 1370282"/>
              <a:gd name="f548" fmla="val 445786"/>
              <a:gd name="f549" fmla="val 1368131"/>
              <a:gd name="f550" fmla="val 445547"/>
              <a:gd name="f551" fmla="val 1366379"/>
              <a:gd name="f552" fmla="val 444591"/>
              <a:gd name="f553" fmla="val 1273255"/>
              <a:gd name="f554" fmla="val 391855"/>
              <a:gd name="f555" fmla="val 1175353"/>
              <a:gd name="f556" fmla="val 418462"/>
              <a:gd name="f557" fmla="val 1078884"/>
              <a:gd name="f558" fmla="val 428021"/>
              <a:gd name="f559" fmla="val 930715"/>
              <a:gd name="f560" fmla="val 442758"/>
              <a:gd name="f561" fmla="val 782308"/>
              <a:gd name="f562" fmla="val 454548"/>
              <a:gd name="f563" fmla="val 633662"/>
              <a:gd name="f564" fmla="val 463311"/>
              <a:gd name="f565" fmla="val 620199"/>
              <a:gd name="f566" fmla="val 464107"/>
              <a:gd name="f567" fmla="val 599487"/>
              <a:gd name="f568" fmla="val 454230"/>
              <a:gd name="f569" fmla="val 595425"/>
              <a:gd name="f570" fmla="val 477889"/>
              <a:gd name="f571" fmla="val 591919"/>
              <a:gd name="f572" fmla="val 498282"/>
              <a:gd name="f573" fmla="val 597336"/>
              <a:gd name="f574" fmla="val 515648"/>
              <a:gd name="f575" fmla="val 617252"/>
              <a:gd name="f576" fmla="val 528154"/>
              <a:gd name="f577" fmla="val 679387"/>
              <a:gd name="f578" fmla="val 567347"/>
              <a:gd name="f579" fmla="val 740646"/>
              <a:gd name="f580" fmla="val 607974"/>
              <a:gd name="f581" fmla="val 805569"/>
              <a:gd name="f582" fmla="val 642467"/>
              <a:gd name="f583" fmla="val 902755"/>
              <a:gd name="f584" fmla="val 694087"/>
              <a:gd name="f585" fmla="val 1004242"/>
              <a:gd name="f586" fmla="val 734953"/>
              <a:gd name="f587" fmla="val 1109713"/>
              <a:gd name="f588" fmla="val 766339"/>
              <a:gd name="f589" fmla="val 1130106"/>
              <a:gd name="f590" fmla="val 772393"/>
              <a:gd name="f591" fmla="val 1144683"/>
              <a:gd name="f592" fmla="val 775102"/>
              <a:gd name="f593" fmla="val 1157987"/>
              <a:gd name="f594" fmla="val 751363"/>
              <a:gd name="f595" fmla="val 1176548"/>
              <a:gd name="f596" fmla="val 718304"/>
              <a:gd name="f597" fmla="val 1211758"/>
              <a:gd name="f598" fmla="val 722526"/>
              <a:gd name="f599" fmla="val 1241790"/>
              <a:gd name="f600" fmla="val 728421"/>
              <a:gd name="f601" fmla="val 1305996"/>
              <a:gd name="f602" fmla="val 741007"/>
              <a:gd name="f603" fmla="val 1359926"/>
              <a:gd name="f604" fmla="val 777093"/>
              <a:gd name="f605" fmla="val 1413219"/>
              <a:gd name="f606" fmla="val 812861"/>
              <a:gd name="f607" fmla="val 1429549"/>
              <a:gd name="f608" fmla="val 823774"/>
              <a:gd name="f609" fmla="val 1416565"/>
              <a:gd name="f610" fmla="val 830386"/>
              <a:gd name="f611" fmla="val 1406846"/>
              <a:gd name="f612" fmla="val 833573"/>
              <a:gd name="f613" fmla="val 1332124"/>
              <a:gd name="f614" fmla="val 858347"/>
              <a:gd name="f615" fmla="val 1257562"/>
              <a:gd name="f616" fmla="val 884874"/>
              <a:gd name="f617" fmla="val 1176707"/>
              <a:gd name="f618" fmla="val 865277"/>
              <a:gd name="f619" fmla="val 1164917"/>
              <a:gd name="f620" fmla="val 852532"/>
              <a:gd name="f621" fmla="val 1147631"/>
              <a:gd name="f622" fmla="val 842893"/>
              <a:gd name="f623" fmla="val 1145560"/>
              <a:gd name="f624" fmla="val 824093"/>
              <a:gd name="f625" fmla="val 1143409"/>
              <a:gd name="f626" fmla="val 804337"/>
              <a:gd name="f627" fmla="val 1131221"/>
              <a:gd name="f628" fmla="val 799796"/>
              <a:gd name="f629" fmla="val 1115050"/>
              <a:gd name="f630" fmla="val 795495"/>
              <a:gd name="f631" fmla="val 1049250"/>
              <a:gd name="f632" fmla="val 777731"/>
              <a:gd name="f633" fmla="val 983849"/>
              <a:gd name="f634" fmla="val 758612"/>
              <a:gd name="f635" fmla="val 919882"/>
              <a:gd name="f636" fmla="val 734714"/>
              <a:gd name="f637" fmla="val 900285"/>
              <a:gd name="f638" fmla="val 727385"/>
              <a:gd name="f639" fmla="val 880529"/>
              <a:gd name="f640" fmla="val 720455"/>
              <a:gd name="f641" fmla="val 860933"/>
              <a:gd name="f642" fmla="val 713365"/>
              <a:gd name="f643" fmla="val 912234"/>
              <a:gd name="f644" fmla="val 794380"/>
              <a:gd name="f645" fmla="val 985920"/>
              <a:gd name="f646" fmla="val 843052"/>
              <a:gd name="f647" fmla="val 1071236"/>
              <a:gd name="f648" fmla="val 876031"/>
              <a:gd name="f649" fmla="val 1077370"/>
              <a:gd name="f650" fmla="val 878421"/>
              <a:gd name="f651" fmla="val 1083504"/>
              <a:gd name="f652" fmla="val 878899"/>
              <a:gd name="f653" fmla="val 1088523"/>
              <a:gd name="f654" fmla="val 873721"/>
              <a:gd name="f655" fmla="val 1115607"/>
              <a:gd name="f656" fmla="val 846000"/>
              <a:gd name="f657" fmla="val 1145719"/>
              <a:gd name="f658" fmla="val 850460"/>
              <a:gd name="f659" fmla="val 1176866"/>
              <a:gd name="f660" fmla="val 2108894"/>
              <a:gd name="f661" fmla="val 253724"/>
              <a:gd name="f662" fmla="val 2180429"/>
              <a:gd name="f663" fmla="val 267187"/>
              <a:gd name="f664" fmla="val 2249096"/>
              <a:gd name="f665" fmla="val 260416"/>
              <a:gd name="f666" fmla="val 2314975"/>
              <a:gd name="f667" fmla="val 2321667"/>
              <a:gd name="f668" fmla="val 227357"/>
              <a:gd name="f669" fmla="val 2328836"/>
              <a:gd name="f670" fmla="val 223374"/>
              <a:gd name="f671" fmla="val 2329155"/>
              <a:gd name="f672" fmla="val 215328"/>
              <a:gd name="f673" fmla="val 2330031"/>
              <a:gd name="f674" fmla="val 191669"/>
              <a:gd name="f675" fmla="val 2345167"/>
              <a:gd name="f676" fmla="val 178525"/>
              <a:gd name="f677" fmla="val 2364285"/>
              <a:gd name="f678" fmla="val 166337"/>
              <a:gd name="f679" fmla="val 2342378"/>
              <a:gd name="f680" fmla="val 172311"/>
              <a:gd name="f681" fmla="val 2330270"/>
              <a:gd name="f682" fmla="val 141801"/>
              <a:gd name="f683" fmla="val 2306053"/>
              <a:gd name="f684" fmla="val 155344"/>
              <a:gd name="f685" fmla="val 2242086"/>
              <a:gd name="f686" fmla="val 191111"/>
              <a:gd name="f687" fmla="val 2175888"/>
              <a:gd name="f688" fmla="val 222497"/>
              <a:gd name="f689" fmla="val 253804"/>
              <a:gd name="f690" fmla="+- 0 0 -90"/>
              <a:gd name="f691" fmla="*/ f3 1 2615825"/>
              <a:gd name="f692" fmla="*/ f4 1 1296643"/>
              <a:gd name="f693" fmla="val f5"/>
              <a:gd name="f694" fmla="val f6"/>
              <a:gd name="f695" fmla="val f7"/>
              <a:gd name="f696" fmla="*/ f690 f0 1"/>
              <a:gd name="f697" fmla="+- f695 0 f693"/>
              <a:gd name="f698" fmla="+- f694 0 f693"/>
              <a:gd name="f699" fmla="*/ f696 1 f2"/>
              <a:gd name="f700" fmla="*/ f698 1 2615825"/>
              <a:gd name="f701" fmla="*/ f697 1 1296643"/>
              <a:gd name="f702" fmla="*/ 1177265 f698 1"/>
              <a:gd name="f703" fmla="*/ 865118 f697 1"/>
              <a:gd name="f704" fmla="*/ 1294127 f698 1"/>
              <a:gd name="f705" fmla="*/ 988592 f697 1"/>
              <a:gd name="f706" fmla="*/ 1302332 f698 1"/>
              <a:gd name="f707" fmla="*/ 1007471 f697 1"/>
              <a:gd name="f708" fmla="*/ 1280505 f698 1"/>
              <a:gd name="f709" fmla="*/ 1014880 f697 1"/>
              <a:gd name="f710" fmla="*/ 1127875 f698 1"/>
              <a:gd name="f711" fmla="*/ 990902 f697 1"/>
              <a:gd name="f712" fmla="*/ 1069006 f698 1"/>
              <a:gd name="f713" fmla="*/ 917853 f697 1"/>
              <a:gd name="f714" fmla="*/ 1042718 f698 1"/>
              <a:gd name="f715" fmla="*/ 892681 f697 1"/>
              <a:gd name="f716" fmla="*/ 835840 f698 1"/>
              <a:gd name="f717" fmla="*/ 765543 f697 1"/>
              <a:gd name="f718" fmla="*/ 804932 f698 1"/>
              <a:gd name="f719" fmla="*/ 727067 f697 1"/>
              <a:gd name="f720" fmla="*/ 706870 f698 1"/>
              <a:gd name="f721" fmla="*/ 642945 f697 1"/>
              <a:gd name="f722" fmla="*/ 614941 f698 1"/>
              <a:gd name="f723" fmla="*/ 594990 f697 1"/>
              <a:gd name="f724" fmla="*/ 684644 f698 1"/>
              <a:gd name="f725" fmla="*/ 784581 f697 1"/>
              <a:gd name="f726" fmla="*/ 819828 f698 1"/>
              <a:gd name="f727" fmla="*/ 961268 f697 1"/>
              <a:gd name="f728" fmla="*/ 864996 f698 1"/>
              <a:gd name="f729" fmla="*/ 966765 f697 1"/>
              <a:gd name="f730" fmla="*/ 967758 f698 1"/>
              <a:gd name="f731" fmla="*/ 968358 f697 1"/>
              <a:gd name="f732" fmla="*/ 1076096 f698 1"/>
              <a:gd name="f733" fmla="*/ 1081874 f697 1"/>
              <a:gd name="f734" fmla="*/ 1171768 f698 1"/>
              <a:gd name="f735" fmla="*/ 1266208 f697 1"/>
              <a:gd name="f736" fmla="*/ 1177185 f698 1"/>
              <a:gd name="f737" fmla="*/ 1292178 f697 1"/>
              <a:gd name="f738" fmla="*/ 1151056 f698 1"/>
              <a:gd name="f739" fmla="*/ 1292735 f697 1"/>
              <a:gd name="f740" fmla="*/ 907933 f698 1"/>
              <a:gd name="f741" fmla="*/ 1209888 f697 1"/>
              <a:gd name="f742" fmla="*/ 824687 f698 1"/>
              <a:gd name="f743" fmla="*/ 1151019 f697 1"/>
              <a:gd name="f744" fmla="*/ 804215 f698 1"/>
              <a:gd name="f745" fmla="*/ 1032166 f697 1"/>
              <a:gd name="f746" fmla="*/ 802382 f698 1"/>
              <a:gd name="f747" fmla="*/ 1002692 f697 1"/>
              <a:gd name="f748" fmla="*/ 557188 f698 1"/>
              <a:gd name="f749" fmla="*/ 608850 f697 1"/>
              <a:gd name="f750" fmla="*/ 518712 f698 1"/>
              <a:gd name="f751" fmla="*/ 494139 f697 1"/>
              <a:gd name="f752" fmla="*/ 482944 f698 1"/>
              <a:gd name="f753" fmla="*/ 468967 f697 1"/>
              <a:gd name="f754" fmla="*/ 154424 f698 1"/>
              <a:gd name="f755" fmla="*/ 483545 f697 1"/>
              <a:gd name="f756" fmla="*/ 27366 f698 1"/>
              <a:gd name="f757" fmla="*/ 488882 f697 1"/>
              <a:gd name="f758" fmla="*/ 1874 f698 1"/>
              <a:gd name="f759" fmla="*/ 463390 f697 1"/>
              <a:gd name="f760" fmla="*/ 86952 f698 1"/>
              <a:gd name="f761" fmla="*/ 372179 f697 1"/>
              <a:gd name="f762" fmla="*/ 664331 f698 1"/>
              <a:gd name="f763" fmla="*/ 365408 f697 1"/>
              <a:gd name="f764" fmla="*/ 1355545 f698 1"/>
              <a:gd name="f765" fmla="*/ 334580 f697 1"/>
              <a:gd name="f766" fmla="*/ 1973152 f698 1"/>
              <a:gd name="f767" fmla="*/ 254680 f697 1"/>
              <a:gd name="f768" fmla="*/ 2281359 f698 1"/>
              <a:gd name="f769" fmla="*/ 142439 f697 1"/>
              <a:gd name="f770" fmla="*/ 2301592 f698 1"/>
              <a:gd name="f771" fmla="*/ 107149 f697 1"/>
              <a:gd name="f772" fmla="*/ 2324455 f698 1"/>
              <a:gd name="f773" fmla="*/ 56087 f697 1"/>
              <a:gd name="f774" fmla="*/ 2483776 f698 1"/>
              <a:gd name="f775" fmla="*/ 484 f697 1"/>
              <a:gd name="f776" fmla="*/ 2494610 f698 1"/>
              <a:gd name="f777" fmla="*/ 21514 f697 1"/>
              <a:gd name="f778" fmla="*/ 2388183 f698 1"/>
              <a:gd name="f779" fmla="*/ 159725 f697 1"/>
              <a:gd name="f780" fmla="*/ 2505364 f698 1"/>
              <a:gd name="f781" fmla="*/ 168408 f697 1"/>
              <a:gd name="f782" fmla="*/ 2531333 f698 1"/>
              <a:gd name="f783" fmla="*/ 180596 f697 1"/>
              <a:gd name="f784" fmla="*/ 2515321 f698 1"/>
              <a:gd name="f785" fmla="*/ 201706 f697 1"/>
              <a:gd name="f786" fmla="*/ 2403239 f698 1"/>
              <a:gd name="f787" fmla="*/ 272524 f697 1"/>
              <a:gd name="f788" fmla="*/ 2351141 f698 1"/>
              <a:gd name="f789" fmla="*/ 265514 f697 1"/>
              <a:gd name="f790" fmla="*/ 2303106 f698 1"/>
              <a:gd name="f791" fmla="*/ 260256 f697 1"/>
              <a:gd name="f792" fmla="*/ 2046758 f698 1"/>
              <a:gd name="f793" fmla="*/ 283995 f697 1"/>
              <a:gd name="f794" fmla="*/ 2025648 f698 1"/>
              <a:gd name="f795" fmla="*/ 282163 f697 1"/>
              <a:gd name="f796" fmla="*/ 1889748 f698 1"/>
              <a:gd name="f797" fmla="*/ 321515 f697 1"/>
              <a:gd name="f798" fmla="*/ 2030667 f698 1"/>
              <a:gd name="f799" fmla="*/ 392254 f697 1"/>
              <a:gd name="f800" fmla="*/ 2213807 f698 1"/>
              <a:gd name="f801" fmla="*/ 421967 f697 1"/>
              <a:gd name="f802" fmla="*/ 2246706 f698 1"/>
              <a:gd name="f803" fmla="*/ 406035 f697 1"/>
              <a:gd name="f804" fmla="*/ 2361178 f698 1"/>
              <a:gd name="f805" fmla="*/ 337208 f697 1"/>
              <a:gd name="f806" fmla="*/ 2601753 f698 1"/>
              <a:gd name="f807" fmla="*/ 405557 f697 1"/>
              <a:gd name="f808" fmla="*/ 2602948 f698 1"/>
              <a:gd name="f809" fmla="*/ 432801 f697 1"/>
              <a:gd name="f810" fmla="*/ 2372331 f698 1"/>
              <a:gd name="f811" fmla="*/ 529588 f697 1"/>
              <a:gd name="f812" fmla="*/ 2248459 f698 1"/>
              <a:gd name="f813" fmla="*/ 471436 f697 1"/>
              <a:gd name="f814" fmla="*/ 2223366 f698 1"/>
              <a:gd name="f815" fmla="*/ 457336 f697 1"/>
              <a:gd name="f816" fmla="*/ 1844899 f698 1"/>
              <a:gd name="f817" fmla="*/ 350830 f697 1"/>
              <a:gd name="f818" fmla="*/ 1779259 f698 1"/>
              <a:gd name="f819" fmla="*/ 340156 f697 1"/>
              <a:gd name="f820" fmla="*/ 1367414 f698 1"/>
              <a:gd name="f821" fmla="*/ 395599 f697 1"/>
              <a:gd name="f822" fmla="*/ 1353553 f698 1"/>
              <a:gd name="f823" fmla="*/ 404123 f697 1"/>
              <a:gd name="f824" fmla="*/ 1463883 f698 1"/>
              <a:gd name="f825" fmla="*/ 440926 f697 1"/>
              <a:gd name="f826" fmla="*/ 1495588 f698 1"/>
              <a:gd name="f827" fmla="*/ 426986 f697 1"/>
              <a:gd name="f828" fmla="*/ 1569592 f698 1"/>
              <a:gd name="f829" fmla="*/ 402530 f697 1"/>
              <a:gd name="f830" fmla="*/ 1738234 f698 1"/>
              <a:gd name="f831" fmla="*/ 504097 f697 1"/>
              <a:gd name="f832" fmla="*/ 1731383 f698 1"/>
              <a:gd name="f833" fmla="*/ 526959 f697 1"/>
              <a:gd name="f834" fmla="*/ 1546889 f698 1"/>
              <a:gd name="f835" fmla="*/ 542493 f697 1"/>
              <a:gd name="f836" fmla="*/ 1479815 f698 1"/>
              <a:gd name="f837" fmla="*/ 480677 f697 1"/>
              <a:gd name="f838" fmla="*/ 1456076 f698 1"/>
              <a:gd name="f839" fmla="*/ 464904 f697 1"/>
              <a:gd name="f840" fmla="*/ 1455120 f698 1"/>
              <a:gd name="f841" fmla="*/ 488085 f697 1"/>
              <a:gd name="f842" fmla="*/ 1563618 f698 1"/>
              <a:gd name="f843" fmla="*/ 624384 f697 1"/>
              <a:gd name="f844" fmla="*/ 1609582 f698 1"/>
              <a:gd name="f845" fmla="*/ 624145 f697 1"/>
              <a:gd name="f846" fmla="*/ 1653634 f698 1"/>
              <a:gd name="f847" fmla="*/ 617613 f697 1"/>
              <a:gd name="f848" fmla="*/ 1761733 f698 1"/>
              <a:gd name="f849" fmla="*/ 682775 f697 1"/>
              <a:gd name="f850" fmla="*/ 1757989 f698 1"/>
              <a:gd name="f851" fmla="*/ 704363 f697 1"/>
              <a:gd name="f852" fmla="*/ 1626151 f698 1"/>
              <a:gd name="f853" fmla="*/ 712250 f697 1"/>
              <a:gd name="f854" fmla="*/ 1590862 f698 1"/>
              <a:gd name="f855" fmla="*/ 678394 f697 1"/>
              <a:gd name="f856" fmla="*/ 1549438 f698 1"/>
              <a:gd name="f857" fmla="*/ 643901 f697 1"/>
              <a:gd name="f858" fmla="*/ 1538684 f698 1"/>
              <a:gd name="f859" fmla="*/ 656886 f697 1"/>
              <a:gd name="f860" fmla="*/ 1552943 f698 1"/>
              <a:gd name="f861" fmla="*/ 735988 f697 1"/>
              <a:gd name="f862" fmla="*/ 1568557 f698 1"/>
              <a:gd name="f863" fmla="*/ 747699 f697 1"/>
              <a:gd name="f864" fmla="*/ 1633400 f698 1"/>
              <a:gd name="f865" fmla="*/ 793742 f697 1"/>
              <a:gd name="f866" fmla="*/ 1656980 f698 1"/>
              <a:gd name="f867" fmla="*/ 854364 f697 1"/>
              <a:gd name="f868" fmla="*/ 1638499 f698 1"/>
              <a:gd name="f869" fmla="*/ 870615 f697 1"/>
              <a:gd name="f870" fmla="*/ 1557564 f698 1"/>
              <a:gd name="f871" fmla="*/ 825606 f697 1"/>
              <a:gd name="f872" fmla="*/ 1541393 f698 1"/>
              <a:gd name="f873" fmla="*/ 771278 f697 1"/>
              <a:gd name="f874" fmla="*/ 1538525 f698 1"/>
              <a:gd name="f875" fmla="*/ 742202 f697 1"/>
              <a:gd name="f876" fmla="*/ 1519327 f698 1"/>
              <a:gd name="f877" fmla="*/ 689945 f697 1"/>
              <a:gd name="f878" fmla="*/ 1461254 f698 1"/>
              <a:gd name="f879" fmla="*/ 568622 f697 1"/>
              <a:gd name="f880" fmla="*/ 1414812 f698 1"/>
              <a:gd name="f881" fmla="*/ 484978 f697 1"/>
              <a:gd name="f882" fmla="*/ 1372353 f698 1"/>
              <a:gd name="f883" fmla="*/ 446104 f697 1"/>
              <a:gd name="f884" fmla="*/ 1366379 f698 1"/>
              <a:gd name="f885" fmla="*/ 444591 f697 1"/>
              <a:gd name="f886" fmla="*/ 1078884 f698 1"/>
              <a:gd name="f887" fmla="*/ 428021 f697 1"/>
              <a:gd name="f888" fmla="*/ 633662 f698 1"/>
              <a:gd name="f889" fmla="*/ 463311 f697 1"/>
              <a:gd name="f890" fmla="*/ 595425 f698 1"/>
              <a:gd name="f891" fmla="*/ 477889 f697 1"/>
              <a:gd name="f892" fmla="*/ 617252 f698 1"/>
              <a:gd name="f893" fmla="*/ 528154 f697 1"/>
              <a:gd name="f894" fmla="*/ 805569 f698 1"/>
              <a:gd name="f895" fmla="*/ 642467 f697 1"/>
              <a:gd name="f896" fmla="*/ 1109713 f698 1"/>
              <a:gd name="f897" fmla="*/ 766339 f697 1"/>
              <a:gd name="f898" fmla="*/ 1157987 f698 1"/>
              <a:gd name="f899" fmla="*/ 751363 f697 1"/>
              <a:gd name="f900" fmla="*/ 1241790 f698 1"/>
              <a:gd name="f901" fmla="*/ 728421 f697 1"/>
              <a:gd name="f902" fmla="*/ 1413219 f698 1"/>
              <a:gd name="f903" fmla="*/ 812861 f697 1"/>
              <a:gd name="f904" fmla="*/ 1406846 f698 1"/>
              <a:gd name="f905" fmla="*/ 833573 f697 1"/>
              <a:gd name="f906" fmla="*/ 1176707 f698 1"/>
              <a:gd name="f907" fmla="*/ 865277 f697 1"/>
              <a:gd name="f908" fmla="*/ 1145560 f698 1"/>
              <a:gd name="f909" fmla="*/ 824093 f697 1"/>
              <a:gd name="f910" fmla="*/ 1115050 f698 1"/>
              <a:gd name="f911" fmla="*/ 795495 f697 1"/>
              <a:gd name="f912" fmla="*/ 919882 f698 1"/>
              <a:gd name="f913" fmla="*/ 734714 f697 1"/>
              <a:gd name="f914" fmla="*/ 860933 f698 1"/>
              <a:gd name="f915" fmla="*/ 713365 f697 1"/>
              <a:gd name="f916" fmla="*/ 1071236 f698 1"/>
              <a:gd name="f917" fmla="*/ 876031 f697 1"/>
              <a:gd name="f918" fmla="*/ 1088523 f698 1"/>
              <a:gd name="f919" fmla="*/ 873721 f697 1"/>
              <a:gd name="f920" fmla="*/ 1176866 f698 1"/>
              <a:gd name="f921" fmla="*/ 865038 f697 1"/>
              <a:gd name="f922" fmla="*/ 2108894 f698 1"/>
              <a:gd name="f923" fmla="*/ 253724 f697 1"/>
              <a:gd name="f924" fmla="*/ 2314975 f698 1"/>
              <a:gd name="f925" fmla="*/ 230384 f697 1"/>
              <a:gd name="f926" fmla="*/ 2329155 f698 1"/>
              <a:gd name="f927" fmla="*/ 215328 f697 1"/>
              <a:gd name="f928" fmla="*/ 2364285 f698 1"/>
              <a:gd name="f929" fmla="*/ 166337 f697 1"/>
              <a:gd name="f930" fmla="*/ 2306053 f698 1"/>
              <a:gd name="f931" fmla="*/ 155344 f697 1"/>
              <a:gd name="f932" fmla="*/ 253804 f697 1"/>
              <a:gd name="f933" fmla="+- f699 0 f1"/>
              <a:gd name="f934" fmla="*/ f702 1 2615825"/>
              <a:gd name="f935" fmla="*/ f703 1 1296643"/>
              <a:gd name="f936" fmla="*/ f704 1 2615825"/>
              <a:gd name="f937" fmla="*/ f705 1 1296643"/>
              <a:gd name="f938" fmla="*/ f706 1 2615825"/>
              <a:gd name="f939" fmla="*/ f707 1 1296643"/>
              <a:gd name="f940" fmla="*/ f708 1 2615825"/>
              <a:gd name="f941" fmla="*/ f709 1 1296643"/>
              <a:gd name="f942" fmla="*/ f710 1 2615825"/>
              <a:gd name="f943" fmla="*/ f711 1 1296643"/>
              <a:gd name="f944" fmla="*/ f712 1 2615825"/>
              <a:gd name="f945" fmla="*/ f713 1 1296643"/>
              <a:gd name="f946" fmla="*/ f714 1 2615825"/>
              <a:gd name="f947" fmla="*/ f715 1 1296643"/>
              <a:gd name="f948" fmla="*/ f716 1 2615825"/>
              <a:gd name="f949" fmla="*/ f717 1 1296643"/>
              <a:gd name="f950" fmla="*/ f718 1 2615825"/>
              <a:gd name="f951" fmla="*/ f719 1 1296643"/>
              <a:gd name="f952" fmla="*/ f720 1 2615825"/>
              <a:gd name="f953" fmla="*/ f721 1 1296643"/>
              <a:gd name="f954" fmla="*/ f722 1 2615825"/>
              <a:gd name="f955" fmla="*/ f723 1 1296643"/>
              <a:gd name="f956" fmla="*/ f724 1 2615825"/>
              <a:gd name="f957" fmla="*/ f725 1 1296643"/>
              <a:gd name="f958" fmla="*/ f726 1 2615825"/>
              <a:gd name="f959" fmla="*/ f727 1 1296643"/>
              <a:gd name="f960" fmla="*/ f728 1 2615825"/>
              <a:gd name="f961" fmla="*/ f729 1 1296643"/>
              <a:gd name="f962" fmla="*/ f730 1 2615825"/>
              <a:gd name="f963" fmla="*/ f731 1 1296643"/>
              <a:gd name="f964" fmla="*/ f732 1 2615825"/>
              <a:gd name="f965" fmla="*/ f733 1 1296643"/>
              <a:gd name="f966" fmla="*/ f734 1 2615825"/>
              <a:gd name="f967" fmla="*/ f735 1 1296643"/>
              <a:gd name="f968" fmla="*/ f736 1 2615825"/>
              <a:gd name="f969" fmla="*/ f737 1 1296643"/>
              <a:gd name="f970" fmla="*/ f738 1 2615825"/>
              <a:gd name="f971" fmla="*/ f739 1 1296643"/>
              <a:gd name="f972" fmla="*/ f740 1 2615825"/>
              <a:gd name="f973" fmla="*/ f741 1 1296643"/>
              <a:gd name="f974" fmla="*/ f742 1 2615825"/>
              <a:gd name="f975" fmla="*/ f743 1 1296643"/>
              <a:gd name="f976" fmla="*/ f744 1 2615825"/>
              <a:gd name="f977" fmla="*/ f745 1 1296643"/>
              <a:gd name="f978" fmla="*/ f746 1 2615825"/>
              <a:gd name="f979" fmla="*/ f747 1 1296643"/>
              <a:gd name="f980" fmla="*/ f748 1 2615825"/>
              <a:gd name="f981" fmla="*/ f749 1 1296643"/>
              <a:gd name="f982" fmla="*/ f750 1 2615825"/>
              <a:gd name="f983" fmla="*/ f751 1 1296643"/>
              <a:gd name="f984" fmla="*/ f752 1 2615825"/>
              <a:gd name="f985" fmla="*/ f753 1 1296643"/>
              <a:gd name="f986" fmla="*/ f754 1 2615825"/>
              <a:gd name="f987" fmla="*/ f755 1 1296643"/>
              <a:gd name="f988" fmla="*/ f756 1 2615825"/>
              <a:gd name="f989" fmla="*/ f757 1 1296643"/>
              <a:gd name="f990" fmla="*/ f758 1 2615825"/>
              <a:gd name="f991" fmla="*/ f759 1 1296643"/>
              <a:gd name="f992" fmla="*/ f760 1 2615825"/>
              <a:gd name="f993" fmla="*/ f761 1 1296643"/>
              <a:gd name="f994" fmla="*/ f762 1 2615825"/>
              <a:gd name="f995" fmla="*/ f763 1 1296643"/>
              <a:gd name="f996" fmla="*/ f764 1 2615825"/>
              <a:gd name="f997" fmla="*/ f765 1 1296643"/>
              <a:gd name="f998" fmla="*/ f766 1 2615825"/>
              <a:gd name="f999" fmla="*/ f767 1 1296643"/>
              <a:gd name="f1000" fmla="*/ f768 1 2615825"/>
              <a:gd name="f1001" fmla="*/ f769 1 1296643"/>
              <a:gd name="f1002" fmla="*/ f770 1 2615825"/>
              <a:gd name="f1003" fmla="*/ f771 1 1296643"/>
              <a:gd name="f1004" fmla="*/ f772 1 2615825"/>
              <a:gd name="f1005" fmla="*/ f773 1 1296643"/>
              <a:gd name="f1006" fmla="*/ f774 1 2615825"/>
              <a:gd name="f1007" fmla="*/ f775 1 1296643"/>
              <a:gd name="f1008" fmla="*/ f776 1 2615825"/>
              <a:gd name="f1009" fmla="*/ f777 1 1296643"/>
              <a:gd name="f1010" fmla="*/ f778 1 2615825"/>
              <a:gd name="f1011" fmla="*/ f779 1 1296643"/>
              <a:gd name="f1012" fmla="*/ f780 1 2615825"/>
              <a:gd name="f1013" fmla="*/ f781 1 1296643"/>
              <a:gd name="f1014" fmla="*/ f782 1 2615825"/>
              <a:gd name="f1015" fmla="*/ f783 1 1296643"/>
              <a:gd name="f1016" fmla="*/ f784 1 2615825"/>
              <a:gd name="f1017" fmla="*/ f785 1 1296643"/>
              <a:gd name="f1018" fmla="*/ f786 1 2615825"/>
              <a:gd name="f1019" fmla="*/ f787 1 1296643"/>
              <a:gd name="f1020" fmla="*/ f788 1 2615825"/>
              <a:gd name="f1021" fmla="*/ f789 1 1296643"/>
              <a:gd name="f1022" fmla="*/ f790 1 2615825"/>
              <a:gd name="f1023" fmla="*/ f791 1 1296643"/>
              <a:gd name="f1024" fmla="*/ f792 1 2615825"/>
              <a:gd name="f1025" fmla="*/ f793 1 1296643"/>
              <a:gd name="f1026" fmla="*/ f794 1 2615825"/>
              <a:gd name="f1027" fmla="*/ f795 1 1296643"/>
              <a:gd name="f1028" fmla="*/ f796 1 2615825"/>
              <a:gd name="f1029" fmla="*/ f797 1 1296643"/>
              <a:gd name="f1030" fmla="*/ f798 1 2615825"/>
              <a:gd name="f1031" fmla="*/ f799 1 1296643"/>
              <a:gd name="f1032" fmla="*/ f800 1 2615825"/>
              <a:gd name="f1033" fmla="*/ f801 1 1296643"/>
              <a:gd name="f1034" fmla="*/ f802 1 2615825"/>
              <a:gd name="f1035" fmla="*/ f803 1 1296643"/>
              <a:gd name="f1036" fmla="*/ f804 1 2615825"/>
              <a:gd name="f1037" fmla="*/ f805 1 1296643"/>
              <a:gd name="f1038" fmla="*/ f806 1 2615825"/>
              <a:gd name="f1039" fmla="*/ f807 1 1296643"/>
              <a:gd name="f1040" fmla="*/ f808 1 2615825"/>
              <a:gd name="f1041" fmla="*/ f809 1 1296643"/>
              <a:gd name="f1042" fmla="*/ f810 1 2615825"/>
              <a:gd name="f1043" fmla="*/ f811 1 1296643"/>
              <a:gd name="f1044" fmla="*/ f812 1 2615825"/>
              <a:gd name="f1045" fmla="*/ f813 1 1296643"/>
              <a:gd name="f1046" fmla="*/ f814 1 2615825"/>
              <a:gd name="f1047" fmla="*/ f815 1 1296643"/>
              <a:gd name="f1048" fmla="*/ f816 1 2615825"/>
              <a:gd name="f1049" fmla="*/ f817 1 1296643"/>
              <a:gd name="f1050" fmla="*/ f818 1 2615825"/>
              <a:gd name="f1051" fmla="*/ f819 1 1296643"/>
              <a:gd name="f1052" fmla="*/ f820 1 2615825"/>
              <a:gd name="f1053" fmla="*/ f821 1 1296643"/>
              <a:gd name="f1054" fmla="*/ f822 1 2615825"/>
              <a:gd name="f1055" fmla="*/ f823 1 1296643"/>
              <a:gd name="f1056" fmla="*/ f824 1 2615825"/>
              <a:gd name="f1057" fmla="*/ f825 1 1296643"/>
              <a:gd name="f1058" fmla="*/ f826 1 2615825"/>
              <a:gd name="f1059" fmla="*/ f827 1 1296643"/>
              <a:gd name="f1060" fmla="*/ f828 1 2615825"/>
              <a:gd name="f1061" fmla="*/ f829 1 1296643"/>
              <a:gd name="f1062" fmla="*/ f830 1 2615825"/>
              <a:gd name="f1063" fmla="*/ f831 1 1296643"/>
              <a:gd name="f1064" fmla="*/ f832 1 2615825"/>
              <a:gd name="f1065" fmla="*/ f833 1 1296643"/>
              <a:gd name="f1066" fmla="*/ f834 1 2615825"/>
              <a:gd name="f1067" fmla="*/ f835 1 1296643"/>
              <a:gd name="f1068" fmla="*/ f836 1 2615825"/>
              <a:gd name="f1069" fmla="*/ f837 1 1296643"/>
              <a:gd name="f1070" fmla="*/ f838 1 2615825"/>
              <a:gd name="f1071" fmla="*/ f839 1 1296643"/>
              <a:gd name="f1072" fmla="*/ f840 1 2615825"/>
              <a:gd name="f1073" fmla="*/ f841 1 1296643"/>
              <a:gd name="f1074" fmla="*/ f842 1 2615825"/>
              <a:gd name="f1075" fmla="*/ f843 1 1296643"/>
              <a:gd name="f1076" fmla="*/ f844 1 2615825"/>
              <a:gd name="f1077" fmla="*/ f845 1 1296643"/>
              <a:gd name="f1078" fmla="*/ f846 1 2615825"/>
              <a:gd name="f1079" fmla="*/ f847 1 1296643"/>
              <a:gd name="f1080" fmla="*/ f848 1 2615825"/>
              <a:gd name="f1081" fmla="*/ f849 1 1296643"/>
              <a:gd name="f1082" fmla="*/ f850 1 2615825"/>
              <a:gd name="f1083" fmla="*/ f851 1 1296643"/>
              <a:gd name="f1084" fmla="*/ f852 1 2615825"/>
              <a:gd name="f1085" fmla="*/ f853 1 1296643"/>
              <a:gd name="f1086" fmla="*/ f854 1 2615825"/>
              <a:gd name="f1087" fmla="*/ f855 1 1296643"/>
              <a:gd name="f1088" fmla="*/ f856 1 2615825"/>
              <a:gd name="f1089" fmla="*/ f857 1 1296643"/>
              <a:gd name="f1090" fmla="*/ f858 1 2615825"/>
              <a:gd name="f1091" fmla="*/ f859 1 1296643"/>
              <a:gd name="f1092" fmla="*/ f860 1 2615825"/>
              <a:gd name="f1093" fmla="*/ f861 1 1296643"/>
              <a:gd name="f1094" fmla="*/ f862 1 2615825"/>
              <a:gd name="f1095" fmla="*/ f863 1 1296643"/>
              <a:gd name="f1096" fmla="*/ f864 1 2615825"/>
              <a:gd name="f1097" fmla="*/ f865 1 1296643"/>
              <a:gd name="f1098" fmla="*/ f866 1 2615825"/>
              <a:gd name="f1099" fmla="*/ f867 1 1296643"/>
              <a:gd name="f1100" fmla="*/ f868 1 2615825"/>
              <a:gd name="f1101" fmla="*/ f869 1 1296643"/>
              <a:gd name="f1102" fmla="*/ f870 1 2615825"/>
              <a:gd name="f1103" fmla="*/ f871 1 1296643"/>
              <a:gd name="f1104" fmla="*/ f872 1 2615825"/>
              <a:gd name="f1105" fmla="*/ f873 1 1296643"/>
              <a:gd name="f1106" fmla="*/ f874 1 2615825"/>
              <a:gd name="f1107" fmla="*/ f875 1 1296643"/>
              <a:gd name="f1108" fmla="*/ f876 1 2615825"/>
              <a:gd name="f1109" fmla="*/ f877 1 1296643"/>
              <a:gd name="f1110" fmla="*/ f878 1 2615825"/>
              <a:gd name="f1111" fmla="*/ f879 1 1296643"/>
              <a:gd name="f1112" fmla="*/ f880 1 2615825"/>
              <a:gd name="f1113" fmla="*/ f881 1 1296643"/>
              <a:gd name="f1114" fmla="*/ f882 1 2615825"/>
              <a:gd name="f1115" fmla="*/ f883 1 1296643"/>
              <a:gd name="f1116" fmla="*/ f884 1 2615825"/>
              <a:gd name="f1117" fmla="*/ f885 1 1296643"/>
              <a:gd name="f1118" fmla="*/ f886 1 2615825"/>
              <a:gd name="f1119" fmla="*/ f887 1 1296643"/>
              <a:gd name="f1120" fmla="*/ f888 1 2615825"/>
              <a:gd name="f1121" fmla="*/ f889 1 1296643"/>
              <a:gd name="f1122" fmla="*/ f890 1 2615825"/>
              <a:gd name="f1123" fmla="*/ f891 1 1296643"/>
              <a:gd name="f1124" fmla="*/ f892 1 2615825"/>
              <a:gd name="f1125" fmla="*/ f893 1 1296643"/>
              <a:gd name="f1126" fmla="*/ f894 1 2615825"/>
              <a:gd name="f1127" fmla="*/ f895 1 1296643"/>
              <a:gd name="f1128" fmla="*/ f896 1 2615825"/>
              <a:gd name="f1129" fmla="*/ f897 1 1296643"/>
              <a:gd name="f1130" fmla="*/ f898 1 2615825"/>
              <a:gd name="f1131" fmla="*/ f899 1 1296643"/>
              <a:gd name="f1132" fmla="*/ f900 1 2615825"/>
              <a:gd name="f1133" fmla="*/ f901 1 1296643"/>
              <a:gd name="f1134" fmla="*/ f902 1 2615825"/>
              <a:gd name="f1135" fmla="*/ f903 1 1296643"/>
              <a:gd name="f1136" fmla="*/ f904 1 2615825"/>
              <a:gd name="f1137" fmla="*/ f905 1 1296643"/>
              <a:gd name="f1138" fmla="*/ f906 1 2615825"/>
              <a:gd name="f1139" fmla="*/ f907 1 1296643"/>
              <a:gd name="f1140" fmla="*/ f908 1 2615825"/>
              <a:gd name="f1141" fmla="*/ f909 1 1296643"/>
              <a:gd name="f1142" fmla="*/ f910 1 2615825"/>
              <a:gd name="f1143" fmla="*/ f911 1 1296643"/>
              <a:gd name="f1144" fmla="*/ f912 1 2615825"/>
              <a:gd name="f1145" fmla="*/ f913 1 1296643"/>
              <a:gd name="f1146" fmla="*/ f914 1 2615825"/>
              <a:gd name="f1147" fmla="*/ f915 1 1296643"/>
              <a:gd name="f1148" fmla="*/ f916 1 2615825"/>
              <a:gd name="f1149" fmla="*/ f917 1 1296643"/>
              <a:gd name="f1150" fmla="*/ f918 1 2615825"/>
              <a:gd name="f1151" fmla="*/ f919 1 1296643"/>
              <a:gd name="f1152" fmla="*/ f920 1 2615825"/>
              <a:gd name="f1153" fmla="*/ f921 1 1296643"/>
              <a:gd name="f1154" fmla="*/ f922 1 2615825"/>
              <a:gd name="f1155" fmla="*/ f923 1 1296643"/>
              <a:gd name="f1156" fmla="*/ f924 1 2615825"/>
              <a:gd name="f1157" fmla="*/ f925 1 1296643"/>
              <a:gd name="f1158" fmla="*/ f926 1 2615825"/>
              <a:gd name="f1159" fmla="*/ f927 1 1296643"/>
              <a:gd name="f1160" fmla="*/ f928 1 2615825"/>
              <a:gd name="f1161" fmla="*/ f929 1 1296643"/>
              <a:gd name="f1162" fmla="*/ f930 1 2615825"/>
              <a:gd name="f1163" fmla="*/ f931 1 1296643"/>
              <a:gd name="f1164" fmla="*/ f932 1 1296643"/>
              <a:gd name="f1165" fmla="*/ f693 1 f700"/>
              <a:gd name="f1166" fmla="*/ f694 1 f700"/>
              <a:gd name="f1167" fmla="*/ f693 1 f701"/>
              <a:gd name="f1168" fmla="*/ f695 1 f701"/>
              <a:gd name="f1169" fmla="*/ f934 1 f700"/>
              <a:gd name="f1170" fmla="*/ f935 1 f701"/>
              <a:gd name="f1171" fmla="*/ f936 1 f700"/>
              <a:gd name="f1172" fmla="*/ f937 1 f701"/>
              <a:gd name="f1173" fmla="*/ f938 1 f700"/>
              <a:gd name="f1174" fmla="*/ f939 1 f701"/>
              <a:gd name="f1175" fmla="*/ f940 1 f700"/>
              <a:gd name="f1176" fmla="*/ f941 1 f701"/>
              <a:gd name="f1177" fmla="*/ f942 1 f700"/>
              <a:gd name="f1178" fmla="*/ f943 1 f701"/>
              <a:gd name="f1179" fmla="*/ f944 1 f700"/>
              <a:gd name="f1180" fmla="*/ f945 1 f701"/>
              <a:gd name="f1181" fmla="*/ f946 1 f700"/>
              <a:gd name="f1182" fmla="*/ f947 1 f701"/>
              <a:gd name="f1183" fmla="*/ f948 1 f700"/>
              <a:gd name="f1184" fmla="*/ f949 1 f701"/>
              <a:gd name="f1185" fmla="*/ f950 1 f700"/>
              <a:gd name="f1186" fmla="*/ f951 1 f701"/>
              <a:gd name="f1187" fmla="*/ f952 1 f700"/>
              <a:gd name="f1188" fmla="*/ f953 1 f701"/>
              <a:gd name="f1189" fmla="*/ f954 1 f700"/>
              <a:gd name="f1190" fmla="*/ f955 1 f701"/>
              <a:gd name="f1191" fmla="*/ f956 1 f700"/>
              <a:gd name="f1192" fmla="*/ f957 1 f701"/>
              <a:gd name="f1193" fmla="*/ f958 1 f700"/>
              <a:gd name="f1194" fmla="*/ f959 1 f701"/>
              <a:gd name="f1195" fmla="*/ f960 1 f700"/>
              <a:gd name="f1196" fmla="*/ f961 1 f701"/>
              <a:gd name="f1197" fmla="*/ f962 1 f700"/>
              <a:gd name="f1198" fmla="*/ f963 1 f701"/>
              <a:gd name="f1199" fmla="*/ f964 1 f700"/>
              <a:gd name="f1200" fmla="*/ f965 1 f701"/>
              <a:gd name="f1201" fmla="*/ f966 1 f700"/>
              <a:gd name="f1202" fmla="*/ f967 1 f701"/>
              <a:gd name="f1203" fmla="*/ f968 1 f700"/>
              <a:gd name="f1204" fmla="*/ f969 1 f701"/>
              <a:gd name="f1205" fmla="*/ f970 1 f700"/>
              <a:gd name="f1206" fmla="*/ f971 1 f701"/>
              <a:gd name="f1207" fmla="*/ f972 1 f700"/>
              <a:gd name="f1208" fmla="*/ f973 1 f701"/>
              <a:gd name="f1209" fmla="*/ f974 1 f700"/>
              <a:gd name="f1210" fmla="*/ f975 1 f701"/>
              <a:gd name="f1211" fmla="*/ f976 1 f700"/>
              <a:gd name="f1212" fmla="*/ f977 1 f701"/>
              <a:gd name="f1213" fmla="*/ f978 1 f700"/>
              <a:gd name="f1214" fmla="*/ f979 1 f701"/>
              <a:gd name="f1215" fmla="*/ f980 1 f700"/>
              <a:gd name="f1216" fmla="*/ f981 1 f701"/>
              <a:gd name="f1217" fmla="*/ f982 1 f700"/>
              <a:gd name="f1218" fmla="*/ f983 1 f701"/>
              <a:gd name="f1219" fmla="*/ f984 1 f700"/>
              <a:gd name="f1220" fmla="*/ f985 1 f701"/>
              <a:gd name="f1221" fmla="*/ f986 1 f700"/>
              <a:gd name="f1222" fmla="*/ f987 1 f701"/>
              <a:gd name="f1223" fmla="*/ f988 1 f700"/>
              <a:gd name="f1224" fmla="*/ f989 1 f701"/>
              <a:gd name="f1225" fmla="*/ f990 1 f700"/>
              <a:gd name="f1226" fmla="*/ f991 1 f701"/>
              <a:gd name="f1227" fmla="*/ f992 1 f700"/>
              <a:gd name="f1228" fmla="*/ f993 1 f701"/>
              <a:gd name="f1229" fmla="*/ f994 1 f700"/>
              <a:gd name="f1230" fmla="*/ f995 1 f701"/>
              <a:gd name="f1231" fmla="*/ f996 1 f700"/>
              <a:gd name="f1232" fmla="*/ f997 1 f701"/>
              <a:gd name="f1233" fmla="*/ f998 1 f700"/>
              <a:gd name="f1234" fmla="*/ f999 1 f701"/>
              <a:gd name="f1235" fmla="*/ f1000 1 f700"/>
              <a:gd name="f1236" fmla="*/ f1001 1 f701"/>
              <a:gd name="f1237" fmla="*/ f1002 1 f700"/>
              <a:gd name="f1238" fmla="*/ f1003 1 f701"/>
              <a:gd name="f1239" fmla="*/ f1004 1 f700"/>
              <a:gd name="f1240" fmla="*/ f1005 1 f701"/>
              <a:gd name="f1241" fmla="*/ f1006 1 f700"/>
              <a:gd name="f1242" fmla="*/ f1007 1 f701"/>
              <a:gd name="f1243" fmla="*/ f1008 1 f700"/>
              <a:gd name="f1244" fmla="*/ f1009 1 f701"/>
              <a:gd name="f1245" fmla="*/ f1010 1 f700"/>
              <a:gd name="f1246" fmla="*/ f1011 1 f701"/>
              <a:gd name="f1247" fmla="*/ f1012 1 f700"/>
              <a:gd name="f1248" fmla="*/ f1013 1 f701"/>
              <a:gd name="f1249" fmla="*/ f1014 1 f700"/>
              <a:gd name="f1250" fmla="*/ f1015 1 f701"/>
              <a:gd name="f1251" fmla="*/ f1016 1 f700"/>
              <a:gd name="f1252" fmla="*/ f1017 1 f701"/>
              <a:gd name="f1253" fmla="*/ f1018 1 f700"/>
              <a:gd name="f1254" fmla="*/ f1019 1 f701"/>
              <a:gd name="f1255" fmla="*/ f1020 1 f700"/>
              <a:gd name="f1256" fmla="*/ f1021 1 f701"/>
              <a:gd name="f1257" fmla="*/ f1022 1 f700"/>
              <a:gd name="f1258" fmla="*/ f1023 1 f701"/>
              <a:gd name="f1259" fmla="*/ f1024 1 f700"/>
              <a:gd name="f1260" fmla="*/ f1025 1 f701"/>
              <a:gd name="f1261" fmla="*/ f1026 1 f700"/>
              <a:gd name="f1262" fmla="*/ f1027 1 f701"/>
              <a:gd name="f1263" fmla="*/ f1028 1 f700"/>
              <a:gd name="f1264" fmla="*/ f1029 1 f701"/>
              <a:gd name="f1265" fmla="*/ f1030 1 f700"/>
              <a:gd name="f1266" fmla="*/ f1031 1 f701"/>
              <a:gd name="f1267" fmla="*/ f1032 1 f700"/>
              <a:gd name="f1268" fmla="*/ f1033 1 f701"/>
              <a:gd name="f1269" fmla="*/ f1034 1 f700"/>
              <a:gd name="f1270" fmla="*/ f1035 1 f701"/>
              <a:gd name="f1271" fmla="*/ f1036 1 f700"/>
              <a:gd name="f1272" fmla="*/ f1037 1 f701"/>
              <a:gd name="f1273" fmla="*/ f1038 1 f700"/>
              <a:gd name="f1274" fmla="*/ f1039 1 f701"/>
              <a:gd name="f1275" fmla="*/ f1040 1 f700"/>
              <a:gd name="f1276" fmla="*/ f1041 1 f701"/>
              <a:gd name="f1277" fmla="*/ f1042 1 f700"/>
              <a:gd name="f1278" fmla="*/ f1043 1 f701"/>
              <a:gd name="f1279" fmla="*/ f1044 1 f700"/>
              <a:gd name="f1280" fmla="*/ f1045 1 f701"/>
              <a:gd name="f1281" fmla="*/ f1046 1 f700"/>
              <a:gd name="f1282" fmla="*/ f1047 1 f701"/>
              <a:gd name="f1283" fmla="*/ f1048 1 f700"/>
              <a:gd name="f1284" fmla="*/ f1049 1 f701"/>
              <a:gd name="f1285" fmla="*/ f1050 1 f700"/>
              <a:gd name="f1286" fmla="*/ f1051 1 f701"/>
              <a:gd name="f1287" fmla="*/ f1052 1 f700"/>
              <a:gd name="f1288" fmla="*/ f1053 1 f701"/>
              <a:gd name="f1289" fmla="*/ f1054 1 f700"/>
              <a:gd name="f1290" fmla="*/ f1055 1 f701"/>
              <a:gd name="f1291" fmla="*/ f1056 1 f700"/>
              <a:gd name="f1292" fmla="*/ f1057 1 f701"/>
              <a:gd name="f1293" fmla="*/ f1058 1 f700"/>
              <a:gd name="f1294" fmla="*/ f1059 1 f701"/>
              <a:gd name="f1295" fmla="*/ f1060 1 f700"/>
              <a:gd name="f1296" fmla="*/ f1061 1 f701"/>
              <a:gd name="f1297" fmla="*/ f1062 1 f700"/>
              <a:gd name="f1298" fmla="*/ f1063 1 f701"/>
              <a:gd name="f1299" fmla="*/ f1064 1 f700"/>
              <a:gd name="f1300" fmla="*/ f1065 1 f701"/>
              <a:gd name="f1301" fmla="*/ f1066 1 f700"/>
              <a:gd name="f1302" fmla="*/ f1067 1 f701"/>
              <a:gd name="f1303" fmla="*/ f1068 1 f700"/>
              <a:gd name="f1304" fmla="*/ f1069 1 f701"/>
              <a:gd name="f1305" fmla="*/ f1070 1 f700"/>
              <a:gd name="f1306" fmla="*/ f1071 1 f701"/>
              <a:gd name="f1307" fmla="*/ f1072 1 f700"/>
              <a:gd name="f1308" fmla="*/ f1073 1 f701"/>
              <a:gd name="f1309" fmla="*/ f1074 1 f700"/>
              <a:gd name="f1310" fmla="*/ f1075 1 f701"/>
              <a:gd name="f1311" fmla="*/ f1076 1 f700"/>
              <a:gd name="f1312" fmla="*/ f1077 1 f701"/>
              <a:gd name="f1313" fmla="*/ f1078 1 f700"/>
              <a:gd name="f1314" fmla="*/ f1079 1 f701"/>
              <a:gd name="f1315" fmla="*/ f1080 1 f700"/>
              <a:gd name="f1316" fmla="*/ f1081 1 f701"/>
              <a:gd name="f1317" fmla="*/ f1082 1 f700"/>
              <a:gd name="f1318" fmla="*/ f1083 1 f701"/>
              <a:gd name="f1319" fmla="*/ f1084 1 f700"/>
              <a:gd name="f1320" fmla="*/ f1085 1 f701"/>
              <a:gd name="f1321" fmla="*/ f1086 1 f700"/>
              <a:gd name="f1322" fmla="*/ f1087 1 f701"/>
              <a:gd name="f1323" fmla="*/ f1088 1 f700"/>
              <a:gd name="f1324" fmla="*/ f1089 1 f701"/>
              <a:gd name="f1325" fmla="*/ f1090 1 f700"/>
              <a:gd name="f1326" fmla="*/ f1091 1 f701"/>
              <a:gd name="f1327" fmla="*/ f1092 1 f700"/>
              <a:gd name="f1328" fmla="*/ f1093 1 f701"/>
              <a:gd name="f1329" fmla="*/ f1094 1 f700"/>
              <a:gd name="f1330" fmla="*/ f1095 1 f701"/>
              <a:gd name="f1331" fmla="*/ f1096 1 f700"/>
              <a:gd name="f1332" fmla="*/ f1097 1 f701"/>
              <a:gd name="f1333" fmla="*/ f1098 1 f700"/>
              <a:gd name="f1334" fmla="*/ f1099 1 f701"/>
              <a:gd name="f1335" fmla="*/ f1100 1 f700"/>
              <a:gd name="f1336" fmla="*/ f1101 1 f701"/>
              <a:gd name="f1337" fmla="*/ f1102 1 f700"/>
              <a:gd name="f1338" fmla="*/ f1103 1 f701"/>
              <a:gd name="f1339" fmla="*/ f1104 1 f700"/>
              <a:gd name="f1340" fmla="*/ f1105 1 f701"/>
              <a:gd name="f1341" fmla="*/ f1106 1 f700"/>
              <a:gd name="f1342" fmla="*/ f1107 1 f701"/>
              <a:gd name="f1343" fmla="*/ f1108 1 f700"/>
              <a:gd name="f1344" fmla="*/ f1109 1 f701"/>
              <a:gd name="f1345" fmla="*/ f1110 1 f700"/>
              <a:gd name="f1346" fmla="*/ f1111 1 f701"/>
              <a:gd name="f1347" fmla="*/ f1112 1 f700"/>
              <a:gd name="f1348" fmla="*/ f1113 1 f701"/>
              <a:gd name="f1349" fmla="*/ f1114 1 f700"/>
              <a:gd name="f1350" fmla="*/ f1115 1 f701"/>
              <a:gd name="f1351" fmla="*/ f1116 1 f700"/>
              <a:gd name="f1352" fmla="*/ f1117 1 f701"/>
              <a:gd name="f1353" fmla="*/ f1118 1 f700"/>
              <a:gd name="f1354" fmla="*/ f1119 1 f701"/>
              <a:gd name="f1355" fmla="*/ f1120 1 f700"/>
              <a:gd name="f1356" fmla="*/ f1121 1 f701"/>
              <a:gd name="f1357" fmla="*/ f1122 1 f700"/>
              <a:gd name="f1358" fmla="*/ f1123 1 f701"/>
              <a:gd name="f1359" fmla="*/ f1124 1 f700"/>
              <a:gd name="f1360" fmla="*/ f1125 1 f701"/>
              <a:gd name="f1361" fmla="*/ f1126 1 f700"/>
              <a:gd name="f1362" fmla="*/ f1127 1 f701"/>
              <a:gd name="f1363" fmla="*/ f1128 1 f700"/>
              <a:gd name="f1364" fmla="*/ f1129 1 f701"/>
              <a:gd name="f1365" fmla="*/ f1130 1 f700"/>
              <a:gd name="f1366" fmla="*/ f1131 1 f701"/>
              <a:gd name="f1367" fmla="*/ f1132 1 f700"/>
              <a:gd name="f1368" fmla="*/ f1133 1 f701"/>
              <a:gd name="f1369" fmla="*/ f1134 1 f700"/>
              <a:gd name="f1370" fmla="*/ f1135 1 f701"/>
              <a:gd name="f1371" fmla="*/ f1136 1 f700"/>
              <a:gd name="f1372" fmla="*/ f1137 1 f701"/>
              <a:gd name="f1373" fmla="*/ f1138 1 f700"/>
              <a:gd name="f1374" fmla="*/ f1139 1 f701"/>
              <a:gd name="f1375" fmla="*/ f1140 1 f700"/>
              <a:gd name="f1376" fmla="*/ f1141 1 f701"/>
              <a:gd name="f1377" fmla="*/ f1142 1 f700"/>
              <a:gd name="f1378" fmla="*/ f1143 1 f701"/>
              <a:gd name="f1379" fmla="*/ f1144 1 f700"/>
              <a:gd name="f1380" fmla="*/ f1145 1 f701"/>
              <a:gd name="f1381" fmla="*/ f1146 1 f700"/>
              <a:gd name="f1382" fmla="*/ f1147 1 f701"/>
              <a:gd name="f1383" fmla="*/ f1148 1 f700"/>
              <a:gd name="f1384" fmla="*/ f1149 1 f701"/>
              <a:gd name="f1385" fmla="*/ f1150 1 f700"/>
              <a:gd name="f1386" fmla="*/ f1151 1 f701"/>
              <a:gd name="f1387" fmla="*/ f1152 1 f700"/>
              <a:gd name="f1388" fmla="*/ f1153 1 f701"/>
              <a:gd name="f1389" fmla="*/ f1154 1 f700"/>
              <a:gd name="f1390" fmla="*/ f1155 1 f701"/>
              <a:gd name="f1391" fmla="*/ f1156 1 f700"/>
              <a:gd name="f1392" fmla="*/ f1157 1 f701"/>
              <a:gd name="f1393" fmla="*/ f1158 1 f700"/>
              <a:gd name="f1394" fmla="*/ f1159 1 f701"/>
              <a:gd name="f1395" fmla="*/ f1160 1 f700"/>
              <a:gd name="f1396" fmla="*/ f1161 1 f701"/>
              <a:gd name="f1397" fmla="*/ f1162 1 f700"/>
              <a:gd name="f1398" fmla="*/ f1163 1 f701"/>
              <a:gd name="f1399" fmla="*/ f1164 1 f701"/>
              <a:gd name="f1400" fmla="*/ f1165 f691 1"/>
              <a:gd name="f1401" fmla="*/ f1166 f691 1"/>
              <a:gd name="f1402" fmla="*/ f1168 f692 1"/>
              <a:gd name="f1403" fmla="*/ f1167 f692 1"/>
              <a:gd name="f1404" fmla="*/ f1169 f691 1"/>
              <a:gd name="f1405" fmla="*/ f1170 f692 1"/>
              <a:gd name="f1406" fmla="*/ f1171 f691 1"/>
              <a:gd name="f1407" fmla="*/ f1172 f692 1"/>
              <a:gd name="f1408" fmla="*/ f1173 f691 1"/>
              <a:gd name="f1409" fmla="*/ f1174 f692 1"/>
              <a:gd name="f1410" fmla="*/ f1175 f691 1"/>
              <a:gd name="f1411" fmla="*/ f1176 f692 1"/>
              <a:gd name="f1412" fmla="*/ f1177 f691 1"/>
              <a:gd name="f1413" fmla="*/ f1178 f692 1"/>
              <a:gd name="f1414" fmla="*/ f1179 f691 1"/>
              <a:gd name="f1415" fmla="*/ f1180 f692 1"/>
              <a:gd name="f1416" fmla="*/ f1181 f691 1"/>
              <a:gd name="f1417" fmla="*/ f1182 f692 1"/>
              <a:gd name="f1418" fmla="*/ f1183 f691 1"/>
              <a:gd name="f1419" fmla="*/ f1184 f692 1"/>
              <a:gd name="f1420" fmla="*/ f1185 f691 1"/>
              <a:gd name="f1421" fmla="*/ f1186 f692 1"/>
              <a:gd name="f1422" fmla="*/ f1187 f691 1"/>
              <a:gd name="f1423" fmla="*/ f1188 f692 1"/>
              <a:gd name="f1424" fmla="*/ f1189 f691 1"/>
              <a:gd name="f1425" fmla="*/ f1190 f692 1"/>
              <a:gd name="f1426" fmla="*/ f1191 f691 1"/>
              <a:gd name="f1427" fmla="*/ f1192 f692 1"/>
              <a:gd name="f1428" fmla="*/ f1193 f691 1"/>
              <a:gd name="f1429" fmla="*/ f1194 f692 1"/>
              <a:gd name="f1430" fmla="*/ f1195 f691 1"/>
              <a:gd name="f1431" fmla="*/ f1196 f692 1"/>
              <a:gd name="f1432" fmla="*/ f1197 f691 1"/>
              <a:gd name="f1433" fmla="*/ f1198 f692 1"/>
              <a:gd name="f1434" fmla="*/ f1199 f691 1"/>
              <a:gd name="f1435" fmla="*/ f1200 f692 1"/>
              <a:gd name="f1436" fmla="*/ f1201 f691 1"/>
              <a:gd name="f1437" fmla="*/ f1202 f692 1"/>
              <a:gd name="f1438" fmla="*/ f1203 f691 1"/>
              <a:gd name="f1439" fmla="*/ f1204 f692 1"/>
              <a:gd name="f1440" fmla="*/ f1205 f691 1"/>
              <a:gd name="f1441" fmla="*/ f1206 f692 1"/>
              <a:gd name="f1442" fmla="*/ f1207 f691 1"/>
              <a:gd name="f1443" fmla="*/ f1208 f692 1"/>
              <a:gd name="f1444" fmla="*/ f1209 f691 1"/>
              <a:gd name="f1445" fmla="*/ f1210 f692 1"/>
              <a:gd name="f1446" fmla="*/ f1211 f691 1"/>
              <a:gd name="f1447" fmla="*/ f1212 f692 1"/>
              <a:gd name="f1448" fmla="*/ f1213 f691 1"/>
              <a:gd name="f1449" fmla="*/ f1214 f692 1"/>
              <a:gd name="f1450" fmla="*/ f1215 f691 1"/>
              <a:gd name="f1451" fmla="*/ f1216 f692 1"/>
              <a:gd name="f1452" fmla="*/ f1217 f691 1"/>
              <a:gd name="f1453" fmla="*/ f1218 f692 1"/>
              <a:gd name="f1454" fmla="*/ f1219 f691 1"/>
              <a:gd name="f1455" fmla="*/ f1220 f692 1"/>
              <a:gd name="f1456" fmla="*/ f1221 f691 1"/>
              <a:gd name="f1457" fmla="*/ f1222 f692 1"/>
              <a:gd name="f1458" fmla="*/ f1223 f691 1"/>
              <a:gd name="f1459" fmla="*/ f1224 f692 1"/>
              <a:gd name="f1460" fmla="*/ f1225 f691 1"/>
              <a:gd name="f1461" fmla="*/ f1226 f692 1"/>
              <a:gd name="f1462" fmla="*/ f1227 f691 1"/>
              <a:gd name="f1463" fmla="*/ f1228 f692 1"/>
              <a:gd name="f1464" fmla="*/ f1229 f691 1"/>
              <a:gd name="f1465" fmla="*/ f1230 f692 1"/>
              <a:gd name="f1466" fmla="*/ f1231 f691 1"/>
              <a:gd name="f1467" fmla="*/ f1232 f692 1"/>
              <a:gd name="f1468" fmla="*/ f1233 f691 1"/>
              <a:gd name="f1469" fmla="*/ f1234 f692 1"/>
              <a:gd name="f1470" fmla="*/ f1235 f691 1"/>
              <a:gd name="f1471" fmla="*/ f1236 f692 1"/>
              <a:gd name="f1472" fmla="*/ f1237 f691 1"/>
              <a:gd name="f1473" fmla="*/ f1238 f692 1"/>
              <a:gd name="f1474" fmla="*/ f1239 f691 1"/>
              <a:gd name="f1475" fmla="*/ f1240 f692 1"/>
              <a:gd name="f1476" fmla="*/ f1241 f691 1"/>
              <a:gd name="f1477" fmla="*/ f1242 f692 1"/>
              <a:gd name="f1478" fmla="*/ f1243 f691 1"/>
              <a:gd name="f1479" fmla="*/ f1244 f692 1"/>
              <a:gd name="f1480" fmla="*/ f1245 f691 1"/>
              <a:gd name="f1481" fmla="*/ f1246 f692 1"/>
              <a:gd name="f1482" fmla="*/ f1247 f691 1"/>
              <a:gd name="f1483" fmla="*/ f1248 f692 1"/>
              <a:gd name="f1484" fmla="*/ f1249 f691 1"/>
              <a:gd name="f1485" fmla="*/ f1250 f692 1"/>
              <a:gd name="f1486" fmla="*/ f1251 f691 1"/>
              <a:gd name="f1487" fmla="*/ f1252 f692 1"/>
              <a:gd name="f1488" fmla="*/ f1253 f691 1"/>
              <a:gd name="f1489" fmla="*/ f1254 f692 1"/>
              <a:gd name="f1490" fmla="*/ f1255 f691 1"/>
              <a:gd name="f1491" fmla="*/ f1256 f692 1"/>
              <a:gd name="f1492" fmla="*/ f1257 f691 1"/>
              <a:gd name="f1493" fmla="*/ f1258 f692 1"/>
              <a:gd name="f1494" fmla="*/ f1259 f691 1"/>
              <a:gd name="f1495" fmla="*/ f1260 f692 1"/>
              <a:gd name="f1496" fmla="*/ f1261 f691 1"/>
              <a:gd name="f1497" fmla="*/ f1262 f692 1"/>
              <a:gd name="f1498" fmla="*/ f1263 f691 1"/>
              <a:gd name="f1499" fmla="*/ f1264 f692 1"/>
              <a:gd name="f1500" fmla="*/ f1265 f691 1"/>
              <a:gd name="f1501" fmla="*/ f1266 f692 1"/>
              <a:gd name="f1502" fmla="*/ f1267 f691 1"/>
              <a:gd name="f1503" fmla="*/ f1268 f692 1"/>
              <a:gd name="f1504" fmla="*/ f1269 f691 1"/>
              <a:gd name="f1505" fmla="*/ f1270 f692 1"/>
              <a:gd name="f1506" fmla="*/ f1271 f691 1"/>
              <a:gd name="f1507" fmla="*/ f1272 f692 1"/>
              <a:gd name="f1508" fmla="*/ f1273 f691 1"/>
              <a:gd name="f1509" fmla="*/ f1274 f692 1"/>
              <a:gd name="f1510" fmla="*/ f1275 f691 1"/>
              <a:gd name="f1511" fmla="*/ f1276 f692 1"/>
              <a:gd name="f1512" fmla="*/ f1277 f691 1"/>
              <a:gd name="f1513" fmla="*/ f1278 f692 1"/>
              <a:gd name="f1514" fmla="*/ f1279 f691 1"/>
              <a:gd name="f1515" fmla="*/ f1280 f692 1"/>
              <a:gd name="f1516" fmla="*/ f1281 f691 1"/>
              <a:gd name="f1517" fmla="*/ f1282 f692 1"/>
              <a:gd name="f1518" fmla="*/ f1283 f691 1"/>
              <a:gd name="f1519" fmla="*/ f1284 f692 1"/>
              <a:gd name="f1520" fmla="*/ f1285 f691 1"/>
              <a:gd name="f1521" fmla="*/ f1286 f692 1"/>
              <a:gd name="f1522" fmla="*/ f1287 f691 1"/>
              <a:gd name="f1523" fmla="*/ f1288 f692 1"/>
              <a:gd name="f1524" fmla="*/ f1289 f691 1"/>
              <a:gd name="f1525" fmla="*/ f1290 f692 1"/>
              <a:gd name="f1526" fmla="*/ f1291 f691 1"/>
              <a:gd name="f1527" fmla="*/ f1292 f692 1"/>
              <a:gd name="f1528" fmla="*/ f1293 f691 1"/>
              <a:gd name="f1529" fmla="*/ f1294 f692 1"/>
              <a:gd name="f1530" fmla="*/ f1295 f691 1"/>
              <a:gd name="f1531" fmla="*/ f1296 f692 1"/>
              <a:gd name="f1532" fmla="*/ f1297 f691 1"/>
              <a:gd name="f1533" fmla="*/ f1298 f692 1"/>
              <a:gd name="f1534" fmla="*/ f1299 f691 1"/>
              <a:gd name="f1535" fmla="*/ f1300 f692 1"/>
              <a:gd name="f1536" fmla="*/ f1301 f691 1"/>
              <a:gd name="f1537" fmla="*/ f1302 f692 1"/>
              <a:gd name="f1538" fmla="*/ f1303 f691 1"/>
              <a:gd name="f1539" fmla="*/ f1304 f692 1"/>
              <a:gd name="f1540" fmla="*/ f1305 f691 1"/>
              <a:gd name="f1541" fmla="*/ f1306 f692 1"/>
              <a:gd name="f1542" fmla="*/ f1307 f691 1"/>
              <a:gd name="f1543" fmla="*/ f1308 f692 1"/>
              <a:gd name="f1544" fmla="*/ f1309 f691 1"/>
              <a:gd name="f1545" fmla="*/ f1310 f692 1"/>
              <a:gd name="f1546" fmla="*/ f1311 f691 1"/>
              <a:gd name="f1547" fmla="*/ f1312 f692 1"/>
              <a:gd name="f1548" fmla="*/ f1313 f691 1"/>
              <a:gd name="f1549" fmla="*/ f1314 f692 1"/>
              <a:gd name="f1550" fmla="*/ f1315 f691 1"/>
              <a:gd name="f1551" fmla="*/ f1316 f692 1"/>
              <a:gd name="f1552" fmla="*/ f1317 f691 1"/>
              <a:gd name="f1553" fmla="*/ f1318 f692 1"/>
              <a:gd name="f1554" fmla="*/ f1319 f691 1"/>
              <a:gd name="f1555" fmla="*/ f1320 f692 1"/>
              <a:gd name="f1556" fmla="*/ f1321 f691 1"/>
              <a:gd name="f1557" fmla="*/ f1322 f692 1"/>
              <a:gd name="f1558" fmla="*/ f1323 f691 1"/>
              <a:gd name="f1559" fmla="*/ f1324 f692 1"/>
              <a:gd name="f1560" fmla="*/ f1325 f691 1"/>
              <a:gd name="f1561" fmla="*/ f1326 f692 1"/>
              <a:gd name="f1562" fmla="*/ f1327 f691 1"/>
              <a:gd name="f1563" fmla="*/ f1328 f692 1"/>
              <a:gd name="f1564" fmla="*/ f1329 f691 1"/>
              <a:gd name="f1565" fmla="*/ f1330 f692 1"/>
              <a:gd name="f1566" fmla="*/ f1331 f691 1"/>
              <a:gd name="f1567" fmla="*/ f1332 f692 1"/>
              <a:gd name="f1568" fmla="*/ f1333 f691 1"/>
              <a:gd name="f1569" fmla="*/ f1334 f692 1"/>
              <a:gd name="f1570" fmla="*/ f1335 f691 1"/>
              <a:gd name="f1571" fmla="*/ f1336 f692 1"/>
              <a:gd name="f1572" fmla="*/ f1337 f691 1"/>
              <a:gd name="f1573" fmla="*/ f1338 f692 1"/>
              <a:gd name="f1574" fmla="*/ f1339 f691 1"/>
              <a:gd name="f1575" fmla="*/ f1340 f692 1"/>
              <a:gd name="f1576" fmla="*/ f1341 f691 1"/>
              <a:gd name="f1577" fmla="*/ f1342 f692 1"/>
              <a:gd name="f1578" fmla="*/ f1343 f691 1"/>
              <a:gd name="f1579" fmla="*/ f1344 f692 1"/>
              <a:gd name="f1580" fmla="*/ f1345 f691 1"/>
              <a:gd name="f1581" fmla="*/ f1346 f692 1"/>
              <a:gd name="f1582" fmla="*/ f1347 f691 1"/>
              <a:gd name="f1583" fmla="*/ f1348 f692 1"/>
              <a:gd name="f1584" fmla="*/ f1349 f691 1"/>
              <a:gd name="f1585" fmla="*/ f1350 f692 1"/>
              <a:gd name="f1586" fmla="*/ f1351 f691 1"/>
              <a:gd name="f1587" fmla="*/ f1352 f692 1"/>
              <a:gd name="f1588" fmla="*/ f1353 f691 1"/>
              <a:gd name="f1589" fmla="*/ f1354 f692 1"/>
              <a:gd name="f1590" fmla="*/ f1355 f691 1"/>
              <a:gd name="f1591" fmla="*/ f1356 f692 1"/>
              <a:gd name="f1592" fmla="*/ f1357 f691 1"/>
              <a:gd name="f1593" fmla="*/ f1358 f692 1"/>
              <a:gd name="f1594" fmla="*/ f1359 f691 1"/>
              <a:gd name="f1595" fmla="*/ f1360 f692 1"/>
              <a:gd name="f1596" fmla="*/ f1361 f691 1"/>
              <a:gd name="f1597" fmla="*/ f1362 f692 1"/>
              <a:gd name="f1598" fmla="*/ f1363 f691 1"/>
              <a:gd name="f1599" fmla="*/ f1364 f692 1"/>
              <a:gd name="f1600" fmla="*/ f1365 f691 1"/>
              <a:gd name="f1601" fmla="*/ f1366 f692 1"/>
              <a:gd name="f1602" fmla="*/ f1367 f691 1"/>
              <a:gd name="f1603" fmla="*/ f1368 f692 1"/>
              <a:gd name="f1604" fmla="*/ f1369 f691 1"/>
              <a:gd name="f1605" fmla="*/ f1370 f692 1"/>
              <a:gd name="f1606" fmla="*/ f1371 f691 1"/>
              <a:gd name="f1607" fmla="*/ f1372 f692 1"/>
              <a:gd name="f1608" fmla="*/ f1373 f691 1"/>
              <a:gd name="f1609" fmla="*/ f1374 f692 1"/>
              <a:gd name="f1610" fmla="*/ f1375 f691 1"/>
              <a:gd name="f1611" fmla="*/ f1376 f692 1"/>
              <a:gd name="f1612" fmla="*/ f1377 f691 1"/>
              <a:gd name="f1613" fmla="*/ f1378 f692 1"/>
              <a:gd name="f1614" fmla="*/ f1379 f691 1"/>
              <a:gd name="f1615" fmla="*/ f1380 f692 1"/>
              <a:gd name="f1616" fmla="*/ f1381 f691 1"/>
              <a:gd name="f1617" fmla="*/ f1382 f692 1"/>
              <a:gd name="f1618" fmla="*/ f1383 f691 1"/>
              <a:gd name="f1619" fmla="*/ f1384 f692 1"/>
              <a:gd name="f1620" fmla="*/ f1385 f691 1"/>
              <a:gd name="f1621" fmla="*/ f1386 f692 1"/>
              <a:gd name="f1622" fmla="*/ f1387 f691 1"/>
              <a:gd name="f1623" fmla="*/ f1388 f692 1"/>
              <a:gd name="f1624" fmla="*/ f1389 f691 1"/>
              <a:gd name="f1625" fmla="*/ f1390 f692 1"/>
              <a:gd name="f1626" fmla="*/ f1391 f691 1"/>
              <a:gd name="f1627" fmla="*/ f1392 f692 1"/>
              <a:gd name="f1628" fmla="*/ f1393 f691 1"/>
              <a:gd name="f1629" fmla="*/ f1394 f692 1"/>
              <a:gd name="f1630" fmla="*/ f1395 f691 1"/>
              <a:gd name="f1631" fmla="*/ f1396 f692 1"/>
              <a:gd name="f1632" fmla="*/ f1397 f691 1"/>
              <a:gd name="f1633" fmla="*/ f1398 f692 1"/>
              <a:gd name="f1634" fmla="*/ f1399 f69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3">
                <a:pos x="f1404" y="f1405"/>
              </a:cxn>
              <a:cxn ang="f933">
                <a:pos x="f1406" y="f1407"/>
              </a:cxn>
              <a:cxn ang="f933">
                <a:pos x="f1408" y="f1409"/>
              </a:cxn>
              <a:cxn ang="f933">
                <a:pos x="f1410" y="f1411"/>
              </a:cxn>
              <a:cxn ang="f933">
                <a:pos x="f1412" y="f1413"/>
              </a:cxn>
              <a:cxn ang="f933">
                <a:pos x="f1414" y="f1415"/>
              </a:cxn>
              <a:cxn ang="f933">
                <a:pos x="f1416" y="f1417"/>
              </a:cxn>
              <a:cxn ang="f933">
                <a:pos x="f1418" y="f1419"/>
              </a:cxn>
              <a:cxn ang="f933">
                <a:pos x="f1420" y="f1421"/>
              </a:cxn>
              <a:cxn ang="f933">
                <a:pos x="f1422" y="f1423"/>
              </a:cxn>
              <a:cxn ang="f933">
                <a:pos x="f1424" y="f1425"/>
              </a:cxn>
              <a:cxn ang="f933">
                <a:pos x="f1426" y="f1427"/>
              </a:cxn>
              <a:cxn ang="f933">
                <a:pos x="f1428" y="f1429"/>
              </a:cxn>
              <a:cxn ang="f933">
                <a:pos x="f1430" y="f1431"/>
              </a:cxn>
              <a:cxn ang="f933">
                <a:pos x="f1432" y="f1433"/>
              </a:cxn>
              <a:cxn ang="f933">
                <a:pos x="f1434" y="f1435"/>
              </a:cxn>
              <a:cxn ang="f933">
                <a:pos x="f1436" y="f1437"/>
              </a:cxn>
              <a:cxn ang="f933">
                <a:pos x="f1438" y="f1439"/>
              </a:cxn>
              <a:cxn ang="f933">
                <a:pos x="f1440" y="f1441"/>
              </a:cxn>
              <a:cxn ang="f933">
                <a:pos x="f1442" y="f1443"/>
              </a:cxn>
              <a:cxn ang="f933">
                <a:pos x="f1444" y="f1445"/>
              </a:cxn>
              <a:cxn ang="f933">
                <a:pos x="f1446" y="f1447"/>
              </a:cxn>
              <a:cxn ang="f933">
                <a:pos x="f1448" y="f1449"/>
              </a:cxn>
              <a:cxn ang="f933">
                <a:pos x="f1450" y="f1451"/>
              </a:cxn>
              <a:cxn ang="f933">
                <a:pos x="f1452" y="f1453"/>
              </a:cxn>
              <a:cxn ang="f933">
                <a:pos x="f1454" y="f1455"/>
              </a:cxn>
              <a:cxn ang="f933">
                <a:pos x="f1456" y="f1457"/>
              </a:cxn>
              <a:cxn ang="f933">
                <a:pos x="f1458" y="f1459"/>
              </a:cxn>
              <a:cxn ang="f933">
                <a:pos x="f1460" y="f1461"/>
              </a:cxn>
              <a:cxn ang="f933">
                <a:pos x="f1462" y="f1463"/>
              </a:cxn>
              <a:cxn ang="f933">
                <a:pos x="f1464" y="f1465"/>
              </a:cxn>
              <a:cxn ang="f933">
                <a:pos x="f1466" y="f1467"/>
              </a:cxn>
              <a:cxn ang="f933">
                <a:pos x="f1468" y="f1469"/>
              </a:cxn>
              <a:cxn ang="f933">
                <a:pos x="f1470" y="f1471"/>
              </a:cxn>
              <a:cxn ang="f933">
                <a:pos x="f1472" y="f1473"/>
              </a:cxn>
              <a:cxn ang="f933">
                <a:pos x="f1474" y="f1475"/>
              </a:cxn>
              <a:cxn ang="f933">
                <a:pos x="f1476" y="f1477"/>
              </a:cxn>
              <a:cxn ang="f933">
                <a:pos x="f1478" y="f1479"/>
              </a:cxn>
              <a:cxn ang="f933">
                <a:pos x="f1480" y="f1481"/>
              </a:cxn>
              <a:cxn ang="f933">
                <a:pos x="f1482" y="f1483"/>
              </a:cxn>
              <a:cxn ang="f933">
                <a:pos x="f1484" y="f1485"/>
              </a:cxn>
              <a:cxn ang="f933">
                <a:pos x="f1486" y="f1487"/>
              </a:cxn>
              <a:cxn ang="f933">
                <a:pos x="f1488" y="f1489"/>
              </a:cxn>
              <a:cxn ang="f933">
                <a:pos x="f1490" y="f1491"/>
              </a:cxn>
              <a:cxn ang="f933">
                <a:pos x="f1492" y="f1493"/>
              </a:cxn>
              <a:cxn ang="f933">
                <a:pos x="f1494" y="f1495"/>
              </a:cxn>
              <a:cxn ang="f933">
                <a:pos x="f1496" y="f1497"/>
              </a:cxn>
              <a:cxn ang="f933">
                <a:pos x="f1498" y="f1499"/>
              </a:cxn>
              <a:cxn ang="f933">
                <a:pos x="f1500" y="f1501"/>
              </a:cxn>
              <a:cxn ang="f933">
                <a:pos x="f1502" y="f1503"/>
              </a:cxn>
              <a:cxn ang="f933">
                <a:pos x="f1504" y="f1505"/>
              </a:cxn>
              <a:cxn ang="f933">
                <a:pos x="f1506" y="f1507"/>
              </a:cxn>
              <a:cxn ang="f933">
                <a:pos x="f1508" y="f1509"/>
              </a:cxn>
              <a:cxn ang="f933">
                <a:pos x="f1510" y="f1511"/>
              </a:cxn>
              <a:cxn ang="f933">
                <a:pos x="f1512" y="f1513"/>
              </a:cxn>
              <a:cxn ang="f933">
                <a:pos x="f1514" y="f1515"/>
              </a:cxn>
              <a:cxn ang="f933">
                <a:pos x="f1516" y="f1517"/>
              </a:cxn>
              <a:cxn ang="f933">
                <a:pos x="f1518" y="f1519"/>
              </a:cxn>
              <a:cxn ang="f933">
                <a:pos x="f1520" y="f1521"/>
              </a:cxn>
              <a:cxn ang="f933">
                <a:pos x="f1522" y="f1523"/>
              </a:cxn>
              <a:cxn ang="f933">
                <a:pos x="f1524" y="f1525"/>
              </a:cxn>
              <a:cxn ang="f933">
                <a:pos x="f1526" y="f1527"/>
              </a:cxn>
              <a:cxn ang="f933">
                <a:pos x="f1528" y="f1529"/>
              </a:cxn>
              <a:cxn ang="f933">
                <a:pos x="f1530" y="f1531"/>
              </a:cxn>
              <a:cxn ang="f933">
                <a:pos x="f1532" y="f1533"/>
              </a:cxn>
              <a:cxn ang="f933">
                <a:pos x="f1534" y="f1535"/>
              </a:cxn>
              <a:cxn ang="f933">
                <a:pos x="f1536" y="f1537"/>
              </a:cxn>
              <a:cxn ang="f933">
                <a:pos x="f1538" y="f1539"/>
              </a:cxn>
              <a:cxn ang="f933">
                <a:pos x="f1540" y="f1541"/>
              </a:cxn>
              <a:cxn ang="f933">
                <a:pos x="f1542" y="f1543"/>
              </a:cxn>
              <a:cxn ang="f933">
                <a:pos x="f1544" y="f1545"/>
              </a:cxn>
              <a:cxn ang="f933">
                <a:pos x="f1546" y="f1547"/>
              </a:cxn>
              <a:cxn ang="f933">
                <a:pos x="f1548" y="f1549"/>
              </a:cxn>
              <a:cxn ang="f933">
                <a:pos x="f1550" y="f1551"/>
              </a:cxn>
              <a:cxn ang="f933">
                <a:pos x="f1552" y="f1553"/>
              </a:cxn>
              <a:cxn ang="f933">
                <a:pos x="f1554" y="f1555"/>
              </a:cxn>
              <a:cxn ang="f933">
                <a:pos x="f1556" y="f1557"/>
              </a:cxn>
              <a:cxn ang="f933">
                <a:pos x="f1558" y="f1559"/>
              </a:cxn>
              <a:cxn ang="f933">
                <a:pos x="f1560" y="f1561"/>
              </a:cxn>
              <a:cxn ang="f933">
                <a:pos x="f1562" y="f1563"/>
              </a:cxn>
              <a:cxn ang="f933">
                <a:pos x="f1564" y="f1565"/>
              </a:cxn>
              <a:cxn ang="f933">
                <a:pos x="f1566" y="f1567"/>
              </a:cxn>
              <a:cxn ang="f933">
                <a:pos x="f1568" y="f1569"/>
              </a:cxn>
              <a:cxn ang="f933">
                <a:pos x="f1570" y="f1571"/>
              </a:cxn>
              <a:cxn ang="f933">
                <a:pos x="f1572" y="f1573"/>
              </a:cxn>
              <a:cxn ang="f933">
                <a:pos x="f1574" y="f1575"/>
              </a:cxn>
              <a:cxn ang="f933">
                <a:pos x="f1576" y="f1577"/>
              </a:cxn>
              <a:cxn ang="f933">
                <a:pos x="f1578" y="f1579"/>
              </a:cxn>
              <a:cxn ang="f933">
                <a:pos x="f1580" y="f1581"/>
              </a:cxn>
              <a:cxn ang="f933">
                <a:pos x="f1582" y="f1583"/>
              </a:cxn>
              <a:cxn ang="f933">
                <a:pos x="f1584" y="f1585"/>
              </a:cxn>
              <a:cxn ang="f933">
                <a:pos x="f1586" y="f1587"/>
              </a:cxn>
              <a:cxn ang="f933">
                <a:pos x="f1588" y="f1589"/>
              </a:cxn>
              <a:cxn ang="f933">
                <a:pos x="f1590" y="f1591"/>
              </a:cxn>
              <a:cxn ang="f933">
                <a:pos x="f1592" y="f1593"/>
              </a:cxn>
              <a:cxn ang="f933">
                <a:pos x="f1594" y="f1595"/>
              </a:cxn>
              <a:cxn ang="f933">
                <a:pos x="f1596" y="f1597"/>
              </a:cxn>
              <a:cxn ang="f933">
                <a:pos x="f1598" y="f1599"/>
              </a:cxn>
              <a:cxn ang="f933">
                <a:pos x="f1600" y="f1601"/>
              </a:cxn>
              <a:cxn ang="f933">
                <a:pos x="f1602" y="f1603"/>
              </a:cxn>
              <a:cxn ang="f933">
                <a:pos x="f1604" y="f1605"/>
              </a:cxn>
              <a:cxn ang="f933">
                <a:pos x="f1606" y="f1607"/>
              </a:cxn>
              <a:cxn ang="f933">
                <a:pos x="f1608" y="f1609"/>
              </a:cxn>
              <a:cxn ang="f933">
                <a:pos x="f1610" y="f1611"/>
              </a:cxn>
              <a:cxn ang="f933">
                <a:pos x="f1612" y="f1613"/>
              </a:cxn>
              <a:cxn ang="f933">
                <a:pos x="f1614" y="f1615"/>
              </a:cxn>
              <a:cxn ang="f933">
                <a:pos x="f1616" y="f1617"/>
              </a:cxn>
              <a:cxn ang="f933">
                <a:pos x="f1618" y="f1619"/>
              </a:cxn>
              <a:cxn ang="f933">
                <a:pos x="f1620" y="f1621"/>
              </a:cxn>
              <a:cxn ang="f933">
                <a:pos x="f1622" y="f1623"/>
              </a:cxn>
              <a:cxn ang="f933">
                <a:pos x="f1624" y="f1625"/>
              </a:cxn>
              <a:cxn ang="f933">
                <a:pos x="f1626" y="f1627"/>
              </a:cxn>
              <a:cxn ang="f933">
                <a:pos x="f1628" y="f1629"/>
              </a:cxn>
              <a:cxn ang="f933">
                <a:pos x="f1630" y="f1631"/>
              </a:cxn>
              <a:cxn ang="f933">
                <a:pos x="f1632" y="f1633"/>
              </a:cxn>
              <a:cxn ang="f933">
                <a:pos x="f1624" y="f1634"/>
              </a:cxn>
            </a:cxnLst>
            <a:rect l="f1400" t="f1403" r="f1401" b="f1402"/>
            <a:pathLst>
              <a:path w="2615825" h="12966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306" y="f305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59"/>
                </a:cubicBez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492" y="f493"/>
                </a:cubicBezTo>
                <a:cubicBezTo>
                  <a:pt x="f494" y="f495"/>
                  <a:pt x="f496" y="f497"/>
                  <a:pt x="f498" y="f499"/>
                </a:cubicBezTo>
                <a:cubicBezTo>
                  <a:pt x="f500" y="f501"/>
                  <a:pt x="f502" y="f503"/>
                  <a:pt x="f504" y="f505"/>
                </a:cubicBezTo>
                <a:cubicBezTo>
                  <a:pt x="f401" y="f506"/>
                  <a:pt x="f507" y="f508"/>
                  <a:pt x="f509" y="f510"/>
                </a:cubicBezTo>
                <a:cubicBezTo>
                  <a:pt x="f511" y="f512"/>
                  <a:pt x="f513" y="f514"/>
                  <a:pt x="f515" y="f516"/>
                </a:cubicBezTo>
                <a:cubicBezTo>
                  <a:pt x="f517" y="f518"/>
                  <a:pt x="f519" y="f520"/>
                  <a:pt x="f521" y="f522"/>
                </a:cubicBezTo>
                <a:cubicBezTo>
                  <a:pt x="f523" y="f524"/>
                  <a:pt x="f525" y="f526"/>
                  <a:pt x="f527" y="f528"/>
                </a:cubicBezTo>
                <a:cubicBezTo>
                  <a:pt x="f529" y="f530"/>
                  <a:pt x="f531" y="f532"/>
                  <a:pt x="f533" y="f534"/>
                </a:cubicBezTo>
                <a:cubicBezTo>
                  <a:pt x="f535" y="f536"/>
                  <a:pt x="f537" y="f538"/>
                  <a:pt x="f539" y="f540"/>
                </a:cubicBezTo>
                <a:cubicBezTo>
                  <a:pt x="f541" y="f542"/>
                  <a:pt x="f543" y="f544"/>
                  <a:pt x="f545" y="f546"/>
                </a:cubicBezTo>
                <a:cubicBezTo>
                  <a:pt x="f547" y="f548"/>
                  <a:pt x="f549" y="f550"/>
                  <a:pt x="f551" y="f552"/>
                </a:cubicBezTo>
                <a:cubicBezTo>
                  <a:pt x="f553" y="f554"/>
                  <a:pt x="f555" y="f556"/>
                  <a:pt x="f557" y="f558"/>
                </a:cubicBezTo>
                <a:cubicBezTo>
                  <a:pt x="f559" y="f560"/>
                  <a:pt x="f561" y="f562"/>
                  <a:pt x="f563" y="f564"/>
                </a:cubicBezTo>
                <a:cubicBezTo>
                  <a:pt x="f565" y="f566"/>
                  <a:pt x="f567" y="f568"/>
                  <a:pt x="f569" y="f570"/>
                </a:cubicBezTo>
                <a:cubicBezTo>
                  <a:pt x="f571" y="f572"/>
                  <a:pt x="f573" y="f574"/>
                  <a:pt x="f575" y="f576"/>
                </a:cubicBezTo>
                <a:cubicBezTo>
                  <a:pt x="f577" y="f578"/>
                  <a:pt x="f579" y="f580"/>
                  <a:pt x="f581" y="f582"/>
                </a:cubicBezTo>
                <a:cubicBezTo>
                  <a:pt x="f583" y="f584"/>
                  <a:pt x="f585" y="f586"/>
                  <a:pt x="f587" y="f588"/>
                </a:cubicBezTo>
                <a:cubicBezTo>
                  <a:pt x="f589" y="f590"/>
                  <a:pt x="f591" y="f592"/>
                  <a:pt x="f593" y="f594"/>
                </a:cubicBezTo>
                <a:cubicBezTo>
                  <a:pt x="f595" y="f596"/>
                  <a:pt x="f597" y="f598"/>
                  <a:pt x="f599" y="f600"/>
                </a:cubicBezTo>
                <a:cubicBezTo>
                  <a:pt x="f601" y="f602"/>
                  <a:pt x="f603" y="f604"/>
                  <a:pt x="f605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646"/>
                  <a:pt x="f647" y="f648"/>
                </a:cubicBezTo>
                <a:cubicBezTo>
                  <a:pt x="f649" y="f650"/>
                  <a:pt x="f651" y="f652"/>
                  <a:pt x="f653" y="f654"/>
                </a:cubicBezTo>
                <a:cubicBezTo>
                  <a:pt x="f655" y="f656"/>
                  <a:pt x="f657" y="f658"/>
                  <a:pt x="f659" y="f47"/>
                </a:cubicBezTo>
                <a:close/>
                <a:moveTo>
                  <a:pt x="f660" y="f661"/>
                </a:moveTo>
                <a:cubicBezTo>
                  <a:pt x="f662" y="f663"/>
                  <a:pt x="f664" y="f665"/>
                  <a:pt x="f666" y="f203"/>
                </a:cubicBezTo>
                <a:cubicBezTo>
                  <a:pt x="f667" y="f668"/>
                  <a:pt x="f669" y="f670"/>
                  <a:pt x="f671" y="f672"/>
                </a:cubicBezTo>
                <a:cubicBezTo>
                  <a:pt x="f673" y="f674"/>
                  <a:pt x="f675" y="f676"/>
                  <a:pt x="f677" y="f678"/>
                </a:cubicBezTo>
                <a:cubicBezTo>
                  <a:pt x="f679" y="f680"/>
                  <a:pt x="f681" y="f682"/>
                  <a:pt x="f683" y="f684"/>
                </a:cubicBezTo>
                <a:cubicBezTo>
                  <a:pt x="f685" y="f686"/>
                  <a:pt x="f687" y="f688"/>
                  <a:pt x="f660" y="f689"/>
                </a:cubicBezTo>
                <a:close/>
              </a:path>
            </a:pathLst>
          </a:custGeom>
          <a:solidFill>
            <a:srgbClr val="FFDFC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7453D51B-584C-2F14-D9E5-4380816D3514}"/>
              </a:ext>
            </a:extLst>
          </p:cNvPr>
          <p:cNvSpPr>
            <a:spLocks/>
          </p:cNvSpPr>
          <p:nvPr/>
        </p:nvSpPr>
        <p:spPr bwMode="auto">
          <a:xfrm>
            <a:off x="338138" y="2057400"/>
            <a:ext cx="3929062" cy="3130550"/>
          </a:xfrm>
          <a:custGeom>
            <a:avLst/>
            <a:gdLst>
              <a:gd name="T0" fmla="*/ 359 w 1045"/>
              <a:gd name="T1" fmla="*/ 828 h 832"/>
              <a:gd name="T2" fmla="*/ 345 w 1045"/>
              <a:gd name="T3" fmla="*/ 790 h 832"/>
              <a:gd name="T4" fmla="*/ 255 w 1045"/>
              <a:gd name="T5" fmla="*/ 674 h 832"/>
              <a:gd name="T6" fmla="*/ 200 w 1045"/>
              <a:gd name="T7" fmla="*/ 556 h 832"/>
              <a:gd name="T8" fmla="*/ 162 w 1045"/>
              <a:gd name="T9" fmla="*/ 542 h 832"/>
              <a:gd name="T10" fmla="*/ 57 w 1045"/>
              <a:gd name="T11" fmla="*/ 600 h 832"/>
              <a:gd name="T12" fmla="*/ 86 w 1045"/>
              <a:gd name="T13" fmla="*/ 689 h 832"/>
              <a:gd name="T14" fmla="*/ 53 w 1045"/>
              <a:gd name="T15" fmla="*/ 822 h 832"/>
              <a:gd name="T16" fmla="*/ 39 w 1045"/>
              <a:gd name="T17" fmla="*/ 734 h 832"/>
              <a:gd name="T18" fmla="*/ 5 w 1045"/>
              <a:gd name="T19" fmla="*/ 548 h 832"/>
              <a:gd name="T20" fmla="*/ 103 w 1045"/>
              <a:gd name="T21" fmla="*/ 480 h 832"/>
              <a:gd name="T22" fmla="*/ 62 w 1045"/>
              <a:gd name="T23" fmla="*/ 429 h 832"/>
              <a:gd name="T24" fmla="*/ 7 w 1045"/>
              <a:gd name="T25" fmla="*/ 515 h 832"/>
              <a:gd name="T26" fmla="*/ 2 w 1045"/>
              <a:gd name="T27" fmla="*/ 340 h 832"/>
              <a:gd name="T28" fmla="*/ 82 w 1045"/>
              <a:gd name="T29" fmla="*/ 210 h 832"/>
              <a:gd name="T30" fmla="*/ 189 w 1045"/>
              <a:gd name="T31" fmla="*/ 147 h 832"/>
              <a:gd name="T32" fmla="*/ 397 w 1045"/>
              <a:gd name="T33" fmla="*/ 139 h 832"/>
              <a:gd name="T34" fmla="*/ 628 w 1045"/>
              <a:gd name="T35" fmla="*/ 154 h 832"/>
              <a:gd name="T36" fmla="*/ 840 w 1045"/>
              <a:gd name="T37" fmla="*/ 240 h 832"/>
              <a:gd name="T38" fmla="*/ 797 w 1045"/>
              <a:gd name="T39" fmla="*/ 129 h 832"/>
              <a:gd name="T40" fmla="*/ 848 w 1045"/>
              <a:gd name="T41" fmla="*/ 96 h 832"/>
              <a:gd name="T42" fmla="*/ 874 w 1045"/>
              <a:gd name="T43" fmla="*/ 87 h 832"/>
              <a:gd name="T44" fmla="*/ 903 w 1045"/>
              <a:gd name="T45" fmla="*/ 121 h 832"/>
              <a:gd name="T46" fmla="*/ 954 w 1045"/>
              <a:gd name="T47" fmla="*/ 190 h 832"/>
              <a:gd name="T48" fmla="*/ 961 w 1045"/>
              <a:gd name="T49" fmla="*/ 54 h 832"/>
              <a:gd name="T50" fmla="*/ 963 w 1045"/>
              <a:gd name="T51" fmla="*/ 1 h 832"/>
              <a:gd name="T52" fmla="*/ 1015 w 1045"/>
              <a:gd name="T53" fmla="*/ 96 h 832"/>
              <a:gd name="T54" fmla="*/ 1032 w 1045"/>
              <a:gd name="T55" fmla="*/ 161 h 832"/>
              <a:gd name="T56" fmla="*/ 1010 w 1045"/>
              <a:gd name="T57" fmla="*/ 269 h 832"/>
              <a:gd name="T58" fmla="*/ 993 w 1045"/>
              <a:gd name="T59" fmla="*/ 409 h 832"/>
              <a:gd name="T60" fmla="*/ 924 w 1045"/>
              <a:gd name="T61" fmla="*/ 437 h 832"/>
              <a:gd name="T62" fmla="*/ 852 w 1045"/>
              <a:gd name="T63" fmla="*/ 420 h 832"/>
              <a:gd name="T64" fmla="*/ 688 w 1045"/>
              <a:gd name="T65" fmla="*/ 497 h 832"/>
              <a:gd name="T66" fmla="*/ 758 w 1045"/>
              <a:gd name="T67" fmla="*/ 645 h 832"/>
              <a:gd name="T68" fmla="*/ 824 w 1045"/>
              <a:gd name="T69" fmla="*/ 785 h 832"/>
              <a:gd name="T70" fmla="*/ 799 w 1045"/>
              <a:gd name="T71" fmla="*/ 827 h 832"/>
              <a:gd name="T72" fmla="*/ 759 w 1045"/>
              <a:gd name="T73" fmla="*/ 756 h 832"/>
              <a:gd name="T74" fmla="*/ 695 w 1045"/>
              <a:gd name="T75" fmla="*/ 616 h 832"/>
              <a:gd name="T76" fmla="*/ 587 w 1045"/>
              <a:gd name="T77" fmla="*/ 521 h 832"/>
              <a:gd name="T78" fmla="*/ 548 w 1045"/>
              <a:gd name="T79" fmla="*/ 620 h 832"/>
              <a:gd name="T80" fmla="*/ 518 w 1045"/>
              <a:gd name="T81" fmla="*/ 783 h 832"/>
              <a:gd name="T82" fmla="*/ 476 w 1045"/>
              <a:gd name="T83" fmla="*/ 820 h 832"/>
              <a:gd name="T84" fmla="*/ 476 w 1045"/>
              <a:gd name="T85" fmla="*/ 780 h 832"/>
              <a:gd name="T86" fmla="*/ 485 w 1045"/>
              <a:gd name="T87" fmla="*/ 687 h 832"/>
              <a:gd name="T88" fmla="*/ 519 w 1045"/>
              <a:gd name="T89" fmla="*/ 488 h 832"/>
              <a:gd name="T90" fmla="*/ 424 w 1045"/>
              <a:gd name="T91" fmla="*/ 508 h 832"/>
              <a:gd name="T92" fmla="*/ 326 w 1045"/>
              <a:gd name="T93" fmla="*/ 499 h 832"/>
              <a:gd name="T94" fmla="*/ 293 w 1045"/>
              <a:gd name="T95" fmla="*/ 674 h 832"/>
              <a:gd name="T96" fmla="*/ 369 w 1045"/>
              <a:gd name="T97" fmla="*/ 771 h 832"/>
              <a:gd name="T98" fmla="*/ 379 w 1045"/>
              <a:gd name="T99" fmla="*/ 832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45" h="832">
                <a:moveTo>
                  <a:pt x="379" y="832"/>
                </a:moveTo>
                <a:cubicBezTo>
                  <a:pt x="372" y="831"/>
                  <a:pt x="366" y="829"/>
                  <a:pt x="359" y="828"/>
                </a:cubicBezTo>
                <a:cubicBezTo>
                  <a:pt x="353" y="828"/>
                  <a:pt x="346" y="828"/>
                  <a:pt x="337" y="828"/>
                </a:cubicBezTo>
                <a:cubicBezTo>
                  <a:pt x="340" y="815"/>
                  <a:pt x="342" y="803"/>
                  <a:pt x="345" y="790"/>
                </a:cubicBezTo>
                <a:cubicBezTo>
                  <a:pt x="319" y="787"/>
                  <a:pt x="308" y="773"/>
                  <a:pt x="299" y="750"/>
                </a:cubicBezTo>
                <a:cubicBezTo>
                  <a:pt x="289" y="723"/>
                  <a:pt x="272" y="698"/>
                  <a:pt x="255" y="674"/>
                </a:cubicBezTo>
                <a:cubicBezTo>
                  <a:pt x="237" y="648"/>
                  <a:pt x="215" y="624"/>
                  <a:pt x="196" y="598"/>
                </a:cubicBezTo>
                <a:cubicBezTo>
                  <a:pt x="187" y="585"/>
                  <a:pt x="189" y="569"/>
                  <a:pt x="200" y="556"/>
                </a:cubicBezTo>
                <a:cubicBezTo>
                  <a:pt x="208" y="546"/>
                  <a:pt x="217" y="536"/>
                  <a:pt x="227" y="523"/>
                </a:cubicBezTo>
                <a:cubicBezTo>
                  <a:pt x="203" y="530"/>
                  <a:pt x="182" y="535"/>
                  <a:pt x="162" y="542"/>
                </a:cubicBezTo>
                <a:cubicBezTo>
                  <a:pt x="147" y="546"/>
                  <a:pt x="133" y="552"/>
                  <a:pt x="118" y="555"/>
                </a:cubicBezTo>
                <a:cubicBezTo>
                  <a:pt x="91" y="561"/>
                  <a:pt x="74" y="581"/>
                  <a:pt x="57" y="600"/>
                </a:cubicBezTo>
                <a:cubicBezTo>
                  <a:pt x="54" y="602"/>
                  <a:pt x="55" y="610"/>
                  <a:pt x="57" y="614"/>
                </a:cubicBezTo>
                <a:cubicBezTo>
                  <a:pt x="66" y="639"/>
                  <a:pt x="77" y="664"/>
                  <a:pt x="86" y="689"/>
                </a:cubicBezTo>
                <a:cubicBezTo>
                  <a:pt x="100" y="732"/>
                  <a:pt x="91" y="772"/>
                  <a:pt x="68" y="810"/>
                </a:cubicBezTo>
                <a:cubicBezTo>
                  <a:pt x="65" y="815"/>
                  <a:pt x="58" y="818"/>
                  <a:pt x="53" y="822"/>
                </a:cubicBezTo>
                <a:cubicBezTo>
                  <a:pt x="29" y="784"/>
                  <a:pt x="29" y="764"/>
                  <a:pt x="53" y="754"/>
                </a:cubicBezTo>
                <a:cubicBezTo>
                  <a:pt x="48" y="747"/>
                  <a:pt x="43" y="740"/>
                  <a:pt x="39" y="734"/>
                </a:cubicBezTo>
                <a:cubicBezTo>
                  <a:pt x="55" y="707"/>
                  <a:pt x="48" y="679"/>
                  <a:pt x="40" y="652"/>
                </a:cubicBezTo>
                <a:cubicBezTo>
                  <a:pt x="29" y="617"/>
                  <a:pt x="16" y="583"/>
                  <a:pt x="5" y="548"/>
                </a:cubicBezTo>
                <a:cubicBezTo>
                  <a:pt x="0" y="533"/>
                  <a:pt x="11" y="525"/>
                  <a:pt x="22" y="519"/>
                </a:cubicBezTo>
                <a:cubicBezTo>
                  <a:pt x="49" y="506"/>
                  <a:pt x="76" y="493"/>
                  <a:pt x="103" y="480"/>
                </a:cubicBezTo>
                <a:cubicBezTo>
                  <a:pt x="106" y="479"/>
                  <a:pt x="108" y="476"/>
                  <a:pt x="111" y="473"/>
                </a:cubicBezTo>
                <a:cubicBezTo>
                  <a:pt x="95" y="458"/>
                  <a:pt x="79" y="444"/>
                  <a:pt x="62" y="429"/>
                </a:cubicBezTo>
                <a:cubicBezTo>
                  <a:pt x="70" y="453"/>
                  <a:pt x="59" y="471"/>
                  <a:pt x="44" y="487"/>
                </a:cubicBezTo>
                <a:cubicBezTo>
                  <a:pt x="35" y="498"/>
                  <a:pt x="21" y="505"/>
                  <a:pt x="7" y="515"/>
                </a:cubicBezTo>
                <a:cubicBezTo>
                  <a:pt x="7" y="500"/>
                  <a:pt x="7" y="490"/>
                  <a:pt x="7" y="480"/>
                </a:cubicBezTo>
                <a:cubicBezTo>
                  <a:pt x="6" y="433"/>
                  <a:pt x="5" y="387"/>
                  <a:pt x="2" y="340"/>
                </a:cubicBezTo>
                <a:cubicBezTo>
                  <a:pt x="1" y="305"/>
                  <a:pt x="14" y="279"/>
                  <a:pt x="41" y="256"/>
                </a:cubicBezTo>
                <a:cubicBezTo>
                  <a:pt x="56" y="243"/>
                  <a:pt x="67" y="224"/>
                  <a:pt x="82" y="210"/>
                </a:cubicBezTo>
                <a:cubicBezTo>
                  <a:pt x="94" y="198"/>
                  <a:pt x="109" y="188"/>
                  <a:pt x="123" y="180"/>
                </a:cubicBezTo>
                <a:cubicBezTo>
                  <a:pt x="145" y="168"/>
                  <a:pt x="167" y="156"/>
                  <a:pt x="189" y="147"/>
                </a:cubicBezTo>
                <a:cubicBezTo>
                  <a:pt x="205" y="141"/>
                  <a:pt x="223" y="138"/>
                  <a:pt x="240" y="137"/>
                </a:cubicBezTo>
                <a:cubicBezTo>
                  <a:pt x="292" y="137"/>
                  <a:pt x="345" y="136"/>
                  <a:pt x="397" y="139"/>
                </a:cubicBezTo>
                <a:cubicBezTo>
                  <a:pt x="441" y="142"/>
                  <a:pt x="484" y="153"/>
                  <a:pt x="528" y="156"/>
                </a:cubicBezTo>
                <a:cubicBezTo>
                  <a:pt x="561" y="159"/>
                  <a:pt x="595" y="157"/>
                  <a:pt x="628" y="154"/>
                </a:cubicBezTo>
                <a:cubicBezTo>
                  <a:pt x="663" y="152"/>
                  <a:pt x="689" y="170"/>
                  <a:pt x="714" y="190"/>
                </a:cubicBezTo>
                <a:cubicBezTo>
                  <a:pt x="750" y="219"/>
                  <a:pt x="790" y="238"/>
                  <a:pt x="840" y="240"/>
                </a:cubicBezTo>
                <a:cubicBezTo>
                  <a:pt x="819" y="227"/>
                  <a:pt x="799" y="217"/>
                  <a:pt x="795" y="192"/>
                </a:cubicBezTo>
                <a:cubicBezTo>
                  <a:pt x="791" y="170"/>
                  <a:pt x="779" y="150"/>
                  <a:pt x="797" y="129"/>
                </a:cubicBezTo>
                <a:cubicBezTo>
                  <a:pt x="820" y="149"/>
                  <a:pt x="843" y="169"/>
                  <a:pt x="870" y="193"/>
                </a:cubicBezTo>
                <a:cubicBezTo>
                  <a:pt x="862" y="158"/>
                  <a:pt x="855" y="127"/>
                  <a:pt x="848" y="96"/>
                </a:cubicBezTo>
                <a:cubicBezTo>
                  <a:pt x="841" y="61"/>
                  <a:pt x="852" y="18"/>
                  <a:pt x="891" y="0"/>
                </a:cubicBezTo>
                <a:cubicBezTo>
                  <a:pt x="884" y="29"/>
                  <a:pt x="858" y="54"/>
                  <a:pt x="874" y="87"/>
                </a:cubicBezTo>
                <a:cubicBezTo>
                  <a:pt x="888" y="74"/>
                  <a:pt x="900" y="62"/>
                  <a:pt x="913" y="50"/>
                </a:cubicBezTo>
                <a:cubicBezTo>
                  <a:pt x="909" y="76"/>
                  <a:pt x="899" y="99"/>
                  <a:pt x="903" y="121"/>
                </a:cubicBezTo>
                <a:cubicBezTo>
                  <a:pt x="906" y="145"/>
                  <a:pt x="921" y="168"/>
                  <a:pt x="932" y="190"/>
                </a:cubicBezTo>
                <a:cubicBezTo>
                  <a:pt x="934" y="193"/>
                  <a:pt x="954" y="192"/>
                  <a:pt x="954" y="190"/>
                </a:cubicBezTo>
                <a:cubicBezTo>
                  <a:pt x="963" y="162"/>
                  <a:pt x="982" y="136"/>
                  <a:pt x="975" y="104"/>
                </a:cubicBezTo>
                <a:cubicBezTo>
                  <a:pt x="972" y="89"/>
                  <a:pt x="966" y="74"/>
                  <a:pt x="961" y="54"/>
                </a:cubicBezTo>
                <a:cubicBezTo>
                  <a:pt x="971" y="62"/>
                  <a:pt x="979" y="67"/>
                  <a:pt x="989" y="74"/>
                </a:cubicBezTo>
                <a:cubicBezTo>
                  <a:pt x="999" y="42"/>
                  <a:pt x="978" y="23"/>
                  <a:pt x="963" y="1"/>
                </a:cubicBezTo>
                <a:cubicBezTo>
                  <a:pt x="988" y="1"/>
                  <a:pt x="1015" y="28"/>
                  <a:pt x="1017" y="58"/>
                </a:cubicBezTo>
                <a:cubicBezTo>
                  <a:pt x="1017" y="70"/>
                  <a:pt x="1016" y="83"/>
                  <a:pt x="1015" y="96"/>
                </a:cubicBezTo>
                <a:cubicBezTo>
                  <a:pt x="1014" y="124"/>
                  <a:pt x="1012" y="153"/>
                  <a:pt x="1010" y="187"/>
                </a:cubicBezTo>
                <a:cubicBezTo>
                  <a:pt x="1019" y="176"/>
                  <a:pt x="1026" y="169"/>
                  <a:pt x="1032" y="161"/>
                </a:cubicBezTo>
                <a:cubicBezTo>
                  <a:pt x="1045" y="197"/>
                  <a:pt x="1038" y="227"/>
                  <a:pt x="1013" y="254"/>
                </a:cubicBezTo>
                <a:cubicBezTo>
                  <a:pt x="1010" y="257"/>
                  <a:pt x="1010" y="264"/>
                  <a:pt x="1010" y="269"/>
                </a:cubicBezTo>
                <a:cubicBezTo>
                  <a:pt x="1007" y="282"/>
                  <a:pt x="1005" y="295"/>
                  <a:pt x="1003" y="308"/>
                </a:cubicBezTo>
                <a:cubicBezTo>
                  <a:pt x="999" y="342"/>
                  <a:pt x="993" y="375"/>
                  <a:pt x="993" y="409"/>
                </a:cubicBezTo>
                <a:cubicBezTo>
                  <a:pt x="993" y="434"/>
                  <a:pt x="991" y="441"/>
                  <a:pt x="967" y="453"/>
                </a:cubicBezTo>
                <a:cubicBezTo>
                  <a:pt x="946" y="462"/>
                  <a:pt x="935" y="452"/>
                  <a:pt x="924" y="437"/>
                </a:cubicBezTo>
                <a:cubicBezTo>
                  <a:pt x="916" y="425"/>
                  <a:pt x="908" y="415"/>
                  <a:pt x="902" y="407"/>
                </a:cubicBezTo>
                <a:cubicBezTo>
                  <a:pt x="883" y="412"/>
                  <a:pt x="867" y="420"/>
                  <a:pt x="852" y="420"/>
                </a:cubicBezTo>
                <a:cubicBezTo>
                  <a:pt x="809" y="418"/>
                  <a:pt x="775" y="433"/>
                  <a:pt x="750" y="468"/>
                </a:cubicBezTo>
                <a:cubicBezTo>
                  <a:pt x="736" y="489"/>
                  <a:pt x="716" y="500"/>
                  <a:pt x="688" y="497"/>
                </a:cubicBezTo>
                <a:cubicBezTo>
                  <a:pt x="702" y="523"/>
                  <a:pt x="717" y="546"/>
                  <a:pt x="728" y="570"/>
                </a:cubicBezTo>
                <a:cubicBezTo>
                  <a:pt x="739" y="594"/>
                  <a:pt x="748" y="620"/>
                  <a:pt x="758" y="645"/>
                </a:cubicBezTo>
                <a:cubicBezTo>
                  <a:pt x="770" y="675"/>
                  <a:pt x="781" y="705"/>
                  <a:pt x="794" y="734"/>
                </a:cubicBezTo>
                <a:cubicBezTo>
                  <a:pt x="802" y="751"/>
                  <a:pt x="813" y="768"/>
                  <a:pt x="824" y="785"/>
                </a:cubicBezTo>
                <a:cubicBezTo>
                  <a:pt x="832" y="798"/>
                  <a:pt x="842" y="810"/>
                  <a:pt x="854" y="827"/>
                </a:cubicBezTo>
                <a:cubicBezTo>
                  <a:pt x="832" y="827"/>
                  <a:pt x="816" y="827"/>
                  <a:pt x="799" y="827"/>
                </a:cubicBezTo>
                <a:cubicBezTo>
                  <a:pt x="801" y="800"/>
                  <a:pt x="790" y="782"/>
                  <a:pt x="765" y="772"/>
                </a:cubicBezTo>
                <a:cubicBezTo>
                  <a:pt x="762" y="770"/>
                  <a:pt x="761" y="761"/>
                  <a:pt x="759" y="756"/>
                </a:cubicBezTo>
                <a:cubicBezTo>
                  <a:pt x="753" y="731"/>
                  <a:pt x="750" y="705"/>
                  <a:pt x="740" y="682"/>
                </a:cubicBezTo>
                <a:cubicBezTo>
                  <a:pt x="729" y="658"/>
                  <a:pt x="713" y="636"/>
                  <a:pt x="695" y="616"/>
                </a:cubicBezTo>
                <a:cubicBezTo>
                  <a:pt x="663" y="581"/>
                  <a:pt x="628" y="548"/>
                  <a:pt x="593" y="513"/>
                </a:cubicBezTo>
                <a:cubicBezTo>
                  <a:pt x="592" y="513"/>
                  <a:pt x="588" y="517"/>
                  <a:pt x="587" y="521"/>
                </a:cubicBezTo>
                <a:cubicBezTo>
                  <a:pt x="579" y="545"/>
                  <a:pt x="573" y="569"/>
                  <a:pt x="564" y="593"/>
                </a:cubicBezTo>
                <a:cubicBezTo>
                  <a:pt x="561" y="603"/>
                  <a:pt x="553" y="611"/>
                  <a:pt x="548" y="620"/>
                </a:cubicBezTo>
                <a:cubicBezTo>
                  <a:pt x="533" y="652"/>
                  <a:pt x="515" y="684"/>
                  <a:pt x="503" y="717"/>
                </a:cubicBezTo>
                <a:cubicBezTo>
                  <a:pt x="494" y="740"/>
                  <a:pt x="492" y="764"/>
                  <a:pt x="518" y="783"/>
                </a:cubicBezTo>
                <a:cubicBezTo>
                  <a:pt x="527" y="790"/>
                  <a:pt x="529" y="806"/>
                  <a:pt x="535" y="820"/>
                </a:cubicBezTo>
                <a:cubicBezTo>
                  <a:pt x="515" y="820"/>
                  <a:pt x="496" y="820"/>
                  <a:pt x="476" y="820"/>
                </a:cubicBezTo>
                <a:cubicBezTo>
                  <a:pt x="478" y="811"/>
                  <a:pt x="482" y="805"/>
                  <a:pt x="482" y="798"/>
                </a:cubicBezTo>
                <a:cubicBezTo>
                  <a:pt x="482" y="792"/>
                  <a:pt x="479" y="786"/>
                  <a:pt x="476" y="780"/>
                </a:cubicBezTo>
                <a:cubicBezTo>
                  <a:pt x="473" y="773"/>
                  <a:pt x="465" y="765"/>
                  <a:pt x="466" y="759"/>
                </a:cubicBezTo>
                <a:cubicBezTo>
                  <a:pt x="471" y="735"/>
                  <a:pt x="476" y="710"/>
                  <a:pt x="485" y="687"/>
                </a:cubicBezTo>
                <a:cubicBezTo>
                  <a:pt x="506" y="634"/>
                  <a:pt x="506" y="579"/>
                  <a:pt x="510" y="524"/>
                </a:cubicBezTo>
                <a:cubicBezTo>
                  <a:pt x="511" y="513"/>
                  <a:pt x="516" y="502"/>
                  <a:pt x="519" y="488"/>
                </a:cubicBezTo>
                <a:cubicBezTo>
                  <a:pt x="496" y="493"/>
                  <a:pt x="474" y="498"/>
                  <a:pt x="452" y="502"/>
                </a:cubicBezTo>
                <a:cubicBezTo>
                  <a:pt x="443" y="504"/>
                  <a:pt x="433" y="509"/>
                  <a:pt x="424" y="508"/>
                </a:cubicBezTo>
                <a:cubicBezTo>
                  <a:pt x="397" y="504"/>
                  <a:pt x="369" y="499"/>
                  <a:pt x="342" y="495"/>
                </a:cubicBezTo>
                <a:cubicBezTo>
                  <a:pt x="337" y="494"/>
                  <a:pt x="328" y="496"/>
                  <a:pt x="326" y="499"/>
                </a:cubicBezTo>
                <a:cubicBezTo>
                  <a:pt x="305" y="528"/>
                  <a:pt x="283" y="556"/>
                  <a:pt x="272" y="591"/>
                </a:cubicBezTo>
                <a:cubicBezTo>
                  <a:pt x="266" y="610"/>
                  <a:pt x="278" y="657"/>
                  <a:pt x="293" y="674"/>
                </a:cubicBezTo>
                <a:cubicBezTo>
                  <a:pt x="312" y="695"/>
                  <a:pt x="329" y="717"/>
                  <a:pt x="347" y="740"/>
                </a:cubicBezTo>
                <a:cubicBezTo>
                  <a:pt x="355" y="750"/>
                  <a:pt x="360" y="762"/>
                  <a:pt x="369" y="771"/>
                </a:cubicBezTo>
                <a:cubicBezTo>
                  <a:pt x="388" y="788"/>
                  <a:pt x="388" y="810"/>
                  <a:pt x="391" y="832"/>
                </a:cubicBezTo>
                <a:cubicBezTo>
                  <a:pt x="387" y="832"/>
                  <a:pt x="383" y="832"/>
                  <a:pt x="379" y="832"/>
                </a:cubicBezTo>
                <a:close/>
              </a:path>
            </a:pathLst>
          </a:custGeom>
          <a:solidFill>
            <a:srgbClr val="124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5;p39">
            <a:extLst>
              <a:ext uri="{FF2B5EF4-FFF2-40B4-BE49-F238E27FC236}">
                <a16:creationId xmlns:a16="http://schemas.microsoft.com/office/drawing/2014/main" id="{DDCCE70F-742A-4715-8082-120D27491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6868" y="2744745"/>
            <a:ext cx="4394697" cy="752697"/>
          </a:xfrm>
        </p:spPr>
        <p:txBody>
          <a:bodyPr/>
          <a:lstStyle/>
          <a:p>
            <a:pPr lvl="0"/>
            <a:r>
              <a:rPr lang="en-US"/>
              <a:t>Introduction</a:t>
            </a:r>
          </a:p>
        </p:txBody>
      </p:sp>
      <p:sp>
        <p:nvSpPr>
          <p:cNvPr id="3" name="Google Shape;1056;p39">
            <a:extLst>
              <a:ext uri="{FF2B5EF4-FFF2-40B4-BE49-F238E27FC236}">
                <a16:creationId xmlns:a16="http://schemas.microsoft.com/office/drawing/2014/main" id="{A6F5E1F4-7402-41AC-A4AD-DFC7021922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6868" y="1141728"/>
            <a:ext cx="4394697" cy="1755300"/>
          </a:xfrm>
        </p:spPr>
        <p:txBody>
          <a:bodyPr anchor="b" anchorCtr="1"/>
          <a:lstStyle/>
          <a:p>
            <a:pPr lvl="0" algn="ctr"/>
            <a:r>
              <a:rPr lang="en-US" sz="12000"/>
              <a:t>01</a:t>
            </a:r>
          </a:p>
        </p:txBody>
      </p:sp>
      <p:sp>
        <p:nvSpPr>
          <p:cNvPr id="4" name="Google Shape;1057;p39">
            <a:extLst>
              <a:ext uri="{FF2B5EF4-FFF2-40B4-BE49-F238E27FC236}">
                <a16:creationId xmlns:a16="http://schemas.microsoft.com/office/drawing/2014/main" id="{6842A31D-3F1A-4D41-9738-0506A212B88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6822" y="3421136"/>
            <a:ext cx="4394697" cy="462604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/>
              <a:t>Here you can enter a subtitle if you need it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A02B5844-1D47-418F-8A67-579F89B8AA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0468" y="-2117"/>
            <a:ext cx="5493532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35;p40">
            <a:extLst>
              <a:ext uri="{FF2B5EF4-FFF2-40B4-BE49-F238E27FC236}">
                <a16:creationId xmlns:a16="http://schemas.microsoft.com/office/drawing/2014/main" id="{887F6C33-94F0-4A68-8EA1-D6D26C7239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91857" y="1585441"/>
            <a:ext cx="4531830" cy="2541300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Do you know what helps you make your point clear? Lists like this one: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rPr lang="en-US">
                <a:solidFill>
                  <a:srgbClr val="FFF6ED"/>
                </a:solidFill>
              </a:rPr>
              <a:t>●</a:t>
            </a:r>
            <a:r>
              <a:rPr lang="en-US"/>
              <a:t> Because they’re simple</a:t>
            </a:r>
          </a:p>
          <a:p>
            <a:pPr marL="0" lvl="0" indent="0">
              <a:buNone/>
            </a:pPr>
            <a:r>
              <a:rPr lang="en-US">
                <a:solidFill>
                  <a:srgbClr val="FFF6ED"/>
                </a:solidFill>
              </a:rPr>
              <a:t>●</a:t>
            </a:r>
            <a:r>
              <a:rPr lang="en-US"/>
              <a:t> You can organize your ideas clearly</a:t>
            </a:r>
          </a:p>
          <a:p>
            <a:pPr marL="0" lvl="0" indent="0">
              <a:buNone/>
            </a:pPr>
            <a:r>
              <a:rPr lang="en-US">
                <a:solidFill>
                  <a:srgbClr val="FFF6ED"/>
                </a:solidFill>
              </a:rPr>
              <a:t>● </a:t>
            </a:r>
            <a:r>
              <a:rPr lang="en-US"/>
              <a:t>And because you’ll never forget to buy milk!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rPr lang="en-US"/>
              <a:t>And the most important thing: the audience won’t miss the point of your presentation</a:t>
            </a:r>
          </a:p>
        </p:txBody>
      </p:sp>
      <p:sp>
        <p:nvSpPr>
          <p:cNvPr id="4" name="Google Shape;1237;p40">
            <a:extLst>
              <a:ext uri="{FF2B5EF4-FFF2-40B4-BE49-F238E27FC236}">
                <a16:creationId xmlns:a16="http://schemas.microsoft.com/office/drawing/2014/main" id="{71860A0A-E05F-451C-963D-77D9A141BCDF}"/>
              </a:ext>
            </a:extLst>
          </p:cNvPr>
          <p:cNvSpPr/>
          <p:nvPr/>
        </p:nvSpPr>
        <p:spPr>
          <a:xfrm>
            <a:off x="-118286" y="3539779"/>
            <a:ext cx="1995705" cy="178125"/>
          </a:xfrm>
          <a:custGeom>
            <a:avLst/>
            <a:gdLst>
              <a:gd name="f0" fmla="val w"/>
              <a:gd name="f1" fmla="val h"/>
              <a:gd name="f2" fmla="val 0"/>
              <a:gd name="f3" fmla="val 39381"/>
              <a:gd name="f4" fmla="val 3515"/>
              <a:gd name="f5" fmla="val 13941"/>
              <a:gd name="f6" fmla="val 12579"/>
              <a:gd name="f7" fmla="val 11216"/>
              <a:gd name="f8" fmla="val 19"/>
              <a:gd name="f9" fmla="val 9845"/>
              <a:gd name="f10" fmla="val 51"/>
              <a:gd name="f11" fmla="val 6577"/>
              <a:gd name="f12" fmla="val 90"/>
              <a:gd name="f13" fmla="val 3269"/>
              <a:gd name="f14" fmla="val 246"/>
              <a:gd name="f15" fmla="val 518"/>
              <a:gd name="f16" fmla="val 117"/>
              <a:gd name="f17" fmla="val 3386"/>
              <a:gd name="f18" fmla="val 3476"/>
              <a:gd name="f19" fmla="val 6655"/>
              <a:gd name="f20" fmla="val 3398"/>
              <a:gd name="f21" fmla="val 9923"/>
              <a:gd name="f22" fmla="val 3320"/>
              <a:gd name="f23" fmla="val 13192"/>
              <a:gd name="f24" fmla="val 3242"/>
              <a:gd name="f25" fmla="val 16461"/>
              <a:gd name="f26" fmla="val 3126"/>
              <a:gd name="f27" fmla="val 19691"/>
              <a:gd name="f28" fmla="val 3087"/>
              <a:gd name="f29" fmla="val 20169"/>
              <a:gd name="f30" fmla="val 3075"/>
              <a:gd name="f31" fmla="val 20648"/>
              <a:gd name="f32" fmla="val 3071"/>
              <a:gd name="f33" fmla="val 21125"/>
              <a:gd name="f34" fmla="val 22276"/>
              <a:gd name="f35" fmla="val 23415"/>
              <a:gd name="f36" fmla="val 3098"/>
              <a:gd name="f37" fmla="val 24516"/>
              <a:gd name="f38" fmla="val 27006"/>
              <a:gd name="f39" fmla="val 3281"/>
              <a:gd name="f40" fmla="val 28290"/>
              <a:gd name="f41" fmla="val 28719"/>
              <a:gd name="f42" fmla="val 29108"/>
              <a:gd name="f43" fmla="val 29536"/>
              <a:gd name="f44" fmla="val 32882"/>
              <a:gd name="f45" fmla="val 3048"/>
              <a:gd name="f46" fmla="val 36190"/>
              <a:gd name="f47" fmla="val 2425"/>
              <a:gd name="f48" fmla="val 1374"/>
              <a:gd name="f49" fmla="val 39186"/>
              <a:gd name="f50" fmla="val 557"/>
              <a:gd name="f51" fmla="val 37591"/>
              <a:gd name="f52" fmla="val 752"/>
              <a:gd name="f53" fmla="val 35956"/>
              <a:gd name="f54" fmla="val 908"/>
              <a:gd name="f55" fmla="val 34361"/>
              <a:gd name="f56" fmla="val 985"/>
              <a:gd name="f57" fmla="val 33351"/>
              <a:gd name="f58" fmla="val 1033"/>
              <a:gd name="f59" fmla="val 32356"/>
              <a:gd name="f60" fmla="val 1067"/>
              <a:gd name="f61" fmla="val 31366"/>
              <a:gd name="f62" fmla="val 30755"/>
              <a:gd name="f63" fmla="val 30145"/>
              <a:gd name="f64" fmla="val 1054"/>
              <a:gd name="f65" fmla="val 1024"/>
              <a:gd name="f66" fmla="val 28757"/>
              <a:gd name="f67" fmla="val 27940"/>
              <a:gd name="f68" fmla="val 27162"/>
              <a:gd name="f69" fmla="val 830"/>
              <a:gd name="f70" fmla="val 24749"/>
              <a:gd name="f71" fmla="val 479"/>
              <a:gd name="f72" fmla="val 23076"/>
              <a:gd name="f73" fmla="val 285"/>
              <a:gd name="f74" fmla="val 21403"/>
              <a:gd name="f75" fmla="val 168"/>
              <a:gd name="f76" fmla="val 19729"/>
              <a:gd name="f77" fmla="val 129"/>
              <a:gd name="f78" fmla="val 17792"/>
              <a:gd name="f79" fmla="val 38"/>
              <a:gd name="f80" fmla="val 15868"/>
              <a:gd name="f81" fmla="*/ f0 1 39381"/>
              <a:gd name="f82" fmla="*/ f1 1 3515"/>
              <a:gd name="f83" fmla="val f2"/>
              <a:gd name="f84" fmla="val f3"/>
              <a:gd name="f85" fmla="val f4"/>
              <a:gd name="f86" fmla="+- f85 0 f83"/>
              <a:gd name="f87" fmla="+- f84 0 f83"/>
              <a:gd name="f88" fmla="*/ f87 1 39381"/>
              <a:gd name="f89" fmla="*/ f86 1 3515"/>
              <a:gd name="f90" fmla="*/ f83 1 f88"/>
              <a:gd name="f91" fmla="*/ f84 1 f88"/>
              <a:gd name="f92" fmla="*/ f83 1 f89"/>
              <a:gd name="f93" fmla="*/ f85 1 f89"/>
              <a:gd name="f94" fmla="*/ f90 f81 1"/>
              <a:gd name="f95" fmla="*/ f91 f81 1"/>
              <a:gd name="f96" fmla="*/ f93 f82 1"/>
              <a:gd name="f97" fmla="*/ f92 f8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4" t="f97" r="f95" b="f96"/>
            <a:pathLst>
              <a:path w="39381" h="351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2" y="f15"/>
                </a:cubicBezTo>
                <a:lnTo>
                  <a:pt x="f16" y="f4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7" y="f26"/>
                </a:cubicBezTo>
                <a:lnTo>
                  <a:pt x="f38" y="f39"/>
                </a:lnTo>
                <a:lnTo>
                  <a:pt x="f40" y="f39"/>
                </a:lnTo>
                <a:cubicBezTo>
                  <a:pt x="f41" y="f24"/>
                  <a:pt x="f42" y="f24"/>
                  <a:pt x="f43" y="f24"/>
                </a:cubicBezTo>
                <a:cubicBezTo>
                  <a:pt x="f44" y="f45"/>
                  <a:pt x="f46" y="f47"/>
                  <a:pt x="f3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43" y="f65"/>
                </a:cubicBezTo>
                <a:cubicBezTo>
                  <a:pt x="f66" y="f56"/>
                  <a:pt x="f67" y="f54"/>
                  <a:pt x="f68" y="f69"/>
                </a:cubicBezTo>
                <a:lnTo>
                  <a:pt x="f70" y="f71"/>
                </a:ln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2"/>
                  <a:pt x="f5" y="f2"/>
                </a:cubicBezTo>
                <a:close/>
              </a:path>
            </a:pathLst>
          </a:custGeom>
          <a:solidFill>
            <a:srgbClr val="783F0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333;p40">
            <a:extLst>
              <a:ext uri="{FF2B5EF4-FFF2-40B4-BE49-F238E27FC236}">
                <a16:creationId xmlns:a16="http://schemas.microsoft.com/office/drawing/2014/main" id="{03DC8AE7-B3A7-4E0E-9B09-6502ED6D4A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4995" y="603915"/>
            <a:ext cx="7717499" cy="572697"/>
          </a:xfrm>
        </p:spPr>
        <p:txBody>
          <a:bodyPr/>
          <a:lstStyle/>
          <a:p>
            <a:pPr lvl="0"/>
            <a:r>
              <a:rPr lang="en-US" sz="3600">
                <a:solidFill>
                  <a:srgbClr val="D77B0F"/>
                </a:solidFill>
              </a:rPr>
              <a:t>And Here Comes the Slide Title!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D8CC0305-7298-42DC-805C-F76E9A0FF085}"/>
              </a:ext>
            </a:extLst>
          </p:cNvPr>
          <p:cNvSpPr/>
          <p:nvPr/>
        </p:nvSpPr>
        <p:spPr>
          <a:xfrm>
            <a:off x="1877418" y="4126742"/>
            <a:ext cx="4435370" cy="9955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58952"/>
              <a:gd name="f7" fmla="val 933491"/>
              <a:gd name="f8" fmla="val 2195223"/>
              <a:gd name="f9" fmla="val 2216913"/>
              <a:gd name="f10" fmla="val 5460"/>
              <a:gd name="f11" fmla="val 2228081"/>
              <a:gd name="f12" fmla="val 15833"/>
              <a:gd name="f13" fmla="val 2239199"/>
              <a:gd name="f14" fmla="val 25810"/>
              <a:gd name="f15" fmla="val 2356832"/>
              <a:gd name="f16" fmla="val 131878"/>
              <a:gd name="f17" fmla="val 2436545"/>
              <a:gd name="f18" fmla="val 260282"/>
              <a:gd name="f19" fmla="val 2469254"/>
              <a:gd name="f20" fmla="val 416431"/>
              <a:gd name="f21" fmla="val 2470395"/>
              <a:gd name="f22" fmla="val 421940"/>
              <a:gd name="f23" fmla="val 2470346"/>
              <a:gd name="f24" fmla="val 429485"/>
              <a:gd name="f25" fmla="val 2477493"/>
              <a:gd name="f26" fmla="val 430031"/>
              <a:gd name="f27" fmla="val 2485931"/>
              <a:gd name="f28" fmla="val 430726"/>
              <a:gd name="f29" fmla="val 2487122"/>
              <a:gd name="f30" fmla="val 421990"/>
              <a:gd name="f31" fmla="val 2489753"/>
              <a:gd name="f32" fmla="val 2521866"/>
              <a:gd name="f33" fmla="val 348134"/>
              <a:gd name="f34" fmla="val 2558446"/>
              <a:gd name="f35" fmla="val 282568"/>
              <a:gd name="f36" fmla="val 2608329"/>
              <a:gd name="f37" fmla="val 225339"/>
              <a:gd name="f38" fmla="val 2654935"/>
              <a:gd name="f39" fmla="val 171834"/>
              <a:gd name="f40" fmla="val 2708242"/>
              <a:gd name="f41" fmla="val 126667"/>
              <a:gd name="f42" fmla="val 2773561"/>
              <a:gd name="f43" fmla="val 97184"/>
              <a:gd name="f44" fmla="val 2779567"/>
              <a:gd name="f45" fmla="val 94454"/>
              <a:gd name="f46" fmla="val 2785870"/>
              <a:gd name="f47" fmla="val 92369"/>
              <a:gd name="f48" fmla="val 2792224"/>
              <a:gd name="f49" fmla="val 90483"/>
              <a:gd name="f50" fmla="val 2794259"/>
              <a:gd name="f51" fmla="val 89888"/>
              <a:gd name="f52" fmla="val 2796790"/>
              <a:gd name="f53" fmla="val 90880"/>
              <a:gd name="f54" fmla="val 2804384"/>
              <a:gd name="f55" fmla="val 91724"/>
              <a:gd name="f56" fmla="val 2778326"/>
              <a:gd name="f57" fmla="val 113563"/>
              <a:gd name="f58" fmla="val 2757132"/>
              <a:gd name="f59" fmla="val 134807"/>
              <a:gd name="f60" fmla="val 2738867"/>
              <a:gd name="f61" fmla="val 158681"/>
              <a:gd name="f62" fmla="val 2690622"/>
              <a:gd name="f63" fmla="val 221815"/>
              <a:gd name="f64" fmla="val 2665507"/>
              <a:gd name="f65" fmla="val 295324"/>
              <a:gd name="f66" fmla="val 2645505"/>
              <a:gd name="f67" fmla="val 370619"/>
              <a:gd name="f68" fmla="val 2627190"/>
              <a:gd name="f69" fmla="val 439461"/>
              <a:gd name="f70" fmla="val 2618653"/>
              <a:gd name="f71" fmla="val 510190"/>
              <a:gd name="f72" fmla="val 2612945"/>
              <a:gd name="f73" fmla="val 581167"/>
              <a:gd name="f74" fmla="val 2612498"/>
              <a:gd name="f75" fmla="val 586577"/>
              <a:gd name="f76" fmla="val 2610811"/>
              <a:gd name="f77" fmla="val 592782"/>
              <a:gd name="f78" fmla="val 2617611"/>
              <a:gd name="f79" fmla="val 598638"/>
              <a:gd name="f80" fmla="val 2640492"/>
              <a:gd name="f81" fmla="val 580770"/>
              <a:gd name="f82" fmla="val 2651213"/>
              <a:gd name="f83" fmla="val 552975"/>
              <a:gd name="f84" fmla="val 2670372"/>
              <a:gd name="f85" fmla="val 532029"/>
              <a:gd name="f86" fmla="val 2695487"/>
              <a:gd name="f87" fmla="val 504631"/>
              <a:gd name="f88" fmla="val 2718070"/>
              <a:gd name="f89" fmla="val 474999"/>
              <a:gd name="f90" fmla="val 2742639"/>
              <a:gd name="f91" fmla="val 447105"/>
              <a:gd name="f92" fmla="val 2750283"/>
              <a:gd name="f93" fmla="val 438419"/>
              <a:gd name="f94" fmla="val 2751821"/>
              <a:gd name="f95" fmla="val 431371"/>
              <a:gd name="f96" fmla="val 2747702"/>
              <a:gd name="f97" fmla="val 420551"/>
              <a:gd name="f98" fmla="val 2736733"/>
              <a:gd name="f99" fmla="val 391763"/>
              <a:gd name="f100" fmla="val 2720949"/>
              <a:gd name="f101" fmla="val 365953"/>
              <a:gd name="f102" fmla="val 2702832"/>
              <a:gd name="f103" fmla="val 340640"/>
              <a:gd name="f104" fmla="val 2724771"/>
              <a:gd name="f105" fmla="val 350715"/>
              <a:gd name="f106" fmla="val 2736683"/>
              <a:gd name="f107" fmla="val 371462"/>
              <a:gd name="f108" fmla="val 2753261"/>
              <a:gd name="f109" fmla="val 387048"/>
              <a:gd name="f110" fmla="val 2760954"/>
              <a:gd name="f111" fmla="val 394294"/>
              <a:gd name="f112" fmla="val 2764677"/>
              <a:gd name="f113" fmla="val 412311"/>
              <a:gd name="f114" fmla="val 2778773"/>
              <a:gd name="f115" fmla="val 404072"/>
              <a:gd name="f116" fmla="val 2791579"/>
              <a:gd name="f117" fmla="val 396577"/>
              <a:gd name="f118" fmla="val 2781304"/>
              <a:gd name="f119" fmla="val 382878"/>
              <a:gd name="f120" fmla="val 2778177"/>
              <a:gd name="f121" fmla="val 372554"/>
              <a:gd name="f122" fmla="val 2767853"/>
              <a:gd name="f123" fmla="val 338654"/>
              <a:gd name="f124" fmla="val 2748397"/>
              <a:gd name="f125" fmla="val 308725"/>
              <a:gd name="f126" fmla="val 2731819"/>
              <a:gd name="f127" fmla="val 273931"/>
              <a:gd name="f128" fmla="val 2754899"/>
              <a:gd name="f129" fmla="val 274477"/>
              <a:gd name="f130" fmla="val 2768201"/>
              <a:gd name="f131" fmla="val 287680"/>
              <a:gd name="f132" fmla="val 2782347"/>
              <a:gd name="f133" fmla="val 297359"/>
              <a:gd name="f134" fmla="val 2800711"/>
              <a:gd name="f135" fmla="val 309966"/>
              <a:gd name="f136" fmla="val 2818381"/>
              <a:gd name="f137" fmla="val 323963"/>
              <a:gd name="f138" fmla="val 2834363"/>
              <a:gd name="f139" fmla="val 339448"/>
              <a:gd name="f140" fmla="val 2848509"/>
              <a:gd name="f141" fmla="val 353098"/>
              <a:gd name="f142" fmla="val 2860967"/>
              <a:gd name="f143" fmla="val 355877"/>
              <a:gd name="f144" fmla="val 2877992"/>
              <a:gd name="f145" fmla="val 345057"/>
              <a:gd name="f146" fmla="val 2893229"/>
              <a:gd name="f147" fmla="val 335378"/>
              <a:gd name="f148" fmla="val 2910055"/>
              <a:gd name="f149" fmla="val 328132"/>
              <a:gd name="f150" fmla="val 2931200"/>
              <a:gd name="f151" fmla="val 330266"/>
              <a:gd name="f152" fmla="val 2927328"/>
              <a:gd name="f153" fmla="val 347142"/>
              <a:gd name="f154" fmla="val 2913331"/>
              <a:gd name="f155" fmla="val 354140"/>
              <a:gd name="f156" fmla="val 2904099"/>
              <a:gd name="f157" fmla="val 364514"/>
              <a:gd name="f158" fmla="val 2882310"/>
              <a:gd name="f159" fmla="val 388884"/>
              <a:gd name="f160" fmla="val 2881863"/>
              <a:gd name="f161" fmla="val 399258"/>
              <a:gd name="f162" fmla="val 2901469"/>
              <a:gd name="f163" fmla="val 424869"/>
              <a:gd name="f164" fmla="val 2909162"/>
              <a:gd name="f165" fmla="val 434895"/>
              <a:gd name="f166" fmla="val 2916806"/>
              <a:gd name="f167" fmla="val 438816"/>
              <a:gd name="f168" fmla="val 2928867"/>
              <a:gd name="f169" fmla="val 432910"/>
              <a:gd name="f170" fmla="val 2935220"/>
              <a:gd name="f171" fmla="val 429783"/>
              <a:gd name="f172" fmla="val 2941325"/>
              <a:gd name="f173" fmla="val 424521"/>
              <a:gd name="f174" fmla="val 2949465"/>
              <a:gd name="f175" fmla="val 426308"/>
              <a:gd name="f176" fmla="val 2949813"/>
              <a:gd name="f177" fmla="val 427946"/>
              <a:gd name="f178" fmla="val 2950805"/>
              <a:gd name="f179" fmla="val 430378"/>
              <a:gd name="f180" fmla="val 2950309"/>
              <a:gd name="f181" fmla="val 2919188"/>
              <a:gd name="f182" fmla="val 452267"/>
              <a:gd name="f183" fmla="val 2927874"/>
              <a:gd name="f184" fmla="val 476538"/>
              <a:gd name="f185" fmla="val 2943409"/>
              <a:gd name="f186" fmla="val 503291"/>
              <a:gd name="f187" fmla="val 2958101"/>
              <a:gd name="f188" fmla="val 528654"/>
              <a:gd name="f189" fmla="val 2969964"/>
              <a:gd name="f190" fmla="val 555655"/>
              <a:gd name="f191" fmla="val 2986343"/>
              <a:gd name="f192" fmla="val 580720"/>
              <a:gd name="f193" fmla="val 2988775"/>
              <a:gd name="f194" fmla="val 398563"/>
              <a:gd name="f195" fmla="val 2945544"/>
              <a:gd name="f196" fmla="val 228516"/>
              <a:gd name="f197" fmla="val 2856053"/>
              <a:gd name="f198" fmla="val 69339"/>
              <a:gd name="f199" fmla="val 3013195"/>
              <a:gd name="f200" fmla="val 180718"/>
              <a:gd name="f201" fmla="val 3089830"/>
              <a:gd name="f202" fmla="val 345901"/>
              <a:gd name="f203" fmla="val 3157482"/>
              <a:gd name="f204" fmla="val 517983"/>
              <a:gd name="f205" fmla="val 3178080"/>
              <a:gd name="f206" fmla="val 359302"/>
              <a:gd name="f207" fmla="val 3140160"/>
              <a:gd name="f208" fmla="val 211839"/>
              <a:gd name="f209" fmla="val 3073501"/>
              <a:gd name="f210" fmla="val 69041"/>
              <a:gd name="f211" fmla="val 3183391"/>
              <a:gd name="f212" fmla="val 151087"/>
              <a:gd name="f213" fmla="val 3239378"/>
              <a:gd name="f214" fmla="val 267628"/>
              <a:gd name="f215" fmla="val 3286382"/>
              <a:gd name="f216" fmla="val 391415"/>
              <a:gd name="f217" fmla="val 3294572"/>
              <a:gd name="f218" fmla="val 313390"/>
              <a:gd name="f219" fmla="val 3292785"/>
              <a:gd name="f220" fmla="val 236557"/>
              <a:gd name="f221" fmla="val 3287375"/>
              <a:gd name="f222" fmla="val 159127"/>
              <a:gd name="f223" fmla="val 3328770"/>
              <a:gd name="f224" fmla="val 239336"/>
              <a:gd name="f225" fmla="val 3340682"/>
              <a:gd name="f226" fmla="val 327635"/>
              <a:gd name="f227" fmla="val 3357607"/>
              <a:gd name="f228" fmla="val 422685"/>
              <a:gd name="f229" fmla="val 3425606"/>
              <a:gd name="f230" fmla="val 309221"/>
              <a:gd name="f231" fmla="val 3500405"/>
              <a:gd name="f232" fmla="val 212335"/>
              <a:gd name="f233" fmla="val 3614464"/>
              <a:gd name="f234" fmla="val 152675"/>
              <a:gd name="f235" fmla="val 3517678"/>
              <a:gd name="f236" fmla="val 279987"/>
              <a:gd name="f237" fmla="val 3482437"/>
              <a:gd name="f238" fmla="val 428145"/>
              <a:gd name="f239" fmla="val 3463130"/>
              <a:gd name="f240" fmla="val 582259"/>
              <a:gd name="f241" fmla="val 3505368"/>
              <a:gd name="f242" fmla="val 493960"/>
              <a:gd name="f243" fmla="val 3536588"/>
              <a:gd name="f244" fmla="val 400350"/>
              <a:gd name="f245" fmla="val 3602255"/>
              <a:gd name="f246" fmla="val 323417"/>
              <a:gd name="f247" fmla="val 3599872"/>
              <a:gd name="f248" fmla="val 334783"/>
              <a:gd name="f249" fmla="val 3599922"/>
              <a:gd name="f250" fmla="val 347390"/>
              <a:gd name="f251" fmla="val 3594710"/>
              <a:gd name="f252" fmla="val 357267"/>
              <a:gd name="f253" fmla="val 3576693"/>
              <a:gd name="f254" fmla="val 391664"/>
              <a:gd name="f255" fmla="val 3573814"/>
              <a:gd name="f256" fmla="val 430229"/>
              <a:gd name="f257" fmla="val 3562547"/>
              <a:gd name="f258" fmla="val 466413"/>
              <a:gd name="f259" fmla="val 3560214"/>
              <a:gd name="f260" fmla="val 473957"/>
              <a:gd name="f261" fmla="val 3556889"/>
              <a:gd name="f262" fmla="val 484231"/>
              <a:gd name="f263" fmla="val 3565873"/>
              <a:gd name="f264" fmla="val 488947"/>
              <a:gd name="f265" fmla="val 3575799"/>
              <a:gd name="f266" fmla="val 494158"/>
              <a:gd name="f267" fmla="val 3579820"/>
              <a:gd name="f268" fmla="val 483139"/>
              <a:gd name="f269" fmla="val 3585131"/>
              <a:gd name="f270" fmla="val 477580"/>
              <a:gd name="f271" fmla="val 3639579"/>
              <a:gd name="f272" fmla="val 420650"/>
              <a:gd name="f273" fmla="val 3699389"/>
              <a:gd name="f274" fmla="val 369973"/>
              <a:gd name="f275" fmla="val 3763814"/>
              <a:gd name="f276" fmla="val 324707"/>
              <a:gd name="f277" fmla="val 3768976"/>
              <a:gd name="f278" fmla="val 321084"/>
              <a:gd name="f279" fmla="val 3773741"/>
              <a:gd name="f280" fmla="val 315872"/>
              <a:gd name="f281" fmla="val 3785554"/>
              <a:gd name="f282" fmla="val 317262"/>
              <a:gd name="f283" fmla="val 3713522"/>
              <a:gd name="f284" fmla="val 398079"/>
              <a:gd name="f285" fmla="val 3665529"/>
              <a:gd name="f286" fmla="val 488891"/>
              <a:gd name="f287" fmla="val 3635732"/>
              <a:gd name="f288" fmla="val 588002"/>
              <a:gd name="f289" fmla="val 3611929"/>
              <a:gd name="f290" fmla="val 689198"/>
              <a:gd name="f291" fmla="val 3611685"/>
              <a:gd name="f292" fmla="val 689469"/>
              <a:gd name="f293" fmla="val 3611784"/>
              <a:gd name="f294" fmla="val 689816"/>
              <a:gd name="f295" fmla="val 3659272"/>
              <a:gd name="f296" fmla="val 636726"/>
              <a:gd name="f297" fmla="val 3675751"/>
              <a:gd name="f298" fmla="val 619894"/>
              <a:gd name="f299" fmla="val 3692415"/>
              <a:gd name="f300" fmla="val 603378"/>
              <a:gd name="f301" fmla="val 3707975"/>
              <a:gd name="f302" fmla="val 585882"/>
              <a:gd name="f303" fmla="val 3726737"/>
              <a:gd name="f304" fmla="val 564788"/>
              <a:gd name="f305" fmla="val 3732346"/>
              <a:gd name="f306" fmla="val 535504"/>
              <a:gd name="f307" fmla="val 3745251"/>
              <a:gd name="f308" fmla="val 510587"/>
              <a:gd name="f309" fmla="val 3762374"/>
              <a:gd name="f310" fmla="val 477531"/>
              <a:gd name="f311" fmla="val 3778704"/>
              <a:gd name="f312" fmla="val 444077"/>
              <a:gd name="f313" fmla="val 3799650"/>
              <a:gd name="f314" fmla="val 413205"/>
              <a:gd name="f315" fmla="val 3804067"/>
              <a:gd name="f316" fmla="val 406703"/>
              <a:gd name="f317" fmla="val 3806698"/>
              <a:gd name="f318" fmla="val 398116"/>
              <a:gd name="f319" fmla="val 3820099"/>
              <a:gd name="f320" fmla="val 393798"/>
              <a:gd name="f321" fmla="val 3809577"/>
              <a:gd name="f322" fmla="val 439610"/>
              <a:gd name="f323" fmla="val 3789028"/>
              <a:gd name="f324" fmla="val 480211"/>
              <a:gd name="f325" fmla="val 3781881"/>
              <a:gd name="f326" fmla="val 529250"/>
              <a:gd name="f327" fmla="val 3849036"/>
              <a:gd name="f328" fmla="val 487061"/>
              <a:gd name="f329" fmla="val 3912121"/>
              <a:gd name="f330" fmla="val 447353"/>
              <a:gd name="f331" fmla="val 3983545"/>
              <a:gd name="f332" fmla="val 425167"/>
              <a:gd name="f333" fmla="val 3984934"/>
              <a:gd name="f334" fmla="val 427152"/>
              <a:gd name="f335" fmla="val 3986324"/>
              <a:gd name="f336" fmla="val 429187"/>
              <a:gd name="f337" fmla="val 3987714"/>
              <a:gd name="f338" fmla="val 431172"/>
              <a:gd name="f339" fmla="val 3976596"/>
              <a:gd name="f340" fmla="val 441695"/>
              <a:gd name="f341" fmla="val 3966520"/>
              <a:gd name="f342" fmla="val 453706"/>
              <a:gd name="f343" fmla="val 3954211"/>
              <a:gd name="f344" fmla="val 462541"/>
              <a:gd name="f345" fmla="val 3877228"/>
              <a:gd name="f346" fmla="val 517735"/>
              <a:gd name="f347" fmla="val 3830919"/>
              <a:gd name="f348" fmla="val 597000"/>
              <a:gd name="f349" fmla="val 3785008"/>
              <a:gd name="f350" fmla="val 676564"/>
              <a:gd name="f351" fmla="val 3780640"/>
              <a:gd name="f352" fmla="val 684158"/>
              <a:gd name="f353" fmla="val 3774088"/>
              <a:gd name="f354" fmla="val 694730"/>
              <a:gd name="f355" fmla="val 3783121"/>
              <a:gd name="f356" fmla="val 701282"/>
              <a:gd name="f357" fmla="val 3791957"/>
              <a:gd name="f358" fmla="val 707685"/>
              <a:gd name="f359" fmla="val 3797118"/>
              <a:gd name="f360" fmla="val 695971"/>
              <a:gd name="f361" fmla="val 3802677"/>
              <a:gd name="f362" fmla="val 690859"/>
              <a:gd name="f363" fmla="val 3874151"/>
              <a:gd name="f364" fmla="val 624299"/>
              <a:gd name="f365" fmla="val 3958182"/>
              <a:gd name="f366" fmla="val 579777"/>
              <a:gd name="f367" fmla="val 4049509"/>
              <a:gd name="f368" fmla="val 547118"/>
              <a:gd name="f369" fmla="val 4084501"/>
              <a:gd name="f370" fmla="val 534610"/>
              <a:gd name="f371" fmla="val 4119791"/>
              <a:gd name="f372" fmla="val 525180"/>
              <a:gd name="f373" fmla="val 4157264"/>
              <a:gd name="f374" fmla="val 519968"/>
              <a:gd name="f375" fmla="val 4156321"/>
              <a:gd name="f376" fmla="val 530788"/>
              <a:gd name="f377" fmla="val 4148330"/>
              <a:gd name="f378" fmla="val 531086"/>
              <a:gd name="f379" fmla="val 4143119"/>
              <a:gd name="f380" fmla="val 534064"/>
              <a:gd name="f381" fmla="val 4060627"/>
              <a:gd name="f382" fmla="val 581316"/>
              <a:gd name="f383" fmla="val 4006625"/>
              <a:gd name="f384" fmla="val 655023"/>
              <a:gd name="f385" fmla="val 3957784"/>
              <a:gd name="f386" fmla="val 733495"/>
              <a:gd name="f387" fmla="val 3949942"/>
              <a:gd name="f388" fmla="val 746102"/>
              <a:gd name="f389" fmla="val 3942596"/>
              <a:gd name="f390" fmla="val 759106"/>
              <a:gd name="f391" fmla="val 3935598"/>
              <a:gd name="f392" fmla="val 772209"/>
              <a:gd name="f393" fmla="val 3933166"/>
              <a:gd name="f394" fmla="val 776825"/>
              <a:gd name="f395" fmla="val 3927905"/>
              <a:gd name="f396" fmla="val 782980"/>
              <a:gd name="f397" fmla="val 3934556"/>
              <a:gd name="f398" fmla="val 787546"/>
              <a:gd name="f399" fmla="val 3939072"/>
              <a:gd name="f400" fmla="val 790673"/>
              <a:gd name="f401" fmla="val 3944036"/>
              <a:gd name="f402" fmla="val 786305"/>
              <a:gd name="f403" fmla="val 3947907"/>
              <a:gd name="f404" fmla="val 783377"/>
              <a:gd name="f405" fmla="val 3990593"/>
              <a:gd name="f406" fmla="val 750718"/>
              <a:gd name="f407" fmla="val 4039979"/>
              <a:gd name="f408" fmla="val 731658"/>
              <a:gd name="f409" fmla="val 4089960"/>
              <a:gd name="f410" fmla="val 713988"/>
              <a:gd name="f411" fmla="val 4111700"/>
              <a:gd name="f412" fmla="val 706295"/>
              <a:gd name="f413" fmla="val 4134333"/>
              <a:gd name="f414" fmla="val 702473"/>
              <a:gd name="f415" fmla="val 699247"/>
              <a:gd name="f416" fmla="val 4158059"/>
              <a:gd name="f417" fmla="val 710712"/>
              <a:gd name="f418" fmla="val 4150018"/>
              <a:gd name="f419" fmla="val 4143566"/>
              <a:gd name="f420" fmla="val 717711"/>
              <a:gd name="f421" fmla="val 4054770"/>
              <a:gd name="f422" fmla="val 768586"/>
              <a:gd name="f423" fmla="val 3988359"/>
              <a:gd name="f424" fmla="val 840307"/>
              <a:gd name="f425" fmla="val 3945177"/>
              <a:gd name="f426" fmla="val 932875"/>
              <a:gd name="f427" fmla="val 3944981"/>
              <a:gd name="f428" fmla="val 193113"/>
              <a:gd name="f429" fmla="val 187731"/>
              <a:gd name="f430" fmla="val 918136"/>
              <a:gd name="f431" fmla="val 148797"/>
              <a:gd name="f432" fmla="val 830743"/>
              <a:gd name="f433" fmla="val 89999"/>
              <a:gd name="f434" fmla="val 756040"/>
              <a:gd name="f435" fmla="val 15734"/>
              <a:gd name="f436" fmla="val 691305"/>
              <a:gd name="f437" fmla="val 10771"/>
              <a:gd name="f438" fmla="val 686987"/>
              <a:gd name="f439" fmla="val 6403"/>
              <a:gd name="f440" fmla="val 682073"/>
              <a:gd name="f441" fmla="val 1836"/>
              <a:gd name="f442" fmla="val 677358"/>
              <a:gd name="f443" fmla="val 1489"/>
              <a:gd name="f444" fmla="val 676961"/>
              <a:gd name="f445" fmla="val 1936"/>
              <a:gd name="f446" fmla="val 675820"/>
              <a:gd name="f447" fmla="val 2382"/>
              <a:gd name="f448" fmla="val 671898"/>
              <a:gd name="f449" fmla="val 40303"/>
              <a:gd name="f450" fmla="val 678748"/>
              <a:gd name="f451" fmla="val 73558"/>
              <a:gd name="f452" fmla="val 695921"/>
              <a:gd name="f453" fmla="val 106317"/>
              <a:gd name="f454" fmla="val 714137"/>
              <a:gd name="f455" fmla="val 152774"/>
              <a:gd name="f456" fmla="val 739997"/>
              <a:gd name="f457" fmla="val 194020"/>
              <a:gd name="f458" fmla="val 773152"/>
              <a:gd name="f459" fmla="val 235217"/>
              <a:gd name="f460" fmla="val 806407"/>
              <a:gd name="f461" fmla="val 242265"/>
              <a:gd name="f462" fmla="val 812065"/>
              <a:gd name="f463" fmla="val 249958"/>
              <a:gd name="f464" fmla="val 824623"/>
              <a:gd name="f465" fmla="val 259736"/>
              <a:gd name="f466" fmla="val 816433"/>
              <a:gd name="f467" fmla="val 267231"/>
              <a:gd name="f468" fmla="val 810130"/>
              <a:gd name="f469" fmla="val 258644"/>
              <a:gd name="f470" fmla="val 799458"/>
              <a:gd name="f471" fmla="val 255368"/>
              <a:gd name="f472" fmla="val 791467"/>
              <a:gd name="f473" fmla="val 214519"/>
              <a:gd name="f474" fmla="val 692348"/>
              <a:gd name="f475" fmla="val 152079"/>
              <a:gd name="f476" fmla="val 607523"/>
              <a:gd name="f477" fmla="val 81549"/>
              <a:gd name="f478" fmla="val 527860"/>
              <a:gd name="f479" fmla="val 55441"/>
              <a:gd name="f480" fmla="val 498377"/>
              <a:gd name="f481" fmla="val 26157"/>
              <a:gd name="f482" fmla="val 471972"/>
              <a:gd name="f483" fmla="val 441000"/>
              <a:gd name="f484" fmla="val 21442"/>
              <a:gd name="f485" fmla="val 443134"/>
              <a:gd name="f486" fmla="val 40502"/>
              <a:gd name="f487" fmla="val 450728"/>
              <a:gd name="f488" fmla="val 58370"/>
              <a:gd name="f489" fmla="val 460903"/>
              <a:gd name="f490" fmla="val 122646"/>
              <a:gd name="f491" fmla="val 497533"/>
              <a:gd name="f492" fmla="val 180569"/>
              <a:gd name="f493" fmla="val 542601"/>
              <a:gd name="f494" fmla="val 234075"/>
              <a:gd name="f495" fmla="val 593675"/>
              <a:gd name="f496" fmla="val 243754"/>
              <a:gd name="f497" fmla="val 602907"/>
              <a:gd name="f498" fmla="val 254921"/>
              <a:gd name="f499" fmla="val 620477"/>
              <a:gd name="f500" fmla="val 266933"/>
              <a:gd name="f501" fmla="val 614124"/>
              <a:gd name="f502" fmla="val 277356"/>
              <a:gd name="f503" fmla="val 608615"/>
              <a:gd name="f504" fmla="val 267032"/>
              <a:gd name="f505" fmla="val 590052"/>
              <a:gd name="f506" fmla="val 265096"/>
              <a:gd name="f507" fmla="val 577494"/>
              <a:gd name="f508" fmla="val 253383"/>
              <a:gd name="f509" fmla="val 501355"/>
              <a:gd name="f510" fmla="val 237202"/>
              <a:gd name="f511" fmla="val 426259"/>
              <a:gd name="f512" fmla="val 208861"/>
              <a:gd name="f513" fmla="val 354289"/>
              <a:gd name="f514" fmla="val 207372"/>
              <a:gd name="f515" fmla="val 350517"/>
              <a:gd name="f516" fmla="val 205535"/>
              <a:gd name="f517" fmla="val 346546"/>
              <a:gd name="f518" fmla="val 210648"/>
              <a:gd name="f519" fmla="val 340143"/>
              <a:gd name="f520" fmla="val 264799"/>
              <a:gd name="f521" fmla="val 408341"/>
              <a:gd name="f522" fmla="val 294083"/>
              <a:gd name="f523" fmla="val 488550"/>
              <a:gd name="f524" fmla="val 331160"/>
              <a:gd name="f525" fmla="val 565086"/>
              <a:gd name="f526" fmla="val 310859"/>
              <a:gd name="f527" fmla="val 408043"/>
              <a:gd name="f528" fmla="val 257899"/>
              <a:gd name="f529" fmla="val 261771"/>
              <a:gd name="f530" fmla="val 183250"/>
              <a:gd name="f531" fmla="val 121852"/>
              <a:gd name="f532" fmla="val 221071"/>
              <a:gd name="f533" fmla="val 135204"/>
              <a:gd name="f534" fmla="val 244746"/>
              <a:gd name="f535" fmla="val 163843"/>
              <a:gd name="f536" fmla="val 268521"/>
              <a:gd name="f537" fmla="val 191489"/>
              <a:gd name="f538" fmla="val 344462"/>
              <a:gd name="f539" fmla="val 279838"/>
              <a:gd name="f540" fmla="val 389033"/>
              <a:gd name="f541" fmla="val 384268"/>
              <a:gd name="f542" fmla="val 420849"/>
              <a:gd name="f543" fmla="val 494952"/>
              <a:gd name="f544" fmla="val 423330"/>
              <a:gd name="f545" fmla="val 503490"/>
              <a:gd name="f546" fmla="val 425812"/>
              <a:gd name="f547" fmla="val 512027"/>
              <a:gd name="f548" fmla="val 520216"/>
              <a:gd name="f549" fmla="val 418714"/>
              <a:gd name="f550" fmla="val 421146"/>
              <a:gd name="f551" fmla="val 324111"/>
              <a:gd name="f552" fmla="val 365804"/>
              <a:gd name="f553" fmla="val 229409"/>
              <a:gd name="f554" fmla="val 414595"/>
              <a:gd name="f555" fmla="val 283808"/>
              <a:gd name="f556" fmla="val 439213"/>
              <a:gd name="f557" fmla="val 351311"/>
              <a:gd name="f558" fmla="val 473709"/>
              <a:gd name="f559" fmla="val 420799"/>
              <a:gd name="f560" fmla="val 511382"/>
              <a:gd name="f561" fmla="val 306690"/>
              <a:gd name="f562" fmla="val 547466"/>
              <a:gd name="f563" fmla="val 198338"/>
              <a:gd name="f564" fmla="val 635914"/>
              <a:gd name="f565" fmla="val 118824"/>
              <a:gd name="f566" fmla="val 553571"/>
              <a:gd name="f567" fmla="val 298649"/>
              <a:gd name="f568" fmla="val 578239"/>
              <a:gd name="f569" fmla="val 481899"/>
              <a:gd name="f570" fmla="val 611990"/>
              <a:gd name="f571" fmla="val 667431"/>
              <a:gd name="f572" fmla="val 623704"/>
              <a:gd name="f573" fmla="val 662468"/>
              <a:gd name="f574" fmla="val 622562"/>
              <a:gd name="f575" fmla="val 653832"/>
              <a:gd name="f576" fmla="val 624101"/>
              <a:gd name="f577" fmla="val 647379"/>
              <a:gd name="f578" fmla="val 650258"/>
              <a:gd name="f579" fmla="val 540169"/>
              <a:gd name="f580" fmla="val 691901"/>
              <a:gd name="f581" fmla="val 440206"/>
              <a:gd name="f582" fmla="val 760347"/>
              <a:gd name="f583" fmla="val 352602"/>
              <a:gd name="f584" fmla="val 768139"/>
              <a:gd name="f585" fmla="val 342625"/>
              <a:gd name="f586" fmla="val 768934"/>
              <a:gd name="f587" fmla="val 332450"/>
              <a:gd name="f588" fmla="val 766700"/>
              <a:gd name="f589" fmla="val 320141"/>
              <a:gd name="f590" fmla="val 759751"/>
              <a:gd name="f591" fmla="val 282468"/>
              <a:gd name="f592" fmla="val 744166"/>
              <a:gd name="f593" fmla="val 247526"/>
              <a:gd name="f594" fmla="val 733693"/>
              <a:gd name="f595" fmla="val 210995"/>
              <a:gd name="f596" fmla="val 732403"/>
              <a:gd name="f597" fmla="val 206528"/>
              <a:gd name="f598" fmla="val 728283"/>
              <a:gd name="f599" fmla="val 202160"/>
              <a:gd name="f600" fmla="val 733098"/>
              <a:gd name="f601" fmla="val 195757"/>
              <a:gd name="f602" fmla="val 759205"/>
              <a:gd name="f603" fmla="val 217845"/>
              <a:gd name="f604" fmla="val 771217"/>
              <a:gd name="f605" fmla="val 249164"/>
              <a:gd name="f606" fmla="val 787100"/>
              <a:gd name="f607" fmla="val 798218"/>
              <a:gd name="f608" fmla="val 297011"/>
              <a:gd name="f609" fmla="val 805067"/>
              <a:gd name="f610" fmla="val 300237"/>
              <a:gd name="f611" fmla="val 822539"/>
              <a:gd name="f612" fmla="val 283114"/>
              <a:gd name="f613" fmla="val 844527"/>
              <a:gd name="f614" fmla="val 261572"/>
              <a:gd name="f615" fmla="val 868847"/>
              <a:gd name="f616" fmla="val 241719"/>
              <a:gd name="f617" fmla="val 897784"/>
              <a:gd name="f618" fmla="val 229112"/>
              <a:gd name="f619" fmla="val 903393"/>
              <a:gd name="f620" fmla="val 238443"/>
              <a:gd name="f621" fmla="val 896543"/>
              <a:gd name="f622" fmla="val 241570"/>
              <a:gd name="f623" fmla="val 893664"/>
              <a:gd name="f624" fmla="val 245888"/>
              <a:gd name="f625" fmla="val 884383"/>
              <a:gd name="f626" fmla="val 259537"/>
              <a:gd name="f627" fmla="val 874456"/>
              <a:gd name="f628" fmla="val 272790"/>
              <a:gd name="f629" fmla="val 865423"/>
              <a:gd name="f630" fmla="val 286588"/>
              <a:gd name="f631" fmla="val 837081"/>
              <a:gd name="f632" fmla="val 329770"/>
              <a:gd name="f633" fmla="val 827155"/>
              <a:gd name="f634" fmla="val 371413"/>
              <a:gd name="f635" fmla="val 855843"/>
              <a:gd name="f636" fmla="val 421841"/>
              <a:gd name="f637" fmla="val 880412"/>
              <a:gd name="f638" fmla="val 465122"/>
              <a:gd name="f639" fmla="val 893168"/>
              <a:gd name="f640" fmla="val 515104"/>
              <a:gd name="f641" fmla="val 911136"/>
              <a:gd name="f642" fmla="val 562207"/>
              <a:gd name="f643" fmla="val 938236"/>
              <a:gd name="f644" fmla="val 540318"/>
              <a:gd name="f645" fmla="val 937988"/>
              <a:gd name="f646" fmla="val 920318"/>
              <a:gd name="f647" fmla="val 512225"/>
              <a:gd name="f648" fmla="val 909796"/>
              <a:gd name="f649" fmla="val 495598"/>
              <a:gd name="f650" fmla="val 894806"/>
              <a:gd name="f651" fmla="val 885971"/>
              <a:gd name="f652" fmla="val 460209"/>
              <a:gd name="f653" fmla="val 909101"/>
              <a:gd name="f654" fmla="val 467604"/>
              <a:gd name="f655" fmla="val 923346"/>
              <a:gd name="f656" fmla="val 482842"/>
              <a:gd name="f657" fmla="val 938782"/>
              <a:gd name="f658" fmla="val 496590"/>
              <a:gd name="f659" fmla="val 945880"/>
              <a:gd name="f660" fmla="val 502894"/>
              <a:gd name="f661" fmla="val 952779"/>
              <a:gd name="f662" fmla="val 518429"/>
              <a:gd name="f663" fmla="val 964393"/>
              <a:gd name="f664" fmla="val 505922"/>
              <a:gd name="f665" fmla="val 975561"/>
              <a:gd name="f666" fmla="val 493910"/>
              <a:gd name="f667" fmla="val 997599"/>
              <a:gd name="f668" fmla="val 485224"/>
              <a:gd name="f669" fmla="val 986282"/>
              <a:gd name="f670" fmla="val 461648"/>
              <a:gd name="f671" fmla="val 971193"/>
              <a:gd name="f672" fmla="val 430279"/>
              <a:gd name="f673" fmla="val 952233"/>
              <a:gd name="f674" fmla="val 401193"/>
              <a:gd name="f675" fmla="val 932627"/>
              <a:gd name="f676" fmla="val 372455"/>
              <a:gd name="f677" fmla="val 925877"/>
              <a:gd name="f678" fmla="val 362528"/>
              <a:gd name="f679" fmla="val 919077"/>
              <a:gd name="f680" fmla="val 352651"/>
              <a:gd name="f681" fmla="val 914213"/>
              <a:gd name="f682" fmla="val 340987"/>
              <a:gd name="f683" fmla="val 950744"/>
              <a:gd name="f684" fmla="val 351063"/>
              <a:gd name="f685" fmla="val 980574"/>
              <a:gd name="f686" fmla="val 372406"/>
              <a:gd name="f687" fmla="val 1005391"/>
              <a:gd name="f688" fmla="val 397570"/>
              <a:gd name="f689" fmla="val 1027875"/>
              <a:gd name="f690" fmla="val 420352"/>
              <a:gd name="f691" fmla="val 1045595"/>
              <a:gd name="f692" fmla="val 420203"/>
              <a:gd name="f693" fmla="val 1068774"/>
              <a:gd name="f694" fmla="val 402980"/>
              <a:gd name="f695" fmla="val 1076467"/>
              <a:gd name="f696" fmla="val 397272"/>
              <a:gd name="f697" fmla="val 1084012"/>
              <a:gd name="f698" fmla="val 389976"/>
              <a:gd name="f699" fmla="val 1097711"/>
              <a:gd name="f700" fmla="val 389182"/>
              <a:gd name="f701" fmla="val 1087288"/>
              <a:gd name="f702" fmla="val 406157"/>
              <a:gd name="f703" fmla="val 1076964"/>
              <a:gd name="f704" fmla="val 1068576"/>
              <a:gd name="f705" fmla="val 437178"/>
              <a:gd name="f706" fmla="val 1058748"/>
              <a:gd name="f707" fmla="val 455940"/>
              <a:gd name="f708" fmla="val 1075226"/>
              <a:gd name="f709" fmla="val 498030"/>
              <a:gd name="f710" fmla="val 1094435"/>
              <a:gd name="f711" fmla="val 506616"/>
              <a:gd name="f712" fmla="val 1101632"/>
              <a:gd name="f713" fmla="val 509843"/>
              <a:gd name="f714" fmla="val 1107241"/>
              <a:gd name="f715" fmla="val 507212"/>
              <a:gd name="f716" fmla="val 1112502"/>
              <a:gd name="f717" fmla="val 502546"/>
              <a:gd name="f718" fmla="val 1118954"/>
              <a:gd name="f719" fmla="val 496789"/>
              <a:gd name="f720" fmla="val 1125357"/>
              <a:gd name="f721" fmla="val 490932"/>
              <a:gd name="f722" fmla="val 1135582"/>
              <a:gd name="f723" fmla="val 485820"/>
              <a:gd name="f724" fmla="val 1092400"/>
              <a:gd name="f725" fmla="val 523641"/>
              <a:gd name="f726" fmla="val 1119451"/>
              <a:gd name="f727" fmla="val 554315"/>
              <a:gd name="f728" fmla="val 1141488"/>
              <a:gd name="f729" fmla="val 585833"/>
              <a:gd name="f730" fmla="val 1148586"/>
              <a:gd name="f731" fmla="val 595958"/>
              <a:gd name="f732" fmla="val 1153698"/>
              <a:gd name="f733" fmla="val 607424"/>
              <a:gd name="f734" fmla="val 1159952"/>
              <a:gd name="f735" fmla="val 618145"/>
              <a:gd name="f736" fmla="val 1162335"/>
              <a:gd name="f737" fmla="val 622264"/>
              <a:gd name="f738" fmla="val 1163973"/>
              <a:gd name="f739" fmla="val 628667"/>
              <a:gd name="f740" fmla="val 1169829"/>
              <a:gd name="f741" fmla="val 627873"/>
              <a:gd name="f742" fmla="val 1177771"/>
              <a:gd name="f743" fmla="val 626831"/>
              <a:gd name="f744" fmla="val 1176431"/>
              <a:gd name="f745" fmla="val 619286"/>
              <a:gd name="f746" fmla="val 1176331"/>
              <a:gd name="f747" fmla="val 613926"/>
              <a:gd name="f748" fmla="val 1175686"/>
              <a:gd name="f749" fmla="val 574119"/>
              <a:gd name="f750" fmla="val 1170276"/>
              <a:gd name="f751" fmla="val 534809"/>
              <a:gd name="f752" fmla="val 1163675"/>
              <a:gd name="f753" fmla="val 495697"/>
              <a:gd name="f754" fmla="val 1138560"/>
              <a:gd name="f755" fmla="val 347191"/>
              <a:gd name="f756" fmla="val 1085004"/>
              <a:gd name="f757" fmla="val 209208"/>
              <a:gd name="f758" fmla="val 1008617"/>
              <a:gd name="f759" fmla="val 79762"/>
              <a:gd name="f760" fmla="val 1005689"/>
              <a:gd name="f761" fmla="val 74799"/>
              <a:gd name="f762" fmla="val 1003009"/>
              <a:gd name="f763" fmla="val 69686"/>
              <a:gd name="f764" fmla="val 1000577"/>
              <a:gd name="f765" fmla="val 64475"/>
              <a:gd name="f766" fmla="val 1000080"/>
              <a:gd name="f767" fmla="val 63433"/>
              <a:gd name="f768" fmla="val 1001371"/>
              <a:gd name="f769" fmla="val 61596"/>
              <a:gd name="f770" fmla="val 1003108"/>
              <a:gd name="f771" fmla="val 56136"/>
              <a:gd name="f772" fmla="val 1142034"/>
              <a:gd name="f773" fmla="val 180420"/>
              <a:gd name="f774" fmla="val 1232269"/>
              <a:gd name="f775" fmla="val 332847"/>
              <a:gd name="f776" fmla="val 1291284"/>
              <a:gd name="f777" fmla="val 507758"/>
              <a:gd name="f778" fmla="val 1316548"/>
              <a:gd name="f779" fmla="val 317957"/>
              <a:gd name="f780" fmla="val 1392340"/>
              <a:gd name="f781" fmla="val 153469"/>
              <a:gd name="f782" fmla="val 1533053"/>
              <a:gd name="f783" fmla="val 21194"/>
              <a:gd name="f784" fmla="val 1524119"/>
              <a:gd name="f785" fmla="val 36977"/>
              <a:gd name="f786" fmla="val 1515433"/>
              <a:gd name="f787" fmla="val 52960"/>
              <a:gd name="f788" fmla="val 1506151"/>
              <a:gd name="f789" fmla="val 68545"/>
              <a:gd name="f790" fmla="val 1482872"/>
              <a:gd name="f791" fmla="val 107557"/>
              <a:gd name="f792" fmla="val 1471407"/>
              <a:gd name="f793" fmla="val 150541"/>
              <a:gd name="f794" fmla="val 1462622"/>
              <a:gd name="f795" fmla="val 194517"/>
              <a:gd name="f796" fmla="val 1459743"/>
              <a:gd name="f797" fmla="val 209010"/>
              <a:gd name="f798" fmla="val 1461331"/>
              <a:gd name="f799" fmla="val 222212"/>
              <a:gd name="f800" fmla="val 1470216"/>
              <a:gd name="f801" fmla="val 234571"/>
              <a:gd name="f802" fmla="val 1499351"/>
              <a:gd name="f803" fmla="val 275073"/>
              <a:gd name="f804" fmla="val 1521091"/>
              <a:gd name="f805" fmla="val 319744"/>
              <a:gd name="f806" fmla="val 1541590"/>
              <a:gd name="f807" fmla="val 364911"/>
              <a:gd name="f808" fmla="val 1550822"/>
              <a:gd name="f809" fmla="val 385261"/>
              <a:gd name="f810" fmla="val 1558465"/>
              <a:gd name="f811" fmla="val 384119"/>
              <a:gd name="f812" fmla="val 1568392"/>
              <a:gd name="f813" fmla="val 366549"/>
              <a:gd name="f814" fmla="val 1597329"/>
              <a:gd name="f815" fmla="val 315277"/>
              <a:gd name="f816" fmla="val 1631180"/>
              <a:gd name="f817" fmla="val 267479"/>
              <a:gd name="f818" fmla="val 1668653"/>
              <a:gd name="f819" fmla="val 222113"/>
              <a:gd name="f820" fmla="val 1691783"/>
              <a:gd name="f821" fmla="val 194070"/>
              <a:gd name="f822" fmla="val 1719181"/>
              <a:gd name="f823" fmla="val 170891"/>
              <a:gd name="f824" fmla="val 1748862"/>
              <a:gd name="f825" fmla="val 149349"/>
              <a:gd name="f826" fmla="val 1712878"/>
              <a:gd name="f827" fmla="val 192084"/>
              <a:gd name="f828" fmla="val 1691684"/>
              <a:gd name="f829" fmla="val 241669"/>
              <a:gd name="f830" fmla="val 1679275"/>
              <a:gd name="f831" fmla="val 294827"/>
              <a:gd name="f832" fmla="val 1658230"/>
              <a:gd name="f833" fmla="val 384715"/>
              <a:gd name="f834" fmla="val 1651679"/>
              <a:gd name="f835" fmla="val 476091"/>
              <a:gd name="f836" fmla="val 1657486"/>
              <a:gd name="f837" fmla="val 568163"/>
              <a:gd name="f838" fmla="val 1659422"/>
              <a:gd name="f839" fmla="val 1657734"/>
              <a:gd name="f840" fmla="val 629461"/>
              <a:gd name="f841" fmla="val 1663938"/>
              <a:gd name="f842" fmla="val 659639"/>
              <a:gd name="f843" fmla="val 1664931"/>
              <a:gd name="f844" fmla="val 664354"/>
              <a:gd name="f845" fmla="val 1664186"/>
              <a:gd name="f846" fmla="val 670707"/>
              <a:gd name="f847" fmla="val 1669745"/>
              <a:gd name="f848" fmla="val 672345"/>
              <a:gd name="f849" fmla="val 1677538"/>
              <a:gd name="f850" fmla="val 674628"/>
              <a:gd name="f851" fmla="val 1679176"/>
              <a:gd name="f852" fmla="val 667084"/>
              <a:gd name="f853" fmla="val 1681459"/>
              <a:gd name="f854" fmla="val 662319"/>
              <a:gd name="f855" fmla="val 1717394"/>
              <a:gd name="f856" fmla="val 587222"/>
              <a:gd name="f857" fmla="val 1763455"/>
              <a:gd name="f858" fmla="val 518876"/>
              <a:gd name="f859" fmla="val 1818747"/>
              <a:gd name="f860" fmla="val 456734"/>
              <a:gd name="f861" fmla="val 1827235"/>
              <a:gd name="f862" fmla="val 447155"/>
              <a:gd name="f863" fmla="val 1825250"/>
              <a:gd name="f864" fmla="val 438717"/>
              <a:gd name="f865" fmla="val 1817904"/>
              <a:gd name="f866" fmla="val 1805942"/>
              <a:gd name="f867" fmla="val 416828"/>
              <a:gd name="f868" fmla="val 1793633"/>
              <a:gd name="f869" fmla="val 403576"/>
              <a:gd name="f870" fmla="val 1782862"/>
              <a:gd name="f871" fmla="val 388288"/>
              <a:gd name="f872" fmla="val 1799092"/>
              <a:gd name="f873" fmla="val 392954"/>
              <a:gd name="f874" fmla="val 1810210"/>
              <a:gd name="f875" fmla="val 405214"/>
              <a:gd name="f876" fmla="val 1821825"/>
              <a:gd name="f877" fmla="val 416332"/>
              <a:gd name="f878" fmla="val 1830858"/>
              <a:gd name="f879" fmla="val 424968"/>
              <a:gd name="f880" fmla="val 1839097"/>
              <a:gd name="f881" fmla="val 432513"/>
              <a:gd name="f882" fmla="val 1851208"/>
              <a:gd name="f883" fmla="val 421295"/>
              <a:gd name="f884" fmla="val 1861433"/>
              <a:gd name="f885" fmla="val 411865"/>
              <a:gd name="f886" fmla="val 1874437"/>
              <a:gd name="f887" fmla="val 403973"/>
              <a:gd name="f888" fmla="val 1865503"/>
              <a:gd name="f889" fmla="val 386402"/>
              <a:gd name="f890" fmla="val 1848677"/>
              <a:gd name="f891" fmla="val 353296"/>
              <a:gd name="f892" fmla="val 1830759"/>
              <a:gd name="f893" fmla="val 320935"/>
              <a:gd name="f894" fmla="val 1806140"/>
              <a:gd name="f895" fmla="val 292792"/>
              <a:gd name="f896" fmla="val 1801921"/>
              <a:gd name="f897" fmla="val 287928"/>
              <a:gd name="f898" fmla="val 1796362"/>
              <a:gd name="f899" fmla="val 283511"/>
              <a:gd name="f900" fmla="val 1797454"/>
              <a:gd name="f901" fmla="val 274428"/>
              <a:gd name="f902" fmla="val 1808523"/>
              <a:gd name="f903" fmla="val 271201"/>
              <a:gd name="f904" fmla="val 1817804"/>
              <a:gd name="f905" fmla="val 1826937"/>
              <a:gd name="f906" fmla="val 281674"/>
              <a:gd name="f907" fmla="val 1856122"/>
              <a:gd name="f908" fmla="val 295572"/>
              <a:gd name="f909" fmla="val 1883917"/>
              <a:gd name="f910" fmla="val 312348"/>
              <a:gd name="f911" fmla="val 1908982"/>
              <a:gd name="f912" fmla="val 332549"/>
              <a:gd name="f913" fmla="val 1923823"/>
              <a:gd name="f914" fmla="val 344511"/>
              <a:gd name="f915" fmla="val 1936331"/>
              <a:gd name="f916" fmla="val 344015"/>
              <a:gd name="f917" fmla="val 1952065"/>
              <a:gd name="f918" fmla="val 337314"/>
              <a:gd name="f919" fmla="val 1974351"/>
              <a:gd name="f920" fmla="val 327784"/>
              <a:gd name="f921" fmla="val 1996239"/>
              <a:gd name="f922" fmla="val 315028"/>
              <a:gd name="f923" fmla="val 2026218"/>
              <a:gd name="f924" fmla="val 321233"/>
              <a:gd name="f925" fmla="val 2009244"/>
              <a:gd name="f926" fmla="val 341533"/>
              <a:gd name="f927" fmla="val 1993460"/>
              <a:gd name="f928" fmla="val 359004"/>
              <a:gd name="f929" fmla="val 1979314"/>
              <a:gd name="f930" fmla="val 377667"/>
              <a:gd name="f931" fmla="val 1965615"/>
              <a:gd name="f932" fmla="val 395734"/>
              <a:gd name="f933" fmla="val 1980605"/>
              <a:gd name="f934" fmla="val 435242"/>
              <a:gd name="f935" fmla="val 2002593"/>
              <a:gd name="f936" fmla="val 441496"/>
              <a:gd name="f937" fmla="val 2012768"/>
              <a:gd name="f938" fmla="val 444375"/>
              <a:gd name="f939" fmla="val 2017930"/>
              <a:gd name="f940" fmla="val 436533"/>
              <a:gd name="f941" fmla="val 2023141"/>
              <a:gd name="f942" fmla="val 430676"/>
              <a:gd name="f943" fmla="val 2033316"/>
              <a:gd name="f944" fmla="val 419111"/>
              <a:gd name="f945" fmla="val 2045079"/>
              <a:gd name="f946" fmla="val 411319"/>
              <a:gd name="f947" fmla="val 2062898"/>
              <a:gd name="f948" fmla="val 408936"/>
              <a:gd name="f949" fmla="val 2059771"/>
              <a:gd name="f950" fmla="val 424224"/>
              <a:gd name="f951" fmla="val 2051631"/>
              <a:gd name="f952" fmla="val 435441"/>
              <a:gd name="f953" fmla="val 2042945"/>
              <a:gd name="f954" fmla="val 445765"/>
              <a:gd name="f955" fmla="val 2029991"/>
              <a:gd name="f956" fmla="val 461152"/>
              <a:gd name="f957" fmla="val 2028154"/>
              <a:gd name="f958" fmla="val 476042"/>
              <a:gd name="f959" fmla="val 2039272"/>
              <a:gd name="f960" fmla="val 493215"/>
              <a:gd name="f961" fmla="val 2054957"/>
              <a:gd name="f962" fmla="val 517486"/>
              <a:gd name="f963" fmla="val 2069748"/>
              <a:gd name="f964" fmla="val 542403"/>
              <a:gd name="f965" fmla="val 2085085"/>
              <a:gd name="f966" fmla="val 566872"/>
              <a:gd name="f967" fmla="val 2088013"/>
              <a:gd name="f968" fmla="val 571538"/>
              <a:gd name="f969" fmla="val 2090842"/>
              <a:gd name="f970" fmla="val 578189"/>
              <a:gd name="f971" fmla="val 2098238"/>
              <a:gd name="f972" fmla="val 575261"/>
              <a:gd name="f973" fmla="val 2103847"/>
              <a:gd name="f974" fmla="val 573027"/>
              <a:gd name="f975" fmla="val 2102854"/>
              <a:gd name="f976" fmla="val 567319"/>
              <a:gd name="f977" fmla="val 2102804"/>
              <a:gd name="f978" fmla="val 562356"/>
              <a:gd name="f979" fmla="val 2100918"/>
              <a:gd name="f980" fmla="val 389380"/>
              <a:gd name="f981" fmla="val 2063196"/>
              <a:gd name="f982" fmla="val 226233"/>
              <a:gd name="f983" fmla="val 1969437"/>
              <a:gd name="f984" fmla="val 78621"/>
              <a:gd name="f985" fmla="val 1956830"/>
              <a:gd name="f986" fmla="val 58767"/>
              <a:gd name="f987" fmla="val 1942337"/>
              <a:gd name="f988" fmla="val 40104"/>
              <a:gd name="f989" fmla="val 1931665"/>
              <a:gd name="f990" fmla="val 18712"/>
              <a:gd name="f991" fmla="val 2120226"/>
              <a:gd name="f992" fmla="val 121256"/>
              <a:gd name="f993" fmla="val 2243219"/>
              <a:gd name="f994" fmla="val 274974"/>
              <a:gd name="f995" fmla="val 2294492"/>
              <a:gd name="f996" fmla="val 2305858"/>
              <a:gd name="f997" fmla="val 446708"/>
              <a:gd name="f998" fmla="val 2292655"/>
              <a:gd name="f999" fmla="val 306988"/>
              <a:gd name="f1000" fmla="val 2279452"/>
              <a:gd name="f1001" fmla="val 237798"/>
              <a:gd name="f1002" fmla="val 2263917"/>
              <a:gd name="f1003" fmla="val 156149"/>
              <a:gd name="f1004" fmla="val 2237909"/>
              <a:gd name="f1005" fmla="val 78372"/>
              <a:gd name="f1006" fmla="val 1456020"/>
              <a:gd name="f1007" fmla="val 234720"/>
              <a:gd name="f1008" fmla="val 1455971"/>
              <a:gd name="f1009" fmla="val 234770"/>
              <a:gd name="f1010" fmla="val 1456009"/>
              <a:gd name="f1011" fmla="val 234860"/>
              <a:gd name="f1012" fmla="val 1448301"/>
              <a:gd name="f1013" fmla="val 335195"/>
              <a:gd name="f1014" fmla="val 1445104"/>
              <a:gd name="f1015" fmla="val 434458"/>
              <a:gd name="f1016" fmla="val 1454792"/>
              <a:gd name="f1017" fmla="val 530453"/>
              <a:gd name="f1018" fmla="val 1471208"/>
              <a:gd name="f1019" fmla="val 626533"/>
              <a:gd name="f1020" fmla="val 1481979"/>
              <a:gd name="f1021" fmla="val 596454"/>
              <a:gd name="f1022" fmla="val 1485056"/>
              <a:gd name="f1023" fmla="val 563646"/>
              <a:gd name="f1024" fmla="val 1498458"/>
              <a:gd name="f1025" fmla="val 535851"/>
              <a:gd name="f1026" fmla="val 1522729"/>
              <a:gd name="f1027" fmla="val 485522"/>
              <a:gd name="f1028" fmla="val 1515879"/>
              <a:gd name="f1029" fmla="val 436781"/>
              <a:gd name="f1030" fmla="val 1503272"/>
              <a:gd name="f1031" fmla="val 386601"/>
              <a:gd name="f1032" fmla="val 1498061"/>
              <a:gd name="f1033" fmla="val 1493941"/>
              <a:gd name="f1034" fmla="val 344660"/>
              <a:gd name="f1035" fmla="val 1487737"/>
              <a:gd name="f1036" fmla="val 324161"/>
              <a:gd name="f1037" fmla="val 1483493"/>
              <a:gd name="f1038" fmla="val 310139"/>
              <a:gd name="f1039" fmla="val 1480068"/>
              <a:gd name="f1040" fmla="val 295795"/>
              <a:gd name="f1041" fmla="val 1475446"/>
              <a:gd name="f1042" fmla="val 280955"/>
              <a:gd name="f1043" fmla="val 511133"/>
              <a:gd name="f1044" fmla="val 511183"/>
              <a:gd name="f1045" fmla="val 803281"/>
              <a:gd name="f1046" fmla="val 514459"/>
              <a:gd name="f1047" fmla="val 801494"/>
              <a:gd name="f1048" fmla="val 515402"/>
              <a:gd name="f1049" fmla="val 801295"/>
              <a:gd name="f1050" fmla="val 516593"/>
              <a:gd name="f1051" fmla="val 790127"/>
              <a:gd name="f1052" fmla="val 588017"/>
              <a:gd name="f1053" fmla="val 796084"/>
              <a:gd name="f1054" fmla="val 659391"/>
              <a:gd name="f1055" fmla="val 801940"/>
              <a:gd name="f1056" fmla="val 730814"/>
              <a:gd name="f1057" fmla="val 802337"/>
              <a:gd name="f1058" fmla="val 735579"/>
              <a:gd name="f1059" fmla="val 803380"/>
              <a:gd name="f1060" fmla="val 741486"/>
              <a:gd name="f1061" fmla="val 809336"/>
              <a:gd name="f1062" fmla="val 742180"/>
              <a:gd name="f1063" fmla="val 815540"/>
              <a:gd name="f1064" fmla="val 742925"/>
              <a:gd name="f1065" fmla="val 816582"/>
              <a:gd name="f1066" fmla="val 736770"/>
              <a:gd name="f1067" fmla="val 818915"/>
              <a:gd name="f1068" fmla="val 732601"/>
              <a:gd name="f1069" fmla="val 834600"/>
              <a:gd name="f1070" fmla="val 704657"/>
              <a:gd name="f1071" fmla="val 829785"/>
              <a:gd name="f1072" fmla="val 675274"/>
              <a:gd name="f1073" fmla="val 825268"/>
              <a:gd name="f1074" fmla="val 645791"/>
              <a:gd name="f1075" fmla="val 818469"/>
              <a:gd name="f1076" fmla="val 601616"/>
              <a:gd name="f1077" fmla="val 817029"/>
              <a:gd name="f1078" fmla="val 556648"/>
              <a:gd name="f1079" fmla="+- 0 0 -90"/>
              <a:gd name="f1080" fmla="*/ f3 1 4158952"/>
              <a:gd name="f1081" fmla="*/ f4 1 933491"/>
              <a:gd name="f1082" fmla="val f5"/>
              <a:gd name="f1083" fmla="val f6"/>
              <a:gd name="f1084" fmla="val f7"/>
              <a:gd name="f1085" fmla="*/ f1079 f0 1"/>
              <a:gd name="f1086" fmla="+- f1084 0 f1082"/>
              <a:gd name="f1087" fmla="+- f1083 0 f1082"/>
              <a:gd name="f1088" fmla="*/ f1085 1 f2"/>
              <a:gd name="f1089" fmla="*/ f1087 1 4158952"/>
              <a:gd name="f1090" fmla="*/ f1086 1 933491"/>
              <a:gd name="f1091" fmla="*/ 2195223 f1087 1"/>
              <a:gd name="f1092" fmla="*/ 0 f1086 1"/>
              <a:gd name="f1093" fmla="*/ 2239199 f1087 1"/>
              <a:gd name="f1094" fmla="*/ 25810 f1086 1"/>
              <a:gd name="f1095" fmla="*/ 2469254 f1087 1"/>
              <a:gd name="f1096" fmla="*/ 416431 f1086 1"/>
              <a:gd name="f1097" fmla="*/ 2477493 f1087 1"/>
              <a:gd name="f1098" fmla="*/ 430031 f1086 1"/>
              <a:gd name="f1099" fmla="*/ 2489753 f1087 1"/>
              <a:gd name="f1100" fmla="*/ 2608329 f1087 1"/>
              <a:gd name="f1101" fmla="*/ 225339 f1086 1"/>
              <a:gd name="f1102" fmla="*/ 2773561 f1087 1"/>
              <a:gd name="f1103" fmla="*/ 97184 f1086 1"/>
              <a:gd name="f1104" fmla="*/ 2792224 f1087 1"/>
              <a:gd name="f1105" fmla="*/ 90483 f1086 1"/>
              <a:gd name="f1106" fmla="*/ 2804384 f1087 1"/>
              <a:gd name="f1107" fmla="*/ 91724 f1086 1"/>
              <a:gd name="f1108" fmla="*/ 2738867 f1087 1"/>
              <a:gd name="f1109" fmla="*/ 158681 f1086 1"/>
              <a:gd name="f1110" fmla="*/ 2645505 f1087 1"/>
              <a:gd name="f1111" fmla="*/ 370619 f1086 1"/>
              <a:gd name="f1112" fmla="*/ 2612945 f1087 1"/>
              <a:gd name="f1113" fmla="*/ 581167 f1086 1"/>
              <a:gd name="f1114" fmla="*/ 2617611 f1087 1"/>
              <a:gd name="f1115" fmla="*/ 598638 f1086 1"/>
              <a:gd name="f1116" fmla="*/ 2670372 f1087 1"/>
              <a:gd name="f1117" fmla="*/ 532029 f1086 1"/>
              <a:gd name="f1118" fmla="*/ 2742639 f1087 1"/>
              <a:gd name="f1119" fmla="*/ 447105 f1086 1"/>
              <a:gd name="f1120" fmla="*/ 2747702 f1087 1"/>
              <a:gd name="f1121" fmla="*/ 420551 f1086 1"/>
              <a:gd name="f1122" fmla="*/ 2702832 f1087 1"/>
              <a:gd name="f1123" fmla="*/ 340640 f1086 1"/>
              <a:gd name="f1124" fmla="*/ 2753261 f1087 1"/>
              <a:gd name="f1125" fmla="*/ 387048 f1086 1"/>
              <a:gd name="f1126" fmla="*/ 2778773 f1087 1"/>
              <a:gd name="f1127" fmla="*/ 404072 f1086 1"/>
              <a:gd name="f1128" fmla="*/ 2778177 f1087 1"/>
              <a:gd name="f1129" fmla="*/ 372554 f1086 1"/>
              <a:gd name="f1130" fmla="*/ 2731819 f1087 1"/>
              <a:gd name="f1131" fmla="*/ 273931 f1086 1"/>
              <a:gd name="f1132" fmla="*/ 2782347 f1087 1"/>
              <a:gd name="f1133" fmla="*/ 297359 f1086 1"/>
              <a:gd name="f1134" fmla="*/ 2834363 f1087 1"/>
              <a:gd name="f1135" fmla="*/ 339448 f1086 1"/>
              <a:gd name="f1136" fmla="*/ 2877992 f1087 1"/>
              <a:gd name="f1137" fmla="*/ 345057 f1086 1"/>
              <a:gd name="f1138" fmla="*/ 2931200 f1087 1"/>
              <a:gd name="f1139" fmla="*/ 330266 f1086 1"/>
              <a:gd name="f1140" fmla="*/ 2904099 f1087 1"/>
              <a:gd name="f1141" fmla="*/ 364514 f1086 1"/>
              <a:gd name="f1142" fmla="*/ 2901469 f1087 1"/>
              <a:gd name="f1143" fmla="*/ 424869 f1086 1"/>
              <a:gd name="f1144" fmla="*/ 2928867 f1087 1"/>
              <a:gd name="f1145" fmla="*/ 432910 f1086 1"/>
              <a:gd name="f1146" fmla="*/ 2949465 f1087 1"/>
              <a:gd name="f1147" fmla="*/ 426308 f1086 1"/>
              <a:gd name="f1148" fmla="*/ 2950309 f1087 1"/>
              <a:gd name="f1149" fmla="*/ 430726 f1086 1"/>
              <a:gd name="f1150" fmla="*/ 2943409 f1087 1"/>
              <a:gd name="f1151" fmla="*/ 503291 f1086 1"/>
              <a:gd name="f1152" fmla="*/ 2986343 f1087 1"/>
              <a:gd name="f1153" fmla="*/ 580720 f1086 1"/>
              <a:gd name="f1154" fmla="*/ 2856053 f1087 1"/>
              <a:gd name="f1155" fmla="*/ 69339 f1086 1"/>
              <a:gd name="f1156" fmla="*/ 3157482 f1087 1"/>
              <a:gd name="f1157" fmla="*/ 517983 f1086 1"/>
              <a:gd name="f1158" fmla="*/ 3073501 f1087 1"/>
              <a:gd name="f1159" fmla="*/ 69041 f1086 1"/>
              <a:gd name="f1160" fmla="*/ 3286382 f1087 1"/>
              <a:gd name="f1161" fmla="*/ 391415 f1086 1"/>
              <a:gd name="f1162" fmla="*/ 3287375 f1087 1"/>
              <a:gd name="f1163" fmla="*/ 159127 f1086 1"/>
              <a:gd name="f1164" fmla="*/ 3357607 f1087 1"/>
              <a:gd name="f1165" fmla="*/ 422685 f1086 1"/>
              <a:gd name="f1166" fmla="*/ 3614464 f1087 1"/>
              <a:gd name="f1167" fmla="*/ 152675 f1086 1"/>
              <a:gd name="f1168" fmla="*/ 3463130 f1087 1"/>
              <a:gd name="f1169" fmla="*/ 582259 f1086 1"/>
              <a:gd name="f1170" fmla="*/ 3602255 f1087 1"/>
              <a:gd name="f1171" fmla="*/ 323417 f1086 1"/>
              <a:gd name="f1172" fmla="*/ 3594710 f1087 1"/>
              <a:gd name="f1173" fmla="*/ 357267 f1086 1"/>
              <a:gd name="f1174" fmla="*/ 3562547 f1087 1"/>
              <a:gd name="f1175" fmla="*/ 466413 f1086 1"/>
              <a:gd name="f1176" fmla="*/ 3565873 f1087 1"/>
              <a:gd name="f1177" fmla="*/ 488947 f1086 1"/>
              <a:gd name="f1178" fmla="*/ 3585131 f1087 1"/>
              <a:gd name="f1179" fmla="*/ 477580 f1086 1"/>
              <a:gd name="f1180" fmla="*/ 3763814 f1087 1"/>
              <a:gd name="f1181" fmla="*/ 324707 f1086 1"/>
              <a:gd name="f1182" fmla="*/ 3785554 f1087 1"/>
              <a:gd name="f1183" fmla="*/ 317262 f1086 1"/>
              <a:gd name="f1184" fmla="*/ 3635732 f1087 1"/>
              <a:gd name="f1185" fmla="*/ 588002 f1086 1"/>
              <a:gd name="f1186" fmla="*/ 3611929 f1087 1"/>
              <a:gd name="f1187" fmla="*/ 689198 f1086 1"/>
              <a:gd name="f1188" fmla="*/ 3611685 f1087 1"/>
              <a:gd name="f1189" fmla="*/ 689469 f1086 1"/>
              <a:gd name="f1190" fmla="*/ 3611784 f1087 1"/>
              <a:gd name="f1191" fmla="*/ 689816 f1086 1"/>
              <a:gd name="f1192" fmla="*/ 3659272 f1087 1"/>
              <a:gd name="f1193" fmla="*/ 636726 f1086 1"/>
              <a:gd name="f1194" fmla="*/ 3707975 f1087 1"/>
              <a:gd name="f1195" fmla="*/ 585882 f1086 1"/>
              <a:gd name="f1196" fmla="*/ 3745251 f1087 1"/>
              <a:gd name="f1197" fmla="*/ 510587 f1086 1"/>
              <a:gd name="f1198" fmla="*/ 3799650 f1087 1"/>
              <a:gd name="f1199" fmla="*/ 413205 f1086 1"/>
              <a:gd name="f1200" fmla="*/ 3820099 f1087 1"/>
              <a:gd name="f1201" fmla="*/ 393798 f1086 1"/>
              <a:gd name="f1202" fmla="*/ 3781881 f1087 1"/>
              <a:gd name="f1203" fmla="*/ 529250 f1086 1"/>
              <a:gd name="f1204" fmla="*/ 3983545 f1087 1"/>
              <a:gd name="f1205" fmla="*/ 425167 f1086 1"/>
              <a:gd name="f1206" fmla="*/ 3987714 f1087 1"/>
              <a:gd name="f1207" fmla="*/ 431172 f1086 1"/>
              <a:gd name="f1208" fmla="*/ 3954211 f1087 1"/>
              <a:gd name="f1209" fmla="*/ 462541 f1086 1"/>
              <a:gd name="f1210" fmla="*/ 3785008 f1087 1"/>
              <a:gd name="f1211" fmla="*/ 676564 f1086 1"/>
              <a:gd name="f1212" fmla="*/ 3783121 f1087 1"/>
              <a:gd name="f1213" fmla="*/ 701282 f1086 1"/>
              <a:gd name="f1214" fmla="*/ 3802677 f1087 1"/>
              <a:gd name="f1215" fmla="*/ 690859 f1086 1"/>
              <a:gd name="f1216" fmla="*/ 4049509 f1087 1"/>
              <a:gd name="f1217" fmla="*/ 547118 f1086 1"/>
              <a:gd name="f1218" fmla="*/ 4157264 f1087 1"/>
              <a:gd name="f1219" fmla="*/ 519968 f1086 1"/>
              <a:gd name="f1220" fmla="*/ 4143119 f1087 1"/>
              <a:gd name="f1221" fmla="*/ 534064 f1086 1"/>
              <a:gd name="f1222" fmla="*/ 3957784 f1087 1"/>
              <a:gd name="f1223" fmla="*/ 733495 f1086 1"/>
              <a:gd name="f1224" fmla="*/ 3935598 f1087 1"/>
              <a:gd name="f1225" fmla="*/ 772209 f1086 1"/>
              <a:gd name="f1226" fmla="*/ 3934556 f1087 1"/>
              <a:gd name="f1227" fmla="*/ 787546 f1086 1"/>
              <a:gd name="f1228" fmla="*/ 3947907 f1087 1"/>
              <a:gd name="f1229" fmla="*/ 783377 f1086 1"/>
              <a:gd name="f1230" fmla="*/ 4089960 f1087 1"/>
              <a:gd name="f1231" fmla="*/ 713988 f1086 1"/>
              <a:gd name="f1232" fmla="*/ 4158952 f1087 1"/>
              <a:gd name="f1233" fmla="*/ 699247 f1086 1"/>
              <a:gd name="f1234" fmla="*/ 4143566 f1087 1"/>
              <a:gd name="f1235" fmla="*/ 717711 f1086 1"/>
              <a:gd name="f1236" fmla="*/ 3945177 f1087 1"/>
              <a:gd name="f1237" fmla="*/ 932875 f1086 1"/>
              <a:gd name="f1238" fmla="*/ 3944981 f1087 1"/>
              <a:gd name="f1239" fmla="*/ 933491 f1086 1"/>
              <a:gd name="f1240" fmla="*/ 193113 f1087 1"/>
              <a:gd name="f1241" fmla="*/ 187731 f1087 1"/>
              <a:gd name="f1242" fmla="*/ 918136 f1086 1"/>
              <a:gd name="f1243" fmla="*/ 15734 f1087 1"/>
              <a:gd name="f1244" fmla="*/ 691305 f1086 1"/>
              <a:gd name="f1245" fmla="*/ 1836 f1087 1"/>
              <a:gd name="f1246" fmla="*/ 677358 f1086 1"/>
              <a:gd name="f1247" fmla="*/ 2382 f1087 1"/>
              <a:gd name="f1248" fmla="*/ 671898 f1086 1"/>
              <a:gd name="f1249" fmla="*/ 106317 f1087 1"/>
              <a:gd name="f1250" fmla="*/ 714137 f1086 1"/>
              <a:gd name="f1251" fmla="*/ 235217 f1087 1"/>
              <a:gd name="f1252" fmla="*/ 806407 f1086 1"/>
              <a:gd name="f1253" fmla="*/ 259736 f1087 1"/>
              <a:gd name="f1254" fmla="*/ 816433 f1086 1"/>
              <a:gd name="f1255" fmla="*/ 255368 f1087 1"/>
              <a:gd name="f1256" fmla="*/ 791467 f1086 1"/>
              <a:gd name="f1257" fmla="*/ 81549 f1087 1"/>
              <a:gd name="f1258" fmla="*/ 527860 f1086 1"/>
              <a:gd name="f1259" fmla="*/ 0 f1087 1"/>
              <a:gd name="f1260" fmla="*/ 441000 f1086 1"/>
              <a:gd name="f1261" fmla="*/ 58370 f1087 1"/>
              <a:gd name="f1262" fmla="*/ 460903 f1086 1"/>
              <a:gd name="f1263" fmla="*/ 234075 f1087 1"/>
              <a:gd name="f1264" fmla="*/ 593675 f1086 1"/>
              <a:gd name="f1265" fmla="*/ 266933 f1087 1"/>
              <a:gd name="f1266" fmla="*/ 614124 f1086 1"/>
              <a:gd name="f1267" fmla="*/ 265096 f1087 1"/>
              <a:gd name="f1268" fmla="*/ 577494 f1086 1"/>
              <a:gd name="f1269" fmla="*/ 208861 f1087 1"/>
              <a:gd name="f1270" fmla="*/ 354289 f1086 1"/>
              <a:gd name="f1271" fmla="*/ 210648 f1087 1"/>
              <a:gd name="f1272" fmla="*/ 340143 f1086 1"/>
              <a:gd name="f1273" fmla="*/ 331160 f1087 1"/>
              <a:gd name="f1274" fmla="*/ 565086 f1086 1"/>
              <a:gd name="f1275" fmla="*/ 183250 f1087 1"/>
              <a:gd name="f1276" fmla="*/ 121852 f1086 1"/>
              <a:gd name="f1277" fmla="*/ 268521 f1087 1"/>
              <a:gd name="f1278" fmla="*/ 191489 f1086 1"/>
              <a:gd name="f1279" fmla="*/ 420849 f1087 1"/>
              <a:gd name="f1280" fmla="*/ 494952 f1086 1"/>
              <a:gd name="f1281" fmla="*/ 429783 f1087 1"/>
              <a:gd name="f1282" fmla="*/ 520216 f1086 1"/>
              <a:gd name="f1283" fmla="*/ 365804 f1087 1"/>
              <a:gd name="f1284" fmla="*/ 229409 f1086 1"/>
              <a:gd name="f1285" fmla="*/ 473709 f1087 1"/>
              <a:gd name="f1286" fmla="*/ 420799 f1086 1"/>
              <a:gd name="f1287" fmla="*/ 635914 f1087 1"/>
              <a:gd name="f1288" fmla="*/ 118824 f1086 1"/>
              <a:gd name="f1289" fmla="*/ 611990 f1087 1"/>
              <a:gd name="f1290" fmla="*/ 667431 f1086 1"/>
              <a:gd name="f1291" fmla="*/ 624101 f1087 1"/>
              <a:gd name="f1292" fmla="*/ 647379 f1086 1"/>
              <a:gd name="f1293" fmla="*/ 760347 f1087 1"/>
              <a:gd name="f1294" fmla="*/ 352602 f1086 1"/>
              <a:gd name="f1295" fmla="*/ 766700 f1087 1"/>
              <a:gd name="f1296" fmla="*/ 320141 f1086 1"/>
              <a:gd name="f1297" fmla="*/ 733693 f1087 1"/>
              <a:gd name="f1298" fmla="*/ 210995 f1086 1"/>
              <a:gd name="f1299" fmla="*/ 733098 f1087 1"/>
              <a:gd name="f1300" fmla="*/ 195757 f1086 1"/>
              <a:gd name="f1301" fmla="*/ 787100 f1087 1"/>
              <a:gd name="f1302" fmla="*/ 277356 f1086 1"/>
              <a:gd name="f1303" fmla="*/ 822539 f1087 1"/>
              <a:gd name="f1304" fmla="*/ 283114 f1086 1"/>
              <a:gd name="f1305" fmla="*/ 897784 f1087 1"/>
              <a:gd name="f1306" fmla="*/ 229112 f1086 1"/>
              <a:gd name="f1307" fmla="*/ 893664 f1087 1"/>
              <a:gd name="f1308" fmla="*/ 245888 f1086 1"/>
              <a:gd name="f1309" fmla="*/ 865423 f1087 1"/>
              <a:gd name="f1310" fmla="*/ 286588 f1086 1"/>
              <a:gd name="f1311" fmla="*/ 855843 f1087 1"/>
              <a:gd name="f1312" fmla="*/ 421841 f1086 1"/>
              <a:gd name="f1313" fmla="*/ 911136 f1087 1"/>
              <a:gd name="f1314" fmla="*/ 562207 f1086 1"/>
              <a:gd name="f1315" fmla="*/ 920318 f1087 1"/>
              <a:gd name="f1316" fmla="*/ 512225 f1086 1"/>
              <a:gd name="f1317" fmla="*/ 885971 f1087 1"/>
              <a:gd name="f1318" fmla="*/ 460209 f1086 1"/>
              <a:gd name="f1319" fmla="*/ 938782 f1087 1"/>
              <a:gd name="f1320" fmla="*/ 496590 f1086 1"/>
              <a:gd name="f1321" fmla="*/ 964393 f1087 1"/>
              <a:gd name="f1322" fmla="*/ 505922 f1086 1"/>
              <a:gd name="f1323" fmla="*/ 986282 f1087 1"/>
              <a:gd name="f1324" fmla="*/ 461648 f1086 1"/>
              <a:gd name="f1325" fmla="*/ 932627 f1087 1"/>
              <a:gd name="f1326" fmla="*/ 372455 f1086 1"/>
              <a:gd name="f1327" fmla="*/ 914213 f1087 1"/>
              <a:gd name="f1328" fmla="*/ 340987 f1086 1"/>
              <a:gd name="f1329" fmla="*/ 1005391 f1087 1"/>
              <a:gd name="f1330" fmla="*/ 397570 f1086 1"/>
              <a:gd name="f1331" fmla="*/ 1068774 f1087 1"/>
              <a:gd name="f1332" fmla="*/ 402980 f1086 1"/>
              <a:gd name="f1333" fmla="*/ 1097711 f1087 1"/>
              <a:gd name="f1334" fmla="*/ 389182 f1086 1"/>
              <a:gd name="f1335" fmla="*/ 1068576 f1087 1"/>
              <a:gd name="f1336" fmla="*/ 437178 f1086 1"/>
              <a:gd name="f1337" fmla="*/ 1094435 f1087 1"/>
              <a:gd name="f1338" fmla="*/ 506616 f1086 1"/>
              <a:gd name="f1339" fmla="*/ 1112502 f1087 1"/>
              <a:gd name="f1340" fmla="*/ 502546 f1086 1"/>
              <a:gd name="f1341" fmla="*/ 1135582 f1087 1"/>
              <a:gd name="f1342" fmla="*/ 485820 f1086 1"/>
              <a:gd name="f1343" fmla="*/ 1141488 f1087 1"/>
              <a:gd name="f1344" fmla="*/ 585833 f1086 1"/>
              <a:gd name="f1345" fmla="*/ 1159952 f1087 1"/>
              <a:gd name="f1346" fmla="*/ 618145 f1086 1"/>
              <a:gd name="f1347" fmla="*/ 1169829 f1087 1"/>
              <a:gd name="f1348" fmla="*/ 627873 f1086 1"/>
              <a:gd name="f1349" fmla="*/ 1176331 f1087 1"/>
              <a:gd name="f1350" fmla="*/ 613926 f1086 1"/>
              <a:gd name="f1351" fmla="*/ 1163675 f1087 1"/>
              <a:gd name="f1352" fmla="*/ 495697 f1086 1"/>
              <a:gd name="f1353" fmla="*/ 1008617 f1087 1"/>
              <a:gd name="f1354" fmla="*/ 79762 f1086 1"/>
              <a:gd name="f1355" fmla="*/ 1000577 f1087 1"/>
              <a:gd name="f1356" fmla="*/ 64475 f1086 1"/>
              <a:gd name="f1357" fmla="*/ 1003108 f1087 1"/>
              <a:gd name="f1358" fmla="*/ 56136 f1086 1"/>
              <a:gd name="f1359" fmla="*/ 1291284 f1087 1"/>
              <a:gd name="f1360" fmla="*/ 507758 f1086 1"/>
              <a:gd name="f1361" fmla="*/ 1533053 f1087 1"/>
              <a:gd name="f1362" fmla="*/ 21194 f1086 1"/>
              <a:gd name="f1363" fmla="*/ 1506151 f1087 1"/>
              <a:gd name="f1364" fmla="*/ 68545 f1086 1"/>
              <a:gd name="f1365" fmla="*/ 1462622 f1087 1"/>
              <a:gd name="f1366" fmla="*/ 194517 f1086 1"/>
              <a:gd name="f1367" fmla="*/ 1470216 f1087 1"/>
              <a:gd name="f1368" fmla="*/ 234571 f1086 1"/>
              <a:gd name="f1369" fmla="*/ 1541590 f1087 1"/>
              <a:gd name="f1370" fmla="*/ 364911 f1086 1"/>
              <a:gd name="f1371" fmla="*/ 1568392 f1087 1"/>
              <a:gd name="f1372" fmla="*/ 366549 f1086 1"/>
              <a:gd name="f1373" fmla="*/ 1668653 f1087 1"/>
              <a:gd name="f1374" fmla="*/ 222113 f1086 1"/>
              <a:gd name="f1375" fmla="*/ 1748862 f1087 1"/>
              <a:gd name="f1376" fmla="*/ 149349 f1086 1"/>
              <a:gd name="f1377" fmla="*/ 1679275 f1087 1"/>
              <a:gd name="f1378" fmla="*/ 294827 f1086 1"/>
              <a:gd name="f1379" fmla="*/ 1657486 f1087 1"/>
              <a:gd name="f1380" fmla="*/ 568163 f1086 1"/>
              <a:gd name="f1381" fmla="*/ 1663938 f1087 1"/>
              <a:gd name="f1382" fmla="*/ 659639 f1086 1"/>
              <a:gd name="f1383" fmla="*/ 1669745 f1087 1"/>
              <a:gd name="f1384" fmla="*/ 672345 f1086 1"/>
              <a:gd name="f1385" fmla="*/ 1681459 f1087 1"/>
              <a:gd name="f1386" fmla="*/ 662319 f1086 1"/>
              <a:gd name="f1387" fmla="*/ 1818747 f1087 1"/>
              <a:gd name="f1388" fmla="*/ 456734 f1086 1"/>
              <a:gd name="f1389" fmla="*/ 1817904 f1087 1"/>
              <a:gd name="f1390" fmla="*/ 430378 f1086 1"/>
              <a:gd name="f1391" fmla="*/ 1782862 f1087 1"/>
              <a:gd name="f1392" fmla="*/ 388288 f1086 1"/>
              <a:gd name="f1393" fmla="*/ 1821825 f1087 1"/>
              <a:gd name="f1394" fmla="*/ 416332 f1086 1"/>
              <a:gd name="f1395" fmla="*/ 1851208 f1087 1"/>
              <a:gd name="f1396" fmla="*/ 421295 f1086 1"/>
              <a:gd name="f1397" fmla="*/ 1865503 f1087 1"/>
              <a:gd name="f1398" fmla="*/ 386402 f1086 1"/>
              <a:gd name="f1399" fmla="*/ 1806140 f1087 1"/>
              <a:gd name="f1400" fmla="*/ 292792 f1086 1"/>
              <a:gd name="f1401" fmla="*/ 1797454 f1087 1"/>
              <a:gd name="f1402" fmla="*/ 274428 f1086 1"/>
              <a:gd name="f1403" fmla="*/ 1826937 f1087 1"/>
              <a:gd name="f1404" fmla="*/ 281674 f1086 1"/>
              <a:gd name="f1405" fmla="*/ 1908982 f1087 1"/>
              <a:gd name="f1406" fmla="*/ 332549 f1086 1"/>
              <a:gd name="f1407" fmla="*/ 1952065 f1087 1"/>
              <a:gd name="f1408" fmla="*/ 337314 f1086 1"/>
              <a:gd name="f1409" fmla="*/ 2026218 f1087 1"/>
              <a:gd name="f1410" fmla="*/ 321233 f1086 1"/>
              <a:gd name="f1411" fmla="*/ 1979314 f1087 1"/>
              <a:gd name="f1412" fmla="*/ 377667 f1086 1"/>
              <a:gd name="f1413" fmla="*/ 2002593 f1087 1"/>
              <a:gd name="f1414" fmla="*/ 441496 f1086 1"/>
              <a:gd name="f1415" fmla="*/ 2023141 f1087 1"/>
              <a:gd name="f1416" fmla="*/ 430676 f1086 1"/>
              <a:gd name="f1417" fmla="*/ 2062898 f1087 1"/>
              <a:gd name="f1418" fmla="*/ 408936 f1086 1"/>
              <a:gd name="f1419" fmla="*/ 2042945 f1087 1"/>
              <a:gd name="f1420" fmla="*/ 445765 f1086 1"/>
              <a:gd name="f1421" fmla="*/ 2039272 f1087 1"/>
              <a:gd name="f1422" fmla="*/ 493215 f1086 1"/>
              <a:gd name="f1423" fmla="*/ 2085085 f1087 1"/>
              <a:gd name="f1424" fmla="*/ 566872 f1086 1"/>
              <a:gd name="f1425" fmla="*/ 2098238 f1087 1"/>
              <a:gd name="f1426" fmla="*/ 575261 f1086 1"/>
              <a:gd name="f1427" fmla="*/ 2102804 f1087 1"/>
              <a:gd name="f1428" fmla="*/ 562356 f1086 1"/>
              <a:gd name="f1429" fmla="*/ 1969437 f1087 1"/>
              <a:gd name="f1430" fmla="*/ 78621 f1086 1"/>
              <a:gd name="f1431" fmla="*/ 1931665 f1087 1"/>
              <a:gd name="f1432" fmla="*/ 18712 f1086 1"/>
              <a:gd name="f1433" fmla="*/ 2294492 f1087 1"/>
              <a:gd name="f1434" fmla="*/ 487061 f1086 1"/>
              <a:gd name="f1435" fmla="*/ 2279452 f1087 1"/>
              <a:gd name="f1436" fmla="*/ 237798 f1086 1"/>
              <a:gd name="f1437" fmla="*/ 1456020 f1087 1"/>
              <a:gd name="f1438" fmla="*/ 234720 f1086 1"/>
              <a:gd name="f1439" fmla="*/ 1455971 f1087 1"/>
              <a:gd name="f1440" fmla="*/ 234770 f1086 1"/>
              <a:gd name="f1441" fmla="*/ 1456009 f1087 1"/>
              <a:gd name="f1442" fmla="*/ 234860 f1086 1"/>
              <a:gd name="f1443" fmla="*/ 1448301 f1087 1"/>
              <a:gd name="f1444" fmla="*/ 335195 f1086 1"/>
              <a:gd name="f1445" fmla="*/ 1471208 f1087 1"/>
              <a:gd name="f1446" fmla="*/ 626533 f1086 1"/>
              <a:gd name="f1447" fmla="*/ 1498458 f1087 1"/>
              <a:gd name="f1448" fmla="*/ 535851 f1086 1"/>
              <a:gd name="f1449" fmla="*/ 1503272 f1087 1"/>
              <a:gd name="f1450" fmla="*/ 386601 f1086 1"/>
              <a:gd name="f1451" fmla="*/ 1487737 f1087 1"/>
              <a:gd name="f1452" fmla="*/ 324161 f1086 1"/>
              <a:gd name="f1453" fmla="*/ 1475446 f1087 1"/>
              <a:gd name="f1454" fmla="*/ 280955 f1086 1"/>
              <a:gd name="f1455" fmla="*/ 806407 f1087 1"/>
              <a:gd name="f1456" fmla="*/ 511133 f1086 1"/>
              <a:gd name="f1457" fmla="*/ 511183 f1086 1"/>
              <a:gd name="f1458" fmla="*/ 801295 f1087 1"/>
              <a:gd name="f1459" fmla="*/ 516593 f1086 1"/>
              <a:gd name="f1460" fmla="*/ 801940 f1087 1"/>
              <a:gd name="f1461" fmla="*/ 730814 f1086 1"/>
              <a:gd name="f1462" fmla="*/ 809336 f1087 1"/>
              <a:gd name="f1463" fmla="*/ 742180 f1086 1"/>
              <a:gd name="f1464" fmla="*/ 818915 f1087 1"/>
              <a:gd name="f1465" fmla="*/ 732601 f1086 1"/>
              <a:gd name="f1466" fmla="*/ 825268 f1087 1"/>
              <a:gd name="f1467" fmla="*/ 645791 f1086 1"/>
              <a:gd name="f1468" fmla="+- f1088 0 f1"/>
              <a:gd name="f1469" fmla="*/ f1091 1 4158952"/>
              <a:gd name="f1470" fmla="*/ f1092 1 933491"/>
              <a:gd name="f1471" fmla="*/ f1093 1 4158952"/>
              <a:gd name="f1472" fmla="*/ f1094 1 933491"/>
              <a:gd name="f1473" fmla="*/ f1095 1 4158952"/>
              <a:gd name="f1474" fmla="*/ f1096 1 933491"/>
              <a:gd name="f1475" fmla="*/ f1097 1 4158952"/>
              <a:gd name="f1476" fmla="*/ f1098 1 933491"/>
              <a:gd name="f1477" fmla="*/ f1099 1 4158952"/>
              <a:gd name="f1478" fmla="*/ f1100 1 4158952"/>
              <a:gd name="f1479" fmla="*/ f1101 1 933491"/>
              <a:gd name="f1480" fmla="*/ f1102 1 4158952"/>
              <a:gd name="f1481" fmla="*/ f1103 1 933491"/>
              <a:gd name="f1482" fmla="*/ f1104 1 4158952"/>
              <a:gd name="f1483" fmla="*/ f1105 1 933491"/>
              <a:gd name="f1484" fmla="*/ f1106 1 4158952"/>
              <a:gd name="f1485" fmla="*/ f1107 1 933491"/>
              <a:gd name="f1486" fmla="*/ f1108 1 4158952"/>
              <a:gd name="f1487" fmla="*/ f1109 1 933491"/>
              <a:gd name="f1488" fmla="*/ f1110 1 4158952"/>
              <a:gd name="f1489" fmla="*/ f1111 1 933491"/>
              <a:gd name="f1490" fmla="*/ f1112 1 4158952"/>
              <a:gd name="f1491" fmla="*/ f1113 1 933491"/>
              <a:gd name="f1492" fmla="*/ f1114 1 4158952"/>
              <a:gd name="f1493" fmla="*/ f1115 1 933491"/>
              <a:gd name="f1494" fmla="*/ f1116 1 4158952"/>
              <a:gd name="f1495" fmla="*/ f1117 1 933491"/>
              <a:gd name="f1496" fmla="*/ f1118 1 4158952"/>
              <a:gd name="f1497" fmla="*/ f1119 1 933491"/>
              <a:gd name="f1498" fmla="*/ f1120 1 4158952"/>
              <a:gd name="f1499" fmla="*/ f1121 1 933491"/>
              <a:gd name="f1500" fmla="*/ f1122 1 4158952"/>
              <a:gd name="f1501" fmla="*/ f1123 1 933491"/>
              <a:gd name="f1502" fmla="*/ f1124 1 4158952"/>
              <a:gd name="f1503" fmla="*/ f1125 1 933491"/>
              <a:gd name="f1504" fmla="*/ f1126 1 4158952"/>
              <a:gd name="f1505" fmla="*/ f1127 1 933491"/>
              <a:gd name="f1506" fmla="*/ f1128 1 4158952"/>
              <a:gd name="f1507" fmla="*/ f1129 1 933491"/>
              <a:gd name="f1508" fmla="*/ f1130 1 4158952"/>
              <a:gd name="f1509" fmla="*/ f1131 1 933491"/>
              <a:gd name="f1510" fmla="*/ f1132 1 4158952"/>
              <a:gd name="f1511" fmla="*/ f1133 1 933491"/>
              <a:gd name="f1512" fmla="*/ f1134 1 4158952"/>
              <a:gd name="f1513" fmla="*/ f1135 1 933491"/>
              <a:gd name="f1514" fmla="*/ f1136 1 4158952"/>
              <a:gd name="f1515" fmla="*/ f1137 1 933491"/>
              <a:gd name="f1516" fmla="*/ f1138 1 4158952"/>
              <a:gd name="f1517" fmla="*/ f1139 1 933491"/>
              <a:gd name="f1518" fmla="*/ f1140 1 4158952"/>
              <a:gd name="f1519" fmla="*/ f1141 1 933491"/>
              <a:gd name="f1520" fmla="*/ f1142 1 4158952"/>
              <a:gd name="f1521" fmla="*/ f1143 1 933491"/>
              <a:gd name="f1522" fmla="*/ f1144 1 4158952"/>
              <a:gd name="f1523" fmla="*/ f1145 1 933491"/>
              <a:gd name="f1524" fmla="*/ f1146 1 4158952"/>
              <a:gd name="f1525" fmla="*/ f1147 1 933491"/>
              <a:gd name="f1526" fmla="*/ f1148 1 4158952"/>
              <a:gd name="f1527" fmla="*/ f1149 1 933491"/>
              <a:gd name="f1528" fmla="*/ f1150 1 4158952"/>
              <a:gd name="f1529" fmla="*/ f1151 1 933491"/>
              <a:gd name="f1530" fmla="*/ f1152 1 4158952"/>
              <a:gd name="f1531" fmla="*/ f1153 1 933491"/>
              <a:gd name="f1532" fmla="*/ f1154 1 4158952"/>
              <a:gd name="f1533" fmla="*/ f1155 1 933491"/>
              <a:gd name="f1534" fmla="*/ f1156 1 4158952"/>
              <a:gd name="f1535" fmla="*/ f1157 1 933491"/>
              <a:gd name="f1536" fmla="*/ f1158 1 4158952"/>
              <a:gd name="f1537" fmla="*/ f1159 1 933491"/>
              <a:gd name="f1538" fmla="*/ f1160 1 4158952"/>
              <a:gd name="f1539" fmla="*/ f1161 1 933491"/>
              <a:gd name="f1540" fmla="*/ f1162 1 4158952"/>
              <a:gd name="f1541" fmla="*/ f1163 1 933491"/>
              <a:gd name="f1542" fmla="*/ f1164 1 4158952"/>
              <a:gd name="f1543" fmla="*/ f1165 1 933491"/>
              <a:gd name="f1544" fmla="*/ f1166 1 4158952"/>
              <a:gd name="f1545" fmla="*/ f1167 1 933491"/>
              <a:gd name="f1546" fmla="*/ f1168 1 4158952"/>
              <a:gd name="f1547" fmla="*/ f1169 1 933491"/>
              <a:gd name="f1548" fmla="*/ f1170 1 4158952"/>
              <a:gd name="f1549" fmla="*/ f1171 1 933491"/>
              <a:gd name="f1550" fmla="*/ f1172 1 4158952"/>
              <a:gd name="f1551" fmla="*/ f1173 1 933491"/>
              <a:gd name="f1552" fmla="*/ f1174 1 4158952"/>
              <a:gd name="f1553" fmla="*/ f1175 1 933491"/>
              <a:gd name="f1554" fmla="*/ f1176 1 4158952"/>
              <a:gd name="f1555" fmla="*/ f1177 1 933491"/>
              <a:gd name="f1556" fmla="*/ f1178 1 4158952"/>
              <a:gd name="f1557" fmla="*/ f1179 1 933491"/>
              <a:gd name="f1558" fmla="*/ f1180 1 4158952"/>
              <a:gd name="f1559" fmla="*/ f1181 1 933491"/>
              <a:gd name="f1560" fmla="*/ f1182 1 4158952"/>
              <a:gd name="f1561" fmla="*/ f1183 1 933491"/>
              <a:gd name="f1562" fmla="*/ f1184 1 4158952"/>
              <a:gd name="f1563" fmla="*/ f1185 1 933491"/>
              <a:gd name="f1564" fmla="*/ f1186 1 4158952"/>
              <a:gd name="f1565" fmla="*/ f1187 1 933491"/>
              <a:gd name="f1566" fmla="*/ f1188 1 4158952"/>
              <a:gd name="f1567" fmla="*/ f1189 1 933491"/>
              <a:gd name="f1568" fmla="*/ f1190 1 4158952"/>
              <a:gd name="f1569" fmla="*/ f1191 1 933491"/>
              <a:gd name="f1570" fmla="*/ f1192 1 4158952"/>
              <a:gd name="f1571" fmla="*/ f1193 1 933491"/>
              <a:gd name="f1572" fmla="*/ f1194 1 4158952"/>
              <a:gd name="f1573" fmla="*/ f1195 1 933491"/>
              <a:gd name="f1574" fmla="*/ f1196 1 4158952"/>
              <a:gd name="f1575" fmla="*/ f1197 1 933491"/>
              <a:gd name="f1576" fmla="*/ f1198 1 4158952"/>
              <a:gd name="f1577" fmla="*/ f1199 1 933491"/>
              <a:gd name="f1578" fmla="*/ f1200 1 4158952"/>
              <a:gd name="f1579" fmla="*/ f1201 1 933491"/>
              <a:gd name="f1580" fmla="*/ f1202 1 4158952"/>
              <a:gd name="f1581" fmla="*/ f1203 1 933491"/>
              <a:gd name="f1582" fmla="*/ f1204 1 4158952"/>
              <a:gd name="f1583" fmla="*/ f1205 1 933491"/>
              <a:gd name="f1584" fmla="*/ f1206 1 4158952"/>
              <a:gd name="f1585" fmla="*/ f1207 1 933491"/>
              <a:gd name="f1586" fmla="*/ f1208 1 4158952"/>
              <a:gd name="f1587" fmla="*/ f1209 1 933491"/>
              <a:gd name="f1588" fmla="*/ f1210 1 4158952"/>
              <a:gd name="f1589" fmla="*/ f1211 1 933491"/>
              <a:gd name="f1590" fmla="*/ f1212 1 4158952"/>
              <a:gd name="f1591" fmla="*/ f1213 1 933491"/>
              <a:gd name="f1592" fmla="*/ f1214 1 4158952"/>
              <a:gd name="f1593" fmla="*/ f1215 1 933491"/>
              <a:gd name="f1594" fmla="*/ f1216 1 4158952"/>
              <a:gd name="f1595" fmla="*/ f1217 1 933491"/>
              <a:gd name="f1596" fmla="*/ f1218 1 4158952"/>
              <a:gd name="f1597" fmla="*/ f1219 1 933491"/>
              <a:gd name="f1598" fmla="*/ f1220 1 4158952"/>
              <a:gd name="f1599" fmla="*/ f1221 1 933491"/>
              <a:gd name="f1600" fmla="*/ f1222 1 4158952"/>
              <a:gd name="f1601" fmla="*/ f1223 1 933491"/>
              <a:gd name="f1602" fmla="*/ f1224 1 4158952"/>
              <a:gd name="f1603" fmla="*/ f1225 1 933491"/>
              <a:gd name="f1604" fmla="*/ f1226 1 4158952"/>
              <a:gd name="f1605" fmla="*/ f1227 1 933491"/>
              <a:gd name="f1606" fmla="*/ f1228 1 4158952"/>
              <a:gd name="f1607" fmla="*/ f1229 1 933491"/>
              <a:gd name="f1608" fmla="*/ f1230 1 4158952"/>
              <a:gd name="f1609" fmla="*/ f1231 1 933491"/>
              <a:gd name="f1610" fmla="*/ f1232 1 4158952"/>
              <a:gd name="f1611" fmla="*/ f1233 1 933491"/>
              <a:gd name="f1612" fmla="*/ f1234 1 4158952"/>
              <a:gd name="f1613" fmla="*/ f1235 1 933491"/>
              <a:gd name="f1614" fmla="*/ f1236 1 4158952"/>
              <a:gd name="f1615" fmla="*/ f1237 1 933491"/>
              <a:gd name="f1616" fmla="*/ f1238 1 4158952"/>
              <a:gd name="f1617" fmla="*/ f1239 1 933491"/>
              <a:gd name="f1618" fmla="*/ f1240 1 4158952"/>
              <a:gd name="f1619" fmla="*/ f1241 1 4158952"/>
              <a:gd name="f1620" fmla="*/ f1242 1 933491"/>
              <a:gd name="f1621" fmla="*/ f1243 1 4158952"/>
              <a:gd name="f1622" fmla="*/ f1244 1 933491"/>
              <a:gd name="f1623" fmla="*/ f1245 1 4158952"/>
              <a:gd name="f1624" fmla="*/ f1246 1 933491"/>
              <a:gd name="f1625" fmla="*/ f1247 1 4158952"/>
              <a:gd name="f1626" fmla="*/ f1248 1 933491"/>
              <a:gd name="f1627" fmla="*/ f1249 1 4158952"/>
              <a:gd name="f1628" fmla="*/ f1250 1 933491"/>
              <a:gd name="f1629" fmla="*/ f1251 1 4158952"/>
              <a:gd name="f1630" fmla="*/ f1252 1 933491"/>
              <a:gd name="f1631" fmla="*/ f1253 1 4158952"/>
              <a:gd name="f1632" fmla="*/ f1254 1 933491"/>
              <a:gd name="f1633" fmla="*/ f1255 1 4158952"/>
              <a:gd name="f1634" fmla="*/ f1256 1 933491"/>
              <a:gd name="f1635" fmla="*/ f1257 1 4158952"/>
              <a:gd name="f1636" fmla="*/ f1258 1 933491"/>
              <a:gd name="f1637" fmla="*/ f1259 1 4158952"/>
              <a:gd name="f1638" fmla="*/ f1260 1 933491"/>
              <a:gd name="f1639" fmla="*/ f1261 1 4158952"/>
              <a:gd name="f1640" fmla="*/ f1262 1 933491"/>
              <a:gd name="f1641" fmla="*/ f1263 1 4158952"/>
              <a:gd name="f1642" fmla="*/ f1264 1 933491"/>
              <a:gd name="f1643" fmla="*/ f1265 1 4158952"/>
              <a:gd name="f1644" fmla="*/ f1266 1 933491"/>
              <a:gd name="f1645" fmla="*/ f1267 1 4158952"/>
              <a:gd name="f1646" fmla="*/ f1268 1 933491"/>
              <a:gd name="f1647" fmla="*/ f1269 1 4158952"/>
              <a:gd name="f1648" fmla="*/ f1270 1 933491"/>
              <a:gd name="f1649" fmla="*/ f1271 1 4158952"/>
              <a:gd name="f1650" fmla="*/ f1272 1 933491"/>
              <a:gd name="f1651" fmla="*/ f1273 1 4158952"/>
              <a:gd name="f1652" fmla="*/ f1274 1 933491"/>
              <a:gd name="f1653" fmla="*/ f1275 1 4158952"/>
              <a:gd name="f1654" fmla="*/ f1276 1 933491"/>
              <a:gd name="f1655" fmla="*/ f1277 1 4158952"/>
              <a:gd name="f1656" fmla="*/ f1278 1 933491"/>
              <a:gd name="f1657" fmla="*/ f1279 1 4158952"/>
              <a:gd name="f1658" fmla="*/ f1280 1 933491"/>
              <a:gd name="f1659" fmla="*/ f1281 1 4158952"/>
              <a:gd name="f1660" fmla="*/ f1282 1 933491"/>
              <a:gd name="f1661" fmla="*/ f1283 1 4158952"/>
              <a:gd name="f1662" fmla="*/ f1284 1 933491"/>
              <a:gd name="f1663" fmla="*/ f1285 1 4158952"/>
              <a:gd name="f1664" fmla="*/ f1286 1 933491"/>
              <a:gd name="f1665" fmla="*/ f1287 1 4158952"/>
              <a:gd name="f1666" fmla="*/ f1288 1 933491"/>
              <a:gd name="f1667" fmla="*/ f1289 1 4158952"/>
              <a:gd name="f1668" fmla="*/ f1290 1 933491"/>
              <a:gd name="f1669" fmla="*/ f1291 1 4158952"/>
              <a:gd name="f1670" fmla="*/ f1292 1 933491"/>
              <a:gd name="f1671" fmla="*/ f1293 1 4158952"/>
              <a:gd name="f1672" fmla="*/ f1294 1 933491"/>
              <a:gd name="f1673" fmla="*/ f1295 1 4158952"/>
              <a:gd name="f1674" fmla="*/ f1296 1 933491"/>
              <a:gd name="f1675" fmla="*/ f1297 1 4158952"/>
              <a:gd name="f1676" fmla="*/ f1298 1 933491"/>
              <a:gd name="f1677" fmla="*/ f1299 1 4158952"/>
              <a:gd name="f1678" fmla="*/ f1300 1 933491"/>
              <a:gd name="f1679" fmla="*/ f1301 1 4158952"/>
              <a:gd name="f1680" fmla="*/ f1302 1 933491"/>
              <a:gd name="f1681" fmla="*/ f1303 1 4158952"/>
              <a:gd name="f1682" fmla="*/ f1304 1 933491"/>
              <a:gd name="f1683" fmla="*/ f1305 1 4158952"/>
              <a:gd name="f1684" fmla="*/ f1306 1 933491"/>
              <a:gd name="f1685" fmla="*/ f1307 1 4158952"/>
              <a:gd name="f1686" fmla="*/ f1308 1 933491"/>
              <a:gd name="f1687" fmla="*/ f1309 1 4158952"/>
              <a:gd name="f1688" fmla="*/ f1310 1 933491"/>
              <a:gd name="f1689" fmla="*/ f1311 1 4158952"/>
              <a:gd name="f1690" fmla="*/ f1312 1 933491"/>
              <a:gd name="f1691" fmla="*/ f1313 1 4158952"/>
              <a:gd name="f1692" fmla="*/ f1314 1 933491"/>
              <a:gd name="f1693" fmla="*/ f1315 1 4158952"/>
              <a:gd name="f1694" fmla="*/ f1316 1 933491"/>
              <a:gd name="f1695" fmla="*/ f1317 1 4158952"/>
              <a:gd name="f1696" fmla="*/ f1318 1 933491"/>
              <a:gd name="f1697" fmla="*/ f1319 1 4158952"/>
              <a:gd name="f1698" fmla="*/ f1320 1 933491"/>
              <a:gd name="f1699" fmla="*/ f1321 1 4158952"/>
              <a:gd name="f1700" fmla="*/ f1322 1 933491"/>
              <a:gd name="f1701" fmla="*/ f1323 1 4158952"/>
              <a:gd name="f1702" fmla="*/ f1324 1 933491"/>
              <a:gd name="f1703" fmla="*/ f1325 1 4158952"/>
              <a:gd name="f1704" fmla="*/ f1326 1 933491"/>
              <a:gd name="f1705" fmla="*/ f1327 1 4158952"/>
              <a:gd name="f1706" fmla="*/ f1328 1 933491"/>
              <a:gd name="f1707" fmla="*/ f1329 1 4158952"/>
              <a:gd name="f1708" fmla="*/ f1330 1 933491"/>
              <a:gd name="f1709" fmla="*/ f1331 1 4158952"/>
              <a:gd name="f1710" fmla="*/ f1332 1 933491"/>
              <a:gd name="f1711" fmla="*/ f1333 1 4158952"/>
              <a:gd name="f1712" fmla="*/ f1334 1 933491"/>
              <a:gd name="f1713" fmla="*/ f1335 1 4158952"/>
              <a:gd name="f1714" fmla="*/ f1336 1 933491"/>
              <a:gd name="f1715" fmla="*/ f1337 1 4158952"/>
              <a:gd name="f1716" fmla="*/ f1338 1 933491"/>
              <a:gd name="f1717" fmla="*/ f1339 1 4158952"/>
              <a:gd name="f1718" fmla="*/ f1340 1 933491"/>
              <a:gd name="f1719" fmla="*/ f1341 1 4158952"/>
              <a:gd name="f1720" fmla="*/ f1342 1 933491"/>
              <a:gd name="f1721" fmla="*/ f1343 1 4158952"/>
              <a:gd name="f1722" fmla="*/ f1344 1 933491"/>
              <a:gd name="f1723" fmla="*/ f1345 1 4158952"/>
              <a:gd name="f1724" fmla="*/ f1346 1 933491"/>
              <a:gd name="f1725" fmla="*/ f1347 1 4158952"/>
              <a:gd name="f1726" fmla="*/ f1348 1 933491"/>
              <a:gd name="f1727" fmla="*/ f1349 1 4158952"/>
              <a:gd name="f1728" fmla="*/ f1350 1 933491"/>
              <a:gd name="f1729" fmla="*/ f1351 1 4158952"/>
              <a:gd name="f1730" fmla="*/ f1352 1 933491"/>
              <a:gd name="f1731" fmla="*/ f1353 1 4158952"/>
              <a:gd name="f1732" fmla="*/ f1354 1 933491"/>
              <a:gd name="f1733" fmla="*/ f1355 1 4158952"/>
              <a:gd name="f1734" fmla="*/ f1356 1 933491"/>
              <a:gd name="f1735" fmla="*/ f1357 1 4158952"/>
              <a:gd name="f1736" fmla="*/ f1358 1 933491"/>
              <a:gd name="f1737" fmla="*/ f1359 1 4158952"/>
              <a:gd name="f1738" fmla="*/ f1360 1 933491"/>
              <a:gd name="f1739" fmla="*/ f1361 1 4158952"/>
              <a:gd name="f1740" fmla="*/ f1362 1 933491"/>
              <a:gd name="f1741" fmla="*/ f1363 1 4158952"/>
              <a:gd name="f1742" fmla="*/ f1364 1 933491"/>
              <a:gd name="f1743" fmla="*/ f1365 1 4158952"/>
              <a:gd name="f1744" fmla="*/ f1366 1 933491"/>
              <a:gd name="f1745" fmla="*/ f1367 1 4158952"/>
              <a:gd name="f1746" fmla="*/ f1368 1 933491"/>
              <a:gd name="f1747" fmla="*/ f1369 1 4158952"/>
              <a:gd name="f1748" fmla="*/ f1370 1 933491"/>
              <a:gd name="f1749" fmla="*/ f1371 1 4158952"/>
              <a:gd name="f1750" fmla="*/ f1372 1 933491"/>
              <a:gd name="f1751" fmla="*/ f1373 1 4158952"/>
              <a:gd name="f1752" fmla="*/ f1374 1 933491"/>
              <a:gd name="f1753" fmla="*/ f1375 1 4158952"/>
              <a:gd name="f1754" fmla="*/ f1376 1 933491"/>
              <a:gd name="f1755" fmla="*/ f1377 1 4158952"/>
              <a:gd name="f1756" fmla="*/ f1378 1 933491"/>
              <a:gd name="f1757" fmla="*/ f1379 1 4158952"/>
              <a:gd name="f1758" fmla="*/ f1380 1 933491"/>
              <a:gd name="f1759" fmla="*/ f1381 1 4158952"/>
              <a:gd name="f1760" fmla="*/ f1382 1 933491"/>
              <a:gd name="f1761" fmla="*/ f1383 1 4158952"/>
              <a:gd name="f1762" fmla="*/ f1384 1 933491"/>
              <a:gd name="f1763" fmla="*/ f1385 1 4158952"/>
              <a:gd name="f1764" fmla="*/ f1386 1 933491"/>
              <a:gd name="f1765" fmla="*/ f1387 1 4158952"/>
              <a:gd name="f1766" fmla="*/ f1388 1 933491"/>
              <a:gd name="f1767" fmla="*/ f1389 1 4158952"/>
              <a:gd name="f1768" fmla="*/ f1390 1 933491"/>
              <a:gd name="f1769" fmla="*/ f1391 1 4158952"/>
              <a:gd name="f1770" fmla="*/ f1392 1 933491"/>
              <a:gd name="f1771" fmla="*/ f1393 1 4158952"/>
              <a:gd name="f1772" fmla="*/ f1394 1 933491"/>
              <a:gd name="f1773" fmla="*/ f1395 1 4158952"/>
              <a:gd name="f1774" fmla="*/ f1396 1 933491"/>
              <a:gd name="f1775" fmla="*/ f1397 1 4158952"/>
              <a:gd name="f1776" fmla="*/ f1398 1 933491"/>
              <a:gd name="f1777" fmla="*/ f1399 1 4158952"/>
              <a:gd name="f1778" fmla="*/ f1400 1 933491"/>
              <a:gd name="f1779" fmla="*/ f1401 1 4158952"/>
              <a:gd name="f1780" fmla="*/ f1402 1 933491"/>
              <a:gd name="f1781" fmla="*/ f1403 1 4158952"/>
              <a:gd name="f1782" fmla="*/ f1404 1 933491"/>
              <a:gd name="f1783" fmla="*/ f1405 1 4158952"/>
              <a:gd name="f1784" fmla="*/ f1406 1 933491"/>
              <a:gd name="f1785" fmla="*/ f1407 1 4158952"/>
              <a:gd name="f1786" fmla="*/ f1408 1 933491"/>
              <a:gd name="f1787" fmla="*/ f1409 1 4158952"/>
              <a:gd name="f1788" fmla="*/ f1410 1 933491"/>
              <a:gd name="f1789" fmla="*/ f1411 1 4158952"/>
              <a:gd name="f1790" fmla="*/ f1412 1 933491"/>
              <a:gd name="f1791" fmla="*/ f1413 1 4158952"/>
              <a:gd name="f1792" fmla="*/ f1414 1 933491"/>
              <a:gd name="f1793" fmla="*/ f1415 1 4158952"/>
              <a:gd name="f1794" fmla="*/ f1416 1 933491"/>
              <a:gd name="f1795" fmla="*/ f1417 1 4158952"/>
              <a:gd name="f1796" fmla="*/ f1418 1 933491"/>
              <a:gd name="f1797" fmla="*/ f1419 1 4158952"/>
              <a:gd name="f1798" fmla="*/ f1420 1 933491"/>
              <a:gd name="f1799" fmla="*/ f1421 1 4158952"/>
              <a:gd name="f1800" fmla="*/ f1422 1 933491"/>
              <a:gd name="f1801" fmla="*/ f1423 1 4158952"/>
              <a:gd name="f1802" fmla="*/ f1424 1 933491"/>
              <a:gd name="f1803" fmla="*/ f1425 1 4158952"/>
              <a:gd name="f1804" fmla="*/ f1426 1 933491"/>
              <a:gd name="f1805" fmla="*/ f1427 1 4158952"/>
              <a:gd name="f1806" fmla="*/ f1428 1 933491"/>
              <a:gd name="f1807" fmla="*/ f1429 1 4158952"/>
              <a:gd name="f1808" fmla="*/ f1430 1 933491"/>
              <a:gd name="f1809" fmla="*/ f1431 1 4158952"/>
              <a:gd name="f1810" fmla="*/ f1432 1 933491"/>
              <a:gd name="f1811" fmla="*/ f1433 1 4158952"/>
              <a:gd name="f1812" fmla="*/ f1434 1 933491"/>
              <a:gd name="f1813" fmla="*/ f1435 1 4158952"/>
              <a:gd name="f1814" fmla="*/ f1436 1 933491"/>
              <a:gd name="f1815" fmla="*/ f1437 1 4158952"/>
              <a:gd name="f1816" fmla="*/ f1438 1 933491"/>
              <a:gd name="f1817" fmla="*/ f1439 1 4158952"/>
              <a:gd name="f1818" fmla="*/ f1440 1 933491"/>
              <a:gd name="f1819" fmla="*/ f1441 1 4158952"/>
              <a:gd name="f1820" fmla="*/ f1442 1 933491"/>
              <a:gd name="f1821" fmla="*/ f1443 1 4158952"/>
              <a:gd name="f1822" fmla="*/ f1444 1 933491"/>
              <a:gd name="f1823" fmla="*/ f1445 1 4158952"/>
              <a:gd name="f1824" fmla="*/ f1446 1 933491"/>
              <a:gd name="f1825" fmla="*/ f1447 1 4158952"/>
              <a:gd name="f1826" fmla="*/ f1448 1 933491"/>
              <a:gd name="f1827" fmla="*/ f1449 1 4158952"/>
              <a:gd name="f1828" fmla="*/ f1450 1 933491"/>
              <a:gd name="f1829" fmla="*/ f1451 1 4158952"/>
              <a:gd name="f1830" fmla="*/ f1452 1 933491"/>
              <a:gd name="f1831" fmla="*/ f1453 1 4158952"/>
              <a:gd name="f1832" fmla="*/ f1454 1 933491"/>
              <a:gd name="f1833" fmla="*/ f1455 1 4158952"/>
              <a:gd name="f1834" fmla="*/ f1456 1 933491"/>
              <a:gd name="f1835" fmla="*/ f1457 1 933491"/>
              <a:gd name="f1836" fmla="*/ f1458 1 4158952"/>
              <a:gd name="f1837" fmla="*/ f1459 1 933491"/>
              <a:gd name="f1838" fmla="*/ f1460 1 4158952"/>
              <a:gd name="f1839" fmla="*/ f1461 1 933491"/>
              <a:gd name="f1840" fmla="*/ f1462 1 4158952"/>
              <a:gd name="f1841" fmla="*/ f1463 1 933491"/>
              <a:gd name="f1842" fmla="*/ f1464 1 4158952"/>
              <a:gd name="f1843" fmla="*/ f1465 1 933491"/>
              <a:gd name="f1844" fmla="*/ f1466 1 4158952"/>
              <a:gd name="f1845" fmla="*/ f1467 1 933491"/>
              <a:gd name="f1846" fmla="*/ f1082 1 f1089"/>
              <a:gd name="f1847" fmla="*/ f1083 1 f1089"/>
              <a:gd name="f1848" fmla="*/ f1082 1 f1090"/>
              <a:gd name="f1849" fmla="*/ f1084 1 f1090"/>
              <a:gd name="f1850" fmla="*/ f1469 1 f1089"/>
              <a:gd name="f1851" fmla="*/ f1470 1 f1090"/>
              <a:gd name="f1852" fmla="*/ f1471 1 f1089"/>
              <a:gd name="f1853" fmla="*/ f1472 1 f1090"/>
              <a:gd name="f1854" fmla="*/ f1473 1 f1089"/>
              <a:gd name="f1855" fmla="*/ f1474 1 f1090"/>
              <a:gd name="f1856" fmla="*/ f1475 1 f1089"/>
              <a:gd name="f1857" fmla="*/ f1476 1 f1090"/>
              <a:gd name="f1858" fmla="*/ f1477 1 f1089"/>
              <a:gd name="f1859" fmla="*/ f1478 1 f1089"/>
              <a:gd name="f1860" fmla="*/ f1479 1 f1090"/>
              <a:gd name="f1861" fmla="*/ f1480 1 f1089"/>
              <a:gd name="f1862" fmla="*/ f1481 1 f1090"/>
              <a:gd name="f1863" fmla="*/ f1482 1 f1089"/>
              <a:gd name="f1864" fmla="*/ f1483 1 f1090"/>
              <a:gd name="f1865" fmla="*/ f1484 1 f1089"/>
              <a:gd name="f1866" fmla="*/ f1485 1 f1090"/>
              <a:gd name="f1867" fmla="*/ f1486 1 f1089"/>
              <a:gd name="f1868" fmla="*/ f1487 1 f1090"/>
              <a:gd name="f1869" fmla="*/ f1488 1 f1089"/>
              <a:gd name="f1870" fmla="*/ f1489 1 f1090"/>
              <a:gd name="f1871" fmla="*/ f1490 1 f1089"/>
              <a:gd name="f1872" fmla="*/ f1491 1 f1090"/>
              <a:gd name="f1873" fmla="*/ f1492 1 f1089"/>
              <a:gd name="f1874" fmla="*/ f1493 1 f1090"/>
              <a:gd name="f1875" fmla="*/ f1494 1 f1089"/>
              <a:gd name="f1876" fmla="*/ f1495 1 f1090"/>
              <a:gd name="f1877" fmla="*/ f1496 1 f1089"/>
              <a:gd name="f1878" fmla="*/ f1497 1 f1090"/>
              <a:gd name="f1879" fmla="*/ f1498 1 f1089"/>
              <a:gd name="f1880" fmla="*/ f1499 1 f1090"/>
              <a:gd name="f1881" fmla="*/ f1500 1 f1089"/>
              <a:gd name="f1882" fmla="*/ f1501 1 f1090"/>
              <a:gd name="f1883" fmla="*/ f1502 1 f1089"/>
              <a:gd name="f1884" fmla="*/ f1503 1 f1090"/>
              <a:gd name="f1885" fmla="*/ f1504 1 f1089"/>
              <a:gd name="f1886" fmla="*/ f1505 1 f1090"/>
              <a:gd name="f1887" fmla="*/ f1506 1 f1089"/>
              <a:gd name="f1888" fmla="*/ f1507 1 f1090"/>
              <a:gd name="f1889" fmla="*/ f1508 1 f1089"/>
              <a:gd name="f1890" fmla="*/ f1509 1 f1090"/>
              <a:gd name="f1891" fmla="*/ f1510 1 f1089"/>
              <a:gd name="f1892" fmla="*/ f1511 1 f1090"/>
              <a:gd name="f1893" fmla="*/ f1512 1 f1089"/>
              <a:gd name="f1894" fmla="*/ f1513 1 f1090"/>
              <a:gd name="f1895" fmla="*/ f1514 1 f1089"/>
              <a:gd name="f1896" fmla="*/ f1515 1 f1090"/>
              <a:gd name="f1897" fmla="*/ f1516 1 f1089"/>
              <a:gd name="f1898" fmla="*/ f1517 1 f1090"/>
              <a:gd name="f1899" fmla="*/ f1518 1 f1089"/>
              <a:gd name="f1900" fmla="*/ f1519 1 f1090"/>
              <a:gd name="f1901" fmla="*/ f1520 1 f1089"/>
              <a:gd name="f1902" fmla="*/ f1521 1 f1090"/>
              <a:gd name="f1903" fmla="*/ f1522 1 f1089"/>
              <a:gd name="f1904" fmla="*/ f1523 1 f1090"/>
              <a:gd name="f1905" fmla="*/ f1524 1 f1089"/>
              <a:gd name="f1906" fmla="*/ f1525 1 f1090"/>
              <a:gd name="f1907" fmla="*/ f1526 1 f1089"/>
              <a:gd name="f1908" fmla="*/ f1527 1 f1090"/>
              <a:gd name="f1909" fmla="*/ f1528 1 f1089"/>
              <a:gd name="f1910" fmla="*/ f1529 1 f1090"/>
              <a:gd name="f1911" fmla="*/ f1530 1 f1089"/>
              <a:gd name="f1912" fmla="*/ f1531 1 f1090"/>
              <a:gd name="f1913" fmla="*/ f1532 1 f1089"/>
              <a:gd name="f1914" fmla="*/ f1533 1 f1090"/>
              <a:gd name="f1915" fmla="*/ f1534 1 f1089"/>
              <a:gd name="f1916" fmla="*/ f1535 1 f1090"/>
              <a:gd name="f1917" fmla="*/ f1536 1 f1089"/>
              <a:gd name="f1918" fmla="*/ f1537 1 f1090"/>
              <a:gd name="f1919" fmla="*/ f1538 1 f1089"/>
              <a:gd name="f1920" fmla="*/ f1539 1 f1090"/>
              <a:gd name="f1921" fmla="*/ f1540 1 f1089"/>
              <a:gd name="f1922" fmla="*/ f1541 1 f1090"/>
              <a:gd name="f1923" fmla="*/ f1542 1 f1089"/>
              <a:gd name="f1924" fmla="*/ f1543 1 f1090"/>
              <a:gd name="f1925" fmla="*/ f1544 1 f1089"/>
              <a:gd name="f1926" fmla="*/ f1545 1 f1090"/>
              <a:gd name="f1927" fmla="*/ f1546 1 f1089"/>
              <a:gd name="f1928" fmla="*/ f1547 1 f1090"/>
              <a:gd name="f1929" fmla="*/ f1548 1 f1089"/>
              <a:gd name="f1930" fmla="*/ f1549 1 f1090"/>
              <a:gd name="f1931" fmla="*/ f1550 1 f1089"/>
              <a:gd name="f1932" fmla="*/ f1551 1 f1090"/>
              <a:gd name="f1933" fmla="*/ f1552 1 f1089"/>
              <a:gd name="f1934" fmla="*/ f1553 1 f1090"/>
              <a:gd name="f1935" fmla="*/ f1554 1 f1089"/>
              <a:gd name="f1936" fmla="*/ f1555 1 f1090"/>
              <a:gd name="f1937" fmla="*/ f1556 1 f1089"/>
              <a:gd name="f1938" fmla="*/ f1557 1 f1090"/>
              <a:gd name="f1939" fmla="*/ f1558 1 f1089"/>
              <a:gd name="f1940" fmla="*/ f1559 1 f1090"/>
              <a:gd name="f1941" fmla="*/ f1560 1 f1089"/>
              <a:gd name="f1942" fmla="*/ f1561 1 f1090"/>
              <a:gd name="f1943" fmla="*/ f1562 1 f1089"/>
              <a:gd name="f1944" fmla="*/ f1563 1 f1090"/>
              <a:gd name="f1945" fmla="*/ f1564 1 f1089"/>
              <a:gd name="f1946" fmla="*/ f1565 1 f1090"/>
              <a:gd name="f1947" fmla="*/ f1566 1 f1089"/>
              <a:gd name="f1948" fmla="*/ f1567 1 f1090"/>
              <a:gd name="f1949" fmla="*/ f1568 1 f1089"/>
              <a:gd name="f1950" fmla="*/ f1569 1 f1090"/>
              <a:gd name="f1951" fmla="*/ f1570 1 f1089"/>
              <a:gd name="f1952" fmla="*/ f1571 1 f1090"/>
              <a:gd name="f1953" fmla="*/ f1572 1 f1089"/>
              <a:gd name="f1954" fmla="*/ f1573 1 f1090"/>
              <a:gd name="f1955" fmla="*/ f1574 1 f1089"/>
              <a:gd name="f1956" fmla="*/ f1575 1 f1090"/>
              <a:gd name="f1957" fmla="*/ f1576 1 f1089"/>
              <a:gd name="f1958" fmla="*/ f1577 1 f1090"/>
              <a:gd name="f1959" fmla="*/ f1578 1 f1089"/>
              <a:gd name="f1960" fmla="*/ f1579 1 f1090"/>
              <a:gd name="f1961" fmla="*/ f1580 1 f1089"/>
              <a:gd name="f1962" fmla="*/ f1581 1 f1090"/>
              <a:gd name="f1963" fmla="*/ f1582 1 f1089"/>
              <a:gd name="f1964" fmla="*/ f1583 1 f1090"/>
              <a:gd name="f1965" fmla="*/ f1584 1 f1089"/>
              <a:gd name="f1966" fmla="*/ f1585 1 f1090"/>
              <a:gd name="f1967" fmla="*/ f1586 1 f1089"/>
              <a:gd name="f1968" fmla="*/ f1587 1 f1090"/>
              <a:gd name="f1969" fmla="*/ f1588 1 f1089"/>
              <a:gd name="f1970" fmla="*/ f1589 1 f1090"/>
              <a:gd name="f1971" fmla="*/ f1590 1 f1089"/>
              <a:gd name="f1972" fmla="*/ f1591 1 f1090"/>
              <a:gd name="f1973" fmla="*/ f1592 1 f1089"/>
              <a:gd name="f1974" fmla="*/ f1593 1 f1090"/>
              <a:gd name="f1975" fmla="*/ f1594 1 f1089"/>
              <a:gd name="f1976" fmla="*/ f1595 1 f1090"/>
              <a:gd name="f1977" fmla="*/ f1596 1 f1089"/>
              <a:gd name="f1978" fmla="*/ f1597 1 f1090"/>
              <a:gd name="f1979" fmla="*/ f1598 1 f1089"/>
              <a:gd name="f1980" fmla="*/ f1599 1 f1090"/>
              <a:gd name="f1981" fmla="*/ f1600 1 f1089"/>
              <a:gd name="f1982" fmla="*/ f1601 1 f1090"/>
              <a:gd name="f1983" fmla="*/ f1602 1 f1089"/>
              <a:gd name="f1984" fmla="*/ f1603 1 f1090"/>
              <a:gd name="f1985" fmla="*/ f1604 1 f1089"/>
              <a:gd name="f1986" fmla="*/ f1605 1 f1090"/>
              <a:gd name="f1987" fmla="*/ f1606 1 f1089"/>
              <a:gd name="f1988" fmla="*/ f1607 1 f1090"/>
              <a:gd name="f1989" fmla="*/ f1608 1 f1089"/>
              <a:gd name="f1990" fmla="*/ f1609 1 f1090"/>
              <a:gd name="f1991" fmla="*/ f1610 1 f1089"/>
              <a:gd name="f1992" fmla="*/ f1611 1 f1090"/>
              <a:gd name="f1993" fmla="*/ f1612 1 f1089"/>
              <a:gd name="f1994" fmla="*/ f1613 1 f1090"/>
              <a:gd name="f1995" fmla="*/ f1614 1 f1089"/>
              <a:gd name="f1996" fmla="*/ f1615 1 f1090"/>
              <a:gd name="f1997" fmla="*/ f1616 1 f1089"/>
              <a:gd name="f1998" fmla="*/ f1617 1 f1090"/>
              <a:gd name="f1999" fmla="*/ f1618 1 f1089"/>
              <a:gd name="f2000" fmla="*/ f1619 1 f1089"/>
              <a:gd name="f2001" fmla="*/ f1620 1 f1090"/>
              <a:gd name="f2002" fmla="*/ f1621 1 f1089"/>
              <a:gd name="f2003" fmla="*/ f1622 1 f1090"/>
              <a:gd name="f2004" fmla="*/ f1623 1 f1089"/>
              <a:gd name="f2005" fmla="*/ f1624 1 f1090"/>
              <a:gd name="f2006" fmla="*/ f1625 1 f1089"/>
              <a:gd name="f2007" fmla="*/ f1626 1 f1090"/>
              <a:gd name="f2008" fmla="*/ f1627 1 f1089"/>
              <a:gd name="f2009" fmla="*/ f1628 1 f1090"/>
              <a:gd name="f2010" fmla="*/ f1629 1 f1089"/>
              <a:gd name="f2011" fmla="*/ f1630 1 f1090"/>
              <a:gd name="f2012" fmla="*/ f1631 1 f1089"/>
              <a:gd name="f2013" fmla="*/ f1632 1 f1090"/>
              <a:gd name="f2014" fmla="*/ f1633 1 f1089"/>
              <a:gd name="f2015" fmla="*/ f1634 1 f1090"/>
              <a:gd name="f2016" fmla="*/ f1635 1 f1089"/>
              <a:gd name="f2017" fmla="*/ f1636 1 f1090"/>
              <a:gd name="f2018" fmla="*/ f1637 1 f1089"/>
              <a:gd name="f2019" fmla="*/ f1638 1 f1090"/>
              <a:gd name="f2020" fmla="*/ f1639 1 f1089"/>
              <a:gd name="f2021" fmla="*/ f1640 1 f1090"/>
              <a:gd name="f2022" fmla="*/ f1641 1 f1089"/>
              <a:gd name="f2023" fmla="*/ f1642 1 f1090"/>
              <a:gd name="f2024" fmla="*/ f1643 1 f1089"/>
              <a:gd name="f2025" fmla="*/ f1644 1 f1090"/>
              <a:gd name="f2026" fmla="*/ f1645 1 f1089"/>
              <a:gd name="f2027" fmla="*/ f1646 1 f1090"/>
              <a:gd name="f2028" fmla="*/ f1647 1 f1089"/>
              <a:gd name="f2029" fmla="*/ f1648 1 f1090"/>
              <a:gd name="f2030" fmla="*/ f1649 1 f1089"/>
              <a:gd name="f2031" fmla="*/ f1650 1 f1090"/>
              <a:gd name="f2032" fmla="*/ f1651 1 f1089"/>
              <a:gd name="f2033" fmla="*/ f1652 1 f1090"/>
              <a:gd name="f2034" fmla="*/ f1653 1 f1089"/>
              <a:gd name="f2035" fmla="*/ f1654 1 f1090"/>
              <a:gd name="f2036" fmla="*/ f1655 1 f1089"/>
              <a:gd name="f2037" fmla="*/ f1656 1 f1090"/>
              <a:gd name="f2038" fmla="*/ f1657 1 f1089"/>
              <a:gd name="f2039" fmla="*/ f1658 1 f1090"/>
              <a:gd name="f2040" fmla="*/ f1659 1 f1089"/>
              <a:gd name="f2041" fmla="*/ f1660 1 f1090"/>
              <a:gd name="f2042" fmla="*/ f1661 1 f1089"/>
              <a:gd name="f2043" fmla="*/ f1662 1 f1090"/>
              <a:gd name="f2044" fmla="*/ f1663 1 f1089"/>
              <a:gd name="f2045" fmla="*/ f1664 1 f1090"/>
              <a:gd name="f2046" fmla="*/ f1665 1 f1089"/>
              <a:gd name="f2047" fmla="*/ f1666 1 f1090"/>
              <a:gd name="f2048" fmla="*/ f1667 1 f1089"/>
              <a:gd name="f2049" fmla="*/ f1668 1 f1090"/>
              <a:gd name="f2050" fmla="*/ f1669 1 f1089"/>
              <a:gd name="f2051" fmla="*/ f1670 1 f1090"/>
              <a:gd name="f2052" fmla="*/ f1671 1 f1089"/>
              <a:gd name="f2053" fmla="*/ f1672 1 f1090"/>
              <a:gd name="f2054" fmla="*/ f1673 1 f1089"/>
              <a:gd name="f2055" fmla="*/ f1674 1 f1090"/>
              <a:gd name="f2056" fmla="*/ f1675 1 f1089"/>
              <a:gd name="f2057" fmla="*/ f1676 1 f1090"/>
              <a:gd name="f2058" fmla="*/ f1677 1 f1089"/>
              <a:gd name="f2059" fmla="*/ f1678 1 f1090"/>
              <a:gd name="f2060" fmla="*/ f1679 1 f1089"/>
              <a:gd name="f2061" fmla="*/ f1680 1 f1090"/>
              <a:gd name="f2062" fmla="*/ f1681 1 f1089"/>
              <a:gd name="f2063" fmla="*/ f1682 1 f1090"/>
              <a:gd name="f2064" fmla="*/ f1683 1 f1089"/>
              <a:gd name="f2065" fmla="*/ f1684 1 f1090"/>
              <a:gd name="f2066" fmla="*/ f1685 1 f1089"/>
              <a:gd name="f2067" fmla="*/ f1686 1 f1090"/>
              <a:gd name="f2068" fmla="*/ f1687 1 f1089"/>
              <a:gd name="f2069" fmla="*/ f1688 1 f1090"/>
              <a:gd name="f2070" fmla="*/ f1689 1 f1089"/>
              <a:gd name="f2071" fmla="*/ f1690 1 f1090"/>
              <a:gd name="f2072" fmla="*/ f1691 1 f1089"/>
              <a:gd name="f2073" fmla="*/ f1692 1 f1090"/>
              <a:gd name="f2074" fmla="*/ f1693 1 f1089"/>
              <a:gd name="f2075" fmla="*/ f1694 1 f1090"/>
              <a:gd name="f2076" fmla="*/ f1695 1 f1089"/>
              <a:gd name="f2077" fmla="*/ f1696 1 f1090"/>
              <a:gd name="f2078" fmla="*/ f1697 1 f1089"/>
              <a:gd name="f2079" fmla="*/ f1698 1 f1090"/>
              <a:gd name="f2080" fmla="*/ f1699 1 f1089"/>
              <a:gd name="f2081" fmla="*/ f1700 1 f1090"/>
              <a:gd name="f2082" fmla="*/ f1701 1 f1089"/>
              <a:gd name="f2083" fmla="*/ f1702 1 f1090"/>
              <a:gd name="f2084" fmla="*/ f1703 1 f1089"/>
              <a:gd name="f2085" fmla="*/ f1704 1 f1090"/>
              <a:gd name="f2086" fmla="*/ f1705 1 f1089"/>
              <a:gd name="f2087" fmla="*/ f1706 1 f1090"/>
              <a:gd name="f2088" fmla="*/ f1707 1 f1089"/>
              <a:gd name="f2089" fmla="*/ f1708 1 f1090"/>
              <a:gd name="f2090" fmla="*/ f1709 1 f1089"/>
              <a:gd name="f2091" fmla="*/ f1710 1 f1090"/>
              <a:gd name="f2092" fmla="*/ f1711 1 f1089"/>
              <a:gd name="f2093" fmla="*/ f1712 1 f1090"/>
              <a:gd name="f2094" fmla="*/ f1713 1 f1089"/>
              <a:gd name="f2095" fmla="*/ f1714 1 f1090"/>
              <a:gd name="f2096" fmla="*/ f1715 1 f1089"/>
              <a:gd name="f2097" fmla="*/ f1716 1 f1090"/>
              <a:gd name="f2098" fmla="*/ f1717 1 f1089"/>
              <a:gd name="f2099" fmla="*/ f1718 1 f1090"/>
              <a:gd name="f2100" fmla="*/ f1719 1 f1089"/>
              <a:gd name="f2101" fmla="*/ f1720 1 f1090"/>
              <a:gd name="f2102" fmla="*/ f1721 1 f1089"/>
              <a:gd name="f2103" fmla="*/ f1722 1 f1090"/>
              <a:gd name="f2104" fmla="*/ f1723 1 f1089"/>
              <a:gd name="f2105" fmla="*/ f1724 1 f1090"/>
              <a:gd name="f2106" fmla="*/ f1725 1 f1089"/>
              <a:gd name="f2107" fmla="*/ f1726 1 f1090"/>
              <a:gd name="f2108" fmla="*/ f1727 1 f1089"/>
              <a:gd name="f2109" fmla="*/ f1728 1 f1090"/>
              <a:gd name="f2110" fmla="*/ f1729 1 f1089"/>
              <a:gd name="f2111" fmla="*/ f1730 1 f1090"/>
              <a:gd name="f2112" fmla="*/ f1731 1 f1089"/>
              <a:gd name="f2113" fmla="*/ f1732 1 f1090"/>
              <a:gd name="f2114" fmla="*/ f1733 1 f1089"/>
              <a:gd name="f2115" fmla="*/ f1734 1 f1090"/>
              <a:gd name="f2116" fmla="*/ f1735 1 f1089"/>
              <a:gd name="f2117" fmla="*/ f1736 1 f1090"/>
              <a:gd name="f2118" fmla="*/ f1737 1 f1089"/>
              <a:gd name="f2119" fmla="*/ f1738 1 f1090"/>
              <a:gd name="f2120" fmla="*/ f1739 1 f1089"/>
              <a:gd name="f2121" fmla="*/ f1740 1 f1090"/>
              <a:gd name="f2122" fmla="*/ f1741 1 f1089"/>
              <a:gd name="f2123" fmla="*/ f1742 1 f1090"/>
              <a:gd name="f2124" fmla="*/ f1743 1 f1089"/>
              <a:gd name="f2125" fmla="*/ f1744 1 f1090"/>
              <a:gd name="f2126" fmla="*/ f1745 1 f1089"/>
              <a:gd name="f2127" fmla="*/ f1746 1 f1090"/>
              <a:gd name="f2128" fmla="*/ f1747 1 f1089"/>
              <a:gd name="f2129" fmla="*/ f1748 1 f1090"/>
              <a:gd name="f2130" fmla="*/ f1749 1 f1089"/>
              <a:gd name="f2131" fmla="*/ f1750 1 f1090"/>
              <a:gd name="f2132" fmla="*/ f1751 1 f1089"/>
              <a:gd name="f2133" fmla="*/ f1752 1 f1090"/>
              <a:gd name="f2134" fmla="*/ f1753 1 f1089"/>
              <a:gd name="f2135" fmla="*/ f1754 1 f1090"/>
              <a:gd name="f2136" fmla="*/ f1755 1 f1089"/>
              <a:gd name="f2137" fmla="*/ f1756 1 f1090"/>
              <a:gd name="f2138" fmla="*/ f1757 1 f1089"/>
              <a:gd name="f2139" fmla="*/ f1758 1 f1090"/>
              <a:gd name="f2140" fmla="*/ f1759 1 f1089"/>
              <a:gd name="f2141" fmla="*/ f1760 1 f1090"/>
              <a:gd name="f2142" fmla="*/ f1761 1 f1089"/>
              <a:gd name="f2143" fmla="*/ f1762 1 f1090"/>
              <a:gd name="f2144" fmla="*/ f1763 1 f1089"/>
              <a:gd name="f2145" fmla="*/ f1764 1 f1090"/>
              <a:gd name="f2146" fmla="*/ f1765 1 f1089"/>
              <a:gd name="f2147" fmla="*/ f1766 1 f1090"/>
              <a:gd name="f2148" fmla="*/ f1767 1 f1089"/>
              <a:gd name="f2149" fmla="*/ f1768 1 f1090"/>
              <a:gd name="f2150" fmla="*/ f1769 1 f1089"/>
              <a:gd name="f2151" fmla="*/ f1770 1 f1090"/>
              <a:gd name="f2152" fmla="*/ f1771 1 f1089"/>
              <a:gd name="f2153" fmla="*/ f1772 1 f1090"/>
              <a:gd name="f2154" fmla="*/ f1773 1 f1089"/>
              <a:gd name="f2155" fmla="*/ f1774 1 f1090"/>
              <a:gd name="f2156" fmla="*/ f1775 1 f1089"/>
              <a:gd name="f2157" fmla="*/ f1776 1 f1090"/>
              <a:gd name="f2158" fmla="*/ f1777 1 f1089"/>
              <a:gd name="f2159" fmla="*/ f1778 1 f1090"/>
              <a:gd name="f2160" fmla="*/ f1779 1 f1089"/>
              <a:gd name="f2161" fmla="*/ f1780 1 f1090"/>
              <a:gd name="f2162" fmla="*/ f1781 1 f1089"/>
              <a:gd name="f2163" fmla="*/ f1782 1 f1090"/>
              <a:gd name="f2164" fmla="*/ f1783 1 f1089"/>
              <a:gd name="f2165" fmla="*/ f1784 1 f1090"/>
              <a:gd name="f2166" fmla="*/ f1785 1 f1089"/>
              <a:gd name="f2167" fmla="*/ f1786 1 f1090"/>
              <a:gd name="f2168" fmla="*/ f1787 1 f1089"/>
              <a:gd name="f2169" fmla="*/ f1788 1 f1090"/>
              <a:gd name="f2170" fmla="*/ f1789 1 f1089"/>
              <a:gd name="f2171" fmla="*/ f1790 1 f1090"/>
              <a:gd name="f2172" fmla="*/ f1791 1 f1089"/>
              <a:gd name="f2173" fmla="*/ f1792 1 f1090"/>
              <a:gd name="f2174" fmla="*/ f1793 1 f1089"/>
              <a:gd name="f2175" fmla="*/ f1794 1 f1090"/>
              <a:gd name="f2176" fmla="*/ f1795 1 f1089"/>
              <a:gd name="f2177" fmla="*/ f1796 1 f1090"/>
              <a:gd name="f2178" fmla="*/ f1797 1 f1089"/>
              <a:gd name="f2179" fmla="*/ f1798 1 f1090"/>
              <a:gd name="f2180" fmla="*/ f1799 1 f1089"/>
              <a:gd name="f2181" fmla="*/ f1800 1 f1090"/>
              <a:gd name="f2182" fmla="*/ f1801 1 f1089"/>
              <a:gd name="f2183" fmla="*/ f1802 1 f1090"/>
              <a:gd name="f2184" fmla="*/ f1803 1 f1089"/>
              <a:gd name="f2185" fmla="*/ f1804 1 f1090"/>
              <a:gd name="f2186" fmla="*/ f1805 1 f1089"/>
              <a:gd name="f2187" fmla="*/ f1806 1 f1090"/>
              <a:gd name="f2188" fmla="*/ f1807 1 f1089"/>
              <a:gd name="f2189" fmla="*/ f1808 1 f1090"/>
              <a:gd name="f2190" fmla="*/ f1809 1 f1089"/>
              <a:gd name="f2191" fmla="*/ f1810 1 f1090"/>
              <a:gd name="f2192" fmla="*/ f1811 1 f1089"/>
              <a:gd name="f2193" fmla="*/ f1812 1 f1090"/>
              <a:gd name="f2194" fmla="*/ f1813 1 f1089"/>
              <a:gd name="f2195" fmla="*/ f1814 1 f1090"/>
              <a:gd name="f2196" fmla="*/ f1815 1 f1089"/>
              <a:gd name="f2197" fmla="*/ f1816 1 f1090"/>
              <a:gd name="f2198" fmla="*/ f1817 1 f1089"/>
              <a:gd name="f2199" fmla="*/ f1818 1 f1090"/>
              <a:gd name="f2200" fmla="*/ f1819 1 f1089"/>
              <a:gd name="f2201" fmla="*/ f1820 1 f1090"/>
              <a:gd name="f2202" fmla="*/ f1821 1 f1089"/>
              <a:gd name="f2203" fmla="*/ f1822 1 f1090"/>
              <a:gd name="f2204" fmla="*/ f1823 1 f1089"/>
              <a:gd name="f2205" fmla="*/ f1824 1 f1090"/>
              <a:gd name="f2206" fmla="*/ f1825 1 f1089"/>
              <a:gd name="f2207" fmla="*/ f1826 1 f1090"/>
              <a:gd name="f2208" fmla="*/ f1827 1 f1089"/>
              <a:gd name="f2209" fmla="*/ f1828 1 f1090"/>
              <a:gd name="f2210" fmla="*/ f1829 1 f1089"/>
              <a:gd name="f2211" fmla="*/ f1830 1 f1090"/>
              <a:gd name="f2212" fmla="*/ f1831 1 f1089"/>
              <a:gd name="f2213" fmla="*/ f1832 1 f1090"/>
              <a:gd name="f2214" fmla="*/ f1833 1 f1089"/>
              <a:gd name="f2215" fmla="*/ f1834 1 f1090"/>
              <a:gd name="f2216" fmla="*/ f1835 1 f1090"/>
              <a:gd name="f2217" fmla="*/ f1836 1 f1089"/>
              <a:gd name="f2218" fmla="*/ f1837 1 f1090"/>
              <a:gd name="f2219" fmla="*/ f1838 1 f1089"/>
              <a:gd name="f2220" fmla="*/ f1839 1 f1090"/>
              <a:gd name="f2221" fmla="*/ f1840 1 f1089"/>
              <a:gd name="f2222" fmla="*/ f1841 1 f1090"/>
              <a:gd name="f2223" fmla="*/ f1842 1 f1089"/>
              <a:gd name="f2224" fmla="*/ f1843 1 f1090"/>
              <a:gd name="f2225" fmla="*/ f1844 1 f1089"/>
              <a:gd name="f2226" fmla="*/ f1845 1 f1090"/>
              <a:gd name="f2227" fmla="*/ f1846 f1080 1"/>
              <a:gd name="f2228" fmla="*/ f1847 f1080 1"/>
              <a:gd name="f2229" fmla="*/ f1849 f1081 1"/>
              <a:gd name="f2230" fmla="*/ f1848 f1081 1"/>
              <a:gd name="f2231" fmla="*/ f1850 f1080 1"/>
              <a:gd name="f2232" fmla="*/ f1851 f1081 1"/>
              <a:gd name="f2233" fmla="*/ f1852 f1080 1"/>
              <a:gd name="f2234" fmla="*/ f1853 f1081 1"/>
              <a:gd name="f2235" fmla="*/ f1854 f1080 1"/>
              <a:gd name="f2236" fmla="*/ f1855 f1081 1"/>
              <a:gd name="f2237" fmla="*/ f1856 f1080 1"/>
              <a:gd name="f2238" fmla="*/ f1857 f1081 1"/>
              <a:gd name="f2239" fmla="*/ f1858 f1080 1"/>
              <a:gd name="f2240" fmla="*/ f1859 f1080 1"/>
              <a:gd name="f2241" fmla="*/ f1860 f1081 1"/>
              <a:gd name="f2242" fmla="*/ f1861 f1080 1"/>
              <a:gd name="f2243" fmla="*/ f1862 f1081 1"/>
              <a:gd name="f2244" fmla="*/ f1863 f1080 1"/>
              <a:gd name="f2245" fmla="*/ f1864 f1081 1"/>
              <a:gd name="f2246" fmla="*/ f1865 f1080 1"/>
              <a:gd name="f2247" fmla="*/ f1866 f1081 1"/>
              <a:gd name="f2248" fmla="*/ f1867 f1080 1"/>
              <a:gd name="f2249" fmla="*/ f1868 f1081 1"/>
              <a:gd name="f2250" fmla="*/ f1869 f1080 1"/>
              <a:gd name="f2251" fmla="*/ f1870 f1081 1"/>
              <a:gd name="f2252" fmla="*/ f1871 f1080 1"/>
              <a:gd name="f2253" fmla="*/ f1872 f1081 1"/>
              <a:gd name="f2254" fmla="*/ f1873 f1080 1"/>
              <a:gd name="f2255" fmla="*/ f1874 f1081 1"/>
              <a:gd name="f2256" fmla="*/ f1875 f1080 1"/>
              <a:gd name="f2257" fmla="*/ f1876 f1081 1"/>
              <a:gd name="f2258" fmla="*/ f1877 f1080 1"/>
              <a:gd name="f2259" fmla="*/ f1878 f1081 1"/>
              <a:gd name="f2260" fmla="*/ f1879 f1080 1"/>
              <a:gd name="f2261" fmla="*/ f1880 f1081 1"/>
              <a:gd name="f2262" fmla="*/ f1881 f1080 1"/>
              <a:gd name="f2263" fmla="*/ f1882 f1081 1"/>
              <a:gd name="f2264" fmla="*/ f1883 f1080 1"/>
              <a:gd name="f2265" fmla="*/ f1884 f1081 1"/>
              <a:gd name="f2266" fmla="*/ f1885 f1080 1"/>
              <a:gd name="f2267" fmla="*/ f1886 f1081 1"/>
              <a:gd name="f2268" fmla="*/ f1887 f1080 1"/>
              <a:gd name="f2269" fmla="*/ f1888 f1081 1"/>
              <a:gd name="f2270" fmla="*/ f1889 f1080 1"/>
              <a:gd name="f2271" fmla="*/ f1890 f1081 1"/>
              <a:gd name="f2272" fmla="*/ f1891 f1080 1"/>
              <a:gd name="f2273" fmla="*/ f1892 f1081 1"/>
              <a:gd name="f2274" fmla="*/ f1893 f1080 1"/>
              <a:gd name="f2275" fmla="*/ f1894 f1081 1"/>
              <a:gd name="f2276" fmla="*/ f1895 f1080 1"/>
              <a:gd name="f2277" fmla="*/ f1896 f1081 1"/>
              <a:gd name="f2278" fmla="*/ f1897 f1080 1"/>
              <a:gd name="f2279" fmla="*/ f1898 f1081 1"/>
              <a:gd name="f2280" fmla="*/ f1899 f1080 1"/>
              <a:gd name="f2281" fmla="*/ f1900 f1081 1"/>
              <a:gd name="f2282" fmla="*/ f1901 f1080 1"/>
              <a:gd name="f2283" fmla="*/ f1902 f1081 1"/>
              <a:gd name="f2284" fmla="*/ f1903 f1080 1"/>
              <a:gd name="f2285" fmla="*/ f1904 f1081 1"/>
              <a:gd name="f2286" fmla="*/ f1905 f1080 1"/>
              <a:gd name="f2287" fmla="*/ f1906 f1081 1"/>
              <a:gd name="f2288" fmla="*/ f1907 f1080 1"/>
              <a:gd name="f2289" fmla="*/ f1908 f1081 1"/>
              <a:gd name="f2290" fmla="*/ f1909 f1080 1"/>
              <a:gd name="f2291" fmla="*/ f1910 f1081 1"/>
              <a:gd name="f2292" fmla="*/ f1911 f1080 1"/>
              <a:gd name="f2293" fmla="*/ f1912 f1081 1"/>
              <a:gd name="f2294" fmla="*/ f1913 f1080 1"/>
              <a:gd name="f2295" fmla="*/ f1914 f1081 1"/>
              <a:gd name="f2296" fmla="*/ f1915 f1080 1"/>
              <a:gd name="f2297" fmla="*/ f1916 f1081 1"/>
              <a:gd name="f2298" fmla="*/ f1917 f1080 1"/>
              <a:gd name="f2299" fmla="*/ f1918 f1081 1"/>
              <a:gd name="f2300" fmla="*/ f1919 f1080 1"/>
              <a:gd name="f2301" fmla="*/ f1920 f1081 1"/>
              <a:gd name="f2302" fmla="*/ f1921 f1080 1"/>
              <a:gd name="f2303" fmla="*/ f1922 f1081 1"/>
              <a:gd name="f2304" fmla="*/ f1923 f1080 1"/>
              <a:gd name="f2305" fmla="*/ f1924 f1081 1"/>
              <a:gd name="f2306" fmla="*/ f1925 f1080 1"/>
              <a:gd name="f2307" fmla="*/ f1926 f1081 1"/>
              <a:gd name="f2308" fmla="*/ f1927 f1080 1"/>
              <a:gd name="f2309" fmla="*/ f1928 f1081 1"/>
              <a:gd name="f2310" fmla="*/ f1929 f1080 1"/>
              <a:gd name="f2311" fmla="*/ f1930 f1081 1"/>
              <a:gd name="f2312" fmla="*/ f1931 f1080 1"/>
              <a:gd name="f2313" fmla="*/ f1932 f1081 1"/>
              <a:gd name="f2314" fmla="*/ f1933 f1080 1"/>
              <a:gd name="f2315" fmla="*/ f1934 f1081 1"/>
              <a:gd name="f2316" fmla="*/ f1935 f1080 1"/>
              <a:gd name="f2317" fmla="*/ f1936 f1081 1"/>
              <a:gd name="f2318" fmla="*/ f1937 f1080 1"/>
              <a:gd name="f2319" fmla="*/ f1938 f1081 1"/>
              <a:gd name="f2320" fmla="*/ f1939 f1080 1"/>
              <a:gd name="f2321" fmla="*/ f1940 f1081 1"/>
              <a:gd name="f2322" fmla="*/ f1941 f1080 1"/>
              <a:gd name="f2323" fmla="*/ f1942 f1081 1"/>
              <a:gd name="f2324" fmla="*/ f1943 f1080 1"/>
              <a:gd name="f2325" fmla="*/ f1944 f1081 1"/>
              <a:gd name="f2326" fmla="*/ f1945 f1080 1"/>
              <a:gd name="f2327" fmla="*/ f1946 f1081 1"/>
              <a:gd name="f2328" fmla="*/ f1947 f1080 1"/>
              <a:gd name="f2329" fmla="*/ f1948 f1081 1"/>
              <a:gd name="f2330" fmla="*/ f1949 f1080 1"/>
              <a:gd name="f2331" fmla="*/ f1950 f1081 1"/>
              <a:gd name="f2332" fmla="*/ f1951 f1080 1"/>
              <a:gd name="f2333" fmla="*/ f1952 f1081 1"/>
              <a:gd name="f2334" fmla="*/ f1953 f1080 1"/>
              <a:gd name="f2335" fmla="*/ f1954 f1081 1"/>
              <a:gd name="f2336" fmla="*/ f1955 f1080 1"/>
              <a:gd name="f2337" fmla="*/ f1956 f1081 1"/>
              <a:gd name="f2338" fmla="*/ f1957 f1080 1"/>
              <a:gd name="f2339" fmla="*/ f1958 f1081 1"/>
              <a:gd name="f2340" fmla="*/ f1959 f1080 1"/>
              <a:gd name="f2341" fmla="*/ f1960 f1081 1"/>
              <a:gd name="f2342" fmla="*/ f1961 f1080 1"/>
              <a:gd name="f2343" fmla="*/ f1962 f1081 1"/>
              <a:gd name="f2344" fmla="*/ f1963 f1080 1"/>
              <a:gd name="f2345" fmla="*/ f1964 f1081 1"/>
              <a:gd name="f2346" fmla="*/ f1965 f1080 1"/>
              <a:gd name="f2347" fmla="*/ f1966 f1081 1"/>
              <a:gd name="f2348" fmla="*/ f1967 f1080 1"/>
              <a:gd name="f2349" fmla="*/ f1968 f1081 1"/>
              <a:gd name="f2350" fmla="*/ f1969 f1080 1"/>
              <a:gd name="f2351" fmla="*/ f1970 f1081 1"/>
              <a:gd name="f2352" fmla="*/ f1971 f1080 1"/>
              <a:gd name="f2353" fmla="*/ f1972 f1081 1"/>
              <a:gd name="f2354" fmla="*/ f1973 f1080 1"/>
              <a:gd name="f2355" fmla="*/ f1974 f1081 1"/>
              <a:gd name="f2356" fmla="*/ f1975 f1080 1"/>
              <a:gd name="f2357" fmla="*/ f1976 f1081 1"/>
              <a:gd name="f2358" fmla="*/ f1977 f1080 1"/>
              <a:gd name="f2359" fmla="*/ f1978 f1081 1"/>
              <a:gd name="f2360" fmla="*/ f1979 f1080 1"/>
              <a:gd name="f2361" fmla="*/ f1980 f1081 1"/>
              <a:gd name="f2362" fmla="*/ f1981 f1080 1"/>
              <a:gd name="f2363" fmla="*/ f1982 f1081 1"/>
              <a:gd name="f2364" fmla="*/ f1983 f1080 1"/>
              <a:gd name="f2365" fmla="*/ f1984 f1081 1"/>
              <a:gd name="f2366" fmla="*/ f1985 f1080 1"/>
              <a:gd name="f2367" fmla="*/ f1986 f1081 1"/>
              <a:gd name="f2368" fmla="*/ f1987 f1080 1"/>
              <a:gd name="f2369" fmla="*/ f1988 f1081 1"/>
              <a:gd name="f2370" fmla="*/ f1989 f1080 1"/>
              <a:gd name="f2371" fmla="*/ f1990 f1081 1"/>
              <a:gd name="f2372" fmla="*/ f1991 f1080 1"/>
              <a:gd name="f2373" fmla="*/ f1992 f1081 1"/>
              <a:gd name="f2374" fmla="*/ f1993 f1080 1"/>
              <a:gd name="f2375" fmla="*/ f1994 f1081 1"/>
              <a:gd name="f2376" fmla="*/ f1995 f1080 1"/>
              <a:gd name="f2377" fmla="*/ f1996 f1081 1"/>
              <a:gd name="f2378" fmla="*/ f1997 f1080 1"/>
              <a:gd name="f2379" fmla="*/ f1998 f1081 1"/>
              <a:gd name="f2380" fmla="*/ f1999 f1080 1"/>
              <a:gd name="f2381" fmla="*/ f2000 f1080 1"/>
              <a:gd name="f2382" fmla="*/ f2001 f1081 1"/>
              <a:gd name="f2383" fmla="*/ f2002 f1080 1"/>
              <a:gd name="f2384" fmla="*/ f2003 f1081 1"/>
              <a:gd name="f2385" fmla="*/ f2004 f1080 1"/>
              <a:gd name="f2386" fmla="*/ f2005 f1081 1"/>
              <a:gd name="f2387" fmla="*/ f2006 f1080 1"/>
              <a:gd name="f2388" fmla="*/ f2007 f1081 1"/>
              <a:gd name="f2389" fmla="*/ f2008 f1080 1"/>
              <a:gd name="f2390" fmla="*/ f2009 f1081 1"/>
              <a:gd name="f2391" fmla="*/ f2010 f1080 1"/>
              <a:gd name="f2392" fmla="*/ f2011 f1081 1"/>
              <a:gd name="f2393" fmla="*/ f2012 f1080 1"/>
              <a:gd name="f2394" fmla="*/ f2013 f1081 1"/>
              <a:gd name="f2395" fmla="*/ f2014 f1080 1"/>
              <a:gd name="f2396" fmla="*/ f2015 f1081 1"/>
              <a:gd name="f2397" fmla="*/ f2016 f1080 1"/>
              <a:gd name="f2398" fmla="*/ f2017 f1081 1"/>
              <a:gd name="f2399" fmla="*/ f2018 f1080 1"/>
              <a:gd name="f2400" fmla="*/ f2019 f1081 1"/>
              <a:gd name="f2401" fmla="*/ f2020 f1080 1"/>
              <a:gd name="f2402" fmla="*/ f2021 f1081 1"/>
              <a:gd name="f2403" fmla="*/ f2022 f1080 1"/>
              <a:gd name="f2404" fmla="*/ f2023 f1081 1"/>
              <a:gd name="f2405" fmla="*/ f2024 f1080 1"/>
              <a:gd name="f2406" fmla="*/ f2025 f1081 1"/>
              <a:gd name="f2407" fmla="*/ f2026 f1080 1"/>
              <a:gd name="f2408" fmla="*/ f2027 f1081 1"/>
              <a:gd name="f2409" fmla="*/ f2028 f1080 1"/>
              <a:gd name="f2410" fmla="*/ f2029 f1081 1"/>
              <a:gd name="f2411" fmla="*/ f2030 f1080 1"/>
              <a:gd name="f2412" fmla="*/ f2031 f1081 1"/>
              <a:gd name="f2413" fmla="*/ f2032 f1080 1"/>
              <a:gd name="f2414" fmla="*/ f2033 f1081 1"/>
              <a:gd name="f2415" fmla="*/ f2034 f1080 1"/>
              <a:gd name="f2416" fmla="*/ f2035 f1081 1"/>
              <a:gd name="f2417" fmla="*/ f2036 f1080 1"/>
              <a:gd name="f2418" fmla="*/ f2037 f1081 1"/>
              <a:gd name="f2419" fmla="*/ f2038 f1080 1"/>
              <a:gd name="f2420" fmla="*/ f2039 f1081 1"/>
              <a:gd name="f2421" fmla="*/ f2040 f1080 1"/>
              <a:gd name="f2422" fmla="*/ f2041 f1081 1"/>
              <a:gd name="f2423" fmla="*/ f2042 f1080 1"/>
              <a:gd name="f2424" fmla="*/ f2043 f1081 1"/>
              <a:gd name="f2425" fmla="*/ f2044 f1080 1"/>
              <a:gd name="f2426" fmla="*/ f2045 f1081 1"/>
              <a:gd name="f2427" fmla="*/ f2046 f1080 1"/>
              <a:gd name="f2428" fmla="*/ f2047 f1081 1"/>
              <a:gd name="f2429" fmla="*/ f2048 f1080 1"/>
              <a:gd name="f2430" fmla="*/ f2049 f1081 1"/>
              <a:gd name="f2431" fmla="*/ f2050 f1080 1"/>
              <a:gd name="f2432" fmla="*/ f2051 f1081 1"/>
              <a:gd name="f2433" fmla="*/ f2052 f1080 1"/>
              <a:gd name="f2434" fmla="*/ f2053 f1081 1"/>
              <a:gd name="f2435" fmla="*/ f2054 f1080 1"/>
              <a:gd name="f2436" fmla="*/ f2055 f1081 1"/>
              <a:gd name="f2437" fmla="*/ f2056 f1080 1"/>
              <a:gd name="f2438" fmla="*/ f2057 f1081 1"/>
              <a:gd name="f2439" fmla="*/ f2058 f1080 1"/>
              <a:gd name="f2440" fmla="*/ f2059 f1081 1"/>
              <a:gd name="f2441" fmla="*/ f2060 f1080 1"/>
              <a:gd name="f2442" fmla="*/ f2061 f1081 1"/>
              <a:gd name="f2443" fmla="*/ f2062 f1080 1"/>
              <a:gd name="f2444" fmla="*/ f2063 f1081 1"/>
              <a:gd name="f2445" fmla="*/ f2064 f1080 1"/>
              <a:gd name="f2446" fmla="*/ f2065 f1081 1"/>
              <a:gd name="f2447" fmla="*/ f2066 f1080 1"/>
              <a:gd name="f2448" fmla="*/ f2067 f1081 1"/>
              <a:gd name="f2449" fmla="*/ f2068 f1080 1"/>
              <a:gd name="f2450" fmla="*/ f2069 f1081 1"/>
              <a:gd name="f2451" fmla="*/ f2070 f1080 1"/>
              <a:gd name="f2452" fmla="*/ f2071 f1081 1"/>
              <a:gd name="f2453" fmla="*/ f2072 f1080 1"/>
              <a:gd name="f2454" fmla="*/ f2073 f1081 1"/>
              <a:gd name="f2455" fmla="*/ f2074 f1080 1"/>
              <a:gd name="f2456" fmla="*/ f2075 f1081 1"/>
              <a:gd name="f2457" fmla="*/ f2076 f1080 1"/>
              <a:gd name="f2458" fmla="*/ f2077 f1081 1"/>
              <a:gd name="f2459" fmla="*/ f2078 f1080 1"/>
              <a:gd name="f2460" fmla="*/ f2079 f1081 1"/>
              <a:gd name="f2461" fmla="*/ f2080 f1080 1"/>
              <a:gd name="f2462" fmla="*/ f2081 f1081 1"/>
              <a:gd name="f2463" fmla="*/ f2082 f1080 1"/>
              <a:gd name="f2464" fmla="*/ f2083 f1081 1"/>
              <a:gd name="f2465" fmla="*/ f2084 f1080 1"/>
              <a:gd name="f2466" fmla="*/ f2085 f1081 1"/>
              <a:gd name="f2467" fmla="*/ f2086 f1080 1"/>
              <a:gd name="f2468" fmla="*/ f2087 f1081 1"/>
              <a:gd name="f2469" fmla="*/ f2088 f1080 1"/>
              <a:gd name="f2470" fmla="*/ f2089 f1081 1"/>
              <a:gd name="f2471" fmla="*/ f2090 f1080 1"/>
              <a:gd name="f2472" fmla="*/ f2091 f1081 1"/>
              <a:gd name="f2473" fmla="*/ f2092 f1080 1"/>
              <a:gd name="f2474" fmla="*/ f2093 f1081 1"/>
              <a:gd name="f2475" fmla="*/ f2094 f1080 1"/>
              <a:gd name="f2476" fmla="*/ f2095 f1081 1"/>
              <a:gd name="f2477" fmla="*/ f2096 f1080 1"/>
              <a:gd name="f2478" fmla="*/ f2097 f1081 1"/>
              <a:gd name="f2479" fmla="*/ f2098 f1080 1"/>
              <a:gd name="f2480" fmla="*/ f2099 f1081 1"/>
              <a:gd name="f2481" fmla="*/ f2100 f1080 1"/>
              <a:gd name="f2482" fmla="*/ f2101 f1081 1"/>
              <a:gd name="f2483" fmla="*/ f2102 f1080 1"/>
              <a:gd name="f2484" fmla="*/ f2103 f1081 1"/>
              <a:gd name="f2485" fmla="*/ f2104 f1080 1"/>
              <a:gd name="f2486" fmla="*/ f2105 f1081 1"/>
              <a:gd name="f2487" fmla="*/ f2106 f1080 1"/>
              <a:gd name="f2488" fmla="*/ f2107 f1081 1"/>
              <a:gd name="f2489" fmla="*/ f2108 f1080 1"/>
              <a:gd name="f2490" fmla="*/ f2109 f1081 1"/>
              <a:gd name="f2491" fmla="*/ f2110 f1080 1"/>
              <a:gd name="f2492" fmla="*/ f2111 f1081 1"/>
              <a:gd name="f2493" fmla="*/ f2112 f1080 1"/>
              <a:gd name="f2494" fmla="*/ f2113 f1081 1"/>
              <a:gd name="f2495" fmla="*/ f2114 f1080 1"/>
              <a:gd name="f2496" fmla="*/ f2115 f1081 1"/>
              <a:gd name="f2497" fmla="*/ f2116 f1080 1"/>
              <a:gd name="f2498" fmla="*/ f2117 f1081 1"/>
              <a:gd name="f2499" fmla="*/ f2118 f1080 1"/>
              <a:gd name="f2500" fmla="*/ f2119 f1081 1"/>
              <a:gd name="f2501" fmla="*/ f2120 f1080 1"/>
              <a:gd name="f2502" fmla="*/ f2121 f1081 1"/>
              <a:gd name="f2503" fmla="*/ f2122 f1080 1"/>
              <a:gd name="f2504" fmla="*/ f2123 f1081 1"/>
              <a:gd name="f2505" fmla="*/ f2124 f1080 1"/>
              <a:gd name="f2506" fmla="*/ f2125 f1081 1"/>
              <a:gd name="f2507" fmla="*/ f2126 f1080 1"/>
              <a:gd name="f2508" fmla="*/ f2127 f1081 1"/>
              <a:gd name="f2509" fmla="*/ f2128 f1080 1"/>
              <a:gd name="f2510" fmla="*/ f2129 f1081 1"/>
              <a:gd name="f2511" fmla="*/ f2130 f1080 1"/>
              <a:gd name="f2512" fmla="*/ f2131 f1081 1"/>
              <a:gd name="f2513" fmla="*/ f2132 f1080 1"/>
              <a:gd name="f2514" fmla="*/ f2133 f1081 1"/>
              <a:gd name="f2515" fmla="*/ f2134 f1080 1"/>
              <a:gd name="f2516" fmla="*/ f2135 f1081 1"/>
              <a:gd name="f2517" fmla="*/ f2136 f1080 1"/>
              <a:gd name="f2518" fmla="*/ f2137 f1081 1"/>
              <a:gd name="f2519" fmla="*/ f2138 f1080 1"/>
              <a:gd name="f2520" fmla="*/ f2139 f1081 1"/>
              <a:gd name="f2521" fmla="*/ f2140 f1080 1"/>
              <a:gd name="f2522" fmla="*/ f2141 f1081 1"/>
              <a:gd name="f2523" fmla="*/ f2142 f1080 1"/>
              <a:gd name="f2524" fmla="*/ f2143 f1081 1"/>
              <a:gd name="f2525" fmla="*/ f2144 f1080 1"/>
              <a:gd name="f2526" fmla="*/ f2145 f1081 1"/>
              <a:gd name="f2527" fmla="*/ f2146 f1080 1"/>
              <a:gd name="f2528" fmla="*/ f2147 f1081 1"/>
              <a:gd name="f2529" fmla="*/ f2148 f1080 1"/>
              <a:gd name="f2530" fmla="*/ f2149 f1081 1"/>
              <a:gd name="f2531" fmla="*/ f2150 f1080 1"/>
              <a:gd name="f2532" fmla="*/ f2151 f1081 1"/>
              <a:gd name="f2533" fmla="*/ f2152 f1080 1"/>
              <a:gd name="f2534" fmla="*/ f2153 f1081 1"/>
              <a:gd name="f2535" fmla="*/ f2154 f1080 1"/>
              <a:gd name="f2536" fmla="*/ f2155 f1081 1"/>
              <a:gd name="f2537" fmla="*/ f2156 f1080 1"/>
              <a:gd name="f2538" fmla="*/ f2157 f1081 1"/>
              <a:gd name="f2539" fmla="*/ f2158 f1080 1"/>
              <a:gd name="f2540" fmla="*/ f2159 f1081 1"/>
              <a:gd name="f2541" fmla="*/ f2160 f1080 1"/>
              <a:gd name="f2542" fmla="*/ f2161 f1081 1"/>
              <a:gd name="f2543" fmla="*/ f2162 f1080 1"/>
              <a:gd name="f2544" fmla="*/ f2163 f1081 1"/>
              <a:gd name="f2545" fmla="*/ f2164 f1080 1"/>
              <a:gd name="f2546" fmla="*/ f2165 f1081 1"/>
              <a:gd name="f2547" fmla="*/ f2166 f1080 1"/>
              <a:gd name="f2548" fmla="*/ f2167 f1081 1"/>
              <a:gd name="f2549" fmla="*/ f2168 f1080 1"/>
              <a:gd name="f2550" fmla="*/ f2169 f1081 1"/>
              <a:gd name="f2551" fmla="*/ f2170 f1080 1"/>
              <a:gd name="f2552" fmla="*/ f2171 f1081 1"/>
              <a:gd name="f2553" fmla="*/ f2172 f1080 1"/>
              <a:gd name="f2554" fmla="*/ f2173 f1081 1"/>
              <a:gd name="f2555" fmla="*/ f2174 f1080 1"/>
              <a:gd name="f2556" fmla="*/ f2175 f1081 1"/>
              <a:gd name="f2557" fmla="*/ f2176 f1080 1"/>
              <a:gd name="f2558" fmla="*/ f2177 f1081 1"/>
              <a:gd name="f2559" fmla="*/ f2178 f1080 1"/>
              <a:gd name="f2560" fmla="*/ f2179 f1081 1"/>
              <a:gd name="f2561" fmla="*/ f2180 f1080 1"/>
              <a:gd name="f2562" fmla="*/ f2181 f1081 1"/>
              <a:gd name="f2563" fmla="*/ f2182 f1080 1"/>
              <a:gd name="f2564" fmla="*/ f2183 f1081 1"/>
              <a:gd name="f2565" fmla="*/ f2184 f1080 1"/>
              <a:gd name="f2566" fmla="*/ f2185 f1081 1"/>
              <a:gd name="f2567" fmla="*/ f2186 f1080 1"/>
              <a:gd name="f2568" fmla="*/ f2187 f1081 1"/>
              <a:gd name="f2569" fmla="*/ f2188 f1080 1"/>
              <a:gd name="f2570" fmla="*/ f2189 f1081 1"/>
              <a:gd name="f2571" fmla="*/ f2190 f1080 1"/>
              <a:gd name="f2572" fmla="*/ f2191 f1081 1"/>
              <a:gd name="f2573" fmla="*/ f2192 f1080 1"/>
              <a:gd name="f2574" fmla="*/ f2193 f1081 1"/>
              <a:gd name="f2575" fmla="*/ f2194 f1080 1"/>
              <a:gd name="f2576" fmla="*/ f2195 f1081 1"/>
              <a:gd name="f2577" fmla="*/ f2196 f1080 1"/>
              <a:gd name="f2578" fmla="*/ f2197 f1081 1"/>
              <a:gd name="f2579" fmla="*/ f2198 f1080 1"/>
              <a:gd name="f2580" fmla="*/ f2199 f1081 1"/>
              <a:gd name="f2581" fmla="*/ f2200 f1080 1"/>
              <a:gd name="f2582" fmla="*/ f2201 f1081 1"/>
              <a:gd name="f2583" fmla="*/ f2202 f1080 1"/>
              <a:gd name="f2584" fmla="*/ f2203 f1081 1"/>
              <a:gd name="f2585" fmla="*/ f2204 f1080 1"/>
              <a:gd name="f2586" fmla="*/ f2205 f1081 1"/>
              <a:gd name="f2587" fmla="*/ f2206 f1080 1"/>
              <a:gd name="f2588" fmla="*/ f2207 f1081 1"/>
              <a:gd name="f2589" fmla="*/ f2208 f1080 1"/>
              <a:gd name="f2590" fmla="*/ f2209 f1081 1"/>
              <a:gd name="f2591" fmla="*/ f2210 f1080 1"/>
              <a:gd name="f2592" fmla="*/ f2211 f1081 1"/>
              <a:gd name="f2593" fmla="*/ f2212 f1080 1"/>
              <a:gd name="f2594" fmla="*/ f2213 f1081 1"/>
              <a:gd name="f2595" fmla="*/ f2214 f1080 1"/>
              <a:gd name="f2596" fmla="*/ f2215 f1081 1"/>
              <a:gd name="f2597" fmla="*/ f2216 f1081 1"/>
              <a:gd name="f2598" fmla="*/ f2217 f1080 1"/>
              <a:gd name="f2599" fmla="*/ f2218 f1081 1"/>
              <a:gd name="f2600" fmla="*/ f2219 f1080 1"/>
              <a:gd name="f2601" fmla="*/ f2220 f1081 1"/>
              <a:gd name="f2602" fmla="*/ f2221 f1080 1"/>
              <a:gd name="f2603" fmla="*/ f2222 f1081 1"/>
              <a:gd name="f2604" fmla="*/ f2223 f1080 1"/>
              <a:gd name="f2605" fmla="*/ f2224 f1081 1"/>
              <a:gd name="f2606" fmla="*/ f2225 f1080 1"/>
              <a:gd name="f2607" fmla="*/ f2226 f10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68">
                <a:pos x="f2231" y="f2232"/>
              </a:cxn>
              <a:cxn ang="f1468">
                <a:pos x="f2233" y="f2234"/>
              </a:cxn>
              <a:cxn ang="f1468">
                <a:pos x="f2235" y="f2236"/>
              </a:cxn>
              <a:cxn ang="f1468">
                <a:pos x="f2237" y="f2238"/>
              </a:cxn>
              <a:cxn ang="f1468">
                <a:pos x="f2239" y="f2236"/>
              </a:cxn>
              <a:cxn ang="f1468">
                <a:pos x="f2240" y="f2241"/>
              </a:cxn>
              <a:cxn ang="f1468">
                <a:pos x="f2242" y="f2243"/>
              </a:cxn>
              <a:cxn ang="f1468">
                <a:pos x="f2244" y="f2245"/>
              </a:cxn>
              <a:cxn ang="f1468">
                <a:pos x="f2246" y="f2247"/>
              </a:cxn>
              <a:cxn ang="f1468">
                <a:pos x="f2248" y="f2249"/>
              </a:cxn>
              <a:cxn ang="f1468">
                <a:pos x="f2250" y="f2251"/>
              </a:cxn>
              <a:cxn ang="f1468">
                <a:pos x="f2252" y="f2253"/>
              </a:cxn>
              <a:cxn ang="f1468">
                <a:pos x="f2254" y="f2255"/>
              </a:cxn>
              <a:cxn ang="f1468">
                <a:pos x="f2256" y="f2257"/>
              </a:cxn>
              <a:cxn ang="f1468">
                <a:pos x="f2258" y="f2259"/>
              </a:cxn>
              <a:cxn ang="f1468">
                <a:pos x="f2260" y="f2261"/>
              </a:cxn>
              <a:cxn ang="f1468">
                <a:pos x="f2262" y="f2263"/>
              </a:cxn>
              <a:cxn ang="f1468">
                <a:pos x="f2264" y="f2265"/>
              </a:cxn>
              <a:cxn ang="f1468">
                <a:pos x="f2266" y="f2267"/>
              </a:cxn>
              <a:cxn ang="f1468">
                <a:pos x="f2268" y="f2269"/>
              </a:cxn>
              <a:cxn ang="f1468">
                <a:pos x="f2270" y="f2271"/>
              </a:cxn>
              <a:cxn ang="f1468">
                <a:pos x="f2272" y="f2273"/>
              </a:cxn>
              <a:cxn ang="f1468">
                <a:pos x="f2274" y="f2275"/>
              </a:cxn>
              <a:cxn ang="f1468">
                <a:pos x="f2276" y="f2277"/>
              </a:cxn>
              <a:cxn ang="f1468">
                <a:pos x="f2278" y="f2279"/>
              </a:cxn>
              <a:cxn ang="f1468">
                <a:pos x="f2280" y="f2281"/>
              </a:cxn>
              <a:cxn ang="f1468">
                <a:pos x="f2282" y="f2283"/>
              </a:cxn>
              <a:cxn ang="f1468">
                <a:pos x="f2284" y="f2285"/>
              </a:cxn>
              <a:cxn ang="f1468">
                <a:pos x="f2286" y="f2287"/>
              </a:cxn>
              <a:cxn ang="f1468">
                <a:pos x="f2288" y="f2289"/>
              </a:cxn>
              <a:cxn ang="f1468">
                <a:pos x="f2290" y="f2291"/>
              </a:cxn>
              <a:cxn ang="f1468">
                <a:pos x="f2292" y="f2293"/>
              </a:cxn>
              <a:cxn ang="f1468">
                <a:pos x="f2294" y="f2295"/>
              </a:cxn>
              <a:cxn ang="f1468">
                <a:pos x="f2296" y="f2297"/>
              </a:cxn>
              <a:cxn ang="f1468">
                <a:pos x="f2298" y="f2299"/>
              </a:cxn>
              <a:cxn ang="f1468">
                <a:pos x="f2300" y="f2301"/>
              </a:cxn>
              <a:cxn ang="f1468">
                <a:pos x="f2302" y="f2303"/>
              </a:cxn>
              <a:cxn ang="f1468">
                <a:pos x="f2304" y="f2305"/>
              </a:cxn>
              <a:cxn ang="f1468">
                <a:pos x="f2306" y="f2307"/>
              </a:cxn>
              <a:cxn ang="f1468">
                <a:pos x="f2308" y="f2309"/>
              </a:cxn>
              <a:cxn ang="f1468">
                <a:pos x="f2310" y="f2311"/>
              </a:cxn>
              <a:cxn ang="f1468">
                <a:pos x="f2312" y="f2313"/>
              </a:cxn>
              <a:cxn ang="f1468">
                <a:pos x="f2314" y="f2315"/>
              </a:cxn>
              <a:cxn ang="f1468">
                <a:pos x="f2316" y="f2317"/>
              </a:cxn>
              <a:cxn ang="f1468">
                <a:pos x="f2318" y="f2319"/>
              </a:cxn>
              <a:cxn ang="f1468">
                <a:pos x="f2320" y="f2321"/>
              </a:cxn>
              <a:cxn ang="f1468">
                <a:pos x="f2322" y="f2323"/>
              </a:cxn>
              <a:cxn ang="f1468">
                <a:pos x="f2324" y="f2325"/>
              </a:cxn>
              <a:cxn ang="f1468">
                <a:pos x="f2326" y="f2327"/>
              </a:cxn>
              <a:cxn ang="f1468">
                <a:pos x="f2328" y="f2329"/>
              </a:cxn>
              <a:cxn ang="f1468">
                <a:pos x="f2330" y="f2331"/>
              </a:cxn>
              <a:cxn ang="f1468">
                <a:pos x="f2326" y="f2327"/>
              </a:cxn>
              <a:cxn ang="f1468">
                <a:pos x="f2332" y="f2333"/>
              </a:cxn>
              <a:cxn ang="f1468">
                <a:pos x="f2334" y="f2335"/>
              </a:cxn>
              <a:cxn ang="f1468">
                <a:pos x="f2336" y="f2337"/>
              </a:cxn>
              <a:cxn ang="f1468">
                <a:pos x="f2338" y="f2339"/>
              </a:cxn>
              <a:cxn ang="f1468">
                <a:pos x="f2340" y="f2341"/>
              </a:cxn>
              <a:cxn ang="f1468">
                <a:pos x="f2342" y="f2343"/>
              </a:cxn>
              <a:cxn ang="f1468">
                <a:pos x="f2344" y="f2345"/>
              </a:cxn>
              <a:cxn ang="f1468">
                <a:pos x="f2346" y="f2347"/>
              </a:cxn>
              <a:cxn ang="f1468">
                <a:pos x="f2348" y="f2349"/>
              </a:cxn>
              <a:cxn ang="f1468">
                <a:pos x="f2350" y="f2351"/>
              </a:cxn>
              <a:cxn ang="f1468">
                <a:pos x="f2352" y="f2353"/>
              </a:cxn>
              <a:cxn ang="f1468">
                <a:pos x="f2354" y="f2355"/>
              </a:cxn>
              <a:cxn ang="f1468">
                <a:pos x="f2356" y="f2357"/>
              </a:cxn>
              <a:cxn ang="f1468">
                <a:pos x="f2358" y="f2359"/>
              </a:cxn>
              <a:cxn ang="f1468">
                <a:pos x="f2360" y="f2361"/>
              </a:cxn>
              <a:cxn ang="f1468">
                <a:pos x="f2362" y="f2363"/>
              </a:cxn>
              <a:cxn ang="f1468">
                <a:pos x="f2364" y="f2365"/>
              </a:cxn>
              <a:cxn ang="f1468">
                <a:pos x="f2366" y="f2367"/>
              </a:cxn>
              <a:cxn ang="f1468">
                <a:pos x="f2368" y="f2369"/>
              </a:cxn>
              <a:cxn ang="f1468">
                <a:pos x="f2370" y="f2371"/>
              </a:cxn>
              <a:cxn ang="f1468">
                <a:pos x="f2372" y="f2373"/>
              </a:cxn>
              <a:cxn ang="f1468">
                <a:pos x="f2374" y="f2375"/>
              </a:cxn>
              <a:cxn ang="f1468">
                <a:pos x="f2376" y="f2377"/>
              </a:cxn>
              <a:cxn ang="f1468">
                <a:pos x="f2378" y="f2379"/>
              </a:cxn>
              <a:cxn ang="f1468">
                <a:pos x="f2380" y="f2379"/>
              </a:cxn>
              <a:cxn ang="f1468">
                <a:pos x="f2381" y="f2382"/>
              </a:cxn>
              <a:cxn ang="f1468">
                <a:pos x="f2383" y="f2384"/>
              </a:cxn>
              <a:cxn ang="f1468">
                <a:pos x="f2385" y="f2386"/>
              </a:cxn>
              <a:cxn ang="f1468">
                <a:pos x="f2387" y="f2388"/>
              </a:cxn>
              <a:cxn ang="f1468">
                <a:pos x="f2389" y="f2390"/>
              </a:cxn>
              <a:cxn ang="f1468">
                <a:pos x="f2391" y="f2392"/>
              </a:cxn>
              <a:cxn ang="f1468">
                <a:pos x="f2393" y="f2394"/>
              </a:cxn>
              <a:cxn ang="f1468">
                <a:pos x="f2395" y="f2396"/>
              </a:cxn>
              <a:cxn ang="f1468">
                <a:pos x="f2397" y="f2398"/>
              </a:cxn>
              <a:cxn ang="f1468">
                <a:pos x="f2399" y="f2400"/>
              </a:cxn>
              <a:cxn ang="f1468">
                <a:pos x="f2401" y="f2402"/>
              </a:cxn>
              <a:cxn ang="f1468">
                <a:pos x="f2403" y="f2404"/>
              </a:cxn>
              <a:cxn ang="f1468">
                <a:pos x="f2405" y="f2406"/>
              </a:cxn>
              <a:cxn ang="f1468">
                <a:pos x="f2407" y="f2408"/>
              </a:cxn>
              <a:cxn ang="f1468">
                <a:pos x="f2409" y="f2410"/>
              </a:cxn>
              <a:cxn ang="f1468">
                <a:pos x="f2411" y="f2412"/>
              </a:cxn>
              <a:cxn ang="f1468">
                <a:pos x="f2413" y="f2414"/>
              </a:cxn>
              <a:cxn ang="f1468">
                <a:pos x="f2415" y="f2416"/>
              </a:cxn>
              <a:cxn ang="f1468">
                <a:pos x="f2417" y="f2418"/>
              </a:cxn>
              <a:cxn ang="f1468">
                <a:pos x="f2419" y="f2420"/>
              </a:cxn>
              <a:cxn ang="f1468">
                <a:pos x="f2421" y="f2422"/>
              </a:cxn>
              <a:cxn ang="f1468">
                <a:pos x="f2423" y="f2424"/>
              </a:cxn>
              <a:cxn ang="f1468">
                <a:pos x="f2425" y="f2426"/>
              </a:cxn>
              <a:cxn ang="f1468">
                <a:pos x="f2427" y="f2428"/>
              </a:cxn>
              <a:cxn ang="f1468">
                <a:pos x="f2429" y="f2430"/>
              </a:cxn>
              <a:cxn ang="f1468">
                <a:pos x="f2431" y="f2432"/>
              </a:cxn>
              <a:cxn ang="f1468">
                <a:pos x="f2433" y="f2434"/>
              </a:cxn>
              <a:cxn ang="f1468">
                <a:pos x="f2435" y="f2436"/>
              </a:cxn>
              <a:cxn ang="f1468">
                <a:pos x="f2437" y="f2438"/>
              </a:cxn>
              <a:cxn ang="f1468">
                <a:pos x="f2439" y="f2440"/>
              </a:cxn>
              <a:cxn ang="f1468">
                <a:pos x="f2441" y="f2442"/>
              </a:cxn>
              <a:cxn ang="f1468">
                <a:pos x="f2443" y="f2444"/>
              </a:cxn>
              <a:cxn ang="f1468">
                <a:pos x="f2445" y="f2446"/>
              </a:cxn>
              <a:cxn ang="f1468">
                <a:pos x="f2447" y="f2448"/>
              </a:cxn>
              <a:cxn ang="f1468">
                <a:pos x="f2449" y="f2450"/>
              </a:cxn>
              <a:cxn ang="f1468">
                <a:pos x="f2451" y="f2452"/>
              </a:cxn>
              <a:cxn ang="f1468">
                <a:pos x="f2453" y="f2454"/>
              </a:cxn>
              <a:cxn ang="f1468">
                <a:pos x="f2455" y="f2456"/>
              </a:cxn>
              <a:cxn ang="f1468">
                <a:pos x="f2457" y="f2458"/>
              </a:cxn>
              <a:cxn ang="f1468">
                <a:pos x="f2459" y="f2460"/>
              </a:cxn>
              <a:cxn ang="f1468">
                <a:pos x="f2461" y="f2462"/>
              </a:cxn>
              <a:cxn ang="f1468">
                <a:pos x="f2463" y="f2464"/>
              </a:cxn>
              <a:cxn ang="f1468">
                <a:pos x="f2465" y="f2466"/>
              </a:cxn>
              <a:cxn ang="f1468">
                <a:pos x="f2467" y="f2468"/>
              </a:cxn>
              <a:cxn ang="f1468">
                <a:pos x="f2469" y="f2470"/>
              </a:cxn>
              <a:cxn ang="f1468">
                <a:pos x="f2471" y="f2472"/>
              </a:cxn>
              <a:cxn ang="f1468">
                <a:pos x="f2473" y="f2474"/>
              </a:cxn>
              <a:cxn ang="f1468">
                <a:pos x="f2475" y="f2476"/>
              </a:cxn>
              <a:cxn ang="f1468">
                <a:pos x="f2477" y="f2478"/>
              </a:cxn>
              <a:cxn ang="f1468">
                <a:pos x="f2479" y="f2480"/>
              </a:cxn>
              <a:cxn ang="f1468">
                <a:pos x="f2481" y="f2482"/>
              </a:cxn>
              <a:cxn ang="f1468">
                <a:pos x="f2483" y="f2484"/>
              </a:cxn>
              <a:cxn ang="f1468">
                <a:pos x="f2485" y="f2486"/>
              </a:cxn>
              <a:cxn ang="f1468">
                <a:pos x="f2487" y="f2488"/>
              </a:cxn>
              <a:cxn ang="f1468">
                <a:pos x="f2489" y="f2490"/>
              </a:cxn>
              <a:cxn ang="f1468">
                <a:pos x="f2491" y="f2492"/>
              </a:cxn>
              <a:cxn ang="f1468">
                <a:pos x="f2493" y="f2494"/>
              </a:cxn>
              <a:cxn ang="f1468">
                <a:pos x="f2495" y="f2496"/>
              </a:cxn>
              <a:cxn ang="f1468">
                <a:pos x="f2497" y="f2498"/>
              </a:cxn>
              <a:cxn ang="f1468">
                <a:pos x="f2499" y="f2500"/>
              </a:cxn>
              <a:cxn ang="f1468">
                <a:pos x="f2501" y="f2502"/>
              </a:cxn>
              <a:cxn ang="f1468">
                <a:pos x="f2503" y="f2504"/>
              </a:cxn>
              <a:cxn ang="f1468">
                <a:pos x="f2505" y="f2506"/>
              </a:cxn>
              <a:cxn ang="f1468">
                <a:pos x="f2507" y="f2508"/>
              </a:cxn>
              <a:cxn ang="f1468">
                <a:pos x="f2509" y="f2510"/>
              </a:cxn>
              <a:cxn ang="f1468">
                <a:pos x="f2511" y="f2512"/>
              </a:cxn>
              <a:cxn ang="f1468">
                <a:pos x="f2513" y="f2514"/>
              </a:cxn>
              <a:cxn ang="f1468">
                <a:pos x="f2515" y="f2516"/>
              </a:cxn>
              <a:cxn ang="f1468">
                <a:pos x="f2517" y="f2518"/>
              </a:cxn>
              <a:cxn ang="f1468">
                <a:pos x="f2519" y="f2520"/>
              </a:cxn>
              <a:cxn ang="f1468">
                <a:pos x="f2521" y="f2522"/>
              </a:cxn>
              <a:cxn ang="f1468">
                <a:pos x="f2523" y="f2524"/>
              </a:cxn>
              <a:cxn ang="f1468">
                <a:pos x="f2525" y="f2526"/>
              </a:cxn>
              <a:cxn ang="f1468">
                <a:pos x="f2527" y="f2528"/>
              </a:cxn>
              <a:cxn ang="f1468">
                <a:pos x="f2529" y="f2530"/>
              </a:cxn>
              <a:cxn ang="f1468">
                <a:pos x="f2531" y="f2532"/>
              </a:cxn>
              <a:cxn ang="f1468">
                <a:pos x="f2533" y="f2534"/>
              </a:cxn>
              <a:cxn ang="f1468">
                <a:pos x="f2535" y="f2536"/>
              </a:cxn>
              <a:cxn ang="f1468">
                <a:pos x="f2537" y="f2538"/>
              </a:cxn>
              <a:cxn ang="f1468">
                <a:pos x="f2539" y="f2540"/>
              </a:cxn>
              <a:cxn ang="f1468">
                <a:pos x="f2541" y="f2542"/>
              </a:cxn>
              <a:cxn ang="f1468">
                <a:pos x="f2543" y="f2544"/>
              </a:cxn>
              <a:cxn ang="f1468">
                <a:pos x="f2545" y="f2546"/>
              </a:cxn>
              <a:cxn ang="f1468">
                <a:pos x="f2547" y="f2548"/>
              </a:cxn>
              <a:cxn ang="f1468">
                <a:pos x="f2549" y="f2550"/>
              </a:cxn>
              <a:cxn ang="f1468">
                <a:pos x="f2551" y="f2552"/>
              </a:cxn>
              <a:cxn ang="f1468">
                <a:pos x="f2553" y="f2554"/>
              </a:cxn>
              <a:cxn ang="f1468">
                <a:pos x="f2555" y="f2556"/>
              </a:cxn>
              <a:cxn ang="f1468">
                <a:pos x="f2557" y="f2558"/>
              </a:cxn>
              <a:cxn ang="f1468">
                <a:pos x="f2559" y="f2560"/>
              </a:cxn>
              <a:cxn ang="f1468">
                <a:pos x="f2561" y="f2562"/>
              </a:cxn>
              <a:cxn ang="f1468">
                <a:pos x="f2563" y="f2564"/>
              </a:cxn>
              <a:cxn ang="f1468">
                <a:pos x="f2565" y="f2566"/>
              </a:cxn>
              <a:cxn ang="f1468">
                <a:pos x="f2567" y="f2568"/>
              </a:cxn>
              <a:cxn ang="f1468">
                <a:pos x="f2569" y="f2570"/>
              </a:cxn>
              <a:cxn ang="f1468">
                <a:pos x="f2571" y="f2572"/>
              </a:cxn>
              <a:cxn ang="f1468">
                <a:pos x="f2573" y="f2574"/>
              </a:cxn>
              <a:cxn ang="f1468">
                <a:pos x="f2575" y="f2576"/>
              </a:cxn>
              <a:cxn ang="f1468">
                <a:pos x="f2231" y="f2232"/>
              </a:cxn>
              <a:cxn ang="f1468">
                <a:pos x="f2577" y="f2578"/>
              </a:cxn>
              <a:cxn ang="f1468">
                <a:pos x="f2579" y="f2580"/>
              </a:cxn>
              <a:cxn ang="f1468">
                <a:pos x="f2581" y="f2582"/>
              </a:cxn>
              <a:cxn ang="f1468">
                <a:pos x="f2583" y="f2584"/>
              </a:cxn>
              <a:cxn ang="f1468">
                <a:pos x="f2585" y="f2586"/>
              </a:cxn>
              <a:cxn ang="f1468">
                <a:pos x="f2587" y="f2588"/>
              </a:cxn>
              <a:cxn ang="f1468">
                <a:pos x="f2589" y="f2590"/>
              </a:cxn>
              <a:cxn ang="f1468">
                <a:pos x="f2591" y="f2592"/>
              </a:cxn>
              <a:cxn ang="f1468">
                <a:pos x="f2593" y="f2594"/>
              </a:cxn>
              <a:cxn ang="f1468">
                <a:pos x="f2581" y="f2582"/>
              </a:cxn>
              <a:cxn ang="f1468">
                <a:pos x="f2577" y="f2578"/>
              </a:cxn>
              <a:cxn ang="f1468">
                <a:pos x="f2595" y="f2596"/>
              </a:cxn>
              <a:cxn ang="f1468">
                <a:pos x="f2595" y="f2597"/>
              </a:cxn>
              <a:cxn ang="f1468">
                <a:pos x="f2598" y="f2599"/>
              </a:cxn>
              <a:cxn ang="f1468">
                <a:pos x="f2600" y="f2601"/>
              </a:cxn>
              <a:cxn ang="f1468">
                <a:pos x="f2602" y="f2603"/>
              </a:cxn>
              <a:cxn ang="f1468">
                <a:pos x="f2604" y="f2605"/>
              </a:cxn>
              <a:cxn ang="f1468">
                <a:pos x="f2606" y="f2607"/>
              </a:cxn>
              <a:cxn ang="f1468">
                <a:pos x="f2595" y="f2596"/>
              </a:cxn>
            </a:cxnLst>
            <a:rect l="f2227" t="f2230" r="f2228" b="f2229"/>
            <a:pathLst>
              <a:path w="4158952" h="933491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20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28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87" y="f288"/>
                </a:cubicBez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89" y="f290"/>
                </a:lnTo>
                <a:lnTo>
                  <a:pt x="f295" y="f296"/>
                </a:ln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6" y="f415"/>
                </a:cubicBezTo>
                <a:cubicBezTo>
                  <a:pt x="f416" y="f417"/>
                  <a:pt x="f418" y="f410"/>
                  <a:pt x="f419" y="f420"/>
                </a:cubicBezTo>
                <a:cubicBezTo>
                  <a:pt x="f421" y="f422"/>
                  <a:pt x="f423" y="f424"/>
                  <a:pt x="f425" y="f426"/>
                </a:cubicBezTo>
                <a:lnTo>
                  <a:pt x="f427" y="f7"/>
                </a:lnTo>
                <a:lnTo>
                  <a:pt x="f428" y="f7"/>
                </a:lnTo>
                <a:lnTo>
                  <a:pt x="f429" y="f430"/>
                </a:lnTo>
                <a:cubicBezTo>
                  <a:pt x="f431" y="f432"/>
                  <a:pt x="f433" y="f434"/>
                  <a:pt x="f435" y="f436"/>
                </a:cubicBezTo>
                <a:cubicBezTo>
                  <a:pt x="f437" y="f438"/>
                  <a:pt x="f439" y="f440"/>
                  <a:pt x="f441" y="f442"/>
                </a:cubicBez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cubicBezTo>
                  <a:pt x="f467" y="f468"/>
                  <a:pt x="f469" y="f470"/>
                  <a:pt x="f471" y="f472"/>
                </a:cubicBez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5" y="f483"/>
                </a:cubicBezTo>
                <a:cubicBezTo>
                  <a:pt x="f484" y="f485"/>
                  <a:pt x="f486" y="f487"/>
                  <a:pt x="f488" y="f489"/>
                </a:cubicBezTo>
                <a:cubicBezTo>
                  <a:pt x="f490" y="f491"/>
                  <a:pt x="f492" y="f493"/>
                  <a:pt x="f494" y="f495"/>
                </a:cubicBezTo>
                <a:cubicBezTo>
                  <a:pt x="f496" y="f497"/>
                  <a:pt x="f498" y="f499"/>
                  <a:pt x="f500" y="f501"/>
                </a:cubicBezTo>
                <a:cubicBezTo>
                  <a:pt x="f502" y="f503"/>
                  <a:pt x="f504" y="f505"/>
                  <a:pt x="f506" y="f507"/>
                </a:cubicBezTo>
                <a:cubicBezTo>
                  <a:pt x="f508" y="f509"/>
                  <a:pt x="f510" y="f511"/>
                  <a:pt x="f512" y="f513"/>
                </a:cubicBezTo>
                <a:cubicBezTo>
                  <a:pt x="f514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cubicBezTo>
                  <a:pt x="f532" y="f533"/>
                  <a:pt x="f534" y="f535"/>
                  <a:pt x="f536" y="f537"/>
                </a:cubicBezTo>
                <a:cubicBezTo>
                  <a:pt x="f538" y="f539"/>
                  <a:pt x="f540" y="f541"/>
                  <a:pt x="f542" y="f543"/>
                </a:cubicBezTo>
                <a:cubicBezTo>
                  <a:pt x="f544" y="f545"/>
                  <a:pt x="f546" y="f547"/>
                  <a:pt x="f171" y="f548"/>
                </a:cubicBezTo>
                <a:cubicBezTo>
                  <a:pt x="f549" y="f550"/>
                  <a:pt x="f194" y="f551"/>
                  <a:pt x="f552" y="f553"/>
                </a:cubicBezTo>
                <a:cubicBezTo>
                  <a:pt x="f554" y="f555"/>
                  <a:pt x="f556" y="f557"/>
                  <a:pt x="f558" y="f559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566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76" y="f577"/>
                </a:cubicBezTo>
                <a:cubicBezTo>
                  <a:pt x="f578" y="f579"/>
                  <a:pt x="f580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6" y="f502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579"/>
                  <a:pt x="f646" y="f647"/>
                </a:cubicBezTo>
                <a:cubicBezTo>
                  <a:pt x="f648" y="f649"/>
                  <a:pt x="f650" y="f569"/>
                  <a:pt x="f651" y="f652"/>
                </a:cubicBezTo>
                <a:cubicBezTo>
                  <a:pt x="f653" y="f654"/>
                  <a:pt x="f655" y="f656"/>
                  <a:pt x="f657" y="f658"/>
                </a:cubicBezTo>
                <a:cubicBezTo>
                  <a:pt x="f659" y="f660"/>
                  <a:pt x="f661" y="f662"/>
                  <a:pt x="f663" y="f664"/>
                </a:cubicBezTo>
                <a:cubicBezTo>
                  <a:pt x="f665" y="f666"/>
                  <a:pt x="f667" y="f668"/>
                  <a:pt x="f669" y="f670"/>
                </a:cubicBezTo>
                <a:cubicBezTo>
                  <a:pt x="f671" y="f672"/>
                  <a:pt x="f673" y="f674"/>
                  <a:pt x="f675" y="f676"/>
                </a:cubicBezTo>
                <a:cubicBezTo>
                  <a:pt x="f677" y="f678"/>
                  <a:pt x="f679" y="f680"/>
                  <a:pt x="f681" y="f682"/>
                </a:cubicBezTo>
                <a:cubicBezTo>
                  <a:pt x="f683" y="f684"/>
                  <a:pt x="f685" y="f686"/>
                  <a:pt x="f687" y="f688"/>
                </a:cubicBezTo>
                <a:cubicBezTo>
                  <a:pt x="f689" y="f690"/>
                  <a:pt x="f691" y="f692"/>
                  <a:pt x="f693" y="f694"/>
                </a:cubicBezTo>
                <a:cubicBezTo>
                  <a:pt x="f695" y="f696"/>
                  <a:pt x="f697" y="f698"/>
                  <a:pt x="f699" y="f700"/>
                </a:cubicBezTo>
                <a:cubicBezTo>
                  <a:pt x="f701" y="f702"/>
                  <a:pt x="f703" y="f550"/>
                  <a:pt x="f704" y="f705"/>
                </a:cubicBezTo>
                <a:cubicBezTo>
                  <a:pt x="f706" y="f707"/>
                  <a:pt x="f708" y="f709"/>
                  <a:pt x="f710" y="f711"/>
                </a:cubicBezTo>
                <a:cubicBezTo>
                  <a:pt x="f712" y="f713"/>
                  <a:pt x="f714" y="f715"/>
                  <a:pt x="f716" y="f717"/>
                </a:cubicBezTo>
                <a:cubicBezTo>
                  <a:pt x="f718" y="f719"/>
                  <a:pt x="f720" y="f721"/>
                  <a:pt x="f722" y="f723"/>
                </a:cubicBezTo>
                <a:cubicBezTo>
                  <a:pt x="f724" y="f725"/>
                  <a:pt x="f726" y="f727"/>
                  <a:pt x="f728" y="f729"/>
                </a:cubicBezTo>
                <a:cubicBezTo>
                  <a:pt x="f730" y="f731"/>
                  <a:pt x="f732" y="f733"/>
                  <a:pt x="f734" y="f735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743"/>
                  <a:pt x="f744" y="f745"/>
                  <a:pt x="f746" y="f747"/>
                </a:cubicBezTo>
                <a:cubicBezTo>
                  <a:pt x="f748" y="f749"/>
                  <a:pt x="f750" y="f751"/>
                  <a:pt x="f752" y="f753"/>
                </a:cubicBezTo>
                <a:cubicBezTo>
                  <a:pt x="f754" y="f755"/>
                  <a:pt x="f756" y="f757"/>
                  <a:pt x="f758" y="f759"/>
                </a:cubicBezTo>
                <a:cubicBezTo>
                  <a:pt x="f760" y="f761"/>
                  <a:pt x="f762" y="f763"/>
                  <a:pt x="f764" y="f765"/>
                </a:cubicBezTo>
                <a:cubicBezTo>
                  <a:pt x="f766" y="f767"/>
                  <a:pt x="f768" y="f769"/>
                  <a:pt x="f770" y="f771"/>
                </a:cubicBezTo>
                <a:cubicBezTo>
                  <a:pt x="f772" y="f773"/>
                  <a:pt x="f774" y="f775"/>
                  <a:pt x="f776" y="f777"/>
                </a:cubicBezTo>
                <a:cubicBezTo>
                  <a:pt x="f778" y="f779"/>
                  <a:pt x="f780" y="f781"/>
                  <a:pt x="f782" y="f783"/>
                </a:cubicBezTo>
                <a:cubicBezTo>
                  <a:pt x="f784" y="f785"/>
                  <a:pt x="f786" y="f787"/>
                  <a:pt x="f788" y="f789"/>
                </a:cubicBezTo>
                <a:cubicBezTo>
                  <a:pt x="f790" y="f791"/>
                  <a:pt x="f792" y="f793"/>
                  <a:pt x="f794" y="f795"/>
                </a:cubicBezTo>
                <a:cubicBezTo>
                  <a:pt x="f796" y="f797"/>
                  <a:pt x="f798" y="f799"/>
                  <a:pt x="f800" y="f801"/>
                </a:cubicBezTo>
                <a:cubicBezTo>
                  <a:pt x="f802" y="f803"/>
                  <a:pt x="f804" y="f805"/>
                  <a:pt x="f806" y="f807"/>
                </a:cubicBezTo>
                <a:cubicBezTo>
                  <a:pt x="f808" y="f809"/>
                  <a:pt x="f810" y="f811"/>
                  <a:pt x="f812" y="f813"/>
                </a:cubicBezTo>
                <a:cubicBezTo>
                  <a:pt x="f814" y="f815"/>
                  <a:pt x="f816" y="f817"/>
                  <a:pt x="f818" y="f819"/>
                </a:cubicBezTo>
                <a:cubicBezTo>
                  <a:pt x="f820" y="f821"/>
                  <a:pt x="f822" y="f823"/>
                  <a:pt x="f824" y="f825"/>
                </a:cubicBezTo>
                <a:cubicBezTo>
                  <a:pt x="f826" y="f827"/>
                  <a:pt x="f828" y="f829"/>
                  <a:pt x="f830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79"/>
                  <a:pt x="f839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855" y="f856"/>
                  <a:pt x="f857" y="f858"/>
                  <a:pt x="f859" y="f860"/>
                </a:cubicBezTo>
                <a:cubicBezTo>
                  <a:pt x="f861" y="f862"/>
                  <a:pt x="f863" y="f864"/>
                  <a:pt x="f865" y="f179"/>
                </a:cubicBezTo>
                <a:cubicBezTo>
                  <a:pt x="f866" y="f867"/>
                  <a:pt x="f868" y="f869"/>
                  <a:pt x="f870" y="f871"/>
                </a:cubicBezTo>
                <a:cubicBezTo>
                  <a:pt x="f872" y="f873"/>
                  <a:pt x="f874" y="f875"/>
                  <a:pt x="f876" y="f877"/>
                </a:cubicBezTo>
                <a:cubicBezTo>
                  <a:pt x="f878" y="f879"/>
                  <a:pt x="f880" y="f881"/>
                  <a:pt x="f882" y="f883"/>
                </a:cubicBezTo>
                <a:cubicBezTo>
                  <a:pt x="f884" y="f885"/>
                  <a:pt x="f886" y="f887"/>
                  <a:pt x="f888" y="f889"/>
                </a:cubicBezTo>
                <a:cubicBezTo>
                  <a:pt x="f890" y="f891"/>
                  <a:pt x="f892" y="f893"/>
                  <a:pt x="f894" y="f895"/>
                </a:cubicBezTo>
                <a:cubicBezTo>
                  <a:pt x="f896" y="f897"/>
                  <a:pt x="f898" y="f899"/>
                  <a:pt x="f900" y="f901"/>
                </a:cubicBezTo>
                <a:cubicBezTo>
                  <a:pt x="f902" y="f903"/>
                  <a:pt x="f904" y="f502"/>
                  <a:pt x="f905" y="f906"/>
                </a:cubicBezTo>
                <a:cubicBezTo>
                  <a:pt x="f907" y="f908"/>
                  <a:pt x="f909" y="f910"/>
                  <a:pt x="f911" y="f912"/>
                </a:cubicBezTo>
                <a:cubicBezTo>
                  <a:pt x="f913" y="f914"/>
                  <a:pt x="f915" y="f916"/>
                  <a:pt x="f917" y="f918"/>
                </a:cubicBezTo>
                <a:cubicBezTo>
                  <a:pt x="f919" y="f920"/>
                  <a:pt x="f921" y="f922"/>
                  <a:pt x="f923" y="f924"/>
                </a:cubicBezTo>
                <a:cubicBezTo>
                  <a:pt x="f925" y="f926"/>
                  <a:pt x="f927" y="f928"/>
                  <a:pt x="f929" y="f930"/>
                </a:cubicBezTo>
                <a:cubicBezTo>
                  <a:pt x="f931" y="f932"/>
                  <a:pt x="f933" y="f934"/>
                  <a:pt x="f935" y="f936"/>
                </a:cubicBezTo>
                <a:cubicBezTo>
                  <a:pt x="f937" y="f938"/>
                  <a:pt x="f939" y="f940"/>
                  <a:pt x="f941" y="f942"/>
                </a:cubicBezTo>
                <a:cubicBezTo>
                  <a:pt x="f943" y="f944"/>
                  <a:pt x="f945" y="f946"/>
                  <a:pt x="f947" y="f948"/>
                </a:cubicBezTo>
                <a:cubicBezTo>
                  <a:pt x="f949" y="f950"/>
                  <a:pt x="f951" y="f952"/>
                  <a:pt x="f953" y="f954"/>
                </a:cubicBezTo>
                <a:cubicBezTo>
                  <a:pt x="f955" y="f956"/>
                  <a:pt x="f957" y="f958"/>
                  <a:pt x="f959" y="f960"/>
                </a:cubicBezTo>
                <a:cubicBezTo>
                  <a:pt x="f961" y="f962"/>
                  <a:pt x="f963" y="f964"/>
                  <a:pt x="f965" y="f966"/>
                </a:cubicBezTo>
                <a:cubicBezTo>
                  <a:pt x="f967" y="f968"/>
                  <a:pt x="f969" y="f970"/>
                  <a:pt x="f971" y="f972"/>
                </a:cubicBezTo>
                <a:cubicBezTo>
                  <a:pt x="f973" y="f974"/>
                  <a:pt x="f975" y="f976"/>
                  <a:pt x="f977" y="f978"/>
                </a:cubicBezTo>
                <a:cubicBezTo>
                  <a:pt x="f979" y="f980"/>
                  <a:pt x="f981" y="f982"/>
                  <a:pt x="f983" y="f984"/>
                </a:cubicBezTo>
                <a:cubicBezTo>
                  <a:pt x="f985" y="f986"/>
                  <a:pt x="f987" y="f988"/>
                  <a:pt x="f989" y="f990"/>
                </a:cubicBezTo>
                <a:cubicBezTo>
                  <a:pt x="f991" y="f992"/>
                  <a:pt x="f993" y="f994"/>
                  <a:pt x="f995" y="f328"/>
                </a:cubicBezTo>
                <a:cubicBezTo>
                  <a:pt x="f996" y="f997"/>
                  <a:pt x="f998" y="f999"/>
                  <a:pt x="f1000" y="f1001"/>
                </a:cubicBezTo>
                <a:cubicBezTo>
                  <a:pt x="f1002" y="f1003"/>
                  <a:pt x="f1004" y="f1005"/>
                  <a:pt x="f8" y="f5"/>
                </a:cubicBezTo>
                <a:close/>
                <a:moveTo>
                  <a:pt x="f1006" y="f1007"/>
                </a:moveTo>
                <a:lnTo>
                  <a:pt x="f1008" y="f1009"/>
                </a:lnTo>
                <a:lnTo>
                  <a:pt x="f1010" y="f1011"/>
                </a:lnTo>
                <a:lnTo>
                  <a:pt x="f1012" y="f1013"/>
                </a:lnTo>
                <a:cubicBezTo>
                  <a:pt x="f1014" y="f1015"/>
                  <a:pt x="f1016" y="f1017"/>
                  <a:pt x="f1018" y="f1019"/>
                </a:cubicBezTo>
                <a:cubicBezTo>
                  <a:pt x="f1020" y="f1021"/>
                  <a:pt x="f1022" y="f1023"/>
                  <a:pt x="f1024" y="f1025"/>
                </a:cubicBezTo>
                <a:cubicBezTo>
                  <a:pt x="f1026" y="f1027"/>
                  <a:pt x="f1028" y="f1029"/>
                  <a:pt x="f1030" y="f1031"/>
                </a:cubicBezTo>
                <a:cubicBezTo>
                  <a:pt x="f1032" y="f552"/>
                  <a:pt x="f1033" y="f1034"/>
                  <a:pt x="f1035" y="f1036"/>
                </a:cubicBezTo>
                <a:cubicBezTo>
                  <a:pt x="f1037" y="f1038"/>
                  <a:pt x="f1039" y="f1040"/>
                  <a:pt x="f1041" y="f1042"/>
                </a:cubicBezTo>
                <a:lnTo>
                  <a:pt x="f1010" y="f1011"/>
                </a:lnTo>
                <a:lnTo>
                  <a:pt x="f1006" y="f1007"/>
                </a:lnTo>
                <a:close/>
                <a:moveTo>
                  <a:pt x="f460" y="f1043"/>
                </a:moveTo>
                <a:lnTo>
                  <a:pt x="f460" y="f1044"/>
                </a:lnTo>
                <a:cubicBezTo>
                  <a:pt x="f1045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1055" y="f1056"/>
                </a:cubicBezTo>
                <a:cubicBezTo>
                  <a:pt x="f1057" y="f1058"/>
                  <a:pt x="f1059" y="f1060"/>
                  <a:pt x="f1061" y="f1062"/>
                </a:cubicBezTo>
                <a:cubicBezTo>
                  <a:pt x="f1063" y="f1064"/>
                  <a:pt x="f1065" y="f1066"/>
                  <a:pt x="f1067" y="f1068"/>
                </a:cubicBezTo>
                <a:cubicBezTo>
                  <a:pt x="f1069" y="f1070"/>
                  <a:pt x="f1071" y="f1072"/>
                  <a:pt x="f1073" y="f1074"/>
                </a:cubicBezTo>
                <a:cubicBezTo>
                  <a:pt x="f1075" y="f1076"/>
                  <a:pt x="f1077" y="f1078"/>
                  <a:pt x="f460" y="f1043"/>
                </a:cubicBezTo>
                <a:close/>
              </a:path>
            </a:pathLst>
          </a:custGeom>
          <a:solidFill>
            <a:srgbClr val="FFDFC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4E1658E-737B-DE1B-FBF4-A11F96B63243}"/>
              </a:ext>
            </a:extLst>
          </p:cNvPr>
          <p:cNvSpPr>
            <a:spLocks/>
          </p:cNvSpPr>
          <p:nvPr/>
        </p:nvSpPr>
        <p:spPr bwMode="auto">
          <a:xfrm>
            <a:off x="-3175" y="2052638"/>
            <a:ext cx="2249488" cy="1670050"/>
          </a:xfrm>
          <a:custGeom>
            <a:avLst/>
            <a:gdLst>
              <a:gd name="T0" fmla="*/ 487 w 597"/>
              <a:gd name="T1" fmla="*/ 4 h 442"/>
              <a:gd name="T2" fmla="*/ 492 w 597"/>
              <a:gd name="T3" fmla="*/ 22 h 442"/>
              <a:gd name="T4" fmla="*/ 513 w 597"/>
              <a:gd name="T5" fmla="*/ 9 h 442"/>
              <a:gd name="T6" fmla="*/ 518 w 597"/>
              <a:gd name="T7" fmla="*/ 11 h 442"/>
              <a:gd name="T8" fmla="*/ 553 w 597"/>
              <a:gd name="T9" fmla="*/ 86 h 442"/>
              <a:gd name="T10" fmla="*/ 577 w 597"/>
              <a:gd name="T11" fmla="*/ 145 h 442"/>
              <a:gd name="T12" fmla="*/ 558 w 597"/>
              <a:gd name="T13" fmla="*/ 164 h 442"/>
              <a:gd name="T14" fmla="*/ 518 w 597"/>
              <a:gd name="T15" fmla="*/ 175 h 442"/>
              <a:gd name="T16" fmla="*/ 492 w 597"/>
              <a:gd name="T17" fmla="*/ 172 h 442"/>
              <a:gd name="T18" fmla="*/ 525 w 597"/>
              <a:gd name="T19" fmla="*/ 185 h 442"/>
              <a:gd name="T20" fmla="*/ 597 w 597"/>
              <a:gd name="T21" fmla="*/ 194 h 442"/>
              <a:gd name="T22" fmla="*/ 576 w 597"/>
              <a:gd name="T23" fmla="*/ 208 h 442"/>
              <a:gd name="T24" fmla="*/ 512 w 597"/>
              <a:gd name="T25" fmla="*/ 234 h 442"/>
              <a:gd name="T26" fmla="*/ 459 w 597"/>
              <a:gd name="T27" fmla="*/ 263 h 442"/>
              <a:gd name="T28" fmla="*/ 462 w 597"/>
              <a:gd name="T29" fmla="*/ 297 h 442"/>
              <a:gd name="T30" fmla="*/ 439 w 597"/>
              <a:gd name="T31" fmla="*/ 374 h 442"/>
              <a:gd name="T32" fmla="*/ 430 w 597"/>
              <a:gd name="T33" fmla="*/ 395 h 442"/>
              <a:gd name="T34" fmla="*/ 415 w 597"/>
              <a:gd name="T35" fmla="*/ 408 h 442"/>
              <a:gd name="T36" fmla="*/ 343 w 597"/>
              <a:gd name="T37" fmla="*/ 427 h 442"/>
              <a:gd name="T38" fmla="*/ 301 w 597"/>
              <a:gd name="T39" fmla="*/ 441 h 442"/>
              <a:gd name="T40" fmla="*/ 288 w 597"/>
              <a:gd name="T41" fmla="*/ 439 h 442"/>
              <a:gd name="T42" fmla="*/ 240 w 597"/>
              <a:gd name="T43" fmla="*/ 419 h 442"/>
              <a:gd name="T44" fmla="*/ 228 w 597"/>
              <a:gd name="T45" fmla="*/ 416 h 442"/>
              <a:gd name="T46" fmla="*/ 236 w 597"/>
              <a:gd name="T47" fmla="*/ 411 h 442"/>
              <a:gd name="T48" fmla="*/ 190 w 597"/>
              <a:gd name="T49" fmla="*/ 390 h 442"/>
              <a:gd name="T50" fmla="*/ 200 w 597"/>
              <a:gd name="T51" fmla="*/ 387 h 442"/>
              <a:gd name="T52" fmla="*/ 197 w 597"/>
              <a:gd name="T53" fmla="*/ 385 h 442"/>
              <a:gd name="T54" fmla="*/ 112 w 597"/>
              <a:gd name="T55" fmla="*/ 343 h 442"/>
              <a:gd name="T56" fmla="*/ 107 w 597"/>
              <a:gd name="T57" fmla="*/ 315 h 442"/>
              <a:gd name="T58" fmla="*/ 98 w 597"/>
              <a:gd name="T59" fmla="*/ 260 h 442"/>
              <a:gd name="T60" fmla="*/ 148 w 597"/>
              <a:gd name="T61" fmla="*/ 152 h 442"/>
              <a:gd name="T62" fmla="*/ 80 w 597"/>
              <a:gd name="T63" fmla="*/ 216 h 442"/>
              <a:gd name="T64" fmla="*/ 58 w 597"/>
              <a:gd name="T65" fmla="*/ 210 h 442"/>
              <a:gd name="T66" fmla="*/ 62 w 597"/>
              <a:gd name="T67" fmla="*/ 206 h 442"/>
              <a:gd name="T68" fmla="*/ 50 w 597"/>
              <a:gd name="T69" fmla="*/ 193 h 442"/>
              <a:gd name="T70" fmla="*/ 19 w 597"/>
              <a:gd name="T71" fmla="*/ 205 h 442"/>
              <a:gd name="T72" fmla="*/ 1 w 597"/>
              <a:gd name="T73" fmla="*/ 167 h 442"/>
              <a:gd name="T74" fmla="*/ 1 w 597"/>
              <a:gd name="T75" fmla="*/ 160 h 442"/>
              <a:gd name="T76" fmla="*/ 9 w 597"/>
              <a:gd name="T77" fmla="*/ 117 h 442"/>
              <a:gd name="T78" fmla="*/ 2 w 597"/>
              <a:gd name="T79" fmla="*/ 87 h 442"/>
              <a:gd name="T80" fmla="*/ 58 w 597"/>
              <a:gd name="T81" fmla="*/ 45 h 442"/>
              <a:gd name="T82" fmla="*/ 124 w 597"/>
              <a:gd name="T83" fmla="*/ 26 h 442"/>
              <a:gd name="T84" fmla="*/ 142 w 597"/>
              <a:gd name="T85" fmla="*/ 14 h 442"/>
              <a:gd name="T86" fmla="*/ 212 w 597"/>
              <a:gd name="T87" fmla="*/ 24 h 442"/>
              <a:gd name="T88" fmla="*/ 263 w 597"/>
              <a:gd name="T89" fmla="*/ 88 h 442"/>
              <a:gd name="T90" fmla="*/ 251 w 597"/>
              <a:gd name="T91" fmla="*/ 175 h 442"/>
              <a:gd name="T92" fmla="*/ 234 w 597"/>
              <a:gd name="T93" fmla="*/ 279 h 442"/>
              <a:gd name="T94" fmla="*/ 270 w 597"/>
              <a:gd name="T95" fmla="*/ 357 h 442"/>
              <a:gd name="T96" fmla="*/ 288 w 597"/>
              <a:gd name="T97" fmla="*/ 367 h 442"/>
              <a:gd name="T98" fmla="*/ 274 w 597"/>
              <a:gd name="T99" fmla="*/ 290 h 442"/>
              <a:gd name="T100" fmla="*/ 273 w 597"/>
              <a:gd name="T101" fmla="*/ 183 h 442"/>
              <a:gd name="T102" fmla="*/ 340 w 597"/>
              <a:gd name="T103" fmla="*/ 127 h 442"/>
              <a:gd name="T104" fmla="*/ 411 w 597"/>
              <a:gd name="T105" fmla="*/ 88 h 442"/>
              <a:gd name="T106" fmla="*/ 449 w 597"/>
              <a:gd name="T107" fmla="*/ 39 h 442"/>
              <a:gd name="T108" fmla="*/ 487 w 597"/>
              <a:gd name="T109" fmla="*/ 4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7" h="442">
                <a:moveTo>
                  <a:pt x="487" y="4"/>
                </a:moveTo>
                <a:cubicBezTo>
                  <a:pt x="488" y="10"/>
                  <a:pt x="490" y="16"/>
                  <a:pt x="492" y="22"/>
                </a:cubicBezTo>
                <a:cubicBezTo>
                  <a:pt x="499" y="18"/>
                  <a:pt x="506" y="13"/>
                  <a:pt x="513" y="9"/>
                </a:cubicBezTo>
                <a:cubicBezTo>
                  <a:pt x="514" y="10"/>
                  <a:pt x="516" y="11"/>
                  <a:pt x="518" y="11"/>
                </a:cubicBezTo>
                <a:cubicBezTo>
                  <a:pt x="504" y="49"/>
                  <a:pt x="541" y="61"/>
                  <a:pt x="553" y="86"/>
                </a:cubicBezTo>
                <a:cubicBezTo>
                  <a:pt x="562" y="105"/>
                  <a:pt x="571" y="124"/>
                  <a:pt x="577" y="145"/>
                </a:cubicBezTo>
                <a:cubicBezTo>
                  <a:pt x="581" y="159"/>
                  <a:pt x="569" y="162"/>
                  <a:pt x="558" y="164"/>
                </a:cubicBezTo>
                <a:cubicBezTo>
                  <a:pt x="545" y="167"/>
                  <a:pt x="530" y="160"/>
                  <a:pt x="518" y="175"/>
                </a:cubicBezTo>
                <a:cubicBezTo>
                  <a:pt x="516" y="178"/>
                  <a:pt x="502" y="173"/>
                  <a:pt x="492" y="172"/>
                </a:cubicBezTo>
                <a:cubicBezTo>
                  <a:pt x="499" y="190"/>
                  <a:pt x="512" y="191"/>
                  <a:pt x="525" y="185"/>
                </a:cubicBezTo>
                <a:cubicBezTo>
                  <a:pt x="553" y="170"/>
                  <a:pt x="570" y="171"/>
                  <a:pt x="597" y="194"/>
                </a:cubicBezTo>
                <a:cubicBezTo>
                  <a:pt x="590" y="199"/>
                  <a:pt x="583" y="209"/>
                  <a:pt x="576" y="208"/>
                </a:cubicBezTo>
                <a:cubicBezTo>
                  <a:pt x="550" y="206"/>
                  <a:pt x="532" y="224"/>
                  <a:pt x="512" y="234"/>
                </a:cubicBezTo>
                <a:cubicBezTo>
                  <a:pt x="494" y="242"/>
                  <a:pt x="478" y="253"/>
                  <a:pt x="459" y="263"/>
                </a:cubicBezTo>
                <a:cubicBezTo>
                  <a:pt x="460" y="272"/>
                  <a:pt x="460" y="284"/>
                  <a:pt x="462" y="297"/>
                </a:cubicBezTo>
                <a:cubicBezTo>
                  <a:pt x="465" y="326"/>
                  <a:pt x="456" y="351"/>
                  <a:pt x="439" y="374"/>
                </a:cubicBezTo>
                <a:cubicBezTo>
                  <a:pt x="435" y="380"/>
                  <a:pt x="434" y="389"/>
                  <a:pt x="430" y="395"/>
                </a:cubicBezTo>
                <a:cubicBezTo>
                  <a:pt x="426" y="400"/>
                  <a:pt x="421" y="407"/>
                  <a:pt x="415" y="408"/>
                </a:cubicBezTo>
                <a:cubicBezTo>
                  <a:pt x="391" y="415"/>
                  <a:pt x="366" y="420"/>
                  <a:pt x="343" y="427"/>
                </a:cubicBezTo>
                <a:cubicBezTo>
                  <a:pt x="328" y="431"/>
                  <a:pt x="310" y="424"/>
                  <a:pt x="301" y="441"/>
                </a:cubicBezTo>
                <a:cubicBezTo>
                  <a:pt x="300" y="442"/>
                  <a:pt x="290" y="442"/>
                  <a:pt x="288" y="439"/>
                </a:cubicBezTo>
                <a:cubicBezTo>
                  <a:pt x="277" y="421"/>
                  <a:pt x="259" y="419"/>
                  <a:pt x="240" y="419"/>
                </a:cubicBezTo>
                <a:cubicBezTo>
                  <a:pt x="237" y="419"/>
                  <a:pt x="234" y="418"/>
                  <a:pt x="228" y="416"/>
                </a:cubicBezTo>
                <a:cubicBezTo>
                  <a:pt x="233" y="413"/>
                  <a:pt x="235" y="411"/>
                  <a:pt x="236" y="411"/>
                </a:cubicBezTo>
                <a:cubicBezTo>
                  <a:pt x="222" y="404"/>
                  <a:pt x="207" y="397"/>
                  <a:pt x="190" y="390"/>
                </a:cubicBezTo>
                <a:cubicBezTo>
                  <a:pt x="195" y="388"/>
                  <a:pt x="197" y="388"/>
                  <a:pt x="200" y="387"/>
                </a:cubicBezTo>
                <a:cubicBezTo>
                  <a:pt x="199" y="386"/>
                  <a:pt x="198" y="385"/>
                  <a:pt x="197" y="385"/>
                </a:cubicBezTo>
                <a:cubicBezTo>
                  <a:pt x="164" y="381"/>
                  <a:pt x="139" y="360"/>
                  <a:pt x="112" y="343"/>
                </a:cubicBezTo>
                <a:cubicBezTo>
                  <a:pt x="106" y="340"/>
                  <a:pt x="108" y="325"/>
                  <a:pt x="107" y="315"/>
                </a:cubicBezTo>
                <a:cubicBezTo>
                  <a:pt x="104" y="297"/>
                  <a:pt x="101" y="279"/>
                  <a:pt x="98" y="260"/>
                </a:cubicBezTo>
                <a:cubicBezTo>
                  <a:pt x="109" y="224"/>
                  <a:pt x="118" y="183"/>
                  <a:pt x="148" y="152"/>
                </a:cubicBezTo>
                <a:cubicBezTo>
                  <a:pt x="123" y="143"/>
                  <a:pt x="87" y="177"/>
                  <a:pt x="80" y="216"/>
                </a:cubicBezTo>
                <a:cubicBezTo>
                  <a:pt x="73" y="214"/>
                  <a:pt x="66" y="212"/>
                  <a:pt x="58" y="210"/>
                </a:cubicBezTo>
                <a:cubicBezTo>
                  <a:pt x="60" y="209"/>
                  <a:pt x="61" y="207"/>
                  <a:pt x="62" y="206"/>
                </a:cubicBezTo>
                <a:cubicBezTo>
                  <a:pt x="58" y="201"/>
                  <a:pt x="53" y="193"/>
                  <a:pt x="50" y="193"/>
                </a:cubicBezTo>
                <a:cubicBezTo>
                  <a:pt x="39" y="196"/>
                  <a:pt x="28" y="201"/>
                  <a:pt x="19" y="205"/>
                </a:cubicBezTo>
                <a:cubicBezTo>
                  <a:pt x="13" y="193"/>
                  <a:pt x="7" y="180"/>
                  <a:pt x="1" y="167"/>
                </a:cubicBezTo>
                <a:cubicBezTo>
                  <a:pt x="1" y="165"/>
                  <a:pt x="0" y="162"/>
                  <a:pt x="1" y="160"/>
                </a:cubicBezTo>
                <a:cubicBezTo>
                  <a:pt x="13" y="147"/>
                  <a:pt x="7" y="131"/>
                  <a:pt x="9" y="117"/>
                </a:cubicBezTo>
                <a:cubicBezTo>
                  <a:pt x="9" y="108"/>
                  <a:pt x="5" y="99"/>
                  <a:pt x="2" y="87"/>
                </a:cubicBezTo>
                <a:cubicBezTo>
                  <a:pt x="16" y="72"/>
                  <a:pt x="36" y="58"/>
                  <a:pt x="58" y="45"/>
                </a:cubicBezTo>
                <a:cubicBezTo>
                  <a:pt x="80" y="32"/>
                  <a:pt x="101" y="29"/>
                  <a:pt x="124" y="26"/>
                </a:cubicBezTo>
                <a:cubicBezTo>
                  <a:pt x="130" y="26"/>
                  <a:pt x="136" y="17"/>
                  <a:pt x="142" y="14"/>
                </a:cubicBezTo>
                <a:cubicBezTo>
                  <a:pt x="168" y="0"/>
                  <a:pt x="189" y="15"/>
                  <a:pt x="212" y="24"/>
                </a:cubicBezTo>
                <a:cubicBezTo>
                  <a:pt x="244" y="36"/>
                  <a:pt x="263" y="55"/>
                  <a:pt x="263" y="88"/>
                </a:cubicBezTo>
                <a:cubicBezTo>
                  <a:pt x="263" y="117"/>
                  <a:pt x="256" y="146"/>
                  <a:pt x="251" y="175"/>
                </a:cubicBezTo>
                <a:cubicBezTo>
                  <a:pt x="245" y="209"/>
                  <a:pt x="225" y="243"/>
                  <a:pt x="234" y="279"/>
                </a:cubicBezTo>
                <a:cubicBezTo>
                  <a:pt x="241" y="306"/>
                  <a:pt x="257" y="331"/>
                  <a:pt x="270" y="357"/>
                </a:cubicBezTo>
                <a:cubicBezTo>
                  <a:pt x="272" y="361"/>
                  <a:pt x="280" y="363"/>
                  <a:pt x="288" y="367"/>
                </a:cubicBezTo>
                <a:cubicBezTo>
                  <a:pt x="292" y="338"/>
                  <a:pt x="283" y="314"/>
                  <a:pt x="274" y="290"/>
                </a:cubicBezTo>
                <a:cubicBezTo>
                  <a:pt x="260" y="255"/>
                  <a:pt x="260" y="220"/>
                  <a:pt x="273" y="183"/>
                </a:cubicBezTo>
                <a:cubicBezTo>
                  <a:pt x="286" y="149"/>
                  <a:pt x="309" y="137"/>
                  <a:pt x="340" y="127"/>
                </a:cubicBezTo>
                <a:cubicBezTo>
                  <a:pt x="366" y="119"/>
                  <a:pt x="393" y="111"/>
                  <a:pt x="411" y="88"/>
                </a:cubicBezTo>
                <a:cubicBezTo>
                  <a:pt x="424" y="72"/>
                  <a:pt x="435" y="55"/>
                  <a:pt x="449" y="39"/>
                </a:cubicBezTo>
                <a:cubicBezTo>
                  <a:pt x="459" y="27"/>
                  <a:pt x="472" y="17"/>
                  <a:pt x="487" y="4"/>
                </a:cubicBezTo>
                <a:close/>
              </a:path>
            </a:pathLst>
          </a:custGeom>
          <a:solidFill>
            <a:srgbClr val="124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DF3AE301-55D6-3547-8DC4-E76F4FBA175B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453313" y="2495551"/>
            <a:ext cx="1509712" cy="2632075"/>
            <a:chOff x="4695" y="1572"/>
            <a:chExt cx="951" cy="1658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2E75DA8-118E-A1EE-B759-924DC5CC9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1572"/>
              <a:ext cx="525" cy="1652"/>
            </a:xfrm>
            <a:custGeom>
              <a:avLst/>
              <a:gdLst>
                <a:gd name="T0" fmla="*/ 314 w 496"/>
                <a:gd name="T1" fmla="*/ 1501 h 1560"/>
                <a:gd name="T2" fmla="*/ 245 w 496"/>
                <a:gd name="T3" fmla="*/ 1452 h 1560"/>
                <a:gd name="T4" fmla="*/ 286 w 496"/>
                <a:gd name="T5" fmla="*/ 1166 h 1560"/>
                <a:gd name="T6" fmla="*/ 345 w 496"/>
                <a:gd name="T7" fmla="*/ 1149 h 1560"/>
                <a:gd name="T8" fmla="*/ 385 w 496"/>
                <a:gd name="T9" fmla="*/ 972 h 1560"/>
                <a:gd name="T10" fmla="*/ 395 w 496"/>
                <a:gd name="T11" fmla="*/ 930 h 1560"/>
                <a:gd name="T12" fmla="*/ 401 w 496"/>
                <a:gd name="T13" fmla="*/ 848 h 1560"/>
                <a:gd name="T14" fmla="*/ 401 w 496"/>
                <a:gd name="T15" fmla="*/ 821 h 1560"/>
                <a:gd name="T16" fmla="*/ 399 w 496"/>
                <a:gd name="T17" fmla="*/ 706 h 1560"/>
                <a:gd name="T18" fmla="*/ 496 w 496"/>
                <a:gd name="T19" fmla="*/ 692 h 1560"/>
                <a:gd name="T20" fmla="*/ 399 w 496"/>
                <a:gd name="T21" fmla="*/ 680 h 1560"/>
                <a:gd name="T22" fmla="*/ 380 w 496"/>
                <a:gd name="T23" fmla="*/ 518 h 1560"/>
                <a:gd name="T24" fmla="*/ 389 w 496"/>
                <a:gd name="T25" fmla="*/ 496 h 1560"/>
                <a:gd name="T26" fmla="*/ 365 w 496"/>
                <a:gd name="T27" fmla="*/ 332 h 1560"/>
                <a:gd name="T28" fmla="*/ 306 w 496"/>
                <a:gd name="T29" fmla="*/ 247 h 1560"/>
                <a:gd name="T30" fmla="*/ 353 w 496"/>
                <a:gd name="T31" fmla="*/ 177 h 1560"/>
                <a:gd name="T32" fmla="*/ 356 w 496"/>
                <a:gd name="T33" fmla="*/ 123 h 1560"/>
                <a:gd name="T34" fmla="*/ 349 w 496"/>
                <a:gd name="T35" fmla="*/ 47 h 1560"/>
                <a:gd name="T36" fmla="*/ 197 w 496"/>
                <a:gd name="T37" fmla="*/ 33 h 1560"/>
                <a:gd name="T38" fmla="*/ 188 w 496"/>
                <a:gd name="T39" fmla="*/ 164 h 1560"/>
                <a:gd name="T40" fmla="*/ 115 w 496"/>
                <a:gd name="T41" fmla="*/ 253 h 1560"/>
                <a:gd name="T42" fmla="*/ 29 w 496"/>
                <a:gd name="T43" fmla="*/ 366 h 1560"/>
                <a:gd name="T44" fmla="*/ 32 w 496"/>
                <a:gd name="T45" fmla="*/ 477 h 1560"/>
                <a:gd name="T46" fmla="*/ 56 w 496"/>
                <a:gd name="T47" fmla="*/ 581 h 1560"/>
                <a:gd name="T48" fmla="*/ 64 w 496"/>
                <a:gd name="T49" fmla="*/ 693 h 1560"/>
                <a:gd name="T50" fmla="*/ 84 w 496"/>
                <a:gd name="T51" fmla="*/ 841 h 1560"/>
                <a:gd name="T52" fmla="*/ 117 w 496"/>
                <a:gd name="T53" fmla="*/ 972 h 1560"/>
                <a:gd name="T54" fmla="*/ 130 w 496"/>
                <a:gd name="T55" fmla="*/ 1021 h 1560"/>
                <a:gd name="T56" fmla="*/ 126 w 496"/>
                <a:gd name="T57" fmla="*/ 1109 h 1560"/>
                <a:gd name="T58" fmla="*/ 80 w 496"/>
                <a:gd name="T59" fmla="*/ 1202 h 1560"/>
                <a:gd name="T60" fmla="*/ 23 w 496"/>
                <a:gd name="T61" fmla="*/ 1465 h 1560"/>
                <a:gd name="T62" fmla="*/ 121 w 496"/>
                <a:gd name="T63" fmla="*/ 1517 h 1560"/>
                <a:gd name="T64" fmla="*/ 162 w 496"/>
                <a:gd name="T65" fmla="*/ 1553 h 1560"/>
                <a:gd name="T66" fmla="*/ 377 w 496"/>
                <a:gd name="T67" fmla="*/ 1556 h 1560"/>
                <a:gd name="T68" fmla="*/ 364 w 496"/>
                <a:gd name="T69" fmla="*/ 1515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" h="1560">
                  <a:moveTo>
                    <a:pt x="364" y="1515"/>
                  </a:moveTo>
                  <a:cubicBezTo>
                    <a:pt x="346" y="1515"/>
                    <a:pt x="330" y="1509"/>
                    <a:pt x="314" y="1501"/>
                  </a:cubicBezTo>
                  <a:cubicBezTo>
                    <a:pt x="297" y="1492"/>
                    <a:pt x="282" y="1479"/>
                    <a:pt x="265" y="1473"/>
                  </a:cubicBezTo>
                  <a:cubicBezTo>
                    <a:pt x="252" y="1468"/>
                    <a:pt x="247" y="1462"/>
                    <a:pt x="245" y="1452"/>
                  </a:cubicBezTo>
                  <a:cubicBezTo>
                    <a:pt x="239" y="1417"/>
                    <a:pt x="239" y="1381"/>
                    <a:pt x="250" y="1347"/>
                  </a:cubicBezTo>
                  <a:cubicBezTo>
                    <a:pt x="267" y="1288"/>
                    <a:pt x="289" y="1230"/>
                    <a:pt x="286" y="1166"/>
                  </a:cubicBezTo>
                  <a:cubicBezTo>
                    <a:pt x="285" y="1146"/>
                    <a:pt x="296" y="1139"/>
                    <a:pt x="316" y="1143"/>
                  </a:cubicBezTo>
                  <a:cubicBezTo>
                    <a:pt x="326" y="1146"/>
                    <a:pt x="336" y="1147"/>
                    <a:pt x="345" y="1149"/>
                  </a:cubicBezTo>
                  <a:cubicBezTo>
                    <a:pt x="359" y="1152"/>
                    <a:pt x="365" y="1146"/>
                    <a:pt x="364" y="1134"/>
                  </a:cubicBezTo>
                  <a:cubicBezTo>
                    <a:pt x="363" y="1079"/>
                    <a:pt x="383" y="1027"/>
                    <a:pt x="385" y="972"/>
                  </a:cubicBezTo>
                  <a:cubicBezTo>
                    <a:pt x="386" y="971"/>
                    <a:pt x="387" y="969"/>
                    <a:pt x="388" y="967"/>
                  </a:cubicBezTo>
                  <a:cubicBezTo>
                    <a:pt x="392" y="955"/>
                    <a:pt x="397" y="943"/>
                    <a:pt x="395" y="930"/>
                  </a:cubicBezTo>
                  <a:cubicBezTo>
                    <a:pt x="392" y="905"/>
                    <a:pt x="395" y="879"/>
                    <a:pt x="400" y="855"/>
                  </a:cubicBezTo>
                  <a:cubicBezTo>
                    <a:pt x="400" y="852"/>
                    <a:pt x="401" y="850"/>
                    <a:pt x="401" y="848"/>
                  </a:cubicBezTo>
                  <a:cubicBezTo>
                    <a:pt x="402" y="845"/>
                    <a:pt x="402" y="842"/>
                    <a:pt x="402" y="839"/>
                  </a:cubicBezTo>
                  <a:cubicBezTo>
                    <a:pt x="403" y="832"/>
                    <a:pt x="402" y="826"/>
                    <a:pt x="401" y="821"/>
                  </a:cubicBezTo>
                  <a:cubicBezTo>
                    <a:pt x="406" y="795"/>
                    <a:pt x="411" y="769"/>
                    <a:pt x="402" y="741"/>
                  </a:cubicBezTo>
                  <a:cubicBezTo>
                    <a:pt x="398" y="730"/>
                    <a:pt x="400" y="718"/>
                    <a:pt x="399" y="706"/>
                  </a:cubicBezTo>
                  <a:cubicBezTo>
                    <a:pt x="397" y="694"/>
                    <a:pt x="403" y="692"/>
                    <a:pt x="414" y="692"/>
                  </a:cubicBezTo>
                  <a:cubicBezTo>
                    <a:pt x="441" y="693"/>
                    <a:pt x="469" y="692"/>
                    <a:pt x="496" y="692"/>
                  </a:cubicBezTo>
                  <a:cubicBezTo>
                    <a:pt x="468" y="689"/>
                    <a:pt x="439" y="688"/>
                    <a:pt x="411" y="689"/>
                  </a:cubicBezTo>
                  <a:cubicBezTo>
                    <a:pt x="405" y="689"/>
                    <a:pt x="399" y="689"/>
                    <a:pt x="399" y="680"/>
                  </a:cubicBezTo>
                  <a:cubicBezTo>
                    <a:pt x="403" y="635"/>
                    <a:pt x="393" y="593"/>
                    <a:pt x="380" y="551"/>
                  </a:cubicBezTo>
                  <a:cubicBezTo>
                    <a:pt x="376" y="539"/>
                    <a:pt x="382" y="529"/>
                    <a:pt x="380" y="518"/>
                  </a:cubicBezTo>
                  <a:cubicBezTo>
                    <a:pt x="381" y="517"/>
                    <a:pt x="382" y="517"/>
                    <a:pt x="383" y="516"/>
                  </a:cubicBezTo>
                  <a:cubicBezTo>
                    <a:pt x="389" y="511"/>
                    <a:pt x="391" y="503"/>
                    <a:pt x="389" y="496"/>
                  </a:cubicBezTo>
                  <a:cubicBezTo>
                    <a:pt x="380" y="453"/>
                    <a:pt x="381" y="409"/>
                    <a:pt x="377" y="365"/>
                  </a:cubicBezTo>
                  <a:cubicBezTo>
                    <a:pt x="376" y="354"/>
                    <a:pt x="375" y="341"/>
                    <a:pt x="365" y="332"/>
                  </a:cubicBezTo>
                  <a:cubicBezTo>
                    <a:pt x="356" y="293"/>
                    <a:pt x="332" y="268"/>
                    <a:pt x="291" y="250"/>
                  </a:cubicBezTo>
                  <a:cubicBezTo>
                    <a:pt x="300" y="248"/>
                    <a:pt x="303" y="248"/>
                    <a:pt x="306" y="247"/>
                  </a:cubicBezTo>
                  <a:cubicBezTo>
                    <a:pt x="324" y="240"/>
                    <a:pt x="344" y="236"/>
                    <a:pt x="340" y="209"/>
                  </a:cubicBezTo>
                  <a:cubicBezTo>
                    <a:pt x="338" y="198"/>
                    <a:pt x="343" y="184"/>
                    <a:pt x="353" y="177"/>
                  </a:cubicBezTo>
                  <a:cubicBezTo>
                    <a:pt x="362" y="171"/>
                    <a:pt x="362" y="166"/>
                    <a:pt x="357" y="157"/>
                  </a:cubicBezTo>
                  <a:cubicBezTo>
                    <a:pt x="351" y="147"/>
                    <a:pt x="348" y="135"/>
                    <a:pt x="356" y="123"/>
                  </a:cubicBezTo>
                  <a:cubicBezTo>
                    <a:pt x="360" y="118"/>
                    <a:pt x="357" y="112"/>
                    <a:pt x="357" y="106"/>
                  </a:cubicBezTo>
                  <a:cubicBezTo>
                    <a:pt x="354" y="86"/>
                    <a:pt x="341" y="68"/>
                    <a:pt x="349" y="47"/>
                  </a:cubicBezTo>
                  <a:cubicBezTo>
                    <a:pt x="350" y="44"/>
                    <a:pt x="348" y="40"/>
                    <a:pt x="344" y="37"/>
                  </a:cubicBezTo>
                  <a:cubicBezTo>
                    <a:pt x="296" y="1"/>
                    <a:pt x="248" y="0"/>
                    <a:pt x="197" y="33"/>
                  </a:cubicBezTo>
                  <a:cubicBezTo>
                    <a:pt x="182" y="42"/>
                    <a:pt x="172" y="55"/>
                    <a:pt x="171" y="73"/>
                  </a:cubicBezTo>
                  <a:cubicBezTo>
                    <a:pt x="170" y="105"/>
                    <a:pt x="174" y="135"/>
                    <a:pt x="188" y="164"/>
                  </a:cubicBezTo>
                  <a:cubicBezTo>
                    <a:pt x="199" y="185"/>
                    <a:pt x="194" y="206"/>
                    <a:pt x="173" y="219"/>
                  </a:cubicBezTo>
                  <a:cubicBezTo>
                    <a:pt x="154" y="231"/>
                    <a:pt x="134" y="242"/>
                    <a:pt x="115" y="253"/>
                  </a:cubicBezTo>
                  <a:cubicBezTo>
                    <a:pt x="92" y="266"/>
                    <a:pt x="72" y="282"/>
                    <a:pt x="54" y="301"/>
                  </a:cubicBezTo>
                  <a:cubicBezTo>
                    <a:pt x="37" y="319"/>
                    <a:pt x="28" y="341"/>
                    <a:pt x="29" y="366"/>
                  </a:cubicBezTo>
                  <a:cubicBezTo>
                    <a:pt x="30" y="397"/>
                    <a:pt x="30" y="427"/>
                    <a:pt x="26" y="458"/>
                  </a:cubicBezTo>
                  <a:cubicBezTo>
                    <a:pt x="25" y="465"/>
                    <a:pt x="24" y="473"/>
                    <a:pt x="32" y="477"/>
                  </a:cubicBezTo>
                  <a:cubicBezTo>
                    <a:pt x="44" y="488"/>
                    <a:pt x="48" y="502"/>
                    <a:pt x="47" y="518"/>
                  </a:cubicBezTo>
                  <a:cubicBezTo>
                    <a:pt x="47" y="540"/>
                    <a:pt x="49" y="561"/>
                    <a:pt x="56" y="581"/>
                  </a:cubicBezTo>
                  <a:cubicBezTo>
                    <a:pt x="58" y="603"/>
                    <a:pt x="60" y="626"/>
                    <a:pt x="61" y="648"/>
                  </a:cubicBezTo>
                  <a:cubicBezTo>
                    <a:pt x="65" y="663"/>
                    <a:pt x="61" y="678"/>
                    <a:pt x="64" y="693"/>
                  </a:cubicBezTo>
                  <a:cubicBezTo>
                    <a:pt x="75" y="737"/>
                    <a:pt x="67" y="784"/>
                    <a:pt x="81" y="828"/>
                  </a:cubicBezTo>
                  <a:cubicBezTo>
                    <a:pt x="83" y="832"/>
                    <a:pt x="80" y="837"/>
                    <a:pt x="84" y="841"/>
                  </a:cubicBezTo>
                  <a:cubicBezTo>
                    <a:pt x="89" y="859"/>
                    <a:pt x="96" y="879"/>
                    <a:pt x="104" y="894"/>
                  </a:cubicBezTo>
                  <a:cubicBezTo>
                    <a:pt x="116" y="921"/>
                    <a:pt x="115" y="946"/>
                    <a:pt x="117" y="972"/>
                  </a:cubicBezTo>
                  <a:cubicBezTo>
                    <a:pt x="114" y="977"/>
                    <a:pt x="119" y="980"/>
                    <a:pt x="120" y="985"/>
                  </a:cubicBezTo>
                  <a:cubicBezTo>
                    <a:pt x="120" y="997"/>
                    <a:pt x="124" y="1009"/>
                    <a:pt x="130" y="1021"/>
                  </a:cubicBezTo>
                  <a:cubicBezTo>
                    <a:pt x="138" y="1034"/>
                    <a:pt x="139" y="1047"/>
                    <a:pt x="134" y="1063"/>
                  </a:cubicBezTo>
                  <a:cubicBezTo>
                    <a:pt x="129" y="1078"/>
                    <a:pt x="127" y="1094"/>
                    <a:pt x="126" y="1109"/>
                  </a:cubicBezTo>
                  <a:cubicBezTo>
                    <a:pt x="125" y="1115"/>
                    <a:pt x="125" y="1119"/>
                    <a:pt x="121" y="1124"/>
                  </a:cubicBezTo>
                  <a:cubicBezTo>
                    <a:pt x="100" y="1146"/>
                    <a:pt x="88" y="1173"/>
                    <a:pt x="80" y="1202"/>
                  </a:cubicBezTo>
                  <a:cubicBezTo>
                    <a:pt x="65" y="1256"/>
                    <a:pt x="61" y="1311"/>
                    <a:pt x="59" y="1366"/>
                  </a:cubicBezTo>
                  <a:cubicBezTo>
                    <a:pt x="57" y="1404"/>
                    <a:pt x="45" y="1435"/>
                    <a:pt x="23" y="1465"/>
                  </a:cubicBezTo>
                  <a:cubicBezTo>
                    <a:pt x="0" y="1494"/>
                    <a:pt x="3" y="1500"/>
                    <a:pt x="38" y="1508"/>
                  </a:cubicBezTo>
                  <a:cubicBezTo>
                    <a:pt x="65" y="1514"/>
                    <a:pt x="93" y="1516"/>
                    <a:pt x="121" y="1517"/>
                  </a:cubicBezTo>
                  <a:cubicBezTo>
                    <a:pt x="130" y="1517"/>
                    <a:pt x="143" y="1515"/>
                    <a:pt x="141" y="1531"/>
                  </a:cubicBezTo>
                  <a:cubicBezTo>
                    <a:pt x="138" y="1548"/>
                    <a:pt x="147" y="1552"/>
                    <a:pt x="162" y="1553"/>
                  </a:cubicBezTo>
                  <a:cubicBezTo>
                    <a:pt x="222" y="1557"/>
                    <a:pt x="282" y="1560"/>
                    <a:pt x="343" y="1560"/>
                  </a:cubicBezTo>
                  <a:cubicBezTo>
                    <a:pt x="354" y="1559"/>
                    <a:pt x="366" y="1558"/>
                    <a:pt x="377" y="1556"/>
                  </a:cubicBezTo>
                  <a:cubicBezTo>
                    <a:pt x="384" y="1555"/>
                    <a:pt x="391" y="1551"/>
                    <a:pt x="389" y="1543"/>
                  </a:cubicBezTo>
                  <a:cubicBezTo>
                    <a:pt x="385" y="1530"/>
                    <a:pt x="383" y="1516"/>
                    <a:pt x="364" y="1515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6C4AA2B-4600-FC43-9813-BAF4A0F6C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1" y="1652"/>
              <a:ext cx="545" cy="1578"/>
            </a:xfrm>
            <a:custGeom>
              <a:avLst/>
              <a:gdLst>
                <a:gd name="T0" fmla="*/ 469 w 515"/>
                <a:gd name="T1" fmla="*/ 212 h 1490"/>
                <a:gd name="T2" fmla="*/ 444 w 515"/>
                <a:gd name="T3" fmla="*/ 256 h 1490"/>
                <a:gd name="T4" fmla="*/ 435 w 515"/>
                <a:gd name="T5" fmla="*/ 216 h 1490"/>
                <a:gd name="T6" fmla="*/ 433 w 515"/>
                <a:gd name="T7" fmla="*/ 213 h 1490"/>
                <a:gd name="T8" fmla="*/ 416 w 515"/>
                <a:gd name="T9" fmla="*/ 197 h 1490"/>
                <a:gd name="T10" fmla="*/ 433 w 515"/>
                <a:gd name="T11" fmla="*/ 198 h 1490"/>
                <a:gd name="T12" fmla="*/ 394 w 515"/>
                <a:gd name="T13" fmla="*/ 194 h 1490"/>
                <a:gd name="T14" fmla="*/ 335 w 515"/>
                <a:gd name="T15" fmla="*/ 264 h 1490"/>
                <a:gd name="T16" fmla="*/ 292 w 515"/>
                <a:gd name="T17" fmla="*/ 226 h 1490"/>
                <a:gd name="T18" fmla="*/ 337 w 515"/>
                <a:gd name="T19" fmla="*/ 156 h 1490"/>
                <a:gd name="T20" fmla="*/ 339 w 515"/>
                <a:gd name="T21" fmla="*/ 102 h 1490"/>
                <a:gd name="T22" fmla="*/ 207 w 515"/>
                <a:gd name="T23" fmla="*/ 6 h 1490"/>
                <a:gd name="T24" fmla="*/ 109 w 515"/>
                <a:gd name="T25" fmla="*/ 116 h 1490"/>
                <a:gd name="T26" fmla="*/ 56 w 515"/>
                <a:gd name="T27" fmla="*/ 408 h 1490"/>
                <a:gd name="T28" fmla="*/ 67 w 515"/>
                <a:gd name="T29" fmla="*/ 469 h 1490"/>
                <a:gd name="T30" fmla="*/ 102 w 515"/>
                <a:gd name="T31" fmla="*/ 498 h 1490"/>
                <a:gd name="T32" fmla="*/ 109 w 515"/>
                <a:gd name="T33" fmla="*/ 500 h 1490"/>
                <a:gd name="T34" fmla="*/ 132 w 515"/>
                <a:gd name="T35" fmla="*/ 591 h 1490"/>
                <a:gd name="T36" fmla="*/ 120 w 515"/>
                <a:gd name="T37" fmla="*/ 784 h 1490"/>
                <a:gd name="T38" fmla="*/ 123 w 515"/>
                <a:gd name="T39" fmla="*/ 892 h 1490"/>
                <a:gd name="T40" fmla="*/ 141 w 515"/>
                <a:gd name="T41" fmla="*/ 907 h 1490"/>
                <a:gd name="T42" fmla="*/ 16 w 515"/>
                <a:gd name="T43" fmla="*/ 1417 h 1490"/>
                <a:gd name="T44" fmla="*/ 29 w 515"/>
                <a:gd name="T45" fmla="*/ 1466 h 1490"/>
                <a:gd name="T46" fmla="*/ 115 w 515"/>
                <a:gd name="T47" fmla="*/ 1468 h 1490"/>
                <a:gd name="T48" fmla="*/ 184 w 515"/>
                <a:gd name="T49" fmla="*/ 1273 h 1490"/>
                <a:gd name="T50" fmla="*/ 237 w 515"/>
                <a:gd name="T51" fmla="*/ 1060 h 1490"/>
                <a:gd name="T52" fmla="*/ 259 w 515"/>
                <a:gd name="T53" fmla="*/ 976 h 1490"/>
                <a:gd name="T54" fmla="*/ 244 w 515"/>
                <a:gd name="T55" fmla="*/ 1155 h 1490"/>
                <a:gd name="T56" fmla="*/ 218 w 515"/>
                <a:gd name="T57" fmla="*/ 1481 h 1490"/>
                <a:gd name="T58" fmla="*/ 355 w 515"/>
                <a:gd name="T59" fmla="*/ 1483 h 1490"/>
                <a:gd name="T60" fmla="*/ 365 w 515"/>
                <a:gd name="T61" fmla="*/ 1454 h 1490"/>
                <a:gd name="T62" fmla="*/ 344 w 515"/>
                <a:gd name="T63" fmla="*/ 1354 h 1490"/>
                <a:gd name="T64" fmla="*/ 398 w 515"/>
                <a:gd name="T65" fmla="*/ 892 h 1490"/>
                <a:gd name="T66" fmla="*/ 411 w 515"/>
                <a:gd name="T67" fmla="*/ 825 h 1490"/>
                <a:gd name="T68" fmla="*/ 434 w 515"/>
                <a:gd name="T69" fmla="*/ 770 h 1490"/>
                <a:gd name="T70" fmla="*/ 386 w 515"/>
                <a:gd name="T71" fmla="*/ 619 h 1490"/>
                <a:gd name="T72" fmla="*/ 385 w 515"/>
                <a:gd name="T73" fmla="*/ 518 h 1490"/>
                <a:gd name="T74" fmla="*/ 478 w 515"/>
                <a:gd name="T75" fmla="*/ 469 h 1490"/>
                <a:gd name="T76" fmla="*/ 486 w 515"/>
                <a:gd name="T77" fmla="*/ 419 h 1490"/>
                <a:gd name="T78" fmla="*/ 471 w 515"/>
                <a:gd name="T79" fmla="*/ 215 h 1490"/>
                <a:gd name="T80" fmla="*/ 259 w 515"/>
                <a:gd name="T81" fmla="*/ 966 h 1490"/>
                <a:gd name="T82" fmla="*/ 259 w 515"/>
                <a:gd name="T83" fmla="*/ 963 h 1490"/>
                <a:gd name="T84" fmla="*/ 361 w 515"/>
                <a:gd name="T85" fmla="*/ 290 h 1490"/>
                <a:gd name="T86" fmla="*/ 409 w 515"/>
                <a:gd name="T87" fmla="*/ 236 h 1490"/>
                <a:gd name="T88" fmla="*/ 433 w 515"/>
                <a:gd name="T89" fmla="*/ 253 h 1490"/>
                <a:gd name="T90" fmla="*/ 426 w 515"/>
                <a:gd name="T91" fmla="*/ 252 h 1490"/>
                <a:gd name="T92" fmla="*/ 419 w 515"/>
                <a:gd name="T93" fmla="*/ 274 h 1490"/>
                <a:gd name="T94" fmla="*/ 431 w 515"/>
                <a:gd name="T95" fmla="*/ 398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5" h="1490">
                  <a:moveTo>
                    <a:pt x="471" y="215"/>
                  </a:moveTo>
                  <a:cubicBezTo>
                    <a:pt x="470" y="215"/>
                    <a:pt x="470" y="213"/>
                    <a:pt x="469" y="212"/>
                  </a:cubicBezTo>
                  <a:cubicBezTo>
                    <a:pt x="464" y="201"/>
                    <a:pt x="457" y="205"/>
                    <a:pt x="450" y="209"/>
                  </a:cubicBezTo>
                  <a:cubicBezTo>
                    <a:pt x="451" y="225"/>
                    <a:pt x="446" y="240"/>
                    <a:pt x="444" y="256"/>
                  </a:cubicBezTo>
                  <a:cubicBezTo>
                    <a:pt x="444" y="255"/>
                    <a:pt x="443" y="254"/>
                    <a:pt x="442" y="253"/>
                  </a:cubicBezTo>
                  <a:cubicBezTo>
                    <a:pt x="449" y="232"/>
                    <a:pt x="447" y="220"/>
                    <a:pt x="435" y="216"/>
                  </a:cubicBezTo>
                  <a:cubicBezTo>
                    <a:pt x="434" y="216"/>
                    <a:pt x="434" y="216"/>
                    <a:pt x="434" y="216"/>
                  </a:cubicBezTo>
                  <a:cubicBezTo>
                    <a:pt x="434" y="215"/>
                    <a:pt x="434" y="214"/>
                    <a:pt x="433" y="213"/>
                  </a:cubicBezTo>
                  <a:cubicBezTo>
                    <a:pt x="421" y="215"/>
                    <a:pt x="417" y="208"/>
                    <a:pt x="415" y="198"/>
                  </a:cubicBezTo>
                  <a:cubicBezTo>
                    <a:pt x="415" y="197"/>
                    <a:pt x="416" y="196"/>
                    <a:pt x="416" y="197"/>
                  </a:cubicBezTo>
                  <a:cubicBezTo>
                    <a:pt x="424" y="191"/>
                    <a:pt x="426" y="204"/>
                    <a:pt x="432" y="200"/>
                  </a:cubicBezTo>
                  <a:cubicBezTo>
                    <a:pt x="433" y="199"/>
                    <a:pt x="433" y="198"/>
                    <a:pt x="433" y="198"/>
                  </a:cubicBezTo>
                  <a:cubicBezTo>
                    <a:pt x="432" y="185"/>
                    <a:pt x="421" y="183"/>
                    <a:pt x="411" y="181"/>
                  </a:cubicBezTo>
                  <a:cubicBezTo>
                    <a:pt x="401" y="178"/>
                    <a:pt x="399" y="188"/>
                    <a:pt x="394" y="194"/>
                  </a:cubicBezTo>
                  <a:cubicBezTo>
                    <a:pt x="374" y="217"/>
                    <a:pt x="367" y="251"/>
                    <a:pt x="337" y="266"/>
                  </a:cubicBezTo>
                  <a:cubicBezTo>
                    <a:pt x="336" y="266"/>
                    <a:pt x="336" y="265"/>
                    <a:pt x="335" y="264"/>
                  </a:cubicBezTo>
                  <a:cubicBezTo>
                    <a:pt x="319" y="245"/>
                    <a:pt x="297" y="237"/>
                    <a:pt x="272" y="231"/>
                  </a:cubicBezTo>
                  <a:cubicBezTo>
                    <a:pt x="280" y="228"/>
                    <a:pt x="286" y="226"/>
                    <a:pt x="292" y="226"/>
                  </a:cubicBezTo>
                  <a:cubicBezTo>
                    <a:pt x="311" y="226"/>
                    <a:pt x="320" y="217"/>
                    <a:pt x="320" y="198"/>
                  </a:cubicBezTo>
                  <a:cubicBezTo>
                    <a:pt x="321" y="182"/>
                    <a:pt x="327" y="168"/>
                    <a:pt x="337" y="156"/>
                  </a:cubicBezTo>
                  <a:cubicBezTo>
                    <a:pt x="337" y="154"/>
                    <a:pt x="337" y="151"/>
                    <a:pt x="337" y="149"/>
                  </a:cubicBezTo>
                  <a:cubicBezTo>
                    <a:pt x="334" y="133"/>
                    <a:pt x="331" y="119"/>
                    <a:pt x="339" y="102"/>
                  </a:cubicBezTo>
                  <a:cubicBezTo>
                    <a:pt x="349" y="82"/>
                    <a:pt x="344" y="57"/>
                    <a:pt x="326" y="41"/>
                  </a:cubicBezTo>
                  <a:cubicBezTo>
                    <a:pt x="292" y="13"/>
                    <a:pt x="250" y="0"/>
                    <a:pt x="207" y="6"/>
                  </a:cubicBezTo>
                  <a:cubicBezTo>
                    <a:pt x="162" y="11"/>
                    <a:pt x="136" y="42"/>
                    <a:pt x="126" y="86"/>
                  </a:cubicBezTo>
                  <a:cubicBezTo>
                    <a:pt x="123" y="97"/>
                    <a:pt x="121" y="109"/>
                    <a:pt x="109" y="116"/>
                  </a:cubicBezTo>
                  <a:cubicBezTo>
                    <a:pt x="91" y="128"/>
                    <a:pt x="80" y="146"/>
                    <a:pt x="75" y="166"/>
                  </a:cubicBezTo>
                  <a:cubicBezTo>
                    <a:pt x="57" y="245"/>
                    <a:pt x="39" y="325"/>
                    <a:pt x="56" y="408"/>
                  </a:cubicBezTo>
                  <a:cubicBezTo>
                    <a:pt x="59" y="421"/>
                    <a:pt x="61" y="435"/>
                    <a:pt x="57" y="449"/>
                  </a:cubicBezTo>
                  <a:cubicBezTo>
                    <a:pt x="55" y="458"/>
                    <a:pt x="62" y="469"/>
                    <a:pt x="67" y="469"/>
                  </a:cubicBezTo>
                  <a:cubicBezTo>
                    <a:pt x="87" y="468"/>
                    <a:pt x="88" y="488"/>
                    <a:pt x="99" y="496"/>
                  </a:cubicBezTo>
                  <a:cubicBezTo>
                    <a:pt x="100" y="497"/>
                    <a:pt x="101" y="497"/>
                    <a:pt x="102" y="498"/>
                  </a:cubicBezTo>
                  <a:cubicBezTo>
                    <a:pt x="102" y="505"/>
                    <a:pt x="103" y="512"/>
                    <a:pt x="104" y="520"/>
                  </a:cubicBezTo>
                  <a:cubicBezTo>
                    <a:pt x="109" y="513"/>
                    <a:pt x="111" y="506"/>
                    <a:pt x="109" y="500"/>
                  </a:cubicBezTo>
                  <a:cubicBezTo>
                    <a:pt x="113" y="501"/>
                    <a:pt x="114" y="504"/>
                    <a:pt x="115" y="507"/>
                  </a:cubicBezTo>
                  <a:cubicBezTo>
                    <a:pt x="124" y="534"/>
                    <a:pt x="133" y="562"/>
                    <a:pt x="132" y="591"/>
                  </a:cubicBezTo>
                  <a:cubicBezTo>
                    <a:pt x="128" y="653"/>
                    <a:pt x="127" y="715"/>
                    <a:pt x="120" y="778"/>
                  </a:cubicBezTo>
                  <a:cubicBezTo>
                    <a:pt x="120" y="780"/>
                    <a:pt x="120" y="782"/>
                    <a:pt x="120" y="784"/>
                  </a:cubicBezTo>
                  <a:cubicBezTo>
                    <a:pt x="119" y="810"/>
                    <a:pt x="121" y="837"/>
                    <a:pt x="130" y="862"/>
                  </a:cubicBezTo>
                  <a:cubicBezTo>
                    <a:pt x="134" y="873"/>
                    <a:pt x="135" y="884"/>
                    <a:pt x="123" y="892"/>
                  </a:cubicBezTo>
                  <a:cubicBezTo>
                    <a:pt x="123" y="895"/>
                    <a:pt x="123" y="898"/>
                    <a:pt x="126" y="900"/>
                  </a:cubicBezTo>
                  <a:cubicBezTo>
                    <a:pt x="131" y="901"/>
                    <a:pt x="140" y="896"/>
                    <a:pt x="141" y="907"/>
                  </a:cubicBezTo>
                  <a:cubicBezTo>
                    <a:pt x="148" y="957"/>
                    <a:pt x="154" y="1006"/>
                    <a:pt x="132" y="1054"/>
                  </a:cubicBezTo>
                  <a:cubicBezTo>
                    <a:pt x="80" y="1171"/>
                    <a:pt x="41" y="1292"/>
                    <a:pt x="16" y="1417"/>
                  </a:cubicBezTo>
                  <a:cubicBezTo>
                    <a:pt x="13" y="1433"/>
                    <a:pt x="0" y="1451"/>
                    <a:pt x="26" y="1460"/>
                  </a:cubicBezTo>
                  <a:cubicBezTo>
                    <a:pt x="28" y="1460"/>
                    <a:pt x="29" y="1464"/>
                    <a:pt x="29" y="1466"/>
                  </a:cubicBezTo>
                  <a:cubicBezTo>
                    <a:pt x="28" y="1475"/>
                    <a:pt x="34" y="1477"/>
                    <a:pt x="40" y="1478"/>
                  </a:cubicBezTo>
                  <a:cubicBezTo>
                    <a:pt x="65" y="1479"/>
                    <a:pt x="89" y="1490"/>
                    <a:pt x="115" y="1468"/>
                  </a:cubicBezTo>
                  <a:cubicBezTo>
                    <a:pt x="135" y="1452"/>
                    <a:pt x="147" y="1435"/>
                    <a:pt x="151" y="1413"/>
                  </a:cubicBezTo>
                  <a:cubicBezTo>
                    <a:pt x="159" y="1365"/>
                    <a:pt x="172" y="1320"/>
                    <a:pt x="184" y="1273"/>
                  </a:cubicBezTo>
                  <a:cubicBezTo>
                    <a:pt x="199" y="1214"/>
                    <a:pt x="206" y="1153"/>
                    <a:pt x="225" y="1095"/>
                  </a:cubicBezTo>
                  <a:cubicBezTo>
                    <a:pt x="229" y="1083"/>
                    <a:pt x="237" y="1071"/>
                    <a:pt x="237" y="1060"/>
                  </a:cubicBezTo>
                  <a:cubicBezTo>
                    <a:pt x="236" y="1032"/>
                    <a:pt x="248" y="1009"/>
                    <a:pt x="254" y="984"/>
                  </a:cubicBezTo>
                  <a:cubicBezTo>
                    <a:pt x="256" y="982"/>
                    <a:pt x="257" y="979"/>
                    <a:pt x="259" y="976"/>
                  </a:cubicBezTo>
                  <a:cubicBezTo>
                    <a:pt x="259" y="987"/>
                    <a:pt x="261" y="998"/>
                    <a:pt x="258" y="1009"/>
                  </a:cubicBezTo>
                  <a:cubicBezTo>
                    <a:pt x="257" y="1058"/>
                    <a:pt x="252" y="1107"/>
                    <a:pt x="244" y="1155"/>
                  </a:cubicBezTo>
                  <a:cubicBezTo>
                    <a:pt x="227" y="1257"/>
                    <a:pt x="211" y="1359"/>
                    <a:pt x="201" y="1461"/>
                  </a:cubicBezTo>
                  <a:cubicBezTo>
                    <a:pt x="200" y="1475"/>
                    <a:pt x="205" y="1478"/>
                    <a:pt x="218" y="1481"/>
                  </a:cubicBezTo>
                  <a:cubicBezTo>
                    <a:pt x="242" y="1486"/>
                    <a:pt x="265" y="1474"/>
                    <a:pt x="290" y="1483"/>
                  </a:cubicBezTo>
                  <a:cubicBezTo>
                    <a:pt x="310" y="1489"/>
                    <a:pt x="333" y="1484"/>
                    <a:pt x="355" y="1483"/>
                  </a:cubicBezTo>
                  <a:cubicBezTo>
                    <a:pt x="361" y="1483"/>
                    <a:pt x="369" y="1482"/>
                    <a:pt x="370" y="1473"/>
                  </a:cubicBezTo>
                  <a:cubicBezTo>
                    <a:pt x="371" y="1466"/>
                    <a:pt x="373" y="1457"/>
                    <a:pt x="365" y="1454"/>
                  </a:cubicBezTo>
                  <a:cubicBezTo>
                    <a:pt x="345" y="1446"/>
                    <a:pt x="349" y="1429"/>
                    <a:pt x="348" y="1414"/>
                  </a:cubicBezTo>
                  <a:cubicBezTo>
                    <a:pt x="348" y="1394"/>
                    <a:pt x="347" y="1374"/>
                    <a:pt x="344" y="1354"/>
                  </a:cubicBezTo>
                  <a:cubicBezTo>
                    <a:pt x="329" y="1227"/>
                    <a:pt x="343" y="1102"/>
                    <a:pt x="376" y="979"/>
                  </a:cubicBezTo>
                  <a:cubicBezTo>
                    <a:pt x="384" y="950"/>
                    <a:pt x="392" y="922"/>
                    <a:pt x="398" y="892"/>
                  </a:cubicBezTo>
                  <a:cubicBezTo>
                    <a:pt x="400" y="887"/>
                    <a:pt x="404" y="881"/>
                    <a:pt x="405" y="875"/>
                  </a:cubicBezTo>
                  <a:cubicBezTo>
                    <a:pt x="408" y="858"/>
                    <a:pt x="412" y="842"/>
                    <a:pt x="411" y="825"/>
                  </a:cubicBezTo>
                  <a:cubicBezTo>
                    <a:pt x="410" y="810"/>
                    <a:pt x="411" y="797"/>
                    <a:pt x="426" y="787"/>
                  </a:cubicBezTo>
                  <a:cubicBezTo>
                    <a:pt x="432" y="784"/>
                    <a:pt x="434" y="777"/>
                    <a:pt x="434" y="770"/>
                  </a:cubicBezTo>
                  <a:cubicBezTo>
                    <a:pt x="434" y="767"/>
                    <a:pt x="434" y="764"/>
                    <a:pt x="433" y="760"/>
                  </a:cubicBezTo>
                  <a:cubicBezTo>
                    <a:pt x="424" y="711"/>
                    <a:pt x="403" y="665"/>
                    <a:pt x="386" y="619"/>
                  </a:cubicBezTo>
                  <a:cubicBezTo>
                    <a:pt x="375" y="576"/>
                    <a:pt x="360" y="534"/>
                    <a:pt x="363" y="487"/>
                  </a:cubicBezTo>
                  <a:cubicBezTo>
                    <a:pt x="369" y="499"/>
                    <a:pt x="375" y="509"/>
                    <a:pt x="385" y="518"/>
                  </a:cubicBezTo>
                  <a:cubicBezTo>
                    <a:pt x="410" y="542"/>
                    <a:pt x="442" y="542"/>
                    <a:pt x="459" y="516"/>
                  </a:cubicBezTo>
                  <a:cubicBezTo>
                    <a:pt x="468" y="502"/>
                    <a:pt x="476" y="486"/>
                    <a:pt x="478" y="469"/>
                  </a:cubicBezTo>
                  <a:cubicBezTo>
                    <a:pt x="478" y="466"/>
                    <a:pt x="477" y="463"/>
                    <a:pt x="477" y="461"/>
                  </a:cubicBezTo>
                  <a:cubicBezTo>
                    <a:pt x="482" y="447"/>
                    <a:pt x="484" y="433"/>
                    <a:pt x="486" y="419"/>
                  </a:cubicBezTo>
                  <a:cubicBezTo>
                    <a:pt x="492" y="381"/>
                    <a:pt x="490" y="341"/>
                    <a:pt x="499" y="303"/>
                  </a:cubicBezTo>
                  <a:cubicBezTo>
                    <a:pt x="508" y="268"/>
                    <a:pt x="515" y="234"/>
                    <a:pt x="471" y="215"/>
                  </a:cubicBezTo>
                  <a:close/>
                  <a:moveTo>
                    <a:pt x="259" y="963"/>
                  </a:moveTo>
                  <a:cubicBezTo>
                    <a:pt x="259" y="964"/>
                    <a:pt x="259" y="965"/>
                    <a:pt x="259" y="966"/>
                  </a:cubicBezTo>
                  <a:cubicBezTo>
                    <a:pt x="258" y="965"/>
                    <a:pt x="258" y="964"/>
                    <a:pt x="257" y="963"/>
                  </a:cubicBezTo>
                  <a:cubicBezTo>
                    <a:pt x="257" y="963"/>
                    <a:pt x="258" y="961"/>
                    <a:pt x="259" y="963"/>
                  </a:cubicBezTo>
                  <a:close/>
                  <a:moveTo>
                    <a:pt x="376" y="312"/>
                  </a:moveTo>
                  <a:cubicBezTo>
                    <a:pt x="374" y="304"/>
                    <a:pt x="368" y="296"/>
                    <a:pt x="361" y="290"/>
                  </a:cubicBezTo>
                  <a:cubicBezTo>
                    <a:pt x="378" y="281"/>
                    <a:pt x="395" y="270"/>
                    <a:pt x="405" y="252"/>
                  </a:cubicBezTo>
                  <a:cubicBezTo>
                    <a:pt x="411" y="248"/>
                    <a:pt x="409" y="242"/>
                    <a:pt x="409" y="236"/>
                  </a:cubicBezTo>
                  <a:cubicBezTo>
                    <a:pt x="410" y="230"/>
                    <a:pt x="410" y="224"/>
                    <a:pt x="417" y="222"/>
                  </a:cubicBezTo>
                  <a:cubicBezTo>
                    <a:pt x="416" y="235"/>
                    <a:pt x="412" y="250"/>
                    <a:pt x="433" y="253"/>
                  </a:cubicBezTo>
                  <a:cubicBezTo>
                    <a:pt x="433" y="253"/>
                    <a:pt x="432" y="254"/>
                    <a:pt x="432" y="254"/>
                  </a:cubicBezTo>
                  <a:cubicBezTo>
                    <a:pt x="430" y="253"/>
                    <a:pt x="428" y="252"/>
                    <a:pt x="426" y="252"/>
                  </a:cubicBezTo>
                  <a:cubicBezTo>
                    <a:pt x="420" y="253"/>
                    <a:pt x="414" y="252"/>
                    <a:pt x="412" y="260"/>
                  </a:cubicBezTo>
                  <a:cubicBezTo>
                    <a:pt x="413" y="266"/>
                    <a:pt x="416" y="270"/>
                    <a:pt x="419" y="274"/>
                  </a:cubicBezTo>
                  <a:cubicBezTo>
                    <a:pt x="441" y="305"/>
                    <a:pt x="450" y="338"/>
                    <a:pt x="437" y="375"/>
                  </a:cubicBezTo>
                  <a:cubicBezTo>
                    <a:pt x="435" y="383"/>
                    <a:pt x="433" y="390"/>
                    <a:pt x="431" y="398"/>
                  </a:cubicBezTo>
                  <a:cubicBezTo>
                    <a:pt x="409" y="371"/>
                    <a:pt x="387" y="346"/>
                    <a:pt x="376" y="312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id="{49BBC65C-B938-401F-AC18-011596AD23A5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3" name="Google Shape;1338;p41">
            <a:extLst>
              <a:ext uri="{FF2B5EF4-FFF2-40B4-BE49-F238E27FC236}">
                <a16:creationId xmlns:a16="http://schemas.microsoft.com/office/drawing/2014/main" id="{5090AB20-2C8A-40E3-A9E2-B06E08EA2256}"/>
              </a:ext>
            </a:extLst>
          </p:cNvPr>
          <p:cNvSpPr/>
          <p:nvPr/>
        </p:nvSpPr>
        <p:spPr>
          <a:xfrm rot="4953965">
            <a:off x="5654727" y="956658"/>
            <a:ext cx="2486445" cy="6260768"/>
          </a:xfrm>
          <a:custGeom>
            <a:avLst/>
            <a:gdLst>
              <a:gd name="f0" fmla="val w"/>
              <a:gd name="f1" fmla="val h"/>
              <a:gd name="f2" fmla="val 0"/>
              <a:gd name="f3" fmla="val 14314"/>
              <a:gd name="f4" fmla="val 57152"/>
              <a:gd name="f5" fmla="val 4727"/>
              <a:gd name="f6" fmla="val 1"/>
              <a:gd name="f7" fmla="val 2389"/>
              <a:gd name="f8" fmla="val 5098"/>
              <a:gd name="f9" fmla="val 193"/>
              <a:gd name="f10" fmla="val 11087"/>
              <a:gd name="f11" fmla="val 504"/>
              <a:gd name="f12" fmla="val 19571"/>
              <a:gd name="f13" fmla="val 3851"/>
              <a:gd name="f14" fmla="val 24552"/>
              <a:gd name="f15" fmla="val 2450"/>
              <a:gd name="f16" fmla="val 31789"/>
              <a:gd name="f17" fmla="val 1049"/>
              <a:gd name="f18" fmla="val 39027"/>
              <a:gd name="f19" fmla="val 1244"/>
              <a:gd name="f20" fmla="val 39339"/>
              <a:gd name="f21" fmla="val 4551"/>
              <a:gd name="f22" fmla="val 43191"/>
              <a:gd name="f23" fmla="val 7898"/>
              <a:gd name="f24" fmla="val 47044"/>
              <a:gd name="f25" fmla="val 6847"/>
              <a:gd name="f26" fmla="val 52453"/>
              <a:gd name="f27" fmla="val 7470"/>
              <a:gd name="f28" fmla="val 53659"/>
              <a:gd name="f29" fmla="val 8735"/>
              <a:gd name="f30" fmla="val 56119"/>
              <a:gd name="f31" fmla="val 9778"/>
              <a:gd name="f32" fmla="val 57151"/>
              <a:gd name="f33" fmla="val 10626"/>
              <a:gd name="f34" fmla="val 14061"/>
              <a:gd name="f35" fmla="val 40244"/>
              <a:gd name="f36" fmla="val 13190"/>
              <a:gd name="f37" fmla="val 32568"/>
              <a:gd name="f38" fmla="val 11750"/>
              <a:gd name="f39" fmla="val 22995"/>
              <a:gd name="f40" fmla="val 8832"/>
              <a:gd name="f41" fmla="val 25991"/>
              <a:gd name="f42" fmla="val 9727"/>
              <a:gd name="f43" fmla="val 18325"/>
              <a:gd name="f44" fmla="val 10661"/>
              <a:gd name="f45" fmla="val 10698"/>
              <a:gd name="f46" fmla="val 9999"/>
              <a:gd name="f47" fmla="val 9998"/>
              <a:gd name="f48" fmla="val 7431"/>
              <a:gd name="f49" fmla="val 2954"/>
              <a:gd name="f50" fmla="val 6665"/>
              <a:gd name="f51" fmla="val 884"/>
              <a:gd name="f52" fmla="val 5700"/>
              <a:gd name="f53" fmla="*/ f0 1 14314"/>
              <a:gd name="f54" fmla="*/ f1 1 57152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14314"/>
              <a:gd name="f61" fmla="*/ f58 1 57152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14314" h="57152">
                <a:moveTo>
                  <a:pt x="f5" y="f6"/>
                </a:moveTo>
                <a:cubicBezTo>
                  <a:pt x="f7" y="f6"/>
                  <a:pt x="f6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6"/>
                  <a:pt x="f5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339;p41">
            <a:extLst>
              <a:ext uri="{FF2B5EF4-FFF2-40B4-BE49-F238E27FC236}">
                <a16:creationId xmlns:a16="http://schemas.microsoft.com/office/drawing/2014/main" id="{242CB35C-7481-4983-AC65-E8485AC7C6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6114" y="3773198"/>
            <a:ext cx="3669002" cy="1034104"/>
          </a:xfrm>
        </p:spPr>
        <p:txBody>
          <a:bodyPr/>
          <a:lstStyle/>
          <a:p>
            <a:pPr lvl="0"/>
            <a:r>
              <a:rPr lang="en-US"/>
              <a:t>A Picture is Worth a Thousand Words</a:t>
            </a:r>
          </a:p>
        </p:txBody>
      </p:sp>
      <p:sp>
        <p:nvSpPr>
          <p:cNvPr id="6" name="Google Shape;1338;p41">
            <a:extLst>
              <a:ext uri="{FF2B5EF4-FFF2-40B4-BE49-F238E27FC236}">
                <a16:creationId xmlns:a16="http://schemas.microsoft.com/office/drawing/2014/main" id="{261137E5-9CDD-4E89-9CE6-DC2052FF58B7}"/>
              </a:ext>
            </a:extLst>
          </p:cNvPr>
          <p:cNvSpPr/>
          <p:nvPr/>
        </p:nvSpPr>
        <p:spPr>
          <a:xfrm rot="4953965">
            <a:off x="1212005" y="-381794"/>
            <a:ext cx="972939" cy="2449814"/>
          </a:xfrm>
          <a:custGeom>
            <a:avLst/>
            <a:gdLst>
              <a:gd name="f0" fmla="val w"/>
              <a:gd name="f1" fmla="val h"/>
              <a:gd name="f2" fmla="val 0"/>
              <a:gd name="f3" fmla="val 14314"/>
              <a:gd name="f4" fmla="val 57152"/>
              <a:gd name="f5" fmla="val 4727"/>
              <a:gd name="f6" fmla="val 1"/>
              <a:gd name="f7" fmla="val 2389"/>
              <a:gd name="f8" fmla="val 5098"/>
              <a:gd name="f9" fmla="val 193"/>
              <a:gd name="f10" fmla="val 11087"/>
              <a:gd name="f11" fmla="val 504"/>
              <a:gd name="f12" fmla="val 19571"/>
              <a:gd name="f13" fmla="val 3851"/>
              <a:gd name="f14" fmla="val 24552"/>
              <a:gd name="f15" fmla="val 2450"/>
              <a:gd name="f16" fmla="val 31789"/>
              <a:gd name="f17" fmla="val 1049"/>
              <a:gd name="f18" fmla="val 39027"/>
              <a:gd name="f19" fmla="val 1244"/>
              <a:gd name="f20" fmla="val 39339"/>
              <a:gd name="f21" fmla="val 4551"/>
              <a:gd name="f22" fmla="val 43191"/>
              <a:gd name="f23" fmla="val 7898"/>
              <a:gd name="f24" fmla="val 47044"/>
              <a:gd name="f25" fmla="val 6847"/>
              <a:gd name="f26" fmla="val 52453"/>
              <a:gd name="f27" fmla="val 7470"/>
              <a:gd name="f28" fmla="val 53659"/>
              <a:gd name="f29" fmla="val 8735"/>
              <a:gd name="f30" fmla="val 56119"/>
              <a:gd name="f31" fmla="val 9778"/>
              <a:gd name="f32" fmla="val 57151"/>
              <a:gd name="f33" fmla="val 10626"/>
              <a:gd name="f34" fmla="val 14061"/>
              <a:gd name="f35" fmla="val 40244"/>
              <a:gd name="f36" fmla="val 13190"/>
              <a:gd name="f37" fmla="val 32568"/>
              <a:gd name="f38" fmla="val 11750"/>
              <a:gd name="f39" fmla="val 22995"/>
              <a:gd name="f40" fmla="val 8832"/>
              <a:gd name="f41" fmla="val 25991"/>
              <a:gd name="f42" fmla="val 9727"/>
              <a:gd name="f43" fmla="val 18325"/>
              <a:gd name="f44" fmla="val 10661"/>
              <a:gd name="f45" fmla="val 10698"/>
              <a:gd name="f46" fmla="val 9999"/>
              <a:gd name="f47" fmla="val 9998"/>
              <a:gd name="f48" fmla="val 7431"/>
              <a:gd name="f49" fmla="val 2954"/>
              <a:gd name="f50" fmla="val 6665"/>
              <a:gd name="f51" fmla="val 884"/>
              <a:gd name="f52" fmla="val 5700"/>
              <a:gd name="f53" fmla="*/ f0 1 14314"/>
              <a:gd name="f54" fmla="*/ f1 1 57152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14314"/>
              <a:gd name="f61" fmla="*/ f58 1 57152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14314" h="57152">
                <a:moveTo>
                  <a:pt x="f5" y="f6"/>
                </a:moveTo>
                <a:cubicBezTo>
                  <a:pt x="f7" y="f6"/>
                  <a:pt x="f6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6"/>
                  <a:pt x="f5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338;p41">
            <a:extLst>
              <a:ext uri="{FF2B5EF4-FFF2-40B4-BE49-F238E27FC236}">
                <a16:creationId xmlns:a16="http://schemas.microsoft.com/office/drawing/2014/main" id="{29AE6A18-C134-43B7-BC71-52953B2DE8E9}"/>
              </a:ext>
            </a:extLst>
          </p:cNvPr>
          <p:cNvSpPr/>
          <p:nvPr/>
        </p:nvSpPr>
        <p:spPr>
          <a:xfrm rot="4953965">
            <a:off x="6411485" y="-336979"/>
            <a:ext cx="972939" cy="2449814"/>
          </a:xfrm>
          <a:custGeom>
            <a:avLst/>
            <a:gdLst>
              <a:gd name="f0" fmla="val w"/>
              <a:gd name="f1" fmla="val h"/>
              <a:gd name="f2" fmla="val 0"/>
              <a:gd name="f3" fmla="val 14314"/>
              <a:gd name="f4" fmla="val 57152"/>
              <a:gd name="f5" fmla="val 4727"/>
              <a:gd name="f6" fmla="val 1"/>
              <a:gd name="f7" fmla="val 2389"/>
              <a:gd name="f8" fmla="val 5098"/>
              <a:gd name="f9" fmla="val 193"/>
              <a:gd name="f10" fmla="val 11087"/>
              <a:gd name="f11" fmla="val 504"/>
              <a:gd name="f12" fmla="val 19571"/>
              <a:gd name="f13" fmla="val 3851"/>
              <a:gd name="f14" fmla="val 24552"/>
              <a:gd name="f15" fmla="val 2450"/>
              <a:gd name="f16" fmla="val 31789"/>
              <a:gd name="f17" fmla="val 1049"/>
              <a:gd name="f18" fmla="val 39027"/>
              <a:gd name="f19" fmla="val 1244"/>
              <a:gd name="f20" fmla="val 39339"/>
              <a:gd name="f21" fmla="val 4551"/>
              <a:gd name="f22" fmla="val 43191"/>
              <a:gd name="f23" fmla="val 7898"/>
              <a:gd name="f24" fmla="val 47044"/>
              <a:gd name="f25" fmla="val 6847"/>
              <a:gd name="f26" fmla="val 52453"/>
              <a:gd name="f27" fmla="val 7470"/>
              <a:gd name="f28" fmla="val 53659"/>
              <a:gd name="f29" fmla="val 8735"/>
              <a:gd name="f30" fmla="val 56119"/>
              <a:gd name="f31" fmla="val 9778"/>
              <a:gd name="f32" fmla="val 57151"/>
              <a:gd name="f33" fmla="val 10626"/>
              <a:gd name="f34" fmla="val 14061"/>
              <a:gd name="f35" fmla="val 40244"/>
              <a:gd name="f36" fmla="val 13190"/>
              <a:gd name="f37" fmla="val 32568"/>
              <a:gd name="f38" fmla="val 11750"/>
              <a:gd name="f39" fmla="val 22995"/>
              <a:gd name="f40" fmla="val 8832"/>
              <a:gd name="f41" fmla="val 25991"/>
              <a:gd name="f42" fmla="val 9727"/>
              <a:gd name="f43" fmla="val 18325"/>
              <a:gd name="f44" fmla="val 10661"/>
              <a:gd name="f45" fmla="val 10698"/>
              <a:gd name="f46" fmla="val 9999"/>
              <a:gd name="f47" fmla="val 9998"/>
              <a:gd name="f48" fmla="val 7431"/>
              <a:gd name="f49" fmla="val 2954"/>
              <a:gd name="f50" fmla="val 6665"/>
              <a:gd name="f51" fmla="val 884"/>
              <a:gd name="f52" fmla="val 5700"/>
              <a:gd name="f53" fmla="*/ f0 1 14314"/>
              <a:gd name="f54" fmla="*/ f1 1 57152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14314"/>
              <a:gd name="f61" fmla="*/ f58 1 57152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14314" h="57152">
                <a:moveTo>
                  <a:pt x="f5" y="f6"/>
                </a:moveTo>
                <a:cubicBezTo>
                  <a:pt x="f7" y="f6"/>
                  <a:pt x="f6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6"/>
                  <a:pt x="f5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037ED5A8-9509-C7D0-F175-9FBD3892BA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1951" y="449263"/>
            <a:ext cx="5024437" cy="4305301"/>
            <a:chOff x="228" y="283"/>
            <a:chExt cx="3165" cy="27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DAA7E49-6ED4-8ECF-72CD-C1BBA0957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828"/>
              <a:ext cx="1846" cy="2102"/>
            </a:xfrm>
            <a:custGeom>
              <a:avLst/>
              <a:gdLst>
                <a:gd name="T0" fmla="*/ 130 w 1311"/>
                <a:gd name="T1" fmla="*/ 1071 h 1493"/>
                <a:gd name="T2" fmla="*/ 226 w 1311"/>
                <a:gd name="T3" fmla="*/ 1472 h 1493"/>
                <a:gd name="T4" fmla="*/ 101 w 1311"/>
                <a:gd name="T5" fmla="*/ 1491 h 1493"/>
                <a:gd name="T6" fmla="*/ 18 w 1311"/>
                <a:gd name="T7" fmla="*/ 1126 h 1493"/>
                <a:gd name="T8" fmla="*/ 39 w 1311"/>
                <a:gd name="T9" fmla="*/ 952 h 1493"/>
                <a:gd name="T10" fmla="*/ 111 w 1311"/>
                <a:gd name="T11" fmla="*/ 666 h 1493"/>
                <a:gd name="T12" fmla="*/ 63 w 1311"/>
                <a:gd name="T13" fmla="*/ 584 h 1493"/>
                <a:gd name="T14" fmla="*/ 145 w 1311"/>
                <a:gd name="T15" fmla="*/ 411 h 1493"/>
                <a:gd name="T16" fmla="*/ 429 w 1311"/>
                <a:gd name="T17" fmla="*/ 250 h 1493"/>
                <a:gd name="T18" fmla="*/ 746 w 1311"/>
                <a:gd name="T19" fmla="*/ 83 h 1493"/>
                <a:gd name="T20" fmla="*/ 1056 w 1311"/>
                <a:gd name="T21" fmla="*/ 8 h 1493"/>
                <a:gd name="T22" fmla="*/ 1062 w 1311"/>
                <a:gd name="T23" fmla="*/ 12 h 1493"/>
                <a:gd name="T24" fmla="*/ 1097 w 1311"/>
                <a:gd name="T25" fmla="*/ 6 h 1493"/>
                <a:gd name="T26" fmla="*/ 1110 w 1311"/>
                <a:gd name="T27" fmla="*/ 21 h 1493"/>
                <a:gd name="T28" fmla="*/ 1161 w 1311"/>
                <a:gd name="T29" fmla="*/ 4 h 1493"/>
                <a:gd name="T30" fmla="*/ 1182 w 1311"/>
                <a:gd name="T31" fmla="*/ 60 h 1493"/>
                <a:gd name="T32" fmla="*/ 1160 w 1311"/>
                <a:gd name="T33" fmla="*/ 67 h 1493"/>
                <a:gd name="T34" fmla="*/ 1237 w 1311"/>
                <a:gd name="T35" fmla="*/ 64 h 1493"/>
                <a:gd name="T36" fmla="*/ 1202 w 1311"/>
                <a:gd name="T37" fmla="*/ 62 h 1493"/>
                <a:gd name="T38" fmla="*/ 1183 w 1311"/>
                <a:gd name="T39" fmla="*/ 24 h 1493"/>
                <a:gd name="T40" fmla="*/ 1301 w 1311"/>
                <a:gd name="T41" fmla="*/ 22 h 1493"/>
                <a:gd name="T42" fmla="*/ 1269 w 1311"/>
                <a:gd name="T43" fmla="*/ 73 h 1493"/>
                <a:gd name="T44" fmla="*/ 1208 w 1311"/>
                <a:gd name="T45" fmla="*/ 140 h 1493"/>
                <a:gd name="T46" fmla="*/ 1248 w 1311"/>
                <a:gd name="T47" fmla="*/ 119 h 1493"/>
                <a:gd name="T48" fmla="*/ 1220 w 1311"/>
                <a:gd name="T49" fmla="*/ 151 h 1493"/>
                <a:gd name="T50" fmla="*/ 1051 w 1311"/>
                <a:gd name="T51" fmla="*/ 269 h 1493"/>
                <a:gd name="T52" fmla="*/ 857 w 1311"/>
                <a:gd name="T53" fmla="*/ 388 h 1493"/>
                <a:gd name="T54" fmla="*/ 842 w 1311"/>
                <a:gd name="T55" fmla="*/ 528 h 1493"/>
                <a:gd name="T56" fmla="*/ 777 w 1311"/>
                <a:gd name="T57" fmla="*/ 831 h 1493"/>
                <a:gd name="T58" fmla="*/ 754 w 1311"/>
                <a:gd name="T59" fmla="*/ 847 h 1493"/>
                <a:gd name="T60" fmla="*/ 750 w 1311"/>
                <a:gd name="T61" fmla="*/ 869 h 1493"/>
                <a:gd name="T62" fmla="*/ 699 w 1311"/>
                <a:gd name="T63" fmla="*/ 972 h 1493"/>
                <a:gd name="T64" fmla="*/ 698 w 1311"/>
                <a:gd name="T65" fmla="*/ 1144 h 1493"/>
                <a:gd name="T66" fmla="*/ 717 w 1311"/>
                <a:gd name="T67" fmla="*/ 1134 h 1493"/>
                <a:gd name="T68" fmla="*/ 748 w 1311"/>
                <a:gd name="T69" fmla="*/ 1287 h 1493"/>
                <a:gd name="T70" fmla="*/ 748 w 1311"/>
                <a:gd name="T71" fmla="*/ 1320 h 1493"/>
                <a:gd name="T72" fmla="*/ 691 w 1311"/>
                <a:gd name="T73" fmla="*/ 1358 h 1493"/>
                <a:gd name="T74" fmla="*/ 678 w 1311"/>
                <a:gd name="T75" fmla="*/ 1380 h 1493"/>
                <a:gd name="T76" fmla="*/ 601 w 1311"/>
                <a:gd name="T77" fmla="*/ 1130 h 1493"/>
                <a:gd name="T78" fmla="*/ 610 w 1311"/>
                <a:gd name="T79" fmla="*/ 866 h 1493"/>
                <a:gd name="T80" fmla="*/ 547 w 1311"/>
                <a:gd name="T81" fmla="*/ 761 h 1493"/>
                <a:gd name="T82" fmla="*/ 401 w 1311"/>
                <a:gd name="T83" fmla="*/ 858 h 1493"/>
                <a:gd name="T84" fmla="*/ 305 w 1311"/>
                <a:gd name="T85" fmla="*/ 930 h 1493"/>
                <a:gd name="T86" fmla="*/ 196 w 1311"/>
                <a:gd name="T87" fmla="*/ 99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1" h="1493">
                  <a:moveTo>
                    <a:pt x="189" y="991"/>
                  </a:moveTo>
                  <a:cubicBezTo>
                    <a:pt x="174" y="993"/>
                    <a:pt x="163" y="1001"/>
                    <a:pt x="154" y="1013"/>
                  </a:cubicBezTo>
                  <a:cubicBezTo>
                    <a:pt x="142" y="1031"/>
                    <a:pt x="136" y="1051"/>
                    <a:pt x="130" y="1071"/>
                  </a:cubicBezTo>
                  <a:cubicBezTo>
                    <a:pt x="121" y="1097"/>
                    <a:pt x="113" y="1124"/>
                    <a:pt x="108" y="1152"/>
                  </a:cubicBezTo>
                  <a:cubicBezTo>
                    <a:pt x="96" y="1222"/>
                    <a:pt x="105" y="1288"/>
                    <a:pt x="140" y="1351"/>
                  </a:cubicBezTo>
                  <a:cubicBezTo>
                    <a:pt x="165" y="1394"/>
                    <a:pt x="195" y="1433"/>
                    <a:pt x="226" y="1472"/>
                  </a:cubicBezTo>
                  <a:cubicBezTo>
                    <a:pt x="227" y="1474"/>
                    <a:pt x="230" y="1476"/>
                    <a:pt x="230" y="1480"/>
                  </a:cubicBezTo>
                  <a:cubicBezTo>
                    <a:pt x="206" y="1484"/>
                    <a:pt x="181" y="1487"/>
                    <a:pt x="156" y="1490"/>
                  </a:cubicBezTo>
                  <a:cubicBezTo>
                    <a:pt x="138" y="1493"/>
                    <a:pt x="120" y="1493"/>
                    <a:pt x="101" y="1491"/>
                  </a:cubicBezTo>
                  <a:cubicBezTo>
                    <a:pt x="75" y="1488"/>
                    <a:pt x="58" y="1474"/>
                    <a:pt x="49" y="1449"/>
                  </a:cubicBezTo>
                  <a:cubicBezTo>
                    <a:pt x="38" y="1419"/>
                    <a:pt x="32" y="1388"/>
                    <a:pt x="28" y="1357"/>
                  </a:cubicBezTo>
                  <a:cubicBezTo>
                    <a:pt x="18" y="1280"/>
                    <a:pt x="16" y="1203"/>
                    <a:pt x="18" y="1126"/>
                  </a:cubicBezTo>
                  <a:cubicBezTo>
                    <a:pt x="19" y="1096"/>
                    <a:pt x="12" y="1067"/>
                    <a:pt x="6" y="1038"/>
                  </a:cubicBezTo>
                  <a:cubicBezTo>
                    <a:pt x="0" y="1015"/>
                    <a:pt x="1" y="992"/>
                    <a:pt x="20" y="974"/>
                  </a:cubicBezTo>
                  <a:cubicBezTo>
                    <a:pt x="27" y="967"/>
                    <a:pt x="33" y="959"/>
                    <a:pt x="39" y="952"/>
                  </a:cubicBezTo>
                  <a:cubicBezTo>
                    <a:pt x="67" y="917"/>
                    <a:pt x="93" y="880"/>
                    <a:pt x="113" y="840"/>
                  </a:cubicBezTo>
                  <a:cubicBezTo>
                    <a:pt x="126" y="813"/>
                    <a:pt x="135" y="785"/>
                    <a:pt x="130" y="755"/>
                  </a:cubicBezTo>
                  <a:cubicBezTo>
                    <a:pt x="125" y="725"/>
                    <a:pt x="122" y="694"/>
                    <a:pt x="111" y="666"/>
                  </a:cubicBezTo>
                  <a:cubicBezTo>
                    <a:pt x="106" y="655"/>
                    <a:pt x="99" y="647"/>
                    <a:pt x="92" y="639"/>
                  </a:cubicBezTo>
                  <a:cubicBezTo>
                    <a:pt x="82" y="626"/>
                    <a:pt x="72" y="613"/>
                    <a:pt x="68" y="596"/>
                  </a:cubicBezTo>
                  <a:cubicBezTo>
                    <a:pt x="64" y="593"/>
                    <a:pt x="63" y="588"/>
                    <a:pt x="63" y="584"/>
                  </a:cubicBezTo>
                  <a:cubicBezTo>
                    <a:pt x="62" y="568"/>
                    <a:pt x="61" y="552"/>
                    <a:pt x="69" y="538"/>
                  </a:cubicBezTo>
                  <a:cubicBezTo>
                    <a:pt x="69" y="536"/>
                    <a:pt x="69" y="535"/>
                    <a:pt x="69" y="534"/>
                  </a:cubicBezTo>
                  <a:cubicBezTo>
                    <a:pt x="88" y="489"/>
                    <a:pt x="113" y="448"/>
                    <a:pt x="145" y="411"/>
                  </a:cubicBezTo>
                  <a:cubicBezTo>
                    <a:pt x="170" y="382"/>
                    <a:pt x="201" y="358"/>
                    <a:pt x="236" y="341"/>
                  </a:cubicBezTo>
                  <a:cubicBezTo>
                    <a:pt x="262" y="327"/>
                    <a:pt x="290" y="317"/>
                    <a:pt x="319" y="308"/>
                  </a:cubicBezTo>
                  <a:cubicBezTo>
                    <a:pt x="359" y="295"/>
                    <a:pt x="395" y="274"/>
                    <a:pt x="429" y="250"/>
                  </a:cubicBezTo>
                  <a:cubicBezTo>
                    <a:pt x="464" y="227"/>
                    <a:pt x="494" y="198"/>
                    <a:pt x="527" y="172"/>
                  </a:cubicBezTo>
                  <a:cubicBezTo>
                    <a:pt x="557" y="148"/>
                    <a:pt x="585" y="123"/>
                    <a:pt x="620" y="107"/>
                  </a:cubicBezTo>
                  <a:cubicBezTo>
                    <a:pt x="660" y="89"/>
                    <a:pt x="703" y="83"/>
                    <a:pt x="746" y="83"/>
                  </a:cubicBezTo>
                  <a:cubicBezTo>
                    <a:pt x="781" y="84"/>
                    <a:pt x="815" y="85"/>
                    <a:pt x="850" y="86"/>
                  </a:cubicBezTo>
                  <a:cubicBezTo>
                    <a:pt x="897" y="88"/>
                    <a:pt x="941" y="75"/>
                    <a:pt x="982" y="52"/>
                  </a:cubicBezTo>
                  <a:cubicBezTo>
                    <a:pt x="1007" y="38"/>
                    <a:pt x="1032" y="23"/>
                    <a:pt x="1056" y="8"/>
                  </a:cubicBezTo>
                  <a:cubicBezTo>
                    <a:pt x="1057" y="7"/>
                    <a:pt x="1059" y="7"/>
                    <a:pt x="1060" y="6"/>
                  </a:cubicBezTo>
                  <a:cubicBezTo>
                    <a:pt x="1061" y="5"/>
                    <a:pt x="1063" y="5"/>
                    <a:pt x="1064" y="6"/>
                  </a:cubicBezTo>
                  <a:cubicBezTo>
                    <a:pt x="1065" y="9"/>
                    <a:pt x="1062" y="10"/>
                    <a:pt x="1062" y="12"/>
                  </a:cubicBezTo>
                  <a:cubicBezTo>
                    <a:pt x="1073" y="13"/>
                    <a:pt x="1073" y="13"/>
                    <a:pt x="1071" y="20"/>
                  </a:cubicBezTo>
                  <a:cubicBezTo>
                    <a:pt x="1075" y="16"/>
                    <a:pt x="1080" y="13"/>
                    <a:pt x="1084" y="8"/>
                  </a:cubicBezTo>
                  <a:cubicBezTo>
                    <a:pt x="1088" y="4"/>
                    <a:pt x="1093" y="4"/>
                    <a:pt x="1097" y="6"/>
                  </a:cubicBezTo>
                  <a:cubicBezTo>
                    <a:pt x="1102" y="9"/>
                    <a:pt x="1100" y="12"/>
                    <a:pt x="1100" y="17"/>
                  </a:cubicBezTo>
                  <a:cubicBezTo>
                    <a:pt x="1100" y="25"/>
                    <a:pt x="1104" y="32"/>
                    <a:pt x="1110" y="38"/>
                  </a:cubicBezTo>
                  <a:cubicBezTo>
                    <a:pt x="1111" y="32"/>
                    <a:pt x="1110" y="27"/>
                    <a:pt x="1110" y="21"/>
                  </a:cubicBezTo>
                  <a:cubicBezTo>
                    <a:pt x="1108" y="8"/>
                    <a:pt x="1116" y="3"/>
                    <a:pt x="1128" y="1"/>
                  </a:cubicBezTo>
                  <a:cubicBezTo>
                    <a:pt x="1135" y="0"/>
                    <a:pt x="1143" y="0"/>
                    <a:pt x="1150" y="3"/>
                  </a:cubicBezTo>
                  <a:cubicBezTo>
                    <a:pt x="1153" y="4"/>
                    <a:pt x="1157" y="4"/>
                    <a:pt x="1161" y="4"/>
                  </a:cubicBezTo>
                  <a:cubicBezTo>
                    <a:pt x="1170" y="4"/>
                    <a:pt x="1175" y="9"/>
                    <a:pt x="1175" y="18"/>
                  </a:cubicBezTo>
                  <a:cubicBezTo>
                    <a:pt x="1175" y="24"/>
                    <a:pt x="1177" y="29"/>
                    <a:pt x="1181" y="33"/>
                  </a:cubicBezTo>
                  <a:cubicBezTo>
                    <a:pt x="1186" y="39"/>
                    <a:pt x="1186" y="54"/>
                    <a:pt x="1182" y="60"/>
                  </a:cubicBezTo>
                  <a:cubicBezTo>
                    <a:pt x="1180" y="62"/>
                    <a:pt x="1177" y="63"/>
                    <a:pt x="1175" y="64"/>
                  </a:cubicBezTo>
                  <a:cubicBezTo>
                    <a:pt x="1169" y="65"/>
                    <a:pt x="1164" y="65"/>
                    <a:pt x="1158" y="65"/>
                  </a:cubicBezTo>
                  <a:cubicBezTo>
                    <a:pt x="1159" y="67"/>
                    <a:pt x="1159" y="67"/>
                    <a:pt x="1160" y="67"/>
                  </a:cubicBezTo>
                  <a:cubicBezTo>
                    <a:pt x="1184" y="68"/>
                    <a:pt x="1207" y="67"/>
                    <a:pt x="1230" y="67"/>
                  </a:cubicBezTo>
                  <a:cubicBezTo>
                    <a:pt x="1231" y="67"/>
                    <a:pt x="1232" y="67"/>
                    <a:pt x="1233" y="67"/>
                  </a:cubicBezTo>
                  <a:cubicBezTo>
                    <a:pt x="1235" y="67"/>
                    <a:pt x="1237" y="67"/>
                    <a:pt x="1237" y="64"/>
                  </a:cubicBezTo>
                  <a:cubicBezTo>
                    <a:pt x="1237" y="62"/>
                    <a:pt x="1235" y="62"/>
                    <a:pt x="1233" y="62"/>
                  </a:cubicBezTo>
                  <a:cubicBezTo>
                    <a:pt x="1226" y="62"/>
                    <a:pt x="1219" y="62"/>
                    <a:pt x="1212" y="62"/>
                  </a:cubicBezTo>
                  <a:cubicBezTo>
                    <a:pt x="1209" y="62"/>
                    <a:pt x="1205" y="62"/>
                    <a:pt x="1202" y="62"/>
                  </a:cubicBezTo>
                  <a:cubicBezTo>
                    <a:pt x="1193" y="62"/>
                    <a:pt x="1190" y="60"/>
                    <a:pt x="1190" y="50"/>
                  </a:cubicBezTo>
                  <a:cubicBezTo>
                    <a:pt x="1190" y="44"/>
                    <a:pt x="1190" y="38"/>
                    <a:pt x="1184" y="33"/>
                  </a:cubicBezTo>
                  <a:cubicBezTo>
                    <a:pt x="1181" y="31"/>
                    <a:pt x="1182" y="27"/>
                    <a:pt x="1183" y="24"/>
                  </a:cubicBezTo>
                  <a:cubicBezTo>
                    <a:pt x="1184" y="21"/>
                    <a:pt x="1187" y="20"/>
                    <a:pt x="1190" y="20"/>
                  </a:cubicBezTo>
                  <a:cubicBezTo>
                    <a:pt x="1222" y="22"/>
                    <a:pt x="1254" y="20"/>
                    <a:pt x="1286" y="21"/>
                  </a:cubicBezTo>
                  <a:cubicBezTo>
                    <a:pt x="1291" y="21"/>
                    <a:pt x="1296" y="21"/>
                    <a:pt x="1301" y="22"/>
                  </a:cubicBezTo>
                  <a:cubicBezTo>
                    <a:pt x="1309" y="24"/>
                    <a:pt x="1311" y="29"/>
                    <a:pt x="1305" y="35"/>
                  </a:cubicBezTo>
                  <a:cubicBezTo>
                    <a:pt x="1295" y="46"/>
                    <a:pt x="1286" y="60"/>
                    <a:pt x="1273" y="69"/>
                  </a:cubicBezTo>
                  <a:cubicBezTo>
                    <a:pt x="1271" y="70"/>
                    <a:pt x="1270" y="71"/>
                    <a:pt x="1269" y="73"/>
                  </a:cubicBezTo>
                  <a:cubicBezTo>
                    <a:pt x="1258" y="90"/>
                    <a:pt x="1242" y="103"/>
                    <a:pt x="1228" y="118"/>
                  </a:cubicBezTo>
                  <a:cubicBezTo>
                    <a:pt x="1217" y="129"/>
                    <a:pt x="1206" y="140"/>
                    <a:pt x="1196" y="152"/>
                  </a:cubicBezTo>
                  <a:cubicBezTo>
                    <a:pt x="1199" y="147"/>
                    <a:pt x="1204" y="144"/>
                    <a:pt x="1208" y="140"/>
                  </a:cubicBezTo>
                  <a:cubicBezTo>
                    <a:pt x="1218" y="130"/>
                    <a:pt x="1227" y="119"/>
                    <a:pt x="1238" y="110"/>
                  </a:cubicBezTo>
                  <a:cubicBezTo>
                    <a:pt x="1241" y="107"/>
                    <a:pt x="1244" y="104"/>
                    <a:pt x="1249" y="108"/>
                  </a:cubicBezTo>
                  <a:cubicBezTo>
                    <a:pt x="1254" y="112"/>
                    <a:pt x="1251" y="116"/>
                    <a:pt x="1248" y="119"/>
                  </a:cubicBezTo>
                  <a:cubicBezTo>
                    <a:pt x="1247" y="120"/>
                    <a:pt x="1246" y="122"/>
                    <a:pt x="1245" y="123"/>
                  </a:cubicBezTo>
                  <a:cubicBezTo>
                    <a:pt x="1243" y="130"/>
                    <a:pt x="1237" y="135"/>
                    <a:pt x="1232" y="139"/>
                  </a:cubicBezTo>
                  <a:cubicBezTo>
                    <a:pt x="1227" y="143"/>
                    <a:pt x="1223" y="147"/>
                    <a:pt x="1220" y="151"/>
                  </a:cubicBezTo>
                  <a:cubicBezTo>
                    <a:pt x="1206" y="161"/>
                    <a:pt x="1194" y="173"/>
                    <a:pt x="1181" y="183"/>
                  </a:cubicBezTo>
                  <a:cubicBezTo>
                    <a:pt x="1157" y="205"/>
                    <a:pt x="1130" y="220"/>
                    <a:pt x="1103" y="237"/>
                  </a:cubicBezTo>
                  <a:cubicBezTo>
                    <a:pt x="1086" y="248"/>
                    <a:pt x="1069" y="259"/>
                    <a:pt x="1051" y="269"/>
                  </a:cubicBezTo>
                  <a:cubicBezTo>
                    <a:pt x="1023" y="287"/>
                    <a:pt x="996" y="304"/>
                    <a:pt x="967" y="321"/>
                  </a:cubicBezTo>
                  <a:cubicBezTo>
                    <a:pt x="960" y="325"/>
                    <a:pt x="953" y="329"/>
                    <a:pt x="946" y="334"/>
                  </a:cubicBezTo>
                  <a:cubicBezTo>
                    <a:pt x="917" y="352"/>
                    <a:pt x="887" y="370"/>
                    <a:pt x="857" y="388"/>
                  </a:cubicBezTo>
                  <a:cubicBezTo>
                    <a:pt x="848" y="392"/>
                    <a:pt x="840" y="398"/>
                    <a:pt x="832" y="403"/>
                  </a:cubicBezTo>
                  <a:cubicBezTo>
                    <a:pt x="827" y="406"/>
                    <a:pt x="826" y="410"/>
                    <a:pt x="828" y="415"/>
                  </a:cubicBezTo>
                  <a:cubicBezTo>
                    <a:pt x="845" y="451"/>
                    <a:pt x="845" y="489"/>
                    <a:pt x="842" y="528"/>
                  </a:cubicBezTo>
                  <a:cubicBezTo>
                    <a:pt x="838" y="583"/>
                    <a:pt x="825" y="638"/>
                    <a:pt x="813" y="692"/>
                  </a:cubicBezTo>
                  <a:cubicBezTo>
                    <a:pt x="808" y="718"/>
                    <a:pt x="805" y="743"/>
                    <a:pt x="799" y="769"/>
                  </a:cubicBezTo>
                  <a:cubicBezTo>
                    <a:pt x="793" y="790"/>
                    <a:pt x="785" y="810"/>
                    <a:pt x="777" y="831"/>
                  </a:cubicBezTo>
                  <a:cubicBezTo>
                    <a:pt x="776" y="834"/>
                    <a:pt x="775" y="837"/>
                    <a:pt x="771" y="839"/>
                  </a:cubicBezTo>
                  <a:cubicBezTo>
                    <a:pt x="766" y="838"/>
                    <a:pt x="764" y="834"/>
                    <a:pt x="761" y="831"/>
                  </a:cubicBezTo>
                  <a:cubicBezTo>
                    <a:pt x="760" y="836"/>
                    <a:pt x="757" y="842"/>
                    <a:pt x="754" y="847"/>
                  </a:cubicBezTo>
                  <a:cubicBezTo>
                    <a:pt x="751" y="852"/>
                    <a:pt x="749" y="858"/>
                    <a:pt x="754" y="863"/>
                  </a:cubicBezTo>
                  <a:cubicBezTo>
                    <a:pt x="756" y="865"/>
                    <a:pt x="757" y="867"/>
                    <a:pt x="755" y="870"/>
                  </a:cubicBezTo>
                  <a:cubicBezTo>
                    <a:pt x="753" y="872"/>
                    <a:pt x="751" y="870"/>
                    <a:pt x="750" y="869"/>
                  </a:cubicBezTo>
                  <a:cubicBezTo>
                    <a:pt x="745" y="866"/>
                    <a:pt x="744" y="869"/>
                    <a:pt x="742" y="872"/>
                  </a:cubicBezTo>
                  <a:cubicBezTo>
                    <a:pt x="737" y="883"/>
                    <a:pt x="733" y="895"/>
                    <a:pt x="728" y="905"/>
                  </a:cubicBezTo>
                  <a:cubicBezTo>
                    <a:pt x="717" y="927"/>
                    <a:pt x="708" y="949"/>
                    <a:pt x="699" y="972"/>
                  </a:cubicBezTo>
                  <a:cubicBezTo>
                    <a:pt x="686" y="1002"/>
                    <a:pt x="674" y="1033"/>
                    <a:pt x="676" y="1067"/>
                  </a:cubicBezTo>
                  <a:cubicBezTo>
                    <a:pt x="676" y="1093"/>
                    <a:pt x="682" y="1117"/>
                    <a:pt x="689" y="1142"/>
                  </a:cubicBezTo>
                  <a:cubicBezTo>
                    <a:pt x="691" y="1148"/>
                    <a:pt x="693" y="1148"/>
                    <a:pt x="698" y="1144"/>
                  </a:cubicBezTo>
                  <a:cubicBezTo>
                    <a:pt x="703" y="1139"/>
                    <a:pt x="707" y="1134"/>
                    <a:pt x="713" y="1129"/>
                  </a:cubicBezTo>
                  <a:cubicBezTo>
                    <a:pt x="714" y="1128"/>
                    <a:pt x="716" y="1125"/>
                    <a:pt x="718" y="1127"/>
                  </a:cubicBezTo>
                  <a:cubicBezTo>
                    <a:pt x="721" y="1130"/>
                    <a:pt x="719" y="1132"/>
                    <a:pt x="717" y="1134"/>
                  </a:cubicBezTo>
                  <a:cubicBezTo>
                    <a:pt x="712" y="1140"/>
                    <a:pt x="707" y="1146"/>
                    <a:pt x="701" y="1152"/>
                  </a:cubicBezTo>
                  <a:cubicBezTo>
                    <a:pt x="696" y="1156"/>
                    <a:pt x="695" y="1161"/>
                    <a:pt x="697" y="1167"/>
                  </a:cubicBezTo>
                  <a:cubicBezTo>
                    <a:pt x="713" y="1208"/>
                    <a:pt x="730" y="1248"/>
                    <a:pt x="748" y="1287"/>
                  </a:cubicBezTo>
                  <a:cubicBezTo>
                    <a:pt x="751" y="1294"/>
                    <a:pt x="756" y="1299"/>
                    <a:pt x="758" y="1306"/>
                  </a:cubicBezTo>
                  <a:cubicBezTo>
                    <a:pt x="758" y="1308"/>
                    <a:pt x="760" y="1309"/>
                    <a:pt x="757" y="1310"/>
                  </a:cubicBezTo>
                  <a:cubicBezTo>
                    <a:pt x="748" y="1310"/>
                    <a:pt x="746" y="1311"/>
                    <a:pt x="748" y="1320"/>
                  </a:cubicBezTo>
                  <a:cubicBezTo>
                    <a:pt x="750" y="1339"/>
                    <a:pt x="743" y="1351"/>
                    <a:pt x="726" y="1360"/>
                  </a:cubicBezTo>
                  <a:cubicBezTo>
                    <a:pt x="709" y="1369"/>
                    <a:pt x="710" y="1370"/>
                    <a:pt x="694" y="1359"/>
                  </a:cubicBezTo>
                  <a:cubicBezTo>
                    <a:pt x="693" y="1359"/>
                    <a:pt x="692" y="1358"/>
                    <a:pt x="691" y="1358"/>
                  </a:cubicBezTo>
                  <a:cubicBezTo>
                    <a:pt x="687" y="1355"/>
                    <a:pt x="684" y="1349"/>
                    <a:pt x="680" y="1351"/>
                  </a:cubicBezTo>
                  <a:cubicBezTo>
                    <a:pt x="677" y="1353"/>
                    <a:pt x="679" y="1360"/>
                    <a:pt x="679" y="1364"/>
                  </a:cubicBezTo>
                  <a:cubicBezTo>
                    <a:pt x="679" y="1369"/>
                    <a:pt x="679" y="1375"/>
                    <a:pt x="678" y="1380"/>
                  </a:cubicBezTo>
                  <a:cubicBezTo>
                    <a:pt x="678" y="1383"/>
                    <a:pt x="678" y="1388"/>
                    <a:pt x="672" y="1386"/>
                  </a:cubicBezTo>
                  <a:cubicBezTo>
                    <a:pt x="661" y="1349"/>
                    <a:pt x="651" y="1313"/>
                    <a:pt x="641" y="1276"/>
                  </a:cubicBezTo>
                  <a:cubicBezTo>
                    <a:pt x="627" y="1227"/>
                    <a:pt x="614" y="1179"/>
                    <a:pt x="601" y="1130"/>
                  </a:cubicBezTo>
                  <a:cubicBezTo>
                    <a:pt x="597" y="1115"/>
                    <a:pt x="595" y="1100"/>
                    <a:pt x="595" y="1085"/>
                  </a:cubicBezTo>
                  <a:cubicBezTo>
                    <a:pt x="593" y="1040"/>
                    <a:pt x="594" y="995"/>
                    <a:pt x="598" y="950"/>
                  </a:cubicBezTo>
                  <a:cubicBezTo>
                    <a:pt x="600" y="922"/>
                    <a:pt x="607" y="894"/>
                    <a:pt x="610" y="866"/>
                  </a:cubicBezTo>
                  <a:cubicBezTo>
                    <a:pt x="614" y="833"/>
                    <a:pt x="617" y="799"/>
                    <a:pt x="616" y="766"/>
                  </a:cubicBezTo>
                  <a:cubicBezTo>
                    <a:pt x="616" y="759"/>
                    <a:pt x="614" y="758"/>
                    <a:pt x="607" y="760"/>
                  </a:cubicBezTo>
                  <a:cubicBezTo>
                    <a:pt x="588" y="763"/>
                    <a:pt x="567" y="762"/>
                    <a:pt x="547" y="761"/>
                  </a:cubicBezTo>
                  <a:cubicBezTo>
                    <a:pt x="514" y="760"/>
                    <a:pt x="481" y="756"/>
                    <a:pt x="448" y="755"/>
                  </a:cubicBezTo>
                  <a:cubicBezTo>
                    <a:pt x="442" y="755"/>
                    <a:pt x="440" y="757"/>
                    <a:pt x="438" y="762"/>
                  </a:cubicBezTo>
                  <a:cubicBezTo>
                    <a:pt x="424" y="794"/>
                    <a:pt x="418" y="828"/>
                    <a:pt x="401" y="858"/>
                  </a:cubicBezTo>
                  <a:cubicBezTo>
                    <a:pt x="385" y="887"/>
                    <a:pt x="365" y="914"/>
                    <a:pt x="346" y="942"/>
                  </a:cubicBezTo>
                  <a:cubicBezTo>
                    <a:pt x="343" y="947"/>
                    <a:pt x="339" y="952"/>
                    <a:pt x="335" y="957"/>
                  </a:cubicBezTo>
                  <a:cubicBezTo>
                    <a:pt x="324" y="949"/>
                    <a:pt x="315" y="939"/>
                    <a:pt x="305" y="930"/>
                  </a:cubicBezTo>
                  <a:cubicBezTo>
                    <a:pt x="298" y="923"/>
                    <a:pt x="297" y="923"/>
                    <a:pt x="290" y="929"/>
                  </a:cubicBezTo>
                  <a:cubicBezTo>
                    <a:pt x="266" y="949"/>
                    <a:pt x="240" y="965"/>
                    <a:pt x="213" y="979"/>
                  </a:cubicBezTo>
                  <a:cubicBezTo>
                    <a:pt x="207" y="982"/>
                    <a:pt x="201" y="985"/>
                    <a:pt x="196" y="990"/>
                  </a:cubicBezTo>
                  <a:cubicBezTo>
                    <a:pt x="194" y="992"/>
                    <a:pt x="192" y="993"/>
                    <a:pt x="189" y="991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C194B42-18B0-DEBE-4B12-37B68C8D5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869"/>
              <a:ext cx="1596" cy="1151"/>
            </a:xfrm>
            <a:custGeom>
              <a:avLst/>
              <a:gdLst>
                <a:gd name="T0" fmla="*/ 81 w 1134"/>
                <a:gd name="T1" fmla="*/ 257 h 818"/>
                <a:gd name="T2" fmla="*/ 242 w 1134"/>
                <a:gd name="T3" fmla="*/ 153 h 818"/>
                <a:gd name="T4" fmla="*/ 340 w 1134"/>
                <a:gd name="T5" fmla="*/ 203 h 818"/>
                <a:gd name="T6" fmla="*/ 330 w 1134"/>
                <a:gd name="T7" fmla="*/ 229 h 818"/>
                <a:gd name="T8" fmla="*/ 186 w 1134"/>
                <a:gd name="T9" fmla="*/ 364 h 818"/>
                <a:gd name="T10" fmla="*/ 303 w 1134"/>
                <a:gd name="T11" fmla="*/ 450 h 818"/>
                <a:gd name="T12" fmla="*/ 356 w 1134"/>
                <a:gd name="T13" fmla="*/ 420 h 818"/>
                <a:gd name="T14" fmla="*/ 252 w 1134"/>
                <a:gd name="T15" fmla="*/ 373 h 818"/>
                <a:gd name="T16" fmla="*/ 337 w 1134"/>
                <a:gd name="T17" fmla="*/ 285 h 818"/>
                <a:gd name="T18" fmla="*/ 351 w 1134"/>
                <a:gd name="T19" fmla="*/ 272 h 818"/>
                <a:gd name="T20" fmla="*/ 383 w 1134"/>
                <a:gd name="T21" fmla="*/ 244 h 818"/>
                <a:gd name="T22" fmla="*/ 415 w 1134"/>
                <a:gd name="T23" fmla="*/ 195 h 818"/>
                <a:gd name="T24" fmla="*/ 280 w 1134"/>
                <a:gd name="T25" fmla="*/ 121 h 818"/>
                <a:gd name="T26" fmla="*/ 324 w 1134"/>
                <a:gd name="T27" fmla="*/ 73 h 818"/>
                <a:gd name="T28" fmla="*/ 387 w 1134"/>
                <a:gd name="T29" fmla="*/ 3 h 818"/>
                <a:gd name="T30" fmla="*/ 722 w 1134"/>
                <a:gd name="T31" fmla="*/ 116 h 818"/>
                <a:gd name="T32" fmla="*/ 873 w 1134"/>
                <a:gd name="T33" fmla="*/ 188 h 818"/>
                <a:gd name="T34" fmla="*/ 968 w 1134"/>
                <a:gd name="T35" fmla="*/ 217 h 818"/>
                <a:gd name="T36" fmla="*/ 979 w 1134"/>
                <a:gd name="T37" fmla="*/ 227 h 818"/>
                <a:gd name="T38" fmla="*/ 992 w 1134"/>
                <a:gd name="T39" fmla="*/ 217 h 818"/>
                <a:gd name="T40" fmla="*/ 1106 w 1134"/>
                <a:gd name="T41" fmla="*/ 460 h 818"/>
                <a:gd name="T42" fmla="*/ 1040 w 1134"/>
                <a:gd name="T43" fmla="*/ 441 h 818"/>
                <a:gd name="T44" fmla="*/ 1096 w 1134"/>
                <a:gd name="T45" fmla="*/ 483 h 818"/>
                <a:gd name="T46" fmla="*/ 1019 w 1134"/>
                <a:gd name="T47" fmla="*/ 613 h 818"/>
                <a:gd name="T48" fmla="*/ 1026 w 1134"/>
                <a:gd name="T49" fmla="*/ 626 h 818"/>
                <a:gd name="T50" fmla="*/ 979 w 1134"/>
                <a:gd name="T51" fmla="*/ 612 h 818"/>
                <a:gd name="T52" fmla="*/ 1001 w 1134"/>
                <a:gd name="T53" fmla="*/ 621 h 818"/>
                <a:gd name="T54" fmla="*/ 992 w 1134"/>
                <a:gd name="T55" fmla="*/ 652 h 818"/>
                <a:gd name="T56" fmla="*/ 996 w 1134"/>
                <a:gd name="T57" fmla="*/ 636 h 818"/>
                <a:gd name="T58" fmla="*/ 996 w 1134"/>
                <a:gd name="T59" fmla="*/ 626 h 818"/>
                <a:gd name="T60" fmla="*/ 1017 w 1134"/>
                <a:gd name="T61" fmla="*/ 633 h 818"/>
                <a:gd name="T62" fmla="*/ 970 w 1134"/>
                <a:gd name="T63" fmla="*/ 714 h 818"/>
                <a:gd name="T64" fmla="*/ 845 w 1134"/>
                <a:gd name="T65" fmla="*/ 672 h 818"/>
                <a:gd name="T66" fmla="*/ 634 w 1134"/>
                <a:gd name="T67" fmla="*/ 615 h 818"/>
                <a:gd name="T68" fmla="*/ 778 w 1134"/>
                <a:gd name="T69" fmla="*/ 685 h 818"/>
                <a:gd name="T70" fmla="*/ 917 w 1134"/>
                <a:gd name="T71" fmla="*/ 698 h 818"/>
                <a:gd name="T72" fmla="*/ 940 w 1134"/>
                <a:gd name="T73" fmla="*/ 714 h 818"/>
                <a:gd name="T74" fmla="*/ 929 w 1134"/>
                <a:gd name="T75" fmla="*/ 715 h 818"/>
                <a:gd name="T76" fmla="*/ 913 w 1134"/>
                <a:gd name="T77" fmla="*/ 717 h 818"/>
                <a:gd name="T78" fmla="*/ 951 w 1134"/>
                <a:gd name="T79" fmla="*/ 762 h 818"/>
                <a:gd name="T80" fmla="*/ 782 w 1134"/>
                <a:gd name="T81" fmla="*/ 809 h 818"/>
                <a:gd name="T82" fmla="*/ 506 w 1134"/>
                <a:gd name="T83" fmla="*/ 723 h 818"/>
                <a:gd name="T84" fmla="*/ 480 w 1134"/>
                <a:gd name="T85" fmla="*/ 678 h 818"/>
                <a:gd name="T86" fmla="*/ 452 w 1134"/>
                <a:gd name="T87" fmla="*/ 654 h 818"/>
                <a:gd name="T88" fmla="*/ 374 w 1134"/>
                <a:gd name="T89" fmla="*/ 675 h 818"/>
                <a:gd name="T90" fmla="*/ 129 w 1134"/>
                <a:gd name="T91" fmla="*/ 576 h 818"/>
                <a:gd name="T92" fmla="*/ 82 w 1134"/>
                <a:gd name="T93" fmla="*/ 553 h 818"/>
                <a:gd name="T94" fmla="*/ 5 w 1134"/>
                <a:gd name="T95" fmla="*/ 385 h 818"/>
                <a:gd name="T96" fmla="*/ 81 w 1134"/>
                <a:gd name="T97" fmla="*/ 384 h 818"/>
                <a:gd name="T98" fmla="*/ 24 w 1134"/>
                <a:gd name="T99" fmla="*/ 297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4" h="818">
                  <a:moveTo>
                    <a:pt x="28" y="290"/>
                  </a:moveTo>
                  <a:cubicBezTo>
                    <a:pt x="37" y="284"/>
                    <a:pt x="48" y="277"/>
                    <a:pt x="59" y="272"/>
                  </a:cubicBezTo>
                  <a:cubicBezTo>
                    <a:pt x="66" y="267"/>
                    <a:pt x="74" y="262"/>
                    <a:pt x="81" y="257"/>
                  </a:cubicBezTo>
                  <a:cubicBezTo>
                    <a:pt x="110" y="239"/>
                    <a:pt x="140" y="222"/>
                    <a:pt x="168" y="203"/>
                  </a:cubicBezTo>
                  <a:cubicBezTo>
                    <a:pt x="192" y="188"/>
                    <a:pt x="217" y="174"/>
                    <a:pt x="239" y="155"/>
                  </a:cubicBezTo>
                  <a:cubicBezTo>
                    <a:pt x="240" y="154"/>
                    <a:pt x="241" y="153"/>
                    <a:pt x="242" y="153"/>
                  </a:cubicBezTo>
                  <a:cubicBezTo>
                    <a:pt x="243" y="154"/>
                    <a:pt x="244" y="156"/>
                    <a:pt x="243" y="158"/>
                  </a:cubicBezTo>
                  <a:cubicBezTo>
                    <a:pt x="240" y="166"/>
                    <a:pt x="245" y="168"/>
                    <a:pt x="252" y="171"/>
                  </a:cubicBezTo>
                  <a:cubicBezTo>
                    <a:pt x="281" y="182"/>
                    <a:pt x="310" y="192"/>
                    <a:pt x="340" y="203"/>
                  </a:cubicBezTo>
                  <a:cubicBezTo>
                    <a:pt x="341" y="204"/>
                    <a:pt x="342" y="204"/>
                    <a:pt x="344" y="205"/>
                  </a:cubicBezTo>
                  <a:cubicBezTo>
                    <a:pt x="350" y="208"/>
                    <a:pt x="351" y="210"/>
                    <a:pt x="346" y="215"/>
                  </a:cubicBezTo>
                  <a:cubicBezTo>
                    <a:pt x="340" y="219"/>
                    <a:pt x="335" y="224"/>
                    <a:pt x="330" y="229"/>
                  </a:cubicBezTo>
                  <a:cubicBezTo>
                    <a:pt x="293" y="262"/>
                    <a:pt x="256" y="295"/>
                    <a:pt x="219" y="328"/>
                  </a:cubicBezTo>
                  <a:cubicBezTo>
                    <a:pt x="211" y="335"/>
                    <a:pt x="204" y="343"/>
                    <a:pt x="195" y="349"/>
                  </a:cubicBezTo>
                  <a:cubicBezTo>
                    <a:pt x="190" y="353"/>
                    <a:pt x="187" y="358"/>
                    <a:pt x="186" y="364"/>
                  </a:cubicBezTo>
                  <a:cubicBezTo>
                    <a:pt x="183" y="374"/>
                    <a:pt x="181" y="384"/>
                    <a:pt x="178" y="394"/>
                  </a:cubicBezTo>
                  <a:cubicBezTo>
                    <a:pt x="176" y="401"/>
                    <a:pt x="177" y="404"/>
                    <a:pt x="184" y="406"/>
                  </a:cubicBezTo>
                  <a:cubicBezTo>
                    <a:pt x="224" y="420"/>
                    <a:pt x="263" y="436"/>
                    <a:pt x="303" y="450"/>
                  </a:cubicBezTo>
                  <a:cubicBezTo>
                    <a:pt x="314" y="454"/>
                    <a:pt x="325" y="458"/>
                    <a:pt x="336" y="462"/>
                  </a:cubicBezTo>
                  <a:cubicBezTo>
                    <a:pt x="342" y="465"/>
                    <a:pt x="345" y="464"/>
                    <a:pt x="346" y="457"/>
                  </a:cubicBezTo>
                  <a:cubicBezTo>
                    <a:pt x="349" y="445"/>
                    <a:pt x="353" y="433"/>
                    <a:pt x="356" y="420"/>
                  </a:cubicBezTo>
                  <a:cubicBezTo>
                    <a:pt x="358" y="414"/>
                    <a:pt x="356" y="412"/>
                    <a:pt x="350" y="410"/>
                  </a:cubicBezTo>
                  <a:cubicBezTo>
                    <a:pt x="319" y="398"/>
                    <a:pt x="288" y="387"/>
                    <a:pt x="256" y="375"/>
                  </a:cubicBezTo>
                  <a:cubicBezTo>
                    <a:pt x="255" y="374"/>
                    <a:pt x="254" y="374"/>
                    <a:pt x="252" y="373"/>
                  </a:cubicBezTo>
                  <a:cubicBezTo>
                    <a:pt x="245" y="371"/>
                    <a:pt x="245" y="368"/>
                    <a:pt x="250" y="363"/>
                  </a:cubicBezTo>
                  <a:cubicBezTo>
                    <a:pt x="260" y="354"/>
                    <a:pt x="269" y="346"/>
                    <a:pt x="279" y="337"/>
                  </a:cubicBezTo>
                  <a:cubicBezTo>
                    <a:pt x="299" y="320"/>
                    <a:pt x="318" y="303"/>
                    <a:pt x="337" y="285"/>
                  </a:cubicBezTo>
                  <a:cubicBezTo>
                    <a:pt x="337" y="284"/>
                    <a:pt x="338" y="284"/>
                    <a:pt x="338" y="283"/>
                  </a:cubicBezTo>
                  <a:cubicBezTo>
                    <a:pt x="342" y="281"/>
                    <a:pt x="347" y="278"/>
                    <a:pt x="349" y="274"/>
                  </a:cubicBezTo>
                  <a:cubicBezTo>
                    <a:pt x="350" y="273"/>
                    <a:pt x="350" y="273"/>
                    <a:pt x="351" y="272"/>
                  </a:cubicBezTo>
                  <a:cubicBezTo>
                    <a:pt x="355" y="269"/>
                    <a:pt x="359" y="267"/>
                    <a:pt x="362" y="263"/>
                  </a:cubicBezTo>
                  <a:cubicBezTo>
                    <a:pt x="365" y="260"/>
                    <a:pt x="368" y="257"/>
                    <a:pt x="372" y="254"/>
                  </a:cubicBezTo>
                  <a:cubicBezTo>
                    <a:pt x="376" y="251"/>
                    <a:pt x="380" y="248"/>
                    <a:pt x="383" y="244"/>
                  </a:cubicBezTo>
                  <a:cubicBezTo>
                    <a:pt x="389" y="240"/>
                    <a:pt x="394" y="234"/>
                    <a:pt x="400" y="229"/>
                  </a:cubicBezTo>
                  <a:cubicBezTo>
                    <a:pt x="402" y="227"/>
                    <a:pt x="405" y="224"/>
                    <a:pt x="407" y="221"/>
                  </a:cubicBezTo>
                  <a:cubicBezTo>
                    <a:pt x="411" y="213"/>
                    <a:pt x="412" y="204"/>
                    <a:pt x="415" y="195"/>
                  </a:cubicBezTo>
                  <a:cubicBezTo>
                    <a:pt x="421" y="176"/>
                    <a:pt x="421" y="176"/>
                    <a:pt x="403" y="169"/>
                  </a:cubicBezTo>
                  <a:cubicBezTo>
                    <a:pt x="365" y="154"/>
                    <a:pt x="327" y="141"/>
                    <a:pt x="289" y="127"/>
                  </a:cubicBezTo>
                  <a:cubicBezTo>
                    <a:pt x="285" y="125"/>
                    <a:pt x="281" y="125"/>
                    <a:pt x="280" y="121"/>
                  </a:cubicBezTo>
                  <a:cubicBezTo>
                    <a:pt x="284" y="112"/>
                    <a:pt x="293" y="109"/>
                    <a:pt x="299" y="102"/>
                  </a:cubicBezTo>
                  <a:cubicBezTo>
                    <a:pt x="301" y="99"/>
                    <a:pt x="304" y="98"/>
                    <a:pt x="304" y="94"/>
                  </a:cubicBezTo>
                  <a:cubicBezTo>
                    <a:pt x="310" y="87"/>
                    <a:pt x="316" y="79"/>
                    <a:pt x="324" y="73"/>
                  </a:cubicBezTo>
                  <a:cubicBezTo>
                    <a:pt x="335" y="61"/>
                    <a:pt x="347" y="51"/>
                    <a:pt x="356" y="39"/>
                  </a:cubicBezTo>
                  <a:cubicBezTo>
                    <a:pt x="365" y="28"/>
                    <a:pt x="375" y="18"/>
                    <a:pt x="383" y="7"/>
                  </a:cubicBezTo>
                  <a:cubicBezTo>
                    <a:pt x="384" y="6"/>
                    <a:pt x="385" y="4"/>
                    <a:pt x="387" y="3"/>
                  </a:cubicBezTo>
                  <a:cubicBezTo>
                    <a:pt x="388" y="2"/>
                    <a:pt x="389" y="1"/>
                    <a:pt x="391" y="0"/>
                  </a:cubicBezTo>
                  <a:cubicBezTo>
                    <a:pt x="392" y="0"/>
                    <a:pt x="392" y="0"/>
                    <a:pt x="392" y="1"/>
                  </a:cubicBezTo>
                  <a:cubicBezTo>
                    <a:pt x="503" y="37"/>
                    <a:pt x="612" y="76"/>
                    <a:pt x="722" y="116"/>
                  </a:cubicBezTo>
                  <a:cubicBezTo>
                    <a:pt x="773" y="135"/>
                    <a:pt x="823" y="153"/>
                    <a:pt x="874" y="172"/>
                  </a:cubicBezTo>
                  <a:cubicBezTo>
                    <a:pt x="875" y="172"/>
                    <a:pt x="876" y="173"/>
                    <a:pt x="876" y="173"/>
                  </a:cubicBezTo>
                  <a:cubicBezTo>
                    <a:pt x="878" y="179"/>
                    <a:pt x="874" y="183"/>
                    <a:pt x="873" y="188"/>
                  </a:cubicBezTo>
                  <a:cubicBezTo>
                    <a:pt x="866" y="210"/>
                    <a:pt x="875" y="236"/>
                    <a:pt x="892" y="248"/>
                  </a:cubicBezTo>
                  <a:cubicBezTo>
                    <a:pt x="912" y="261"/>
                    <a:pt x="937" y="259"/>
                    <a:pt x="955" y="242"/>
                  </a:cubicBezTo>
                  <a:cubicBezTo>
                    <a:pt x="962" y="236"/>
                    <a:pt x="967" y="227"/>
                    <a:pt x="968" y="217"/>
                  </a:cubicBezTo>
                  <a:cubicBezTo>
                    <a:pt x="968" y="214"/>
                    <a:pt x="968" y="211"/>
                    <a:pt x="970" y="208"/>
                  </a:cubicBezTo>
                  <a:cubicBezTo>
                    <a:pt x="974" y="210"/>
                    <a:pt x="977" y="211"/>
                    <a:pt x="980" y="212"/>
                  </a:cubicBezTo>
                  <a:cubicBezTo>
                    <a:pt x="984" y="217"/>
                    <a:pt x="980" y="222"/>
                    <a:pt x="979" y="227"/>
                  </a:cubicBezTo>
                  <a:cubicBezTo>
                    <a:pt x="977" y="232"/>
                    <a:pt x="974" y="236"/>
                    <a:pt x="974" y="243"/>
                  </a:cubicBezTo>
                  <a:cubicBezTo>
                    <a:pt x="980" y="238"/>
                    <a:pt x="983" y="232"/>
                    <a:pt x="986" y="225"/>
                  </a:cubicBezTo>
                  <a:cubicBezTo>
                    <a:pt x="987" y="222"/>
                    <a:pt x="987" y="217"/>
                    <a:pt x="992" y="217"/>
                  </a:cubicBezTo>
                  <a:cubicBezTo>
                    <a:pt x="1014" y="227"/>
                    <a:pt x="1038" y="229"/>
                    <a:pt x="1060" y="237"/>
                  </a:cubicBezTo>
                  <a:cubicBezTo>
                    <a:pt x="1104" y="252"/>
                    <a:pt x="1132" y="291"/>
                    <a:pt x="1133" y="338"/>
                  </a:cubicBezTo>
                  <a:cubicBezTo>
                    <a:pt x="1134" y="381"/>
                    <a:pt x="1123" y="421"/>
                    <a:pt x="1106" y="460"/>
                  </a:cubicBezTo>
                  <a:cubicBezTo>
                    <a:pt x="1103" y="462"/>
                    <a:pt x="1101" y="460"/>
                    <a:pt x="1098" y="459"/>
                  </a:cubicBezTo>
                  <a:cubicBezTo>
                    <a:pt x="1079" y="453"/>
                    <a:pt x="1059" y="447"/>
                    <a:pt x="1040" y="441"/>
                  </a:cubicBezTo>
                  <a:cubicBezTo>
                    <a:pt x="1039" y="440"/>
                    <a:pt x="1039" y="442"/>
                    <a:pt x="1040" y="441"/>
                  </a:cubicBezTo>
                  <a:cubicBezTo>
                    <a:pt x="1040" y="441"/>
                    <a:pt x="1040" y="441"/>
                    <a:pt x="1040" y="441"/>
                  </a:cubicBezTo>
                  <a:cubicBezTo>
                    <a:pt x="1055" y="451"/>
                    <a:pt x="1068" y="463"/>
                    <a:pt x="1083" y="473"/>
                  </a:cubicBezTo>
                  <a:cubicBezTo>
                    <a:pt x="1087" y="476"/>
                    <a:pt x="1094" y="477"/>
                    <a:pt x="1096" y="483"/>
                  </a:cubicBezTo>
                  <a:cubicBezTo>
                    <a:pt x="1077" y="526"/>
                    <a:pt x="1056" y="567"/>
                    <a:pt x="1034" y="609"/>
                  </a:cubicBezTo>
                  <a:cubicBezTo>
                    <a:pt x="1032" y="609"/>
                    <a:pt x="1029" y="610"/>
                    <a:pt x="1027" y="612"/>
                  </a:cubicBezTo>
                  <a:cubicBezTo>
                    <a:pt x="1025" y="615"/>
                    <a:pt x="1022" y="615"/>
                    <a:pt x="1019" y="613"/>
                  </a:cubicBezTo>
                  <a:cubicBezTo>
                    <a:pt x="1019" y="616"/>
                    <a:pt x="1022" y="616"/>
                    <a:pt x="1024" y="617"/>
                  </a:cubicBezTo>
                  <a:cubicBezTo>
                    <a:pt x="1025" y="617"/>
                    <a:pt x="1028" y="617"/>
                    <a:pt x="1027" y="621"/>
                  </a:cubicBezTo>
                  <a:cubicBezTo>
                    <a:pt x="1028" y="623"/>
                    <a:pt x="1027" y="624"/>
                    <a:pt x="1026" y="626"/>
                  </a:cubicBezTo>
                  <a:cubicBezTo>
                    <a:pt x="1019" y="626"/>
                    <a:pt x="1014" y="624"/>
                    <a:pt x="1011" y="617"/>
                  </a:cubicBezTo>
                  <a:cubicBezTo>
                    <a:pt x="1009" y="612"/>
                    <a:pt x="1004" y="611"/>
                    <a:pt x="999" y="611"/>
                  </a:cubicBezTo>
                  <a:cubicBezTo>
                    <a:pt x="992" y="611"/>
                    <a:pt x="985" y="613"/>
                    <a:pt x="979" y="612"/>
                  </a:cubicBezTo>
                  <a:cubicBezTo>
                    <a:pt x="977" y="612"/>
                    <a:pt x="978" y="614"/>
                    <a:pt x="977" y="613"/>
                  </a:cubicBezTo>
                  <a:cubicBezTo>
                    <a:pt x="977" y="612"/>
                    <a:pt x="977" y="612"/>
                    <a:pt x="978" y="612"/>
                  </a:cubicBezTo>
                  <a:cubicBezTo>
                    <a:pt x="987" y="613"/>
                    <a:pt x="994" y="616"/>
                    <a:pt x="1001" y="621"/>
                  </a:cubicBezTo>
                  <a:cubicBezTo>
                    <a:pt x="996" y="624"/>
                    <a:pt x="992" y="629"/>
                    <a:pt x="988" y="633"/>
                  </a:cubicBezTo>
                  <a:cubicBezTo>
                    <a:pt x="982" y="639"/>
                    <a:pt x="981" y="641"/>
                    <a:pt x="987" y="647"/>
                  </a:cubicBezTo>
                  <a:cubicBezTo>
                    <a:pt x="988" y="649"/>
                    <a:pt x="990" y="651"/>
                    <a:pt x="992" y="652"/>
                  </a:cubicBezTo>
                  <a:cubicBezTo>
                    <a:pt x="990" y="650"/>
                    <a:pt x="988" y="648"/>
                    <a:pt x="986" y="646"/>
                  </a:cubicBezTo>
                  <a:cubicBezTo>
                    <a:pt x="984" y="643"/>
                    <a:pt x="983" y="639"/>
                    <a:pt x="986" y="636"/>
                  </a:cubicBezTo>
                  <a:cubicBezTo>
                    <a:pt x="989" y="633"/>
                    <a:pt x="993" y="634"/>
                    <a:pt x="996" y="636"/>
                  </a:cubicBezTo>
                  <a:cubicBezTo>
                    <a:pt x="998" y="638"/>
                    <a:pt x="1000" y="640"/>
                    <a:pt x="1002" y="642"/>
                  </a:cubicBezTo>
                  <a:cubicBezTo>
                    <a:pt x="1001" y="639"/>
                    <a:pt x="998" y="637"/>
                    <a:pt x="996" y="634"/>
                  </a:cubicBezTo>
                  <a:cubicBezTo>
                    <a:pt x="994" y="632"/>
                    <a:pt x="993" y="629"/>
                    <a:pt x="996" y="626"/>
                  </a:cubicBezTo>
                  <a:cubicBezTo>
                    <a:pt x="999" y="623"/>
                    <a:pt x="1002" y="624"/>
                    <a:pt x="1005" y="626"/>
                  </a:cubicBezTo>
                  <a:cubicBezTo>
                    <a:pt x="1006" y="628"/>
                    <a:pt x="1008" y="629"/>
                    <a:pt x="1010" y="631"/>
                  </a:cubicBezTo>
                  <a:cubicBezTo>
                    <a:pt x="1012" y="633"/>
                    <a:pt x="1014" y="635"/>
                    <a:pt x="1017" y="633"/>
                  </a:cubicBezTo>
                  <a:cubicBezTo>
                    <a:pt x="1019" y="633"/>
                    <a:pt x="1020" y="634"/>
                    <a:pt x="1020" y="635"/>
                  </a:cubicBezTo>
                  <a:cubicBezTo>
                    <a:pt x="1007" y="662"/>
                    <a:pt x="993" y="688"/>
                    <a:pt x="979" y="714"/>
                  </a:cubicBezTo>
                  <a:cubicBezTo>
                    <a:pt x="976" y="716"/>
                    <a:pt x="973" y="715"/>
                    <a:pt x="970" y="714"/>
                  </a:cubicBezTo>
                  <a:cubicBezTo>
                    <a:pt x="962" y="711"/>
                    <a:pt x="955" y="707"/>
                    <a:pt x="946" y="707"/>
                  </a:cubicBezTo>
                  <a:cubicBezTo>
                    <a:pt x="941" y="707"/>
                    <a:pt x="938" y="701"/>
                    <a:pt x="933" y="698"/>
                  </a:cubicBezTo>
                  <a:cubicBezTo>
                    <a:pt x="904" y="687"/>
                    <a:pt x="875" y="679"/>
                    <a:pt x="845" y="672"/>
                  </a:cubicBezTo>
                  <a:cubicBezTo>
                    <a:pt x="810" y="663"/>
                    <a:pt x="775" y="652"/>
                    <a:pt x="740" y="645"/>
                  </a:cubicBezTo>
                  <a:cubicBezTo>
                    <a:pt x="735" y="644"/>
                    <a:pt x="730" y="642"/>
                    <a:pt x="724" y="640"/>
                  </a:cubicBezTo>
                  <a:cubicBezTo>
                    <a:pt x="694" y="629"/>
                    <a:pt x="663" y="618"/>
                    <a:pt x="634" y="615"/>
                  </a:cubicBezTo>
                  <a:cubicBezTo>
                    <a:pt x="647" y="618"/>
                    <a:pt x="661" y="625"/>
                    <a:pt x="676" y="631"/>
                  </a:cubicBezTo>
                  <a:cubicBezTo>
                    <a:pt x="692" y="638"/>
                    <a:pt x="708" y="645"/>
                    <a:pt x="720" y="657"/>
                  </a:cubicBezTo>
                  <a:cubicBezTo>
                    <a:pt x="737" y="672"/>
                    <a:pt x="757" y="679"/>
                    <a:pt x="778" y="685"/>
                  </a:cubicBezTo>
                  <a:cubicBezTo>
                    <a:pt x="803" y="692"/>
                    <a:pt x="829" y="697"/>
                    <a:pt x="855" y="702"/>
                  </a:cubicBezTo>
                  <a:cubicBezTo>
                    <a:pt x="871" y="706"/>
                    <a:pt x="887" y="711"/>
                    <a:pt x="903" y="719"/>
                  </a:cubicBezTo>
                  <a:cubicBezTo>
                    <a:pt x="902" y="708"/>
                    <a:pt x="911" y="705"/>
                    <a:pt x="917" y="698"/>
                  </a:cubicBezTo>
                  <a:cubicBezTo>
                    <a:pt x="919" y="695"/>
                    <a:pt x="923" y="695"/>
                    <a:pt x="927" y="696"/>
                  </a:cubicBezTo>
                  <a:cubicBezTo>
                    <a:pt x="932" y="699"/>
                    <a:pt x="937" y="703"/>
                    <a:pt x="940" y="708"/>
                  </a:cubicBezTo>
                  <a:cubicBezTo>
                    <a:pt x="941" y="709"/>
                    <a:pt x="942" y="712"/>
                    <a:pt x="940" y="714"/>
                  </a:cubicBezTo>
                  <a:cubicBezTo>
                    <a:pt x="938" y="716"/>
                    <a:pt x="936" y="714"/>
                    <a:pt x="934" y="713"/>
                  </a:cubicBezTo>
                  <a:cubicBezTo>
                    <a:pt x="931" y="711"/>
                    <a:pt x="929" y="707"/>
                    <a:pt x="924" y="706"/>
                  </a:cubicBezTo>
                  <a:cubicBezTo>
                    <a:pt x="924" y="711"/>
                    <a:pt x="927" y="713"/>
                    <a:pt x="929" y="715"/>
                  </a:cubicBezTo>
                  <a:cubicBezTo>
                    <a:pt x="930" y="718"/>
                    <a:pt x="932" y="720"/>
                    <a:pt x="930" y="723"/>
                  </a:cubicBezTo>
                  <a:cubicBezTo>
                    <a:pt x="927" y="725"/>
                    <a:pt x="924" y="723"/>
                    <a:pt x="922" y="721"/>
                  </a:cubicBezTo>
                  <a:cubicBezTo>
                    <a:pt x="920" y="720"/>
                    <a:pt x="918" y="717"/>
                    <a:pt x="913" y="717"/>
                  </a:cubicBezTo>
                  <a:cubicBezTo>
                    <a:pt x="916" y="725"/>
                    <a:pt x="923" y="730"/>
                    <a:pt x="929" y="734"/>
                  </a:cubicBezTo>
                  <a:cubicBezTo>
                    <a:pt x="936" y="739"/>
                    <a:pt x="942" y="744"/>
                    <a:pt x="949" y="749"/>
                  </a:cubicBezTo>
                  <a:cubicBezTo>
                    <a:pt x="954" y="753"/>
                    <a:pt x="954" y="756"/>
                    <a:pt x="951" y="762"/>
                  </a:cubicBezTo>
                  <a:cubicBezTo>
                    <a:pt x="927" y="798"/>
                    <a:pt x="894" y="815"/>
                    <a:pt x="852" y="817"/>
                  </a:cubicBezTo>
                  <a:cubicBezTo>
                    <a:pt x="833" y="818"/>
                    <a:pt x="815" y="817"/>
                    <a:pt x="797" y="814"/>
                  </a:cubicBezTo>
                  <a:cubicBezTo>
                    <a:pt x="792" y="813"/>
                    <a:pt x="787" y="811"/>
                    <a:pt x="782" y="809"/>
                  </a:cubicBezTo>
                  <a:cubicBezTo>
                    <a:pt x="762" y="783"/>
                    <a:pt x="732" y="782"/>
                    <a:pt x="703" y="779"/>
                  </a:cubicBezTo>
                  <a:cubicBezTo>
                    <a:pt x="694" y="778"/>
                    <a:pt x="684" y="779"/>
                    <a:pt x="674" y="778"/>
                  </a:cubicBezTo>
                  <a:cubicBezTo>
                    <a:pt x="618" y="759"/>
                    <a:pt x="562" y="742"/>
                    <a:pt x="506" y="723"/>
                  </a:cubicBezTo>
                  <a:cubicBezTo>
                    <a:pt x="496" y="720"/>
                    <a:pt x="488" y="715"/>
                    <a:pt x="487" y="703"/>
                  </a:cubicBezTo>
                  <a:cubicBezTo>
                    <a:pt x="486" y="700"/>
                    <a:pt x="482" y="698"/>
                    <a:pt x="480" y="695"/>
                  </a:cubicBezTo>
                  <a:cubicBezTo>
                    <a:pt x="473" y="688"/>
                    <a:pt x="473" y="686"/>
                    <a:pt x="480" y="678"/>
                  </a:cubicBezTo>
                  <a:cubicBezTo>
                    <a:pt x="481" y="676"/>
                    <a:pt x="482" y="675"/>
                    <a:pt x="483" y="674"/>
                  </a:cubicBezTo>
                  <a:cubicBezTo>
                    <a:pt x="492" y="663"/>
                    <a:pt x="489" y="656"/>
                    <a:pt x="475" y="653"/>
                  </a:cubicBezTo>
                  <a:cubicBezTo>
                    <a:pt x="468" y="652"/>
                    <a:pt x="460" y="652"/>
                    <a:pt x="452" y="654"/>
                  </a:cubicBezTo>
                  <a:cubicBezTo>
                    <a:pt x="450" y="654"/>
                    <a:pt x="449" y="655"/>
                    <a:pt x="447" y="655"/>
                  </a:cubicBezTo>
                  <a:cubicBezTo>
                    <a:pt x="421" y="646"/>
                    <a:pt x="398" y="653"/>
                    <a:pt x="378" y="672"/>
                  </a:cubicBezTo>
                  <a:cubicBezTo>
                    <a:pt x="377" y="673"/>
                    <a:pt x="376" y="674"/>
                    <a:pt x="374" y="675"/>
                  </a:cubicBezTo>
                  <a:cubicBezTo>
                    <a:pt x="366" y="676"/>
                    <a:pt x="359" y="671"/>
                    <a:pt x="351" y="669"/>
                  </a:cubicBezTo>
                  <a:cubicBezTo>
                    <a:pt x="315" y="655"/>
                    <a:pt x="279" y="642"/>
                    <a:pt x="243" y="627"/>
                  </a:cubicBezTo>
                  <a:cubicBezTo>
                    <a:pt x="205" y="611"/>
                    <a:pt x="166" y="596"/>
                    <a:pt x="129" y="576"/>
                  </a:cubicBezTo>
                  <a:cubicBezTo>
                    <a:pt x="124" y="572"/>
                    <a:pt x="120" y="567"/>
                    <a:pt x="115" y="562"/>
                  </a:cubicBezTo>
                  <a:cubicBezTo>
                    <a:pt x="109" y="557"/>
                    <a:pt x="101" y="555"/>
                    <a:pt x="93" y="554"/>
                  </a:cubicBezTo>
                  <a:cubicBezTo>
                    <a:pt x="89" y="554"/>
                    <a:pt x="86" y="554"/>
                    <a:pt x="82" y="553"/>
                  </a:cubicBezTo>
                  <a:cubicBezTo>
                    <a:pt x="71" y="546"/>
                    <a:pt x="60" y="540"/>
                    <a:pt x="50" y="532"/>
                  </a:cubicBezTo>
                  <a:cubicBezTo>
                    <a:pt x="23" y="510"/>
                    <a:pt x="9" y="482"/>
                    <a:pt x="4" y="448"/>
                  </a:cubicBezTo>
                  <a:cubicBezTo>
                    <a:pt x="0" y="427"/>
                    <a:pt x="1" y="406"/>
                    <a:pt x="5" y="385"/>
                  </a:cubicBezTo>
                  <a:cubicBezTo>
                    <a:pt x="7" y="375"/>
                    <a:pt x="8" y="374"/>
                    <a:pt x="18" y="375"/>
                  </a:cubicBezTo>
                  <a:cubicBezTo>
                    <a:pt x="36" y="378"/>
                    <a:pt x="53" y="380"/>
                    <a:pt x="71" y="382"/>
                  </a:cubicBezTo>
                  <a:cubicBezTo>
                    <a:pt x="75" y="382"/>
                    <a:pt x="78" y="385"/>
                    <a:pt x="81" y="384"/>
                  </a:cubicBezTo>
                  <a:cubicBezTo>
                    <a:pt x="61" y="377"/>
                    <a:pt x="39" y="368"/>
                    <a:pt x="19" y="359"/>
                  </a:cubicBezTo>
                  <a:cubicBezTo>
                    <a:pt x="14" y="357"/>
                    <a:pt x="12" y="355"/>
                    <a:pt x="13" y="349"/>
                  </a:cubicBezTo>
                  <a:cubicBezTo>
                    <a:pt x="17" y="332"/>
                    <a:pt x="21" y="315"/>
                    <a:pt x="24" y="297"/>
                  </a:cubicBezTo>
                  <a:cubicBezTo>
                    <a:pt x="24" y="294"/>
                    <a:pt x="26" y="292"/>
                    <a:pt x="28" y="290"/>
                  </a:cubicBezTo>
                  <a:close/>
                </a:path>
              </a:pathLst>
            </a:custGeom>
            <a:solidFill>
              <a:srgbClr val="B29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58D5B28-7BF2-D0BC-FF1E-23763DB87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1645"/>
              <a:ext cx="1280" cy="1350"/>
            </a:xfrm>
            <a:custGeom>
              <a:avLst/>
              <a:gdLst>
                <a:gd name="T0" fmla="*/ 545 w 909"/>
                <a:gd name="T1" fmla="*/ 12 h 959"/>
                <a:gd name="T2" fmla="*/ 519 w 909"/>
                <a:gd name="T3" fmla="*/ 56 h 959"/>
                <a:gd name="T4" fmla="*/ 560 w 909"/>
                <a:gd name="T5" fmla="*/ 51 h 959"/>
                <a:gd name="T6" fmla="*/ 672 w 909"/>
                <a:gd name="T7" fmla="*/ 102 h 959"/>
                <a:gd name="T8" fmla="*/ 797 w 909"/>
                <a:gd name="T9" fmla="*/ 125 h 959"/>
                <a:gd name="T10" fmla="*/ 889 w 909"/>
                <a:gd name="T11" fmla="*/ 179 h 959"/>
                <a:gd name="T12" fmla="*/ 875 w 909"/>
                <a:gd name="T13" fmla="*/ 119 h 959"/>
                <a:gd name="T14" fmla="*/ 900 w 909"/>
                <a:gd name="T15" fmla="*/ 198 h 959"/>
                <a:gd name="T16" fmla="*/ 808 w 909"/>
                <a:gd name="T17" fmla="*/ 224 h 959"/>
                <a:gd name="T18" fmla="*/ 615 w 909"/>
                <a:gd name="T19" fmla="*/ 223 h 959"/>
                <a:gd name="T20" fmla="*/ 699 w 909"/>
                <a:gd name="T21" fmla="*/ 264 h 959"/>
                <a:gd name="T22" fmla="*/ 817 w 909"/>
                <a:gd name="T23" fmla="*/ 254 h 959"/>
                <a:gd name="T24" fmla="*/ 875 w 909"/>
                <a:gd name="T25" fmla="*/ 253 h 959"/>
                <a:gd name="T26" fmla="*/ 870 w 909"/>
                <a:gd name="T27" fmla="*/ 270 h 959"/>
                <a:gd name="T28" fmla="*/ 720 w 909"/>
                <a:gd name="T29" fmla="*/ 294 h 959"/>
                <a:gd name="T30" fmla="*/ 672 w 909"/>
                <a:gd name="T31" fmla="*/ 374 h 959"/>
                <a:gd name="T32" fmla="*/ 583 w 909"/>
                <a:gd name="T33" fmla="*/ 453 h 959"/>
                <a:gd name="T34" fmla="*/ 609 w 909"/>
                <a:gd name="T35" fmla="*/ 629 h 959"/>
                <a:gd name="T36" fmla="*/ 591 w 909"/>
                <a:gd name="T37" fmla="*/ 656 h 959"/>
                <a:gd name="T38" fmla="*/ 580 w 909"/>
                <a:gd name="T39" fmla="*/ 664 h 959"/>
                <a:gd name="T40" fmla="*/ 525 w 909"/>
                <a:gd name="T41" fmla="*/ 652 h 959"/>
                <a:gd name="T42" fmla="*/ 608 w 909"/>
                <a:gd name="T43" fmla="*/ 824 h 959"/>
                <a:gd name="T44" fmla="*/ 583 w 909"/>
                <a:gd name="T45" fmla="*/ 864 h 959"/>
                <a:gd name="T46" fmla="*/ 621 w 909"/>
                <a:gd name="T47" fmla="*/ 930 h 959"/>
                <a:gd name="T48" fmla="*/ 600 w 909"/>
                <a:gd name="T49" fmla="*/ 947 h 959"/>
                <a:gd name="T50" fmla="*/ 529 w 909"/>
                <a:gd name="T51" fmla="*/ 888 h 959"/>
                <a:gd name="T52" fmla="*/ 505 w 909"/>
                <a:gd name="T53" fmla="*/ 915 h 959"/>
                <a:gd name="T54" fmla="*/ 533 w 909"/>
                <a:gd name="T55" fmla="*/ 952 h 959"/>
                <a:gd name="T56" fmla="*/ 433 w 909"/>
                <a:gd name="T57" fmla="*/ 838 h 959"/>
                <a:gd name="T58" fmla="*/ 329 w 909"/>
                <a:gd name="T59" fmla="*/ 854 h 959"/>
                <a:gd name="T60" fmla="*/ 183 w 909"/>
                <a:gd name="T61" fmla="*/ 879 h 959"/>
                <a:gd name="T62" fmla="*/ 7 w 909"/>
                <a:gd name="T63" fmla="*/ 877 h 959"/>
                <a:gd name="T64" fmla="*/ 80 w 909"/>
                <a:gd name="T65" fmla="*/ 843 h 959"/>
                <a:gd name="T66" fmla="*/ 103 w 909"/>
                <a:gd name="T67" fmla="*/ 803 h 959"/>
                <a:gd name="T68" fmla="*/ 160 w 909"/>
                <a:gd name="T69" fmla="*/ 806 h 959"/>
                <a:gd name="T70" fmla="*/ 191 w 909"/>
                <a:gd name="T71" fmla="*/ 783 h 959"/>
                <a:gd name="T72" fmla="*/ 233 w 909"/>
                <a:gd name="T73" fmla="*/ 753 h 959"/>
                <a:gd name="T74" fmla="*/ 245 w 909"/>
                <a:gd name="T75" fmla="*/ 729 h 959"/>
                <a:gd name="T76" fmla="*/ 288 w 909"/>
                <a:gd name="T77" fmla="*/ 719 h 959"/>
                <a:gd name="T78" fmla="*/ 298 w 909"/>
                <a:gd name="T79" fmla="*/ 683 h 959"/>
                <a:gd name="T80" fmla="*/ 354 w 909"/>
                <a:gd name="T81" fmla="*/ 629 h 959"/>
                <a:gd name="T82" fmla="*/ 404 w 909"/>
                <a:gd name="T83" fmla="*/ 668 h 959"/>
                <a:gd name="T84" fmla="*/ 412 w 909"/>
                <a:gd name="T85" fmla="*/ 662 h 959"/>
                <a:gd name="T86" fmla="*/ 375 w 909"/>
                <a:gd name="T87" fmla="*/ 586 h 959"/>
                <a:gd name="T88" fmla="*/ 373 w 909"/>
                <a:gd name="T89" fmla="*/ 533 h 959"/>
                <a:gd name="T90" fmla="*/ 383 w 909"/>
                <a:gd name="T91" fmla="*/ 479 h 959"/>
                <a:gd name="T92" fmla="*/ 326 w 909"/>
                <a:gd name="T93" fmla="*/ 432 h 959"/>
                <a:gd name="T94" fmla="*/ 393 w 909"/>
                <a:gd name="T95" fmla="*/ 379 h 959"/>
                <a:gd name="T96" fmla="*/ 349 w 909"/>
                <a:gd name="T97" fmla="*/ 318 h 959"/>
                <a:gd name="T98" fmla="*/ 386 w 909"/>
                <a:gd name="T99" fmla="*/ 222 h 959"/>
                <a:gd name="T100" fmla="*/ 401 w 909"/>
                <a:gd name="T101" fmla="*/ 92 h 959"/>
                <a:gd name="T102" fmla="*/ 426 w 909"/>
                <a:gd name="T103" fmla="*/ 107 h 959"/>
                <a:gd name="T104" fmla="*/ 447 w 909"/>
                <a:gd name="T105" fmla="*/ 62 h 959"/>
                <a:gd name="T106" fmla="*/ 435 w 909"/>
                <a:gd name="T107" fmla="*/ 59 h 959"/>
                <a:gd name="T108" fmla="*/ 407 w 909"/>
                <a:gd name="T109" fmla="*/ 84 h 959"/>
                <a:gd name="T110" fmla="*/ 450 w 909"/>
                <a:gd name="T111" fmla="*/ 44 h 959"/>
                <a:gd name="T112" fmla="*/ 510 w 909"/>
                <a:gd name="T113" fmla="*/ 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9" h="959">
                  <a:moveTo>
                    <a:pt x="510" y="0"/>
                  </a:moveTo>
                  <a:cubicBezTo>
                    <a:pt x="520" y="1"/>
                    <a:pt x="530" y="1"/>
                    <a:pt x="539" y="6"/>
                  </a:cubicBezTo>
                  <a:cubicBezTo>
                    <a:pt x="541" y="7"/>
                    <a:pt x="544" y="8"/>
                    <a:pt x="545" y="12"/>
                  </a:cubicBezTo>
                  <a:cubicBezTo>
                    <a:pt x="542" y="13"/>
                    <a:pt x="539" y="11"/>
                    <a:pt x="536" y="11"/>
                  </a:cubicBezTo>
                  <a:cubicBezTo>
                    <a:pt x="524" y="9"/>
                    <a:pt x="512" y="16"/>
                    <a:pt x="508" y="26"/>
                  </a:cubicBezTo>
                  <a:cubicBezTo>
                    <a:pt x="504" y="37"/>
                    <a:pt x="509" y="50"/>
                    <a:pt x="519" y="56"/>
                  </a:cubicBezTo>
                  <a:cubicBezTo>
                    <a:pt x="529" y="62"/>
                    <a:pt x="540" y="60"/>
                    <a:pt x="549" y="51"/>
                  </a:cubicBezTo>
                  <a:cubicBezTo>
                    <a:pt x="552" y="48"/>
                    <a:pt x="553" y="44"/>
                    <a:pt x="557" y="42"/>
                  </a:cubicBezTo>
                  <a:cubicBezTo>
                    <a:pt x="562" y="44"/>
                    <a:pt x="561" y="47"/>
                    <a:pt x="560" y="51"/>
                  </a:cubicBezTo>
                  <a:cubicBezTo>
                    <a:pt x="558" y="67"/>
                    <a:pt x="562" y="73"/>
                    <a:pt x="577" y="80"/>
                  </a:cubicBezTo>
                  <a:cubicBezTo>
                    <a:pt x="582" y="82"/>
                    <a:pt x="587" y="84"/>
                    <a:pt x="593" y="85"/>
                  </a:cubicBezTo>
                  <a:cubicBezTo>
                    <a:pt x="619" y="91"/>
                    <a:pt x="646" y="96"/>
                    <a:pt x="672" y="102"/>
                  </a:cubicBezTo>
                  <a:cubicBezTo>
                    <a:pt x="693" y="106"/>
                    <a:pt x="713" y="108"/>
                    <a:pt x="734" y="113"/>
                  </a:cubicBezTo>
                  <a:cubicBezTo>
                    <a:pt x="748" y="117"/>
                    <a:pt x="763" y="121"/>
                    <a:pt x="779" y="121"/>
                  </a:cubicBezTo>
                  <a:cubicBezTo>
                    <a:pt x="785" y="121"/>
                    <a:pt x="791" y="123"/>
                    <a:pt x="797" y="125"/>
                  </a:cubicBezTo>
                  <a:cubicBezTo>
                    <a:pt x="801" y="130"/>
                    <a:pt x="798" y="134"/>
                    <a:pt x="796" y="139"/>
                  </a:cubicBezTo>
                  <a:cubicBezTo>
                    <a:pt x="789" y="157"/>
                    <a:pt x="795" y="184"/>
                    <a:pt x="811" y="197"/>
                  </a:cubicBezTo>
                  <a:cubicBezTo>
                    <a:pt x="831" y="215"/>
                    <a:pt x="873" y="216"/>
                    <a:pt x="889" y="179"/>
                  </a:cubicBezTo>
                  <a:cubicBezTo>
                    <a:pt x="894" y="166"/>
                    <a:pt x="891" y="152"/>
                    <a:pt x="881" y="142"/>
                  </a:cubicBezTo>
                  <a:cubicBezTo>
                    <a:pt x="876" y="135"/>
                    <a:pt x="874" y="129"/>
                    <a:pt x="874" y="121"/>
                  </a:cubicBezTo>
                  <a:cubicBezTo>
                    <a:pt x="874" y="120"/>
                    <a:pt x="874" y="119"/>
                    <a:pt x="875" y="119"/>
                  </a:cubicBezTo>
                  <a:cubicBezTo>
                    <a:pt x="889" y="120"/>
                    <a:pt x="895" y="131"/>
                    <a:pt x="901" y="141"/>
                  </a:cubicBezTo>
                  <a:cubicBezTo>
                    <a:pt x="909" y="158"/>
                    <a:pt x="905" y="174"/>
                    <a:pt x="899" y="189"/>
                  </a:cubicBezTo>
                  <a:cubicBezTo>
                    <a:pt x="897" y="193"/>
                    <a:pt x="896" y="196"/>
                    <a:pt x="900" y="198"/>
                  </a:cubicBezTo>
                  <a:cubicBezTo>
                    <a:pt x="900" y="206"/>
                    <a:pt x="893" y="207"/>
                    <a:pt x="888" y="210"/>
                  </a:cubicBezTo>
                  <a:cubicBezTo>
                    <a:pt x="885" y="212"/>
                    <a:pt x="881" y="213"/>
                    <a:pt x="877" y="214"/>
                  </a:cubicBezTo>
                  <a:cubicBezTo>
                    <a:pt x="855" y="221"/>
                    <a:pt x="832" y="224"/>
                    <a:pt x="808" y="224"/>
                  </a:cubicBezTo>
                  <a:cubicBezTo>
                    <a:pt x="799" y="225"/>
                    <a:pt x="790" y="227"/>
                    <a:pt x="781" y="226"/>
                  </a:cubicBezTo>
                  <a:cubicBezTo>
                    <a:pt x="730" y="227"/>
                    <a:pt x="679" y="221"/>
                    <a:pt x="628" y="223"/>
                  </a:cubicBezTo>
                  <a:cubicBezTo>
                    <a:pt x="624" y="223"/>
                    <a:pt x="619" y="223"/>
                    <a:pt x="615" y="223"/>
                  </a:cubicBezTo>
                  <a:cubicBezTo>
                    <a:pt x="604" y="225"/>
                    <a:pt x="602" y="230"/>
                    <a:pt x="608" y="239"/>
                  </a:cubicBezTo>
                  <a:cubicBezTo>
                    <a:pt x="613" y="247"/>
                    <a:pt x="619" y="252"/>
                    <a:pt x="628" y="255"/>
                  </a:cubicBezTo>
                  <a:cubicBezTo>
                    <a:pt x="651" y="264"/>
                    <a:pt x="674" y="265"/>
                    <a:pt x="699" y="264"/>
                  </a:cubicBezTo>
                  <a:cubicBezTo>
                    <a:pt x="723" y="263"/>
                    <a:pt x="747" y="260"/>
                    <a:pt x="771" y="259"/>
                  </a:cubicBezTo>
                  <a:cubicBezTo>
                    <a:pt x="775" y="258"/>
                    <a:pt x="778" y="259"/>
                    <a:pt x="782" y="258"/>
                  </a:cubicBezTo>
                  <a:cubicBezTo>
                    <a:pt x="793" y="256"/>
                    <a:pt x="805" y="256"/>
                    <a:pt x="817" y="254"/>
                  </a:cubicBezTo>
                  <a:cubicBezTo>
                    <a:pt x="830" y="255"/>
                    <a:pt x="843" y="253"/>
                    <a:pt x="856" y="252"/>
                  </a:cubicBezTo>
                  <a:cubicBezTo>
                    <a:pt x="862" y="251"/>
                    <a:pt x="867" y="251"/>
                    <a:pt x="873" y="252"/>
                  </a:cubicBezTo>
                  <a:cubicBezTo>
                    <a:pt x="873" y="253"/>
                    <a:pt x="874" y="253"/>
                    <a:pt x="875" y="253"/>
                  </a:cubicBezTo>
                  <a:cubicBezTo>
                    <a:pt x="879" y="253"/>
                    <a:pt x="883" y="254"/>
                    <a:pt x="884" y="258"/>
                  </a:cubicBezTo>
                  <a:cubicBezTo>
                    <a:pt x="885" y="263"/>
                    <a:pt x="880" y="265"/>
                    <a:pt x="877" y="267"/>
                  </a:cubicBezTo>
                  <a:cubicBezTo>
                    <a:pt x="875" y="268"/>
                    <a:pt x="872" y="269"/>
                    <a:pt x="870" y="270"/>
                  </a:cubicBezTo>
                  <a:cubicBezTo>
                    <a:pt x="859" y="275"/>
                    <a:pt x="848" y="278"/>
                    <a:pt x="837" y="281"/>
                  </a:cubicBezTo>
                  <a:cubicBezTo>
                    <a:pt x="810" y="288"/>
                    <a:pt x="783" y="294"/>
                    <a:pt x="755" y="293"/>
                  </a:cubicBezTo>
                  <a:cubicBezTo>
                    <a:pt x="744" y="295"/>
                    <a:pt x="732" y="295"/>
                    <a:pt x="720" y="294"/>
                  </a:cubicBezTo>
                  <a:cubicBezTo>
                    <a:pt x="711" y="292"/>
                    <a:pt x="701" y="294"/>
                    <a:pt x="692" y="297"/>
                  </a:cubicBezTo>
                  <a:cubicBezTo>
                    <a:pt x="674" y="303"/>
                    <a:pt x="669" y="317"/>
                    <a:pt x="668" y="335"/>
                  </a:cubicBezTo>
                  <a:cubicBezTo>
                    <a:pt x="667" y="348"/>
                    <a:pt x="670" y="361"/>
                    <a:pt x="672" y="374"/>
                  </a:cubicBezTo>
                  <a:cubicBezTo>
                    <a:pt x="673" y="379"/>
                    <a:pt x="675" y="383"/>
                    <a:pt x="675" y="388"/>
                  </a:cubicBezTo>
                  <a:cubicBezTo>
                    <a:pt x="674" y="391"/>
                    <a:pt x="671" y="391"/>
                    <a:pt x="669" y="392"/>
                  </a:cubicBezTo>
                  <a:cubicBezTo>
                    <a:pt x="633" y="402"/>
                    <a:pt x="606" y="424"/>
                    <a:pt x="583" y="453"/>
                  </a:cubicBezTo>
                  <a:cubicBezTo>
                    <a:pt x="564" y="477"/>
                    <a:pt x="549" y="505"/>
                    <a:pt x="538" y="535"/>
                  </a:cubicBezTo>
                  <a:cubicBezTo>
                    <a:pt x="536" y="540"/>
                    <a:pt x="537" y="544"/>
                    <a:pt x="540" y="549"/>
                  </a:cubicBezTo>
                  <a:cubicBezTo>
                    <a:pt x="563" y="576"/>
                    <a:pt x="586" y="602"/>
                    <a:pt x="609" y="629"/>
                  </a:cubicBezTo>
                  <a:cubicBezTo>
                    <a:pt x="611" y="631"/>
                    <a:pt x="614" y="634"/>
                    <a:pt x="612" y="638"/>
                  </a:cubicBezTo>
                  <a:cubicBezTo>
                    <a:pt x="610" y="641"/>
                    <a:pt x="606" y="641"/>
                    <a:pt x="603" y="641"/>
                  </a:cubicBezTo>
                  <a:cubicBezTo>
                    <a:pt x="589" y="641"/>
                    <a:pt x="589" y="641"/>
                    <a:pt x="591" y="656"/>
                  </a:cubicBezTo>
                  <a:cubicBezTo>
                    <a:pt x="591" y="656"/>
                    <a:pt x="592" y="657"/>
                    <a:pt x="592" y="657"/>
                  </a:cubicBezTo>
                  <a:cubicBezTo>
                    <a:pt x="592" y="661"/>
                    <a:pt x="593" y="665"/>
                    <a:pt x="590" y="667"/>
                  </a:cubicBezTo>
                  <a:cubicBezTo>
                    <a:pt x="586" y="669"/>
                    <a:pt x="583" y="666"/>
                    <a:pt x="580" y="664"/>
                  </a:cubicBezTo>
                  <a:cubicBezTo>
                    <a:pt x="573" y="660"/>
                    <a:pt x="573" y="660"/>
                    <a:pt x="568" y="667"/>
                  </a:cubicBezTo>
                  <a:cubicBezTo>
                    <a:pt x="564" y="674"/>
                    <a:pt x="562" y="675"/>
                    <a:pt x="555" y="670"/>
                  </a:cubicBezTo>
                  <a:cubicBezTo>
                    <a:pt x="546" y="663"/>
                    <a:pt x="535" y="659"/>
                    <a:pt x="525" y="652"/>
                  </a:cubicBezTo>
                  <a:cubicBezTo>
                    <a:pt x="519" y="649"/>
                    <a:pt x="518" y="651"/>
                    <a:pt x="518" y="656"/>
                  </a:cubicBezTo>
                  <a:cubicBezTo>
                    <a:pt x="519" y="685"/>
                    <a:pt x="525" y="712"/>
                    <a:pt x="536" y="738"/>
                  </a:cubicBezTo>
                  <a:cubicBezTo>
                    <a:pt x="551" y="774"/>
                    <a:pt x="574" y="803"/>
                    <a:pt x="608" y="824"/>
                  </a:cubicBezTo>
                  <a:cubicBezTo>
                    <a:pt x="611" y="826"/>
                    <a:pt x="614" y="827"/>
                    <a:pt x="616" y="830"/>
                  </a:cubicBezTo>
                  <a:cubicBezTo>
                    <a:pt x="616" y="834"/>
                    <a:pt x="612" y="835"/>
                    <a:pt x="612" y="838"/>
                  </a:cubicBezTo>
                  <a:cubicBezTo>
                    <a:pt x="600" y="844"/>
                    <a:pt x="589" y="852"/>
                    <a:pt x="583" y="864"/>
                  </a:cubicBezTo>
                  <a:cubicBezTo>
                    <a:pt x="575" y="880"/>
                    <a:pt x="579" y="898"/>
                    <a:pt x="592" y="907"/>
                  </a:cubicBezTo>
                  <a:cubicBezTo>
                    <a:pt x="601" y="914"/>
                    <a:pt x="611" y="919"/>
                    <a:pt x="618" y="927"/>
                  </a:cubicBezTo>
                  <a:cubicBezTo>
                    <a:pt x="619" y="928"/>
                    <a:pt x="620" y="929"/>
                    <a:pt x="621" y="930"/>
                  </a:cubicBezTo>
                  <a:cubicBezTo>
                    <a:pt x="628" y="939"/>
                    <a:pt x="628" y="942"/>
                    <a:pt x="616" y="944"/>
                  </a:cubicBezTo>
                  <a:cubicBezTo>
                    <a:pt x="615" y="944"/>
                    <a:pt x="613" y="944"/>
                    <a:pt x="612" y="945"/>
                  </a:cubicBezTo>
                  <a:cubicBezTo>
                    <a:pt x="610" y="954"/>
                    <a:pt x="604" y="949"/>
                    <a:pt x="600" y="947"/>
                  </a:cubicBezTo>
                  <a:cubicBezTo>
                    <a:pt x="593" y="944"/>
                    <a:pt x="585" y="943"/>
                    <a:pt x="577" y="941"/>
                  </a:cubicBezTo>
                  <a:cubicBezTo>
                    <a:pt x="566" y="939"/>
                    <a:pt x="557" y="933"/>
                    <a:pt x="548" y="927"/>
                  </a:cubicBezTo>
                  <a:cubicBezTo>
                    <a:pt x="540" y="915"/>
                    <a:pt x="535" y="901"/>
                    <a:pt x="529" y="888"/>
                  </a:cubicBezTo>
                  <a:cubicBezTo>
                    <a:pt x="530" y="878"/>
                    <a:pt x="525" y="871"/>
                    <a:pt x="518" y="865"/>
                  </a:cubicBezTo>
                  <a:cubicBezTo>
                    <a:pt x="512" y="859"/>
                    <a:pt x="507" y="865"/>
                    <a:pt x="503" y="869"/>
                  </a:cubicBezTo>
                  <a:cubicBezTo>
                    <a:pt x="493" y="882"/>
                    <a:pt x="494" y="903"/>
                    <a:pt x="505" y="915"/>
                  </a:cubicBezTo>
                  <a:cubicBezTo>
                    <a:pt x="514" y="924"/>
                    <a:pt x="526" y="930"/>
                    <a:pt x="536" y="937"/>
                  </a:cubicBezTo>
                  <a:cubicBezTo>
                    <a:pt x="539" y="939"/>
                    <a:pt x="544" y="941"/>
                    <a:pt x="543" y="946"/>
                  </a:cubicBezTo>
                  <a:cubicBezTo>
                    <a:pt x="542" y="951"/>
                    <a:pt x="537" y="952"/>
                    <a:pt x="533" y="952"/>
                  </a:cubicBezTo>
                  <a:cubicBezTo>
                    <a:pt x="486" y="959"/>
                    <a:pt x="458" y="940"/>
                    <a:pt x="444" y="896"/>
                  </a:cubicBezTo>
                  <a:cubicBezTo>
                    <a:pt x="439" y="881"/>
                    <a:pt x="439" y="864"/>
                    <a:pt x="436" y="849"/>
                  </a:cubicBezTo>
                  <a:cubicBezTo>
                    <a:pt x="435" y="845"/>
                    <a:pt x="434" y="842"/>
                    <a:pt x="433" y="838"/>
                  </a:cubicBezTo>
                  <a:cubicBezTo>
                    <a:pt x="430" y="830"/>
                    <a:pt x="424" y="826"/>
                    <a:pt x="416" y="829"/>
                  </a:cubicBezTo>
                  <a:cubicBezTo>
                    <a:pt x="395" y="834"/>
                    <a:pt x="375" y="840"/>
                    <a:pt x="355" y="846"/>
                  </a:cubicBezTo>
                  <a:cubicBezTo>
                    <a:pt x="347" y="851"/>
                    <a:pt x="338" y="852"/>
                    <a:pt x="329" y="854"/>
                  </a:cubicBezTo>
                  <a:cubicBezTo>
                    <a:pt x="299" y="861"/>
                    <a:pt x="269" y="867"/>
                    <a:pt x="239" y="872"/>
                  </a:cubicBezTo>
                  <a:cubicBezTo>
                    <a:pt x="226" y="875"/>
                    <a:pt x="212" y="877"/>
                    <a:pt x="198" y="879"/>
                  </a:cubicBezTo>
                  <a:cubicBezTo>
                    <a:pt x="193" y="880"/>
                    <a:pt x="188" y="880"/>
                    <a:pt x="183" y="879"/>
                  </a:cubicBezTo>
                  <a:cubicBezTo>
                    <a:pt x="156" y="879"/>
                    <a:pt x="128" y="880"/>
                    <a:pt x="100" y="880"/>
                  </a:cubicBezTo>
                  <a:cubicBezTo>
                    <a:pt x="70" y="881"/>
                    <a:pt x="39" y="882"/>
                    <a:pt x="9" y="877"/>
                  </a:cubicBezTo>
                  <a:cubicBezTo>
                    <a:pt x="8" y="877"/>
                    <a:pt x="8" y="877"/>
                    <a:pt x="7" y="877"/>
                  </a:cubicBezTo>
                  <a:cubicBezTo>
                    <a:pt x="5" y="876"/>
                    <a:pt x="1" y="876"/>
                    <a:pt x="1" y="874"/>
                  </a:cubicBezTo>
                  <a:cubicBezTo>
                    <a:pt x="0" y="871"/>
                    <a:pt x="4" y="871"/>
                    <a:pt x="6" y="870"/>
                  </a:cubicBezTo>
                  <a:cubicBezTo>
                    <a:pt x="30" y="859"/>
                    <a:pt x="55" y="850"/>
                    <a:pt x="80" y="843"/>
                  </a:cubicBezTo>
                  <a:cubicBezTo>
                    <a:pt x="81" y="843"/>
                    <a:pt x="81" y="843"/>
                    <a:pt x="81" y="843"/>
                  </a:cubicBezTo>
                  <a:cubicBezTo>
                    <a:pt x="92" y="840"/>
                    <a:pt x="100" y="835"/>
                    <a:pt x="99" y="822"/>
                  </a:cubicBezTo>
                  <a:cubicBezTo>
                    <a:pt x="99" y="816"/>
                    <a:pt x="102" y="810"/>
                    <a:pt x="103" y="803"/>
                  </a:cubicBezTo>
                  <a:cubicBezTo>
                    <a:pt x="109" y="808"/>
                    <a:pt x="114" y="813"/>
                    <a:pt x="119" y="818"/>
                  </a:cubicBezTo>
                  <a:cubicBezTo>
                    <a:pt x="122" y="821"/>
                    <a:pt x="125" y="821"/>
                    <a:pt x="129" y="819"/>
                  </a:cubicBezTo>
                  <a:cubicBezTo>
                    <a:pt x="139" y="815"/>
                    <a:pt x="149" y="810"/>
                    <a:pt x="160" y="806"/>
                  </a:cubicBezTo>
                  <a:cubicBezTo>
                    <a:pt x="164" y="805"/>
                    <a:pt x="165" y="802"/>
                    <a:pt x="165" y="798"/>
                  </a:cubicBezTo>
                  <a:cubicBezTo>
                    <a:pt x="164" y="787"/>
                    <a:pt x="164" y="776"/>
                    <a:pt x="164" y="764"/>
                  </a:cubicBezTo>
                  <a:cubicBezTo>
                    <a:pt x="175" y="770"/>
                    <a:pt x="182" y="777"/>
                    <a:pt x="191" y="783"/>
                  </a:cubicBezTo>
                  <a:cubicBezTo>
                    <a:pt x="195" y="787"/>
                    <a:pt x="198" y="788"/>
                    <a:pt x="203" y="784"/>
                  </a:cubicBezTo>
                  <a:cubicBezTo>
                    <a:pt x="210" y="779"/>
                    <a:pt x="217" y="774"/>
                    <a:pt x="224" y="770"/>
                  </a:cubicBezTo>
                  <a:cubicBezTo>
                    <a:pt x="232" y="767"/>
                    <a:pt x="234" y="761"/>
                    <a:pt x="233" y="753"/>
                  </a:cubicBezTo>
                  <a:cubicBezTo>
                    <a:pt x="233" y="747"/>
                    <a:pt x="233" y="741"/>
                    <a:pt x="234" y="734"/>
                  </a:cubicBezTo>
                  <a:cubicBezTo>
                    <a:pt x="234" y="728"/>
                    <a:pt x="235" y="724"/>
                    <a:pt x="242" y="729"/>
                  </a:cubicBezTo>
                  <a:cubicBezTo>
                    <a:pt x="243" y="729"/>
                    <a:pt x="244" y="729"/>
                    <a:pt x="245" y="729"/>
                  </a:cubicBezTo>
                  <a:cubicBezTo>
                    <a:pt x="249" y="730"/>
                    <a:pt x="253" y="732"/>
                    <a:pt x="256" y="734"/>
                  </a:cubicBezTo>
                  <a:cubicBezTo>
                    <a:pt x="262" y="739"/>
                    <a:pt x="267" y="738"/>
                    <a:pt x="273" y="733"/>
                  </a:cubicBezTo>
                  <a:cubicBezTo>
                    <a:pt x="278" y="728"/>
                    <a:pt x="282" y="723"/>
                    <a:pt x="288" y="719"/>
                  </a:cubicBezTo>
                  <a:cubicBezTo>
                    <a:pt x="295" y="715"/>
                    <a:pt x="296" y="709"/>
                    <a:pt x="294" y="702"/>
                  </a:cubicBezTo>
                  <a:cubicBezTo>
                    <a:pt x="293" y="695"/>
                    <a:pt x="291" y="689"/>
                    <a:pt x="292" y="682"/>
                  </a:cubicBezTo>
                  <a:cubicBezTo>
                    <a:pt x="295" y="675"/>
                    <a:pt x="297" y="680"/>
                    <a:pt x="298" y="683"/>
                  </a:cubicBezTo>
                  <a:cubicBezTo>
                    <a:pt x="303" y="694"/>
                    <a:pt x="312" y="702"/>
                    <a:pt x="323" y="706"/>
                  </a:cubicBezTo>
                  <a:cubicBezTo>
                    <a:pt x="343" y="715"/>
                    <a:pt x="370" y="708"/>
                    <a:pt x="382" y="690"/>
                  </a:cubicBezTo>
                  <a:cubicBezTo>
                    <a:pt x="400" y="666"/>
                    <a:pt x="385" y="631"/>
                    <a:pt x="354" y="629"/>
                  </a:cubicBezTo>
                  <a:cubicBezTo>
                    <a:pt x="348" y="627"/>
                    <a:pt x="342" y="624"/>
                    <a:pt x="338" y="618"/>
                  </a:cubicBezTo>
                  <a:cubicBezTo>
                    <a:pt x="339" y="615"/>
                    <a:pt x="342" y="614"/>
                    <a:pt x="345" y="614"/>
                  </a:cubicBezTo>
                  <a:cubicBezTo>
                    <a:pt x="381" y="609"/>
                    <a:pt x="407" y="635"/>
                    <a:pt x="404" y="668"/>
                  </a:cubicBezTo>
                  <a:cubicBezTo>
                    <a:pt x="404" y="674"/>
                    <a:pt x="402" y="679"/>
                    <a:pt x="400" y="684"/>
                  </a:cubicBezTo>
                  <a:cubicBezTo>
                    <a:pt x="398" y="688"/>
                    <a:pt x="397" y="691"/>
                    <a:pt x="396" y="696"/>
                  </a:cubicBezTo>
                  <a:cubicBezTo>
                    <a:pt x="407" y="687"/>
                    <a:pt x="411" y="675"/>
                    <a:pt x="412" y="662"/>
                  </a:cubicBezTo>
                  <a:cubicBezTo>
                    <a:pt x="412" y="633"/>
                    <a:pt x="393" y="605"/>
                    <a:pt x="364" y="602"/>
                  </a:cubicBezTo>
                  <a:cubicBezTo>
                    <a:pt x="361" y="602"/>
                    <a:pt x="358" y="603"/>
                    <a:pt x="357" y="599"/>
                  </a:cubicBezTo>
                  <a:cubicBezTo>
                    <a:pt x="361" y="592"/>
                    <a:pt x="368" y="589"/>
                    <a:pt x="375" y="586"/>
                  </a:cubicBezTo>
                  <a:cubicBezTo>
                    <a:pt x="383" y="581"/>
                    <a:pt x="388" y="575"/>
                    <a:pt x="387" y="565"/>
                  </a:cubicBezTo>
                  <a:cubicBezTo>
                    <a:pt x="387" y="564"/>
                    <a:pt x="387" y="563"/>
                    <a:pt x="387" y="562"/>
                  </a:cubicBezTo>
                  <a:cubicBezTo>
                    <a:pt x="392" y="547"/>
                    <a:pt x="386" y="539"/>
                    <a:pt x="373" y="533"/>
                  </a:cubicBezTo>
                  <a:cubicBezTo>
                    <a:pt x="363" y="528"/>
                    <a:pt x="354" y="521"/>
                    <a:pt x="344" y="515"/>
                  </a:cubicBezTo>
                  <a:cubicBezTo>
                    <a:pt x="337" y="510"/>
                    <a:pt x="337" y="508"/>
                    <a:pt x="344" y="503"/>
                  </a:cubicBezTo>
                  <a:cubicBezTo>
                    <a:pt x="357" y="494"/>
                    <a:pt x="370" y="487"/>
                    <a:pt x="383" y="479"/>
                  </a:cubicBezTo>
                  <a:cubicBezTo>
                    <a:pt x="392" y="473"/>
                    <a:pt x="392" y="473"/>
                    <a:pt x="383" y="468"/>
                  </a:cubicBezTo>
                  <a:cubicBezTo>
                    <a:pt x="366" y="457"/>
                    <a:pt x="349" y="445"/>
                    <a:pt x="331" y="435"/>
                  </a:cubicBezTo>
                  <a:cubicBezTo>
                    <a:pt x="329" y="434"/>
                    <a:pt x="328" y="433"/>
                    <a:pt x="326" y="432"/>
                  </a:cubicBezTo>
                  <a:cubicBezTo>
                    <a:pt x="319" y="427"/>
                    <a:pt x="320" y="424"/>
                    <a:pt x="328" y="420"/>
                  </a:cubicBezTo>
                  <a:cubicBezTo>
                    <a:pt x="348" y="411"/>
                    <a:pt x="368" y="401"/>
                    <a:pt x="388" y="392"/>
                  </a:cubicBezTo>
                  <a:cubicBezTo>
                    <a:pt x="394" y="389"/>
                    <a:pt x="394" y="386"/>
                    <a:pt x="393" y="379"/>
                  </a:cubicBezTo>
                  <a:cubicBezTo>
                    <a:pt x="391" y="364"/>
                    <a:pt x="384" y="353"/>
                    <a:pt x="370" y="345"/>
                  </a:cubicBezTo>
                  <a:cubicBezTo>
                    <a:pt x="362" y="341"/>
                    <a:pt x="356" y="335"/>
                    <a:pt x="349" y="330"/>
                  </a:cubicBezTo>
                  <a:cubicBezTo>
                    <a:pt x="342" y="325"/>
                    <a:pt x="342" y="323"/>
                    <a:pt x="349" y="318"/>
                  </a:cubicBezTo>
                  <a:cubicBezTo>
                    <a:pt x="361" y="310"/>
                    <a:pt x="373" y="302"/>
                    <a:pt x="385" y="294"/>
                  </a:cubicBezTo>
                  <a:cubicBezTo>
                    <a:pt x="391" y="290"/>
                    <a:pt x="393" y="286"/>
                    <a:pt x="392" y="279"/>
                  </a:cubicBezTo>
                  <a:cubicBezTo>
                    <a:pt x="389" y="260"/>
                    <a:pt x="388" y="241"/>
                    <a:pt x="386" y="222"/>
                  </a:cubicBezTo>
                  <a:cubicBezTo>
                    <a:pt x="384" y="199"/>
                    <a:pt x="385" y="177"/>
                    <a:pt x="390" y="154"/>
                  </a:cubicBezTo>
                  <a:cubicBezTo>
                    <a:pt x="393" y="142"/>
                    <a:pt x="395" y="130"/>
                    <a:pt x="399" y="118"/>
                  </a:cubicBezTo>
                  <a:cubicBezTo>
                    <a:pt x="401" y="109"/>
                    <a:pt x="399" y="100"/>
                    <a:pt x="401" y="92"/>
                  </a:cubicBezTo>
                  <a:cubicBezTo>
                    <a:pt x="405" y="89"/>
                    <a:pt x="406" y="93"/>
                    <a:pt x="407" y="95"/>
                  </a:cubicBezTo>
                  <a:cubicBezTo>
                    <a:pt x="411" y="99"/>
                    <a:pt x="414" y="104"/>
                    <a:pt x="420" y="104"/>
                  </a:cubicBezTo>
                  <a:cubicBezTo>
                    <a:pt x="422" y="104"/>
                    <a:pt x="424" y="106"/>
                    <a:pt x="426" y="107"/>
                  </a:cubicBezTo>
                  <a:cubicBezTo>
                    <a:pt x="439" y="115"/>
                    <a:pt x="454" y="112"/>
                    <a:pt x="462" y="99"/>
                  </a:cubicBezTo>
                  <a:cubicBezTo>
                    <a:pt x="469" y="88"/>
                    <a:pt x="465" y="74"/>
                    <a:pt x="453" y="66"/>
                  </a:cubicBezTo>
                  <a:cubicBezTo>
                    <a:pt x="451" y="64"/>
                    <a:pt x="448" y="64"/>
                    <a:pt x="447" y="62"/>
                  </a:cubicBezTo>
                  <a:cubicBezTo>
                    <a:pt x="447" y="61"/>
                    <a:pt x="446" y="61"/>
                    <a:pt x="446" y="60"/>
                  </a:cubicBezTo>
                  <a:cubicBezTo>
                    <a:pt x="445" y="57"/>
                    <a:pt x="447" y="52"/>
                    <a:pt x="443" y="51"/>
                  </a:cubicBezTo>
                  <a:cubicBezTo>
                    <a:pt x="438" y="50"/>
                    <a:pt x="436" y="55"/>
                    <a:pt x="435" y="59"/>
                  </a:cubicBezTo>
                  <a:cubicBezTo>
                    <a:pt x="434" y="60"/>
                    <a:pt x="434" y="60"/>
                    <a:pt x="434" y="61"/>
                  </a:cubicBezTo>
                  <a:cubicBezTo>
                    <a:pt x="429" y="66"/>
                    <a:pt x="424" y="68"/>
                    <a:pt x="419" y="72"/>
                  </a:cubicBezTo>
                  <a:cubicBezTo>
                    <a:pt x="414" y="75"/>
                    <a:pt x="412" y="81"/>
                    <a:pt x="407" y="84"/>
                  </a:cubicBezTo>
                  <a:cubicBezTo>
                    <a:pt x="404" y="86"/>
                    <a:pt x="402" y="88"/>
                    <a:pt x="399" y="84"/>
                  </a:cubicBezTo>
                  <a:cubicBezTo>
                    <a:pt x="397" y="71"/>
                    <a:pt x="402" y="60"/>
                    <a:pt x="412" y="53"/>
                  </a:cubicBezTo>
                  <a:cubicBezTo>
                    <a:pt x="423" y="45"/>
                    <a:pt x="436" y="40"/>
                    <a:pt x="450" y="44"/>
                  </a:cubicBezTo>
                  <a:cubicBezTo>
                    <a:pt x="453" y="45"/>
                    <a:pt x="456" y="45"/>
                    <a:pt x="459" y="42"/>
                  </a:cubicBezTo>
                  <a:cubicBezTo>
                    <a:pt x="470" y="26"/>
                    <a:pt x="484" y="13"/>
                    <a:pt x="499" y="2"/>
                  </a:cubicBezTo>
                  <a:cubicBezTo>
                    <a:pt x="503" y="0"/>
                    <a:pt x="506" y="0"/>
                    <a:pt x="510" y="0"/>
                  </a:cubicBezTo>
                  <a:close/>
                </a:path>
              </a:pathLst>
            </a:custGeom>
            <a:solidFill>
              <a:srgbClr val="4E7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1A14C8C-8AC4-74B3-8812-49C7E2737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38"/>
              <a:ext cx="873" cy="711"/>
            </a:xfrm>
            <a:custGeom>
              <a:avLst/>
              <a:gdLst>
                <a:gd name="T0" fmla="*/ 188 w 620"/>
                <a:gd name="T1" fmla="*/ 471 h 505"/>
                <a:gd name="T2" fmla="*/ 193 w 620"/>
                <a:gd name="T3" fmla="*/ 457 h 505"/>
                <a:gd name="T4" fmla="*/ 154 w 620"/>
                <a:gd name="T5" fmla="*/ 491 h 505"/>
                <a:gd name="T6" fmla="*/ 147 w 620"/>
                <a:gd name="T7" fmla="*/ 505 h 505"/>
                <a:gd name="T8" fmla="*/ 143 w 620"/>
                <a:gd name="T9" fmla="*/ 494 h 505"/>
                <a:gd name="T10" fmla="*/ 212 w 620"/>
                <a:gd name="T11" fmla="*/ 419 h 505"/>
                <a:gd name="T12" fmla="*/ 232 w 620"/>
                <a:gd name="T13" fmla="*/ 401 h 505"/>
                <a:gd name="T14" fmla="*/ 247 w 620"/>
                <a:gd name="T15" fmla="*/ 372 h 505"/>
                <a:gd name="T16" fmla="*/ 147 w 620"/>
                <a:gd name="T17" fmla="*/ 371 h 505"/>
                <a:gd name="T18" fmla="*/ 129 w 620"/>
                <a:gd name="T19" fmla="*/ 373 h 505"/>
                <a:gd name="T20" fmla="*/ 137 w 620"/>
                <a:gd name="T21" fmla="*/ 396 h 505"/>
                <a:gd name="T22" fmla="*/ 180 w 620"/>
                <a:gd name="T23" fmla="*/ 408 h 505"/>
                <a:gd name="T24" fmla="*/ 181 w 620"/>
                <a:gd name="T25" fmla="*/ 417 h 505"/>
                <a:gd name="T26" fmla="*/ 104 w 620"/>
                <a:gd name="T27" fmla="*/ 418 h 505"/>
                <a:gd name="T28" fmla="*/ 104 w 620"/>
                <a:gd name="T29" fmla="*/ 411 h 505"/>
                <a:gd name="T30" fmla="*/ 126 w 620"/>
                <a:gd name="T31" fmla="*/ 406 h 505"/>
                <a:gd name="T32" fmla="*/ 118 w 620"/>
                <a:gd name="T33" fmla="*/ 368 h 505"/>
                <a:gd name="T34" fmla="*/ 81 w 620"/>
                <a:gd name="T35" fmla="*/ 351 h 505"/>
                <a:gd name="T36" fmla="*/ 59 w 620"/>
                <a:gd name="T37" fmla="*/ 392 h 505"/>
                <a:gd name="T38" fmla="*/ 42 w 620"/>
                <a:gd name="T39" fmla="*/ 368 h 505"/>
                <a:gd name="T40" fmla="*/ 43 w 620"/>
                <a:gd name="T41" fmla="*/ 357 h 505"/>
                <a:gd name="T42" fmla="*/ 17 w 620"/>
                <a:gd name="T43" fmla="*/ 370 h 505"/>
                <a:gd name="T44" fmla="*/ 13 w 620"/>
                <a:gd name="T45" fmla="*/ 368 h 505"/>
                <a:gd name="T46" fmla="*/ 0 w 620"/>
                <a:gd name="T47" fmla="*/ 361 h 505"/>
                <a:gd name="T48" fmla="*/ 14 w 620"/>
                <a:gd name="T49" fmla="*/ 346 h 505"/>
                <a:gd name="T50" fmla="*/ 68 w 620"/>
                <a:gd name="T51" fmla="*/ 314 h 505"/>
                <a:gd name="T52" fmla="*/ 101 w 620"/>
                <a:gd name="T53" fmla="*/ 296 h 505"/>
                <a:gd name="T54" fmla="*/ 119 w 620"/>
                <a:gd name="T55" fmla="*/ 279 h 505"/>
                <a:gd name="T56" fmla="*/ 141 w 620"/>
                <a:gd name="T57" fmla="*/ 262 h 505"/>
                <a:gd name="T58" fmla="*/ 171 w 620"/>
                <a:gd name="T59" fmla="*/ 238 h 505"/>
                <a:gd name="T60" fmla="*/ 264 w 620"/>
                <a:gd name="T61" fmla="*/ 160 h 505"/>
                <a:gd name="T62" fmla="*/ 312 w 620"/>
                <a:gd name="T63" fmla="*/ 131 h 505"/>
                <a:gd name="T64" fmla="*/ 348 w 620"/>
                <a:gd name="T65" fmla="*/ 79 h 505"/>
                <a:gd name="T66" fmla="*/ 362 w 620"/>
                <a:gd name="T67" fmla="*/ 82 h 505"/>
                <a:gd name="T68" fmla="*/ 353 w 620"/>
                <a:gd name="T69" fmla="*/ 119 h 505"/>
                <a:gd name="T70" fmla="*/ 369 w 620"/>
                <a:gd name="T71" fmla="*/ 75 h 505"/>
                <a:gd name="T72" fmla="*/ 376 w 620"/>
                <a:gd name="T73" fmla="*/ 60 h 505"/>
                <a:gd name="T74" fmla="*/ 392 w 620"/>
                <a:gd name="T75" fmla="*/ 24 h 505"/>
                <a:gd name="T76" fmla="*/ 407 w 620"/>
                <a:gd name="T77" fmla="*/ 26 h 505"/>
                <a:gd name="T78" fmla="*/ 414 w 620"/>
                <a:gd name="T79" fmla="*/ 47 h 505"/>
                <a:gd name="T80" fmla="*/ 428 w 620"/>
                <a:gd name="T81" fmla="*/ 39 h 505"/>
                <a:gd name="T82" fmla="*/ 458 w 620"/>
                <a:gd name="T83" fmla="*/ 13 h 505"/>
                <a:gd name="T84" fmla="*/ 447 w 620"/>
                <a:gd name="T85" fmla="*/ 41 h 505"/>
                <a:gd name="T86" fmla="*/ 443 w 620"/>
                <a:gd name="T87" fmla="*/ 54 h 505"/>
                <a:gd name="T88" fmla="*/ 400 w 620"/>
                <a:gd name="T89" fmla="*/ 77 h 505"/>
                <a:gd name="T90" fmla="*/ 437 w 620"/>
                <a:gd name="T91" fmla="*/ 101 h 505"/>
                <a:gd name="T92" fmla="*/ 504 w 620"/>
                <a:gd name="T93" fmla="*/ 80 h 505"/>
                <a:gd name="T94" fmla="*/ 527 w 620"/>
                <a:gd name="T95" fmla="*/ 124 h 505"/>
                <a:gd name="T96" fmla="*/ 606 w 620"/>
                <a:gd name="T97" fmla="*/ 273 h 505"/>
                <a:gd name="T98" fmla="*/ 547 w 620"/>
                <a:gd name="T99" fmla="*/ 334 h 505"/>
                <a:gd name="T100" fmla="*/ 511 w 620"/>
                <a:gd name="T101" fmla="*/ 288 h 505"/>
                <a:gd name="T102" fmla="*/ 406 w 620"/>
                <a:gd name="T103" fmla="*/ 254 h 505"/>
                <a:gd name="T104" fmla="*/ 376 w 620"/>
                <a:gd name="T105" fmla="*/ 254 h 505"/>
                <a:gd name="T106" fmla="*/ 315 w 620"/>
                <a:gd name="T107" fmla="*/ 331 h 505"/>
                <a:gd name="T108" fmla="*/ 296 w 620"/>
                <a:gd name="T109" fmla="*/ 354 h 505"/>
                <a:gd name="T110" fmla="*/ 278 w 620"/>
                <a:gd name="T111" fmla="*/ 372 h 505"/>
                <a:gd name="T112" fmla="*/ 271 w 620"/>
                <a:gd name="T113" fmla="*/ 381 h 505"/>
                <a:gd name="T114" fmla="*/ 268 w 620"/>
                <a:gd name="T115" fmla="*/ 384 h 505"/>
                <a:gd name="T116" fmla="*/ 241 w 620"/>
                <a:gd name="T117" fmla="*/ 416 h 505"/>
                <a:gd name="T118" fmla="*/ 233 w 620"/>
                <a:gd name="T119" fmla="*/ 422 h 505"/>
                <a:gd name="T120" fmla="*/ 242 w 620"/>
                <a:gd name="T121" fmla="*/ 406 h 505"/>
                <a:gd name="T122" fmla="*/ 201 w 620"/>
                <a:gd name="T123" fmla="*/ 445 h 505"/>
                <a:gd name="T124" fmla="*/ 204 w 620"/>
                <a:gd name="T125" fmla="*/ 44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0" h="505">
                  <a:moveTo>
                    <a:pt x="209" y="451"/>
                  </a:moveTo>
                  <a:cubicBezTo>
                    <a:pt x="202" y="458"/>
                    <a:pt x="195" y="465"/>
                    <a:pt x="188" y="471"/>
                  </a:cubicBezTo>
                  <a:cubicBezTo>
                    <a:pt x="188" y="468"/>
                    <a:pt x="190" y="467"/>
                    <a:pt x="192" y="465"/>
                  </a:cubicBezTo>
                  <a:cubicBezTo>
                    <a:pt x="194" y="462"/>
                    <a:pt x="197" y="461"/>
                    <a:pt x="193" y="457"/>
                  </a:cubicBezTo>
                  <a:cubicBezTo>
                    <a:pt x="190" y="454"/>
                    <a:pt x="188" y="455"/>
                    <a:pt x="186" y="458"/>
                  </a:cubicBezTo>
                  <a:cubicBezTo>
                    <a:pt x="175" y="469"/>
                    <a:pt x="164" y="479"/>
                    <a:pt x="154" y="491"/>
                  </a:cubicBezTo>
                  <a:cubicBezTo>
                    <a:pt x="152" y="493"/>
                    <a:pt x="149" y="494"/>
                    <a:pt x="147" y="496"/>
                  </a:cubicBezTo>
                  <a:cubicBezTo>
                    <a:pt x="144" y="499"/>
                    <a:pt x="140" y="501"/>
                    <a:pt x="147" y="505"/>
                  </a:cubicBezTo>
                  <a:cubicBezTo>
                    <a:pt x="145" y="505"/>
                    <a:pt x="144" y="505"/>
                    <a:pt x="144" y="505"/>
                  </a:cubicBezTo>
                  <a:cubicBezTo>
                    <a:pt x="134" y="502"/>
                    <a:pt x="138" y="499"/>
                    <a:pt x="143" y="494"/>
                  </a:cubicBezTo>
                  <a:cubicBezTo>
                    <a:pt x="157" y="479"/>
                    <a:pt x="172" y="465"/>
                    <a:pt x="185" y="450"/>
                  </a:cubicBezTo>
                  <a:cubicBezTo>
                    <a:pt x="195" y="440"/>
                    <a:pt x="207" y="433"/>
                    <a:pt x="212" y="419"/>
                  </a:cubicBezTo>
                  <a:cubicBezTo>
                    <a:pt x="214" y="413"/>
                    <a:pt x="222" y="409"/>
                    <a:pt x="227" y="405"/>
                  </a:cubicBezTo>
                  <a:cubicBezTo>
                    <a:pt x="228" y="404"/>
                    <a:pt x="231" y="403"/>
                    <a:pt x="232" y="401"/>
                  </a:cubicBezTo>
                  <a:cubicBezTo>
                    <a:pt x="238" y="393"/>
                    <a:pt x="244" y="385"/>
                    <a:pt x="251" y="378"/>
                  </a:cubicBezTo>
                  <a:cubicBezTo>
                    <a:pt x="254" y="375"/>
                    <a:pt x="251" y="373"/>
                    <a:pt x="247" y="372"/>
                  </a:cubicBezTo>
                  <a:cubicBezTo>
                    <a:pt x="240" y="371"/>
                    <a:pt x="232" y="371"/>
                    <a:pt x="224" y="371"/>
                  </a:cubicBezTo>
                  <a:cubicBezTo>
                    <a:pt x="198" y="371"/>
                    <a:pt x="173" y="371"/>
                    <a:pt x="147" y="371"/>
                  </a:cubicBezTo>
                  <a:cubicBezTo>
                    <a:pt x="143" y="371"/>
                    <a:pt x="139" y="371"/>
                    <a:pt x="135" y="370"/>
                  </a:cubicBezTo>
                  <a:cubicBezTo>
                    <a:pt x="133" y="369"/>
                    <a:pt x="130" y="370"/>
                    <a:pt x="129" y="373"/>
                  </a:cubicBezTo>
                  <a:cubicBezTo>
                    <a:pt x="129" y="375"/>
                    <a:pt x="128" y="379"/>
                    <a:pt x="131" y="380"/>
                  </a:cubicBezTo>
                  <a:cubicBezTo>
                    <a:pt x="139" y="383"/>
                    <a:pt x="137" y="390"/>
                    <a:pt x="137" y="396"/>
                  </a:cubicBezTo>
                  <a:cubicBezTo>
                    <a:pt x="138" y="408"/>
                    <a:pt x="137" y="408"/>
                    <a:pt x="149" y="408"/>
                  </a:cubicBezTo>
                  <a:cubicBezTo>
                    <a:pt x="159" y="408"/>
                    <a:pt x="170" y="408"/>
                    <a:pt x="180" y="408"/>
                  </a:cubicBezTo>
                  <a:cubicBezTo>
                    <a:pt x="183" y="408"/>
                    <a:pt x="186" y="408"/>
                    <a:pt x="186" y="412"/>
                  </a:cubicBezTo>
                  <a:cubicBezTo>
                    <a:pt x="186" y="415"/>
                    <a:pt x="184" y="417"/>
                    <a:pt x="181" y="417"/>
                  </a:cubicBezTo>
                  <a:cubicBezTo>
                    <a:pt x="180" y="418"/>
                    <a:pt x="179" y="418"/>
                    <a:pt x="179" y="418"/>
                  </a:cubicBezTo>
                  <a:cubicBezTo>
                    <a:pt x="154" y="418"/>
                    <a:pt x="129" y="418"/>
                    <a:pt x="104" y="418"/>
                  </a:cubicBezTo>
                  <a:cubicBezTo>
                    <a:pt x="101" y="418"/>
                    <a:pt x="98" y="417"/>
                    <a:pt x="98" y="413"/>
                  </a:cubicBezTo>
                  <a:cubicBezTo>
                    <a:pt x="99" y="410"/>
                    <a:pt x="101" y="410"/>
                    <a:pt x="104" y="411"/>
                  </a:cubicBezTo>
                  <a:cubicBezTo>
                    <a:pt x="110" y="412"/>
                    <a:pt x="116" y="409"/>
                    <a:pt x="122" y="409"/>
                  </a:cubicBezTo>
                  <a:cubicBezTo>
                    <a:pt x="124" y="409"/>
                    <a:pt x="125" y="407"/>
                    <a:pt x="126" y="406"/>
                  </a:cubicBezTo>
                  <a:cubicBezTo>
                    <a:pt x="129" y="398"/>
                    <a:pt x="127" y="387"/>
                    <a:pt x="122" y="380"/>
                  </a:cubicBezTo>
                  <a:cubicBezTo>
                    <a:pt x="119" y="377"/>
                    <a:pt x="117" y="373"/>
                    <a:pt x="118" y="368"/>
                  </a:cubicBezTo>
                  <a:cubicBezTo>
                    <a:pt x="119" y="359"/>
                    <a:pt x="115" y="353"/>
                    <a:pt x="106" y="354"/>
                  </a:cubicBezTo>
                  <a:cubicBezTo>
                    <a:pt x="97" y="355"/>
                    <a:pt x="90" y="350"/>
                    <a:pt x="81" y="351"/>
                  </a:cubicBezTo>
                  <a:cubicBezTo>
                    <a:pt x="56" y="351"/>
                    <a:pt x="55" y="360"/>
                    <a:pt x="58" y="380"/>
                  </a:cubicBezTo>
                  <a:cubicBezTo>
                    <a:pt x="58" y="384"/>
                    <a:pt x="59" y="387"/>
                    <a:pt x="59" y="392"/>
                  </a:cubicBezTo>
                  <a:cubicBezTo>
                    <a:pt x="52" y="389"/>
                    <a:pt x="48" y="384"/>
                    <a:pt x="46" y="378"/>
                  </a:cubicBezTo>
                  <a:cubicBezTo>
                    <a:pt x="45" y="374"/>
                    <a:pt x="44" y="371"/>
                    <a:pt x="42" y="368"/>
                  </a:cubicBezTo>
                  <a:cubicBezTo>
                    <a:pt x="41" y="367"/>
                    <a:pt x="40" y="365"/>
                    <a:pt x="41" y="364"/>
                  </a:cubicBezTo>
                  <a:cubicBezTo>
                    <a:pt x="44" y="362"/>
                    <a:pt x="48" y="360"/>
                    <a:pt x="43" y="357"/>
                  </a:cubicBezTo>
                  <a:cubicBezTo>
                    <a:pt x="40" y="355"/>
                    <a:pt x="36" y="352"/>
                    <a:pt x="32" y="356"/>
                  </a:cubicBezTo>
                  <a:cubicBezTo>
                    <a:pt x="27" y="361"/>
                    <a:pt x="22" y="366"/>
                    <a:pt x="17" y="370"/>
                  </a:cubicBezTo>
                  <a:cubicBezTo>
                    <a:pt x="15" y="372"/>
                    <a:pt x="14" y="375"/>
                    <a:pt x="12" y="374"/>
                  </a:cubicBezTo>
                  <a:cubicBezTo>
                    <a:pt x="9" y="372"/>
                    <a:pt x="13" y="370"/>
                    <a:pt x="13" y="368"/>
                  </a:cubicBezTo>
                  <a:cubicBezTo>
                    <a:pt x="14" y="367"/>
                    <a:pt x="15" y="365"/>
                    <a:pt x="16" y="363"/>
                  </a:cubicBezTo>
                  <a:cubicBezTo>
                    <a:pt x="11" y="362"/>
                    <a:pt x="5" y="365"/>
                    <a:pt x="0" y="361"/>
                  </a:cubicBezTo>
                  <a:cubicBezTo>
                    <a:pt x="3" y="358"/>
                    <a:pt x="7" y="358"/>
                    <a:pt x="8" y="354"/>
                  </a:cubicBezTo>
                  <a:cubicBezTo>
                    <a:pt x="8" y="350"/>
                    <a:pt x="11" y="348"/>
                    <a:pt x="14" y="346"/>
                  </a:cubicBezTo>
                  <a:cubicBezTo>
                    <a:pt x="27" y="339"/>
                    <a:pt x="38" y="329"/>
                    <a:pt x="51" y="324"/>
                  </a:cubicBezTo>
                  <a:cubicBezTo>
                    <a:pt x="57" y="321"/>
                    <a:pt x="64" y="319"/>
                    <a:pt x="68" y="314"/>
                  </a:cubicBezTo>
                  <a:cubicBezTo>
                    <a:pt x="72" y="309"/>
                    <a:pt x="77" y="307"/>
                    <a:pt x="82" y="304"/>
                  </a:cubicBezTo>
                  <a:cubicBezTo>
                    <a:pt x="89" y="302"/>
                    <a:pt x="93" y="296"/>
                    <a:pt x="101" y="296"/>
                  </a:cubicBezTo>
                  <a:cubicBezTo>
                    <a:pt x="106" y="297"/>
                    <a:pt x="104" y="289"/>
                    <a:pt x="107" y="287"/>
                  </a:cubicBezTo>
                  <a:cubicBezTo>
                    <a:pt x="110" y="282"/>
                    <a:pt x="116" y="283"/>
                    <a:pt x="119" y="279"/>
                  </a:cubicBezTo>
                  <a:cubicBezTo>
                    <a:pt x="125" y="276"/>
                    <a:pt x="129" y="272"/>
                    <a:pt x="134" y="267"/>
                  </a:cubicBezTo>
                  <a:cubicBezTo>
                    <a:pt x="136" y="264"/>
                    <a:pt x="138" y="262"/>
                    <a:pt x="141" y="262"/>
                  </a:cubicBezTo>
                  <a:cubicBezTo>
                    <a:pt x="148" y="258"/>
                    <a:pt x="155" y="253"/>
                    <a:pt x="161" y="247"/>
                  </a:cubicBezTo>
                  <a:cubicBezTo>
                    <a:pt x="163" y="243"/>
                    <a:pt x="167" y="240"/>
                    <a:pt x="171" y="238"/>
                  </a:cubicBezTo>
                  <a:cubicBezTo>
                    <a:pt x="182" y="233"/>
                    <a:pt x="191" y="224"/>
                    <a:pt x="200" y="215"/>
                  </a:cubicBezTo>
                  <a:cubicBezTo>
                    <a:pt x="221" y="197"/>
                    <a:pt x="243" y="178"/>
                    <a:pt x="264" y="160"/>
                  </a:cubicBezTo>
                  <a:cubicBezTo>
                    <a:pt x="274" y="151"/>
                    <a:pt x="283" y="143"/>
                    <a:pt x="293" y="134"/>
                  </a:cubicBezTo>
                  <a:cubicBezTo>
                    <a:pt x="299" y="131"/>
                    <a:pt x="305" y="132"/>
                    <a:pt x="312" y="131"/>
                  </a:cubicBezTo>
                  <a:cubicBezTo>
                    <a:pt x="335" y="125"/>
                    <a:pt x="348" y="108"/>
                    <a:pt x="347" y="84"/>
                  </a:cubicBezTo>
                  <a:cubicBezTo>
                    <a:pt x="347" y="82"/>
                    <a:pt x="347" y="81"/>
                    <a:pt x="348" y="79"/>
                  </a:cubicBezTo>
                  <a:cubicBezTo>
                    <a:pt x="351" y="77"/>
                    <a:pt x="354" y="75"/>
                    <a:pt x="357" y="73"/>
                  </a:cubicBezTo>
                  <a:cubicBezTo>
                    <a:pt x="362" y="73"/>
                    <a:pt x="362" y="78"/>
                    <a:pt x="362" y="82"/>
                  </a:cubicBezTo>
                  <a:cubicBezTo>
                    <a:pt x="364" y="91"/>
                    <a:pt x="361" y="99"/>
                    <a:pt x="357" y="107"/>
                  </a:cubicBezTo>
                  <a:cubicBezTo>
                    <a:pt x="356" y="111"/>
                    <a:pt x="354" y="113"/>
                    <a:pt x="353" y="119"/>
                  </a:cubicBezTo>
                  <a:cubicBezTo>
                    <a:pt x="358" y="115"/>
                    <a:pt x="361" y="111"/>
                    <a:pt x="363" y="107"/>
                  </a:cubicBezTo>
                  <a:cubicBezTo>
                    <a:pt x="369" y="97"/>
                    <a:pt x="370" y="86"/>
                    <a:pt x="369" y="75"/>
                  </a:cubicBezTo>
                  <a:cubicBezTo>
                    <a:pt x="369" y="71"/>
                    <a:pt x="368" y="68"/>
                    <a:pt x="370" y="64"/>
                  </a:cubicBezTo>
                  <a:cubicBezTo>
                    <a:pt x="372" y="63"/>
                    <a:pt x="374" y="61"/>
                    <a:pt x="376" y="60"/>
                  </a:cubicBezTo>
                  <a:cubicBezTo>
                    <a:pt x="389" y="58"/>
                    <a:pt x="390" y="49"/>
                    <a:pt x="390" y="40"/>
                  </a:cubicBezTo>
                  <a:cubicBezTo>
                    <a:pt x="390" y="34"/>
                    <a:pt x="391" y="29"/>
                    <a:pt x="392" y="24"/>
                  </a:cubicBezTo>
                  <a:cubicBezTo>
                    <a:pt x="394" y="23"/>
                    <a:pt x="392" y="20"/>
                    <a:pt x="395" y="19"/>
                  </a:cubicBezTo>
                  <a:cubicBezTo>
                    <a:pt x="397" y="24"/>
                    <a:pt x="402" y="25"/>
                    <a:pt x="407" y="26"/>
                  </a:cubicBezTo>
                  <a:cubicBezTo>
                    <a:pt x="408" y="31"/>
                    <a:pt x="406" y="36"/>
                    <a:pt x="406" y="41"/>
                  </a:cubicBezTo>
                  <a:cubicBezTo>
                    <a:pt x="406" y="49"/>
                    <a:pt x="406" y="50"/>
                    <a:pt x="414" y="47"/>
                  </a:cubicBezTo>
                  <a:cubicBezTo>
                    <a:pt x="415" y="47"/>
                    <a:pt x="416" y="47"/>
                    <a:pt x="417" y="46"/>
                  </a:cubicBezTo>
                  <a:cubicBezTo>
                    <a:pt x="423" y="47"/>
                    <a:pt x="429" y="48"/>
                    <a:pt x="428" y="39"/>
                  </a:cubicBezTo>
                  <a:cubicBezTo>
                    <a:pt x="431" y="28"/>
                    <a:pt x="436" y="17"/>
                    <a:pt x="442" y="6"/>
                  </a:cubicBezTo>
                  <a:cubicBezTo>
                    <a:pt x="451" y="0"/>
                    <a:pt x="457" y="2"/>
                    <a:pt x="458" y="13"/>
                  </a:cubicBezTo>
                  <a:cubicBezTo>
                    <a:pt x="455" y="19"/>
                    <a:pt x="452" y="25"/>
                    <a:pt x="449" y="31"/>
                  </a:cubicBezTo>
                  <a:cubicBezTo>
                    <a:pt x="451" y="35"/>
                    <a:pt x="449" y="38"/>
                    <a:pt x="447" y="41"/>
                  </a:cubicBezTo>
                  <a:cubicBezTo>
                    <a:pt x="444" y="44"/>
                    <a:pt x="442" y="48"/>
                    <a:pt x="443" y="53"/>
                  </a:cubicBezTo>
                  <a:cubicBezTo>
                    <a:pt x="443" y="54"/>
                    <a:pt x="443" y="53"/>
                    <a:pt x="443" y="54"/>
                  </a:cubicBezTo>
                  <a:cubicBezTo>
                    <a:pt x="442" y="57"/>
                    <a:pt x="425" y="69"/>
                    <a:pt x="421" y="69"/>
                  </a:cubicBezTo>
                  <a:cubicBezTo>
                    <a:pt x="412" y="66"/>
                    <a:pt x="405" y="72"/>
                    <a:pt x="400" y="77"/>
                  </a:cubicBezTo>
                  <a:cubicBezTo>
                    <a:pt x="393" y="83"/>
                    <a:pt x="396" y="94"/>
                    <a:pt x="404" y="99"/>
                  </a:cubicBezTo>
                  <a:cubicBezTo>
                    <a:pt x="415" y="104"/>
                    <a:pt x="426" y="103"/>
                    <a:pt x="437" y="101"/>
                  </a:cubicBezTo>
                  <a:cubicBezTo>
                    <a:pt x="459" y="98"/>
                    <a:pt x="480" y="91"/>
                    <a:pt x="499" y="80"/>
                  </a:cubicBezTo>
                  <a:cubicBezTo>
                    <a:pt x="501" y="79"/>
                    <a:pt x="503" y="78"/>
                    <a:pt x="504" y="80"/>
                  </a:cubicBezTo>
                  <a:cubicBezTo>
                    <a:pt x="502" y="82"/>
                    <a:pt x="504" y="84"/>
                    <a:pt x="506" y="86"/>
                  </a:cubicBezTo>
                  <a:cubicBezTo>
                    <a:pt x="517" y="96"/>
                    <a:pt x="525" y="109"/>
                    <a:pt x="527" y="124"/>
                  </a:cubicBezTo>
                  <a:cubicBezTo>
                    <a:pt x="533" y="154"/>
                    <a:pt x="546" y="181"/>
                    <a:pt x="560" y="208"/>
                  </a:cubicBezTo>
                  <a:cubicBezTo>
                    <a:pt x="572" y="232"/>
                    <a:pt x="589" y="253"/>
                    <a:pt x="606" y="273"/>
                  </a:cubicBezTo>
                  <a:cubicBezTo>
                    <a:pt x="620" y="288"/>
                    <a:pt x="618" y="309"/>
                    <a:pt x="602" y="321"/>
                  </a:cubicBezTo>
                  <a:cubicBezTo>
                    <a:pt x="585" y="334"/>
                    <a:pt x="567" y="337"/>
                    <a:pt x="547" y="334"/>
                  </a:cubicBezTo>
                  <a:cubicBezTo>
                    <a:pt x="534" y="331"/>
                    <a:pt x="526" y="321"/>
                    <a:pt x="521" y="310"/>
                  </a:cubicBezTo>
                  <a:cubicBezTo>
                    <a:pt x="518" y="303"/>
                    <a:pt x="515" y="295"/>
                    <a:pt x="511" y="288"/>
                  </a:cubicBezTo>
                  <a:cubicBezTo>
                    <a:pt x="508" y="281"/>
                    <a:pt x="501" y="277"/>
                    <a:pt x="493" y="275"/>
                  </a:cubicBezTo>
                  <a:cubicBezTo>
                    <a:pt x="464" y="270"/>
                    <a:pt x="434" y="263"/>
                    <a:pt x="406" y="254"/>
                  </a:cubicBezTo>
                  <a:cubicBezTo>
                    <a:pt x="401" y="253"/>
                    <a:pt x="396" y="252"/>
                    <a:pt x="392" y="249"/>
                  </a:cubicBezTo>
                  <a:cubicBezTo>
                    <a:pt x="385" y="245"/>
                    <a:pt x="381" y="247"/>
                    <a:pt x="376" y="254"/>
                  </a:cubicBezTo>
                  <a:cubicBezTo>
                    <a:pt x="357" y="278"/>
                    <a:pt x="338" y="303"/>
                    <a:pt x="319" y="328"/>
                  </a:cubicBezTo>
                  <a:cubicBezTo>
                    <a:pt x="318" y="329"/>
                    <a:pt x="316" y="330"/>
                    <a:pt x="315" y="331"/>
                  </a:cubicBezTo>
                  <a:cubicBezTo>
                    <a:pt x="307" y="336"/>
                    <a:pt x="303" y="345"/>
                    <a:pt x="297" y="353"/>
                  </a:cubicBezTo>
                  <a:cubicBezTo>
                    <a:pt x="296" y="354"/>
                    <a:pt x="296" y="354"/>
                    <a:pt x="296" y="354"/>
                  </a:cubicBezTo>
                  <a:cubicBezTo>
                    <a:pt x="292" y="358"/>
                    <a:pt x="288" y="362"/>
                    <a:pt x="285" y="366"/>
                  </a:cubicBezTo>
                  <a:cubicBezTo>
                    <a:pt x="283" y="369"/>
                    <a:pt x="281" y="372"/>
                    <a:pt x="278" y="372"/>
                  </a:cubicBezTo>
                  <a:cubicBezTo>
                    <a:pt x="272" y="372"/>
                    <a:pt x="275" y="375"/>
                    <a:pt x="275" y="378"/>
                  </a:cubicBezTo>
                  <a:cubicBezTo>
                    <a:pt x="275" y="380"/>
                    <a:pt x="274" y="381"/>
                    <a:pt x="271" y="381"/>
                  </a:cubicBezTo>
                  <a:cubicBezTo>
                    <a:pt x="261" y="379"/>
                    <a:pt x="260" y="389"/>
                    <a:pt x="254" y="393"/>
                  </a:cubicBezTo>
                  <a:cubicBezTo>
                    <a:pt x="260" y="392"/>
                    <a:pt x="261" y="384"/>
                    <a:pt x="268" y="384"/>
                  </a:cubicBezTo>
                  <a:cubicBezTo>
                    <a:pt x="265" y="394"/>
                    <a:pt x="256" y="399"/>
                    <a:pt x="250" y="407"/>
                  </a:cubicBezTo>
                  <a:cubicBezTo>
                    <a:pt x="248" y="410"/>
                    <a:pt x="246" y="415"/>
                    <a:pt x="241" y="416"/>
                  </a:cubicBezTo>
                  <a:cubicBezTo>
                    <a:pt x="240" y="417"/>
                    <a:pt x="240" y="419"/>
                    <a:pt x="239" y="419"/>
                  </a:cubicBezTo>
                  <a:cubicBezTo>
                    <a:pt x="237" y="421"/>
                    <a:pt x="235" y="425"/>
                    <a:pt x="233" y="422"/>
                  </a:cubicBezTo>
                  <a:cubicBezTo>
                    <a:pt x="230" y="420"/>
                    <a:pt x="231" y="417"/>
                    <a:pt x="234" y="414"/>
                  </a:cubicBezTo>
                  <a:cubicBezTo>
                    <a:pt x="236" y="411"/>
                    <a:pt x="241" y="411"/>
                    <a:pt x="242" y="406"/>
                  </a:cubicBezTo>
                  <a:cubicBezTo>
                    <a:pt x="235" y="412"/>
                    <a:pt x="229" y="418"/>
                    <a:pt x="223" y="424"/>
                  </a:cubicBezTo>
                  <a:cubicBezTo>
                    <a:pt x="215" y="431"/>
                    <a:pt x="209" y="439"/>
                    <a:pt x="201" y="445"/>
                  </a:cubicBezTo>
                  <a:cubicBezTo>
                    <a:pt x="200" y="446"/>
                    <a:pt x="196" y="448"/>
                    <a:pt x="198" y="451"/>
                  </a:cubicBezTo>
                  <a:cubicBezTo>
                    <a:pt x="200" y="454"/>
                    <a:pt x="202" y="451"/>
                    <a:pt x="204" y="449"/>
                  </a:cubicBezTo>
                  <a:cubicBezTo>
                    <a:pt x="206" y="448"/>
                    <a:pt x="209" y="445"/>
                    <a:pt x="209" y="451"/>
                  </a:cubicBezTo>
                  <a:close/>
                </a:path>
              </a:pathLst>
            </a:custGeom>
            <a:solidFill>
              <a:srgbClr val="EEA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6E0E36C-6322-A564-548B-606DB9382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1961"/>
              <a:ext cx="849" cy="868"/>
            </a:xfrm>
            <a:custGeom>
              <a:avLst/>
              <a:gdLst>
                <a:gd name="T0" fmla="*/ 1 w 603"/>
                <a:gd name="T1" fmla="*/ 612 h 616"/>
                <a:gd name="T2" fmla="*/ 5 w 603"/>
                <a:gd name="T3" fmla="*/ 606 h 616"/>
                <a:gd name="T4" fmla="*/ 19 w 603"/>
                <a:gd name="T5" fmla="*/ 594 h 616"/>
                <a:gd name="T6" fmla="*/ 74 w 603"/>
                <a:gd name="T7" fmla="*/ 521 h 616"/>
                <a:gd name="T8" fmla="*/ 82 w 603"/>
                <a:gd name="T9" fmla="*/ 512 h 616"/>
                <a:gd name="T10" fmla="*/ 107 w 603"/>
                <a:gd name="T11" fmla="*/ 514 h 616"/>
                <a:gd name="T12" fmla="*/ 127 w 603"/>
                <a:gd name="T13" fmla="*/ 516 h 616"/>
                <a:gd name="T14" fmla="*/ 146 w 603"/>
                <a:gd name="T15" fmla="*/ 525 h 616"/>
                <a:gd name="T16" fmla="*/ 161 w 603"/>
                <a:gd name="T17" fmla="*/ 524 h 616"/>
                <a:gd name="T18" fmla="*/ 172 w 603"/>
                <a:gd name="T19" fmla="*/ 519 h 616"/>
                <a:gd name="T20" fmla="*/ 227 w 603"/>
                <a:gd name="T21" fmla="*/ 515 h 616"/>
                <a:gd name="T22" fmla="*/ 320 w 603"/>
                <a:gd name="T23" fmla="*/ 494 h 616"/>
                <a:gd name="T24" fmla="*/ 345 w 603"/>
                <a:gd name="T25" fmla="*/ 484 h 616"/>
                <a:gd name="T26" fmla="*/ 367 w 603"/>
                <a:gd name="T27" fmla="*/ 465 h 616"/>
                <a:gd name="T28" fmla="*/ 390 w 603"/>
                <a:gd name="T29" fmla="*/ 426 h 616"/>
                <a:gd name="T30" fmla="*/ 418 w 603"/>
                <a:gd name="T31" fmla="*/ 350 h 616"/>
                <a:gd name="T32" fmla="*/ 421 w 603"/>
                <a:gd name="T33" fmla="*/ 312 h 616"/>
                <a:gd name="T34" fmla="*/ 401 w 603"/>
                <a:gd name="T35" fmla="*/ 287 h 616"/>
                <a:gd name="T36" fmla="*/ 391 w 603"/>
                <a:gd name="T37" fmla="*/ 274 h 616"/>
                <a:gd name="T38" fmla="*/ 391 w 603"/>
                <a:gd name="T39" fmla="*/ 252 h 616"/>
                <a:gd name="T40" fmla="*/ 404 w 603"/>
                <a:gd name="T41" fmla="*/ 98 h 616"/>
                <a:gd name="T42" fmla="*/ 421 w 603"/>
                <a:gd name="T43" fmla="*/ 41 h 616"/>
                <a:gd name="T44" fmla="*/ 478 w 603"/>
                <a:gd name="T45" fmla="*/ 1 h 616"/>
                <a:gd name="T46" fmla="*/ 491 w 603"/>
                <a:gd name="T47" fmla="*/ 0 h 616"/>
                <a:gd name="T48" fmla="*/ 566 w 603"/>
                <a:gd name="T49" fmla="*/ 8 h 616"/>
                <a:gd name="T50" fmla="*/ 600 w 603"/>
                <a:gd name="T51" fmla="*/ 32 h 616"/>
                <a:gd name="T52" fmla="*/ 601 w 603"/>
                <a:gd name="T53" fmla="*/ 36 h 616"/>
                <a:gd name="T54" fmla="*/ 593 w 603"/>
                <a:gd name="T55" fmla="*/ 43 h 616"/>
                <a:gd name="T56" fmla="*/ 591 w 603"/>
                <a:gd name="T57" fmla="*/ 87 h 616"/>
                <a:gd name="T58" fmla="*/ 585 w 603"/>
                <a:gd name="T59" fmla="*/ 91 h 616"/>
                <a:gd name="T60" fmla="*/ 515 w 603"/>
                <a:gd name="T61" fmla="*/ 35 h 616"/>
                <a:gd name="T62" fmla="*/ 461 w 603"/>
                <a:gd name="T63" fmla="*/ 71 h 616"/>
                <a:gd name="T64" fmla="*/ 451 w 603"/>
                <a:gd name="T65" fmla="*/ 124 h 616"/>
                <a:gd name="T66" fmla="*/ 455 w 603"/>
                <a:gd name="T67" fmla="*/ 265 h 616"/>
                <a:gd name="T68" fmla="*/ 449 w 603"/>
                <a:gd name="T69" fmla="*/ 341 h 616"/>
                <a:gd name="T70" fmla="*/ 453 w 603"/>
                <a:gd name="T71" fmla="*/ 405 h 616"/>
                <a:gd name="T72" fmla="*/ 489 w 603"/>
                <a:gd name="T73" fmla="*/ 436 h 616"/>
                <a:gd name="T74" fmla="*/ 534 w 603"/>
                <a:gd name="T75" fmla="*/ 418 h 616"/>
                <a:gd name="T76" fmla="*/ 557 w 603"/>
                <a:gd name="T77" fmla="*/ 360 h 616"/>
                <a:gd name="T78" fmla="*/ 561 w 603"/>
                <a:gd name="T79" fmla="*/ 333 h 616"/>
                <a:gd name="T80" fmla="*/ 565 w 603"/>
                <a:gd name="T81" fmla="*/ 327 h 616"/>
                <a:gd name="T82" fmla="*/ 565 w 603"/>
                <a:gd name="T83" fmla="*/ 407 h 616"/>
                <a:gd name="T84" fmla="*/ 516 w 603"/>
                <a:gd name="T85" fmla="*/ 491 h 616"/>
                <a:gd name="T86" fmla="*/ 444 w 603"/>
                <a:gd name="T87" fmla="*/ 538 h 616"/>
                <a:gd name="T88" fmla="*/ 413 w 603"/>
                <a:gd name="T89" fmla="*/ 550 h 616"/>
                <a:gd name="T90" fmla="*/ 386 w 603"/>
                <a:gd name="T91" fmla="*/ 561 h 616"/>
                <a:gd name="T92" fmla="*/ 365 w 603"/>
                <a:gd name="T93" fmla="*/ 574 h 616"/>
                <a:gd name="T94" fmla="*/ 341 w 603"/>
                <a:gd name="T95" fmla="*/ 584 h 616"/>
                <a:gd name="T96" fmla="*/ 335 w 603"/>
                <a:gd name="T97" fmla="*/ 582 h 616"/>
                <a:gd name="T98" fmla="*/ 309 w 603"/>
                <a:gd name="T99" fmla="*/ 578 h 616"/>
                <a:gd name="T100" fmla="*/ 302 w 603"/>
                <a:gd name="T101" fmla="*/ 567 h 616"/>
                <a:gd name="T102" fmla="*/ 256 w 603"/>
                <a:gd name="T103" fmla="*/ 539 h 616"/>
                <a:gd name="T104" fmla="*/ 191 w 603"/>
                <a:gd name="T105" fmla="*/ 562 h 616"/>
                <a:gd name="T106" fmla="*/ 61 w 603"/>
                <a:gd name="T107" fmla="*/ 604 h 616"/>
                <a:gd name="T108" fmla="*/ 44 w 603"/>
                <a:gd name="T109" fmla="*/ 609 h 616"/>
                <a:gd name="T110" fmla="*/ 1 w 603"/>
                <a:gd name="T111" fmla="*/ 61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3" h="616">
                  <a:moveTo>
                    <a:pt x="1" y="612"/>
                  </a:moveTo>
                  <a:cubicBezTo>
                    <a:pt x="0" y="608"/>
                    <a:pt x="5" y="609"/>
                    <a:pt x="5" y="606"/>
                  </a:cubicBezTo>
                  <a:cubicBezTo>
                    <a:pt x="8" y="601"/>
                    <a:pt x="14" y="598"/>
                    <a:pt x="19" y="594"/>
                  </a:cubicBezTo>
                  <a:cubicBezTo>
                    <a:pt x="43" y="574"/>
                    <a:pt x="61" y="549"/>
                    <a:pt x="74" y="521"/>
                  </a:cubicBezTo>
                  <a:cubicBezTo>
                    <a:pt x="76" y="517"/>
                    <a:pt x="77" y="513"/>
                    <a:pt x="82" y="512"/>
                  </a:cubicBezTo>
                  <a:cubicBezTo>
                    <a:pt x="91" y="511"/>
                    <a:pt x="99" y="514"/>
                    <a:pt x="107" y="514"/>
                  </a:cubicBezTo>
                  <a:cubicBezTo>
                    <a:pt x="114" y="514"/>
                    <a:pt x="120" y="515"/>
                    <a:pt x="127" y="516"/>
                  </a:cubicBezTo>
                  <a:cubicBezTo>
                    <a:pt x="134" y="517"/>
                    <a:pt x="141" y="518"/>
                    <a:pt x="146" y="525"/>
                  </a:cubicBezTo>
                  <a:cubicBezTo>
                    <a:pt x="151" y="532"/>
                    <a:pt x="156" y="532"/>
                    <a:pt x="161" y="524"/>
                  </a:cubicBezTo>
                  <a:cubicBezTo>
                    <a:pt x="164" y="521"/>
                    <a:pt x="167" y="519"/>
                    <a:pt x="172" y="519"/>
                  </a:cubicBezTo>
                  <a:cubicBezTo>
                    <a:pt x="190" y="519"/>
                    <a:pt x="209" y="517"/>
                    <a:pt x="227" y="515"/>
                  </a:cubicBezTo>
                  <a:cubicBezTo>
                    <a:pt x="259" y="511"/>
                    <a:pt x="289" y="504"/>
                    <a:pt x="320" y="494"/>
                  </a:cubicBezTo>
                  <a:cubicBezTo>
                    <a:pt x="329" y="492"/>
                    <a:pt x="337" y="488"/>
                    <a:pt x="345" y="484"/>
                  </a:cubicBezTo>
                  <a:cubicBezTo>
                    <a:pt x="354" y="480"/>
                    <a:pt x="362" y="474"/>
                    <a:pt x="367" y="465"/>
                  </a:cubicBezTo>
                  <a:cubicBezTo>
                    <a:pt x="375" y="453"/>
                    <a:pt x="383" y="440"/>
                    <a:pt x="390" y="426"/>
                  </a:cubicBezTo>
                  <a:cubicBezTo>
                    <a:pt x="402" y="402"/>
                    <a:pt x="411" y="376"/>
                    <a:pt x="418" y="350"/>
                  </a:cubicBezTo>
                  <a:cubicBezTo>
                    <a:pt x="422" y="337"/>
                    <a:pt x="422" y="325"/>
                    <a:pt x="421" y="312"/>
                  </a:cubicBezTo>
                  <a:cubicBezTo>
                    <a:pt x="420" y="299"/>
                    <a:pt x="413" y="290"/>
                    <a:pt x="401" y="287"/>
                  </a:cubicBezTo>
                  <a:cubicBezTo>
                    <a:pt x="394" y="285"/>
                    <a:pt x="391" y="281"/>
                    <a:pt x="391" y="274"/>
                  </a:cubicBezTo>
                  <a:cubicBezTo>
                    <a:pt x="392" y="267"/>
                    <a:pt x="392" y="260"/>
                    <a:pt x="391" y="252"/>
                  </a:cubicBezTo>
                  <a:cubicBezTo>
                    <a:pt x="391" y="200"/>
                    <a:pt x="398" y="149"/>
                    <a:pt x="404" y="98"/>
                  </a:cubicBezTo>
                  <a:cubicBezTo>
                    <a:pt x="406" y="78"/>
                    <a:pt x="410" y="58"/>
                    <a:pt x="421" y="41"/>
                  </a:cubicBezTo>
                  <a:cubicBezTo>
                    <a:pt x="435" y="19"/>
                    <a:pt x="454" y="7"/>
                    <a:pt x="478" y="1"/>
                  </a:cubicBezTo>
                  <a:cubicBezTo>
                    <a:pt x="483" y="0"/>
                    <a:pt x="487" y="0"/>
                    <a:pt x="491" y="0"/>
                  </a:cubicBezTo>
                  <a:cubicBezTo>
                    <a:pt x="516" y="0"/>
                    <a:pt x="541" y="0"/>
                    <a:pt x="566" y="8"/>
                  </a:cubicBezTo>
                  <a:cubicBezTo>
                    <a:pt x="580" y="12"/>
                    <a:pt x="592" y="19"/>
                    <a:pt x="600" y="32"/>
                  </a:cubicBezTo>
                  <a:cubicBezTo>
                    <a:pt x="601" y="33"/>
                    <a:pt x="603" y="34"/>
                    <a:pt x="601" y="36"/>
                  </a:cubicBezTo>
                  <a:cubicBezTo>
                    <a:pt x="595" y="35"/>
                    <a:pt x="594" y="37"/>
                    <a:pt x="593" y="43"/>
                  </a:cubicBezTo>
                  <a:cubicBezTo>
                    <a:pt x="592" y="57"/>
                    <a:pt x="592" y="72"/>
                    <a:pt x="591" y="87"/>
                  </a:cubicBezTo>
                  <a:cubicBezTo>
                    <a:pt x="591" y="90"/>
                    <a:pt x="591" y="95"/>
                    <a:pt x="585" y="91"/>
                  </a:cubicBezTo>
                  <a:cubicBezTo>
                    <a:pt x="577" y="61"/>
                    <a:pt x="545" y="36"/>
                    <a:pt x="515" y="35"/>
                  </a:cubicBezTo>
                  <a:cubicBezTo>
                    <a:pt x="490" y="35"/>
                    <a:pt x="473" y="44"/>
                    <a:pt x="461" y="71"/>
                  </a:cubicBezTo>
                  <a:cubicBezTo>
                    <a:pt x="454" y="88"/>
                    <a:pt x="451" y="106"/>
                    <a:pt x="451" y="124"/>
                  </a:cubicBezTo>
                  <a:cubicBezTo>
                    <a:pt x="451" y="171"/>
                    <a:pt x="457" y="218"/>
                    <a:pt x="455" y="265"/>
                  </a:cubicBezTo>
                  <a:cubicBezTo>
                    <a:pt x="454" y="290"/>
                    <a:pt x="451" y="316"/>
                    <a:pt x="449" y="341"/>
                  </a:cubicBezTo>
                  <a:cubicBezTo>
                    <a:pt x="447" y="362"/>
                    <a:pt x="447" y="384"/>
                    <a:pt x="453" y="405"/>
                  </a:cubicBezTo>
                  <a:cubicBezTo>
                    <a:pt x="459" y="423"/>
                    <a:pt x="471" y="433"/>
                    <a:pt x="489" y="436"/>
                  </a:cubicBezTo>
                  <a:cubicBezTo>
                    <a:pt x="507" y="439"/>
                    <a:pt x="523" y="434"/>
                    <a:pt x="534" y="418"/>
                  </a:cubicBezTo>
                  <a:cubicBezTo>
                    <a:pt x="547" y="401"/>
                    <a:pt x="553" y="381"/>
                    <a:pt x="557" y="360"/>
                  </a:cubicBezTo>
                  <a:cubicBezTo>
                    <a:pt x="558" y="351"/>
                    <a:pt x="560" y="342"/>
                    <a:pt x="561" y="333"/>
                  </a:cubicBezTo>
                  <a:cubicBezTo>
                    <a:pt x="561" y="331"/>
                    <a:pt x="560" y="327"/>
                    <a:pt x="565" y="327"/>
                  </a:cubicBezTo>
                  <a:cubicBezTo>
                    <a:pt x="567" y="354"/>
                    <a:pt x="567" y="380"/>
                    <a:pt x="565" y="407"/>
                  </a:cubicBezTo>
                  <a:cubicBezTo>
                    <a:pt x="562" y="443"/>
                    <a:pt x="545" y="470"/>
                    <a:pt x="516" y="491"/>
                  </a:cubicBezTo>
                  <a:cubicBezTo>
                    <a:pt x="493" y="509"/>
                    <a:pt x="470" y="525"/>
                    <a:pt x="444" y="538"/>
                  </a:cubicBezTo>
                  <a:cubicBezTo>
                    <a:pt x="434" y="542"/>
                    <a:pt x="423" y="546"/>
                    <a:pt x="413" y="550"/>
                  </a:cubicBezTo>
                  <a:cubicBezTo>
                    <a:pt x="405" y="556"/>
                    <a:pt x="395" y="556"/>
                    <a:pt x="386" y="561"/>
                  </a:cubicBezTo>
                  <a:cubicBezTo>
                    <a:pt x="378" y="564"/>
                    <a:pt x="371" y="569"/>
                    <a:pt x="365" y="574"/>
                  </a:cubicBezTo>
                  <a:cubicBezTo>
                    <a:pt x="358" y="580"/>
                    <a:pt x="350" y="583"/>
                    <a:pt x="341" y="584"/>
                  </a:cubicBezTo>
                  <a:cubicBezTo>
                    <a:pt x="339" y="584"/>
                    <a:pt x="337" y="583"/>
                    <a:pt x="335" y="582"/>
                  </a:cubicBezTo>
                  <a:cubicBezTo>
                    <a:pt x="327" y="577"/>
                    <a:pt x="318" y="576"/>
                    <a:pt x="309" y="578"/>
                  </a:cubicBezTo>
                  <a:cubicBezTo>
                    <a:pt x="305" y="576"/>
                    <a:pt x="302" y="572"/>
                    <a:pt x="302" y="567"/>
                  </a:cubicBezTo>
                  <a:cubicBezTo>
                    <a:pt x="297" y="540"/>
                    <a:pt x="279" y="535"/>
                    <a:pt x="256" y="539"/>
                  </a:cubicBezTo>
                  <a:cubicBezTo>
                    <a:pt x="233" y="543"/>
                    <a:pt x="212" y="554"/>
                    <a:pt x="191" y="562"/>
                  </a:cubicBezTo>
                  <a:cubicBezTo>
                    <a:pt x="148" y="578"/>
                    <a:pt x="105" y="594"/>
                    <a:pt x="61" y="604"/>
                  </a:cubicBezTo>
                  <a:cubicBezTo>
                    <a:pt x="55" y="605"/>
                    <a:pt x="49" y="605"/>
                    <a:pt x="44" y="609"/>
                  </a:cubicBezTo>
                  <a:cubicBezTo>
                    <a:pt x="30" y="613"/>
                    <a:pt x="16" y="616"/>
                    <a:pt x="1" y="61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AC95055-1768-1A10-5A95-DA3ECD7A9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123"/>
              <a:ext cx="415" cy="760"/>
            </a:xfrm>
            <a:custGeom>
              <a:avLst/>
              <a:gdLst>
                <a:gd name="T0" fmla="*/ 23 w 295"/>
                <a:gd name="T1" fmla="*/ 71 h 540"/>
                <a:gd name="T2" fmla="*/ 49 w 295"/>
                <a:gd name="T3" fmla="*/ 56 h 540"/>
                <a:gd name="T4" fmla="*/ 105 w 295"/>
                <a:gd name="T5" fmla="*/ 21 h 540"/>
                <a:gd name="T6" fmla="*/ 125 w 295"/>
                <a:gd name="T7" fmla="*/ 5 h 540"/>
                <a:gd name="T8" fmla="*/ 137 w 295"/>
                <a:gd name="T9" fmla="*/ 5 h 540"/>
                <a:gd name="T10" fmla="*/ 169 w 295"/>
                <a:gd name="T11" fmla="*/ 37 h 540"/>
                <a:gd name="T12" fmla="*/ 124 w 295"/>
                <a:gd name="T13" fmla="*/ 113 h 540"/>
                <a:gd name="T14" fmla="*/ 115 w 295"/>
                <a:gd name="T15" fmla="*/ 181 h 540"/>
                <a:gd name="T16" fmla="*/ 166 w 295"/>
                <a:gd name="T17" fmla="*/ 318 h 540"/>
                <a:gd name="T18" fmla="*/ 231 w 295"/>
                <a:gd name="T19" fmla="*/ 448 h 540"/>
                <a:gd name="T20" fmla="*/ 279 w 295"/>
                <a:gd name="T21" fmla="*/ 513 h 540"/>
                <a:gd name="T22" fmla="*/ 289 w 295"/>
                <a:gd name="T23" fmla="*/ 520 h 540"/>
                <a:gd name="T24" fmla="*/ 288 w 295"/>
                <a:gd name="T25" fmla="*/ 531 h 540"/>
                <a:gd name="T26" fmla="*/ 267 w 295"/>
                <a:gd name="T27" fmla="*/ 536 h 540"/>
                <a:gd name="T28" fmla="*/ 143 w 295"/>
                <a:gd name="T29" fmla="*/ 525 h 540"/>
                <a:gd name="T30" fmla="*/ 117 w 295"/>
                <a:gd name="T31" fmla="*/ 499 h 540"/>
                <a:gd name="T32" fmla="*/ 78 w 295"/>
                <a:gd name="T33" fmla="*/ 370 h 540"/>
                <a:gd name="T34" fmla="*/ 28 w 295"/>
                <a:gd name="T35" fmla="*/ 219 h 540"/>
                <a:gd name="T36" fmla="*/ 10 w 295"/>
                <a:gd name="T37" fmla="*/ 188 h 540"/>
                <a:gd name="T38" fmla="*/ 0 w 295"/>
                <a:gd name="T39" fmla="*/ 155 h 540"/>
                <a:gd name="T40" fmla="*/ 23 w 295"/>
                <a:gd name="T41" fmla="*/ 7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540">
                  <a:moveTo>
                    <a:pt x="23" y="71"/>
                  </a:moveTo>
                  <a:cubicBezTo>
                    <a:pt x="32" y="67"/>
                    <a:pt x="40" y="60"/>
                    <a:pt x="49" y="56"/>
                  </a:cubicBezTo>
                  <a:cubicBezTo>
                    <a:pt x="69" y="46"/>
                    <a:pt x="87" y="34"/>
                    <a:pt x="105" y="21"/>
                  </a:cubicBezTo>
                  <a:cubicBezTo>
                    <a:pt x="112" y="16"/>
                    <a:pt x="119" y="11"/>
                    <a:pt x="125" y="5"/>
                  </a:cubicBezTo>
                  <a:cubicBezTo>
                    <a:pt x="129" y="1"/>
                    <a:pt x="133" y="0"/>
                    <a:pt x="137" y="5"/>
                  </a:cubicBezTo>
                  <a:cubicBezTo>
                    <a:pt x="147" y="17"/>
                    <a:pt x="160" y="25"/>
                    <a:pt x="169" y="37"/>
                  </a:cubicBezTo>
                  <a:cubicBezTo>
                    <a:pt x="153" y="62"/>
                    <a:pt x="136" y="86"/>
                    <a:pt x="124" y="113"/>
                  </a:cubicBezTo>
                  <a:cubicBezTo>
                    <a:pt x="114" y="135"/>
                    <a:pt x="111" y="158"/>
                    <a:pt x="115" y="181"/>
                  </a:cubicBezTo>
                  <a:cubicBezTo>
                    <a:pt x="124" y="230"/>
                    <a:pt x="144" y="275"/>
                    <a:pt x="166" y="318"/>
                  </a:cubicBezTo>
                  <a:cubicBezTo>
                    <a:pt x="188" y="361"/>
                    <a:pt x="210" y="404"/>
                    <a:pt x="231" y="448"/>
                  </a:cubicBezTo>
                  <a:cubicBezTo>
                    <a:pt x="243" y="472"/>
                    <a:pt x="257" y="495"/>
                    <a:pt x="279" y="513"/>
                  </a:cubicBezTo>
                  <a:cubicBezTo>
                    <a:pt x="282" y="515"/>
                    <a:pt x="286" y="518"/>
                    <a:pt x="289" y="520"/>
                  </a:cubicBezTo>
                  <a:cubicBezTo>
                    <a:pt x="295" y="524"/>
                    <a:pt x="295" y="528"/>
                    <a:pt x="288" y="531"/>
                  </a:cubicBezTo>
                  <a:cubicBezTo>
                    <a:pt x="281" y="534"/>
                    <a:pt x="274" y="535"/>
                    <a:pt x="267" y="536"/>
                  </a:cubicBezTo>
                  <a:cubicBezTo>
                    <a:pt x="225" y="540"/>
                    <a:pt x="184" y="539"/>
                    <a:pt x="143" y="525"/>
                  </a:cubicBezTo>
                  <a:cubicBezTo>
                    <a:pt x="131" y="520"/>
                    <a:pt x="122" y="512"/>
                    <a:pt x="117" y="499"/>
                  </a:cubicBezTo>
                  <a:cubicBezTo>
                    <a:pt x="103" y="456"/>
                    <a:pt x="91" y="413"/>
                    <a:pt x="78" y="370"/>
                  </a:cubicBezTo>
                  <a:cubicBezTo>
                    <a:pt x="63" y="319"/>
                    <a:pt x="48" y="268"/>
                    <a:pt x="28" y="219"/>
                  </a:cubicBezTo>
                  <a:cubicBezTo>
                    <a:pt x="24" y="208"/>
                    <a:pt x="18" y="197"/>
                    <a:pt x="10" y="188"/>
                  </a:cubicBezTo>
                  <a:cubicBezTo>
                    <a:pt x="2" y="178"/>
                    <a:pt x="0" y="167"/>
                    <a:pt x="0" y="155"/>
                  </a:cubicBezTo>
                  <a:cubicBezTo>
                    <a:pt x="0" y="125"/>
                    <a:pt x="8" y="97"/>
                    <a:pt x="23" y="71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4E3858E-1D3F-2906-CACF-906405FD9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1995"/>
              <a:ext cx="211" cy="587"/>
            </a:xfrm>
            <a:custGeom>
              <a:avLst/>
              <a:gdLst>
                <a:gd name="T0" fmla="*/ 121 w 150"/>
                <a:gd name="T1" fmla="*/ 303 h 417"/>
                <a:gd name="T2" fmla="*/ 115 w 150"/>
                <a:gd name="T3" fmla="*/ 335 h 417"/>
                <a:gd name="T4" fmla="*/ 93 w 150"/>
                <a:gd name="T5" fmla="*/ 395 h 417"/>
                <a:gd name="T6" fmla="*/ 44 w 150"/>
                <a:gd name="T7" fmla="*/ 415 h 417"/>
                <a:gd name="T8" fmla="*/ 7 w 150"/>
                <a:gd name="T9" fmla="*/ 382 h 417"/>
                <a:gd name="T10" fmla="*/ 3 w 150"/>
                <a:gd name="T11" fmla="*/ 316 h 417"/>
                <a:gd name="T12" fmla="*/ 8 w 150"/>
                <a:gd name="T13" fmla="*/ 175 h 417"/>
                <a:gd name="T14" fmla="*/ 5 w 150"/>
                <a:gd name="T15" fmla="*/ 93 h 417"/>
                <a:gd name="T16" fmla="*/ 15 w 150"/>
                <a:gd name="T17" fmla="*/ 45 h 417"/>
                <a:gd name="T18" fmla="*/ 94 w 150"/>
                <a:gd name="T19" fmla="*/ 14 h 417"/>
                <a:gd name="T20" fmla="*/ 141 w 150"/>
                <a:gd name="T21" fmla="*/ 55 h 417"/>
                <a:gd name="T22" fmla="*/ 143 w 150"/>
                <a:gd name="T23" fmla="*/ 66 h 417"/>
                <a:gd name="T24" fmla="*/ 131 w 150"/>
                <a:gd name="T25" fmla="*/ 101 h 417"/>
                <a:gd name="T26" fmla="*/ 108 w 150"/>
                <a:gd name="T27" fmla="*/ 117 h 417"/>
                <a:gd name="T28" fmla="*/ 102 w 150"/>
                <a:gd name="T29" fmla="*/ 126 h 417"/>
                <a:gd name="T30" fmla="*/ 112 w 150"/>
                <a:gd name="T31" fmla="*/ 195 h 417"/>
                <a:gd name="T32" fmla="*/ 124 w 150"/>
                <a:gd name="T33" fmla="*/ 209 h 417"/>
                <a:gd name="T34" fmla="*/ 121 w 150"/>
                <a:gd name="T35" fmla="*/ 303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417">
                  <a:moveTo>
                    <a:pt x="121" y="303"/>
                  </a:moveTo>
                  <a:cubicBezTo>
                    <a:pt x="119" y="314"/>
                    <a:pt x="117" y="325"/>
                    <a:pt x="115" y="335"/>
                  </a:cubicBezTo>
                  <a:cubicBezTo>
                    <a:pt x="112" y="357"/>
                    <a:pt x="106" y="377"/>
                    <a:pt x="93" y="395"/>
                  </a:cubicBezTo>
                  <a:cubicBezTo>
                    <a:pt x="81" y="412"/>
                    <a:pt x="64" y="417"/>
                    <a:pt x="44" y="415"/>
                  </a:cubicBezTo>
                  <a:cubicBezTo>
                    <a:pt x="25" y="412"/>
                    <a:pt x="13" y="400"/>
                    <a:pt x="7" y="382"/>
                  </a:cubicBezTo>
                  <a:cubicBezTo>
                    <a:pt x="0" y="360"/>
                    <a:pt x="0" y="338"/>
                    <a:pt x="3" y="316"/>
                  </a:cubicBezTo>
                  <a:cubicBezTo>
                    <a:pt x="8" y="269"/>
                    <a:pt x="11" y="222"/>
                    <a:pt x="8" y="175"/>
                  </a:cubicBezTo>
                  <a:cubicBezTo>
                    <a:pt x="6" y="148"/>
                    <a:pt x="3" y="120"/>
                    <a:pt x="5" y="93"/>
                  </a:cubicBezTo>
                  <a:cubicBezTo>
                    <a:pt x="6" y="76"/>
                    <a:pt x="9" y="60"/>
                    <a:pt x="15" y="45"/>
                  </a:cubicBezTo>
                  <a:cubicBezTo>
                    <a:pt x="29" y="13"/>
                    <a:pt x="62" y="0"/>
                    <a:pt x="94" y="14"/>
                  </a:cubicBezTo>
                  <a:cubicBezTo>
                    <a:pt x="114" y="22"/>
                    <a:pt x="129" y="37"/>
                    <a:pt x="141" y="55"/>
                  </a:cubicBezTo>
                  <a:cubicBezTo>
                    <a:pt x="143" y="59"/>
                    <a:pt x="142" y="63"/>
                    <a:pt x="143" y="66"/>
                  </a:cubicBezTo>
                  <a:cubicBezTo>
                    <a:pt x="150" y="81"/>
                    <a:pt x="146" y="93"/>
                    <a:pt x="131" y="101"/>
                  </a:cubicBezTo>
                  <a:cubicBezTo>
                    <a:pt x="122" y="105"/>
                    <a:pt x="114" y="109"/>
                    <a:pt x="108" y="117"/>
                  </a:cubicBezTo>
                  <a:cubicBezTo>
                    <a:pt x="106" y="120"/>
                    <a:pt x="103" y="122"/>
                    <a:pt x="102" y="126"/>
                  </a:cubicBezTo>
                  <a:cubicBezTo>
                    <a:pt x="84" y="150"/>
                    <a:pt x="97" y="176"/>
                    <a:pt x="112" y="195"/>
                  </a:cubicBezTo>
                  <a:cubicBezTo>
                    <a:pt x="116" y="200"/>
                    <a:pt x="123" y="203"/>
                    <a:pt x="124" y="209"/>
                  </a:cubicBezTo>
                  <a:cubicBezTo>
                    <a:pt x="120" y="240"/>
                    <a:pt x="124" y="272"/>
                    <a:pt x="121" y="303"/>
                  </a:cubicBezTo>
                  <a:close/>
                </a:path>
              </a:pathLst>
            </a:custGeom>
            <a:solidFill>
              <a:srgbClr val="F9E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DA4A7AE-C697-3A91-EA34-6C269B02C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" y="1580"/>
              <a:ext cx="347" cy="888"/>
            </a:xfrm>
            <a:custGeom>
              <a:avLst/>
              <a:gdLst>
                <a:gd name="T0" fmla="*/ 245 w 247"/>
                <a:gd name="T1" fmla="*/ 0 h 631"/>
                <a:gd name="T2" fmla="*/ 242 w 247"/>
                <a:gd name="T3" fmla="*/ 18 h 631"/>
                <a:gd name="T4" fmla="*/ 244 w 247"/>
                <a:gd name="T5" fmla="*/ 62 h 631"/>
                <a:gd name="T6" fmla="*/ 209 w 247"/>
                <a:gd name="T7" fmla="*/ 118 h 631"/>
                <a:gd name="T8" fmla="*/ 166 w 247"/>
                <a:gd name="T9" fmla="*/ 238 h 631"/>
                <a:gd name="T10" fmla="*/ 149 w 247"/>
                <a:gd name="T11" fmla="*/ 331 h 631"/>
                <a:gd name="T12" fmla="*/ 128 w 247"/>
                <a:gd name="T13" fmla="*/ 500 h 631"/>
                <a:gd name="T14" fmla="*/ 7 w 247"/>
                <a:gd name="T15" fmla="*/ 628 h 631"/>
                <a:gd name="T16" fmla="*/ 0 w 247"/>
                <a:gd name="T17" fmla="*/ 629 h 631"/>
                <a:gd name="T18" fmla="*/ 24 w 247"/>
                <a:gd name="T19" fmla="*/ 597 h 631"/>
                <a:gd name="T20" fmla="*/ 76 w 247"/>
                <a:gd name="T21" fmla="*/ 526 h 631"/>
                <a:gd name="T22" fmla="*/ 128 w 247"/>
                <a:gd name="T23" fmla="*/ 383 h 631"/>
                <a:gd name="T24" fmla="*/ 135 w 247"/>
                <a:gd name="T25" fmla="*/ 326 h 631"/>
                <a:gd name="T26" fmla="*/ 160 w 247"/>
                <a:gd name="T27" fmla="*/ 201 h 631"/>
                <a:gd name="T28" fmla="*/ 245 w 247"/>
                <a:gd name="T29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" h="631">
                  <a:moveTo>
                    <a:pt x="245" y="0"/>
                  </a:moveTo>
                  <a:cubicBezTo>
                    <a:pt x="247" y="6"/>
                    <a:pt x="243" y="12"/>
                    <a:pt x="242" y="18"/>
                  </a:cubicBezTo>
                  <a:cubicBezTo>
                    <a:pt x="240" y="33"/>
                    <a:pt x="240" y="47"/>
                    <a:pt x="244" y="62"/>
                  </a:cubicBezTo>
                  <a:cubicBezTo>
                    <a:pt x="228" y="78"/>
                    <a:pt x="219" y="98"/>
                    <a:pt x="209" y="118"/>
                  </a:cubicBezTo>
                  <a:cubicBezTo>
                    <a:pt x="192" y="157"/>
                    <a:pt x="182" y="199"/>
                    <a:pt x="166" y="238"/>
                  </a:cubicBezTo>
                  <a:cubicBezTo>
                    <a:pt x="153" y="268"/>
                    <a:pt x="152" y="299"/>
                    <a:pt x="149" y="331"/>
                  </a:cubicBezTo>
                  <a:cubicBezTo>
                    <a:pt x="145" y="387"/>
                    <a:pt x="141" y="444"/>
                    <a:pt x="128" y="500"/>
                  </a:cubicBezTo>
                  <a:cubicBezTo>
                    <a:pt x="112" y="566"/>
                    <a:pt x="70" y="606"/>
                    <a:pt x="7" y="628"/>
                  </a:cubicBezTo>
                  <a:cubicBezTo>
                    <a:pt x="5" y="629"/>
                    <a:pt x="3" y="631"/>
                    <a:pt x="0" y="629"/>
                  </a:cubicBezTo>
                  <a:cubicBezTo>
                    <a:pt x="5" y="616"/>
                    <a:pt x="13" y="605"/>
                    <a:pt x="24" y="597"/>
                  </a:cubicBezTo>
                  <a:cubicBezTo>
                    <a:pt x="48" y="578"/>
                    <a:pt x="62" y="552"/>
                    <a:pt x="76" y="526"/>
                  </a:cubicBezTo>
                  <a:cubicBezTo>
                    <a:pt x="100" y="481"/>
                    <a:pt x="118" y="433"/>
                    <a:pt x="128" y="383"/>
                  </a:cubicBezTo>
                  <a:cubicBezTo>
                    <a:pt x="132" y="364"/>
                    <a:pt x="135" y="345"/>
                    <a:pt x="135" y="326"/>
                  </a:cubicBezTo>
                  <a:cubicBezTo>
                    <a:pt x="135" y="283"/>
                    <a:pt x="146" y="242"/>
                    <a:pt x="160" y="201"/>
                  </a:cubicBezTo>
                  <a:cubicBezTo>
                    <a:pt x="183" y="131"/>
                    <a:pt x="213" y="65"/>
                    <a:pt x="245" y="0"/>
                  </a:cubicBezTo>
                  <a:close/>
                </a:path>
              </a:pathLst>
            </a:custGeom>
            <a:solidFill>
              <a:srgbClr val="76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ED3D561D-E7E9-8736-371B-988E88F76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002"/>
              <a:ext cx="288" cy="234"/>
            </a:xfrm>
            <a:custGeom>
              <a:avLst/>
              <a:gdLst>
                <a:gd name="T0" fmla="*/ 0 w 205"/>
                <a:gd name="T1" fmla="*/ 113 h 166"/>
                <a:gd name="T2" fmla="*/ 9 w 205"/>
                <a:gd name="T3" fmla="*/ 103 h 166"/>
                <a:gd name="T4" fmla="*/ 17 w 205"/>
                <a:gd name="T5" fmla="*/ 98 h 166"/>
                <a:gd name="T6" fmla="*/ 38 w 205"/>
                <a:gd name="T7" fmla="*/ 61 h 166"/>
                <a:gd name="T8" fmla="*/ 40 w 205"/>
                <a:gd name="T9" fmla="*/ 60 h 166"/>
                <a:gd name="T10" fmla="*/ 42 w 205"/>
                <a:gd name="T11" fmla="*/ 10 h 166"/>
                <a:gd name="T12" fmla="*/ 49 w 205"/>
                <a:gd name="T13" fmla="*/ 5 h 166"/>
                <a:gd name="T14" fmla="*/ 52 w 205"/>
                <a:gd name="T15" fmla="*/ 6 h 166"/>
                <a:gd name="T16" fmla="*/ 75 w 205"/>
                <a:gd name="T17" fmla="*/ 18 h 166"/>
                <a:gd name="T18" fmla="*/ 131 w 205"/>
                <a:gd name="T19" fmla="*/ 53 h 166"/>
                <a:gd name="T20" fmla="*/ 135 w 205"/>
                <a:gd name="T21" fmla="*/ 57 h 166"/>
                <a:gd name="T22" fmla="*/ 169 w 205"/>
                <a:gd name="T23" fmla="*/ 79 h 166"/>
                <a:gd name="T24" fmla="*/ 201 w 205"/>
                <a:gd name="T25" fmla="*/ 101 h 166"/>
                <a:gd name="T26" fmla="*/ 196 w 205"/>
                <a:gd name="T27" fmla="*/ 112 h 166"/>
                <a:gd name="T28" fmla="*/ 189 w 205"/>
                <a:gd name="T29" fmla="*/ 118 h 166"/>
                <a:gd name="T30" fmla="*/ 175 w 205"/>
                <a:gd name="T31" fmla="*/ 121 h 166"/>
                <a:gd name="T32" fmla="*/ 175 w 205"/>
                <a:gd name="T33" fmla="*/ 139 h 166"/>
                <a:gd name="T34" fmla="*/ 160 w 205"/>
                <a:gd name="T35" fmla="*/ 158 h 166"/>
                <a:gd name="T36" fmla="*/ 147 w 205"/>
                <a:gd name="T37" fmla="*/ 160 h 166"/>
                <a:gd name="T38" fmla="*/ 143 w 205"/>
                <a:gd name="T39" fmla="*/ 157 h 166"/>
                <a:gd name="T40" fmla="*/ 117 w 205"/>
                <a:gd name="T41" fmla="*/ 137 h 166"/>
                <a:gd name="T42" fmla="*/ 61 w 205"/>
                <a:gd name="T43" fmla="*/ 119 h 166"/>
                <a:gd name="T44" fmla="*/ 52 w 205"/>
                <a:gd name="T45" fmla="*/ 136 h 166"/>
                <a:gd name="T46" fmla="*/ 55 w 205"/>
                <a:gd name="T47" fmla="*/ 146 h 166"/>
                <a:gd name="T48" fmla="*/ 49 w 205"/>
                <a:gd name="T49" fmla="*/ 146 h 166"/>
                <a:gd name="T50" fmla="*/ 3 w 205"/>
                <a:gd name="T51" fmla="*/ 115 h 166"/>
                <a:gd name="T52" fmla="*/ 0 w 205"/>
                <a:gd name="T53" fmla="*/ 11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5" h="166">
                  <a:moveTo>
                    <a:pt x="0" y="113"/>
                  </a:moveTo>
                  <a:cubicBezTo>
                    <a:pt x="0" y="107"/>
                    <a:pt x="6" y="106"/>
                    <a:pt x="9" y="103"/>
                  </a:cubicBezTo>
                  <a:cubicBezTo>
                    <a:pt x="11" y="101"/>
                    <a:pt x="14" y="99"/>
                    <a:pt x="17" y="98"/>
                  </a:cubicBezTo>
                  <a:cubicBezTo>
                    <a:pt x="36" y="93"/>
                    <a:pt x="41" y="80"/>
                    <a:pt x="38" y="61"/>
                  </a:cubicBezTo>
                  <a:cubicBezTo>
                    <a:pt x="39" y="62"/>
                    <a:pt x="40" y="62"/>
                    <a:pt x="40" y="60"/>
                  </a:cubicBezTo>
                  <a:cubicBezTo>
                    <a:pt x="40" y="43"/>
                    <a:pt x="41" y="26"/>
                    <a:pt x="42" y="10"/>
                  </a:cubicBezTo>
                  <a:cubicBezTo>
                    <a:pt x="42" y="3"/>
                    <a:pt x="43" y="0"/>
                    <a:pt x="49" y="5"/>
                  </a:cubicBezTo>
                  <a:cubicBezTo>
                    <a:pt x="50" y="6"/>
                    <a:pt x="51" y="6"/>
                    <a:pt x="52" y="6"/>
                  </a:cubicBezTo>
                  <a:cubicBezTo>
                    <a:pt x="61" y="8"/>
                    <a:pt x="68" y="13"/>
                    <a:pt x="75" y="18"/>
                  </a:cubicBezTo>
                  <a:cubicBezTo>
                    <a:pt x="93" y="30"/>
                    <a:pt x="113" y="41"/>
                    <a:pt x="131" y="53"/>
                  </a:cubicBezTo>
                  <a:cubicBezTo>
                    <a:pt x="132" y="54"/>
                    <a:pt x="134" y="55"/>
                    <a:pt x="135" y="57"/>
                  </a:cubicBezTo>
                  <a:cubicBezTo>
                    <a:pt x="145" y="66"/>
                    <a:pt x="157" y="71"/>
                    <a:pt x="169" y="79"/>
                  </a:cubicBezTo>
                  <a:cubicBezTo>
                    <a:pt x="179" y="86"/>
                    <a:pt x="190" y="93"/>
                    <a:pt x="201" y="101"/>
                  </a:cubicBezTo>
                  <a:cubicBezTo>
                    <a:pt x="205" y="107"/>
                    <a:pt x="204" y="111"/>
                    <a:pt x="196" y="112"/>
                  </a:cubicBezTo>
                  <a:cubicBezTo>
                    <a:pt x="193" y="113"/>
                    <a:pt x="191" y="116"/>
                    <a:pt x="189" y="118"/>
                  </a:cubicBezTo>
                  <a:cubicBezTo>
                    <a:pt x="186" y="121"/>
                    <a:pt x="182" y="123"/>
                    <a:pt x="175" y="121"/>
                  </a:cubicBezTo>
                  <a:cubicBezTo>
                    <a:pt x="182" y="128"/>
                    <a:pt x="179" y="134"/>
                    <a:pt x="175" y="139"/>
                  </a:cubicBezTo>
                  <a:cubicBezTo>
                    <a:pt x="170" y="145"/>
                    <a:pt x="165" y="152"/>
                    <a:pt x="160" y="158"/>
                  </a:cubicBezTo>
                  <a:cubicBezTo>
                    <a:pt x="155" y="166"/>
                    <a:pt x="154" y="166"/>
                    <a:pt x="147" y="160"/>
                  </a:cubicBezTo>
                  <a:cubicBezTo>
                    <a:pt x="145" y="159"/>
                    <a:pt x="144" y="158"/>
                    <a:pt x="143" y="157"/>
                  </a:cubicBezTo>
                  <a:cubicBezTo>
                    <a:pt x="134" y="151"/>
                    <a:pt x="126" y="143"/>
                    <a:pt x="117" y="137"/>
                  </a:cubicBezTo>
                  <a:cubicBezTo>
                    <a:pt x="100" y="126"/>
                    <a:pt x="82" y="118"/>
                    <a:pt x="61" y="119"/>
                  </a:cubicBezTo>
                  <a:cubicBezTo>
                    <a:pt x="50" y="120"/>
                    <a:pt x="47" y="125"/>
                    <a:pt x="52" y="136"/>
                  </a:cubicBezTo>
                  <a:cubicBezTo>
                    <a:pt x="53" y="139"/>
                    <a:pt x="57" y="142"/>
                    <a:pt x="55" y="146"/>
                  </a:cubicBezTo>
                  <a:cubicBezTo>
                    <a:pt x="53" y="149"/>
                    <a:pt x="51" y="147"/>
                    <a:pt x="49" y="146"/>
                  </a:cubicBezTo>
                  <a:cubicBezTo>
                    <a:pt x="34" y="136"/>
                    <a:pt x="18" y="126"/>
                    <a:pt x="3" y="115"/>
                  </a:cubicBezTo>
                  <a:cubicBezTo>
                    <a:pt x="2" y="115"/>
                    <a:pt x="1" y="114"/>
                    <a:pt x="0" y="113"/>
                  </a:cubicBezTo>
                  <a:close/>
                </a:path>
              </a:pathLst>
            </a:custGeom>
            <a:solidFill>
              <a:srgbClr val="62B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627A7E4-0B98-041C-32B9-D07AF4E3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1732"/>
              <a:ext cx="495" cy="350"/>
            </a:xfrm>
            <a:custGeom>
              <a:avLst/>
              <a:gdLst>
                <a:gd name="T0" fmla="*/ 240 w 352"/>
                <a:gd name="T1" fmla="*/ 249 h 249"/>
                <a:gd name="T2" fmla="*/ 221 w 352"/>
                <a:gd name="T3" fmla="*/ 238 h 249"/>
                <a:gd name="T4" fmla="*/ 159 w 352"/>
                <a:gd name="T5" fmla="*/ 201 h 249"/>
                <a:gd name="T6" fmla="*/ 157 w 352"/>
                <a:gd name="T7" fmla="*/ 198 h 249"/>
                <a:gd name="T8" fmla="*/ 156 w 352"/>
                <a:gd name="T9" fmla="*/ 195 h 249"/>
                <a:gd name="T10" fmla="*/ 212 w 352"/>
                <a:gd name="T11" fmla="*/ 203 h 249"/>
                <a:gd name="T12" fmla="*/ 310 w 352"/>
                <a:gd name="T13" fmla="*/ 163 h 249"/>
                <a:gd name="T14" fmla="*/ 316 w 352"/>
                <a:gd name="T15" fmla="*/ 155 h 249"/>
                <a:gd name="T16" fmla="*/ 325 w 352"/>
                <a:gd name="T17" fmla="*/ 142 h 249"/>
                <a:gd name="T18" fmla="*/ 313 w 352"/>
                <a:gd name="T19" fmla="*/ 132 h 249"/>
                <a:gd name="T20" fmla="*/ 286 w 352"/>
                <a:gd name="T21" fmla="*/ 111 h 249"/>
                <a:gd name="T22" fmla="*/ 284 w 352"/>
                <a:gd name="T23" fmla="*/ 101 h 249"/>
                <a:gd name="T24" fmla="*/ 293 w 352"/>
                <a:gd name="T25" fmla="*/ 104 h 249"/>
                <a:gd name="T26" fmla="*/ 302 w 352"/>
                <a:gd name="T27" fmla="*/ 108 h 249"/>
                <a:gd name="T28" fmla="*/ 297 w 352"/>
                <a:gd name="T29" fmla="*/ 100 h 249"/>
                <a:gd name="T30" fmla="*/ 294 w 352"/>
                <a:gd name="T31" fmla="*/ 96 h 249"/>
                <a:gd name="T32" fmla="*/ 294 w 352"/>
                <a:gd name="T33" fmla="*/ 91 h 249"/>
                <a:gd name="T34" fmla="*/ 300 w 352"/>
                <a:gd name="T35" fmla="*/ 91 h 249"/>
                <a:gd name="T36" fmla="*/ 308 w 352"/>
                <a:gd name="T37" fmla="*/ 99 h 249"/>
                <a:gd name="T38" fmla="*/ 313 w 352"/>
                <a:gd name="T39" fmla="*/ 100 h 249"/>
                <a:gd name="T40" fmla="*/ 312 w 352"/>
                <a:gd name="T41" fmla="*/ 96 h 249"/>
                <a:gd name="T42" fmla="*/ 300 w 352"/>
                <a:gd name="T43" fmla="*/ 85 h 249"/>
                <a:gd name="T44" fmla="*/ 292 w 352"/>
                <a:gd name="T45" fmla="*/ 85 h 249"/>
                <a:gd name="T46" fmla="*/ 281 w 352"/>
                <a:gd name="T47" fmla="*/ 96 h 249"/>
                <a:gd name="T48" fmla="*/ 280 w 352"/>
                <a:gd name="T49" fmla="*/ 111 h 249"/>
                <a:gd name="T50" fmla="*/ 162 w 352"/>
                <a:gd name="T51" fmla="*/ 78 h 249"/>
                <a:gd name="T52" fmla="*/ 104 w 352"/>
                <a:gd name="T53" fmla="*/ 55 h 249"/>
                <a:gd name="T54" fmla="*/ 11 w 352"/>
                <a:gd name="T55" fmla="*/ 5 h 249"/>
                <a:gd name="T56" fmla="*/ 0 w 352"/>
                <a:gd name="T57" fmla="*/ 1 h 249"/>
                <a:gd name="T58" fmla="*/ 56 w 352"/>
                <a:gd name="T59" fmla="*/ 11 h 249"/>
                <a:gd name="T60" fmla="*/ 106 w 352"/>
                <a:gd name="T61" fmla="*/ 27 h 249"/>
                <a:gd name="T62" fmla="*/ 158 w 352"/>
                <a:gd name="T63" fmla="*/ 41 h 249"/>
                <a:gd name="T64" fmla="*/ 282 w 352"/>
                <a:gd name="T65" fmla="*/ 74 h 249"/>
                <a:gd name="T66" fmla="*/ 310 w 352"/>
                <a:gd name="T67" fmla="*/ 85 h 249"/>
                <a:gd name="T68" fmla="*/ 317 w 352"/>
                <a:gd name="T69" fmla="*/ 90 h 249"/>
                <a:gd name="T70" fmla="*/ 318 w 352"/>
                <a:gd name="T71" fmla="*/ 92 h 249"/>
                <a:gd name="T72" fmla="*/ 349 w 352"/>
                <a:gd name="T73" fmla="*/ 101 h 249"/>
                <a:gd name="T74" fmla="*/ 352 w 352"/>
                <a:gd name="T75" fmla="*/ 101 h 249"/>
                <a:gd name="T76" fmla="*/ 296 w 352"/>
                <a:gd name="T77" fmla="*/ 199 h 249"/>
                <a:gd name="T78" fmla="*/ 240 w 352"/>
                <a:gd name="T7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2" h="249">
                  <a:moveTo>
                    <a:pt x="240" y="249"/>
                  </a:moveTo>
                  <a:cubicBezTo>
                    <a:pt x="232" y="247"/>
                    <a:pt x="227" y="242"/>
                    <a:pt x="221" y="238"/>
                  </a:cubicBezTo>
                  <a:cubicBezTo>
                    <a:pt x="200" y="226"/>
                    <a:pt x="180" y="213"/>
                    <a:pt x="159" y="201"/>
                  </a:cubicBezTo>
                  <a:cubicBezTo>
                    <a:pt x="159" y="200"/>
                    <a:pt x="158" y="199"/>
                    <a:pt x="157" y="198"/>
                  </a:cubicBezTo>
                  <a:cubicBezTo>
                    <a:pt x="157" y="197"/>
                    <a:pt x="156" y="196"/>
                    <a:pt x="156" y="195"/>
                  </a:cubicBezTo>
                  <a:cubicBezTo>
                    <a:pt x="174" y="200"/>
                    <a:pt x="193" y="202"/>
                    <a:pt x="212" y="203"/>
                  </a:cubicBezTo>
                  <a:cubicBezTo>
                    <a:pt x="250" y="203"/>
                    <a:pt x="284" y="193"/>
                    <a:pt x="310" y="163"/>
                  </a:cubicBezTo>
                  <a:cubicBezTo>
                    <a:pt x="312" y="161"/>
                    <a:pt x="314" y="158"/>
                    <a:pt x="316" y="155"/>
                  </a:cubicBezTo>
                  <a:cubicBezTo>
                    <a:pt x="319" y="151"/>
                    <a:pt x="326" y="146"/>
                    <a:pt x="325" y="142"/>
                  </a:cubicBezTo>
                  <a:cubicBezTo>
                    <a:pt x="324" y="138"/>
                    <a:pt x="317" y="135"/>
                    <a:pt x="313" y="132"/>
                  </a:cubicBezTo>
                  <a:cubicBezTo>
                    <a:pt x="304" y="125"/>
                    <a:pt x="294" y="120"/>
                    <a:pt x="286" y="111"/>
                  </a:cubicBezTo>
                  <a:cubicBezTo>
                    <a:pt x="284" y="108"/>
                    <a:pt x="281" y="105"/>
                    <a:pt x="284" y="101"/>
                  </a:cubicBezTo>
                  <a:cubicBezTo>
                    <a:pt x="288" y="97"/>
                    <a:pt x="290" y="102"/>
                    <a:pt x="293" y="104"/>
                  </a:cubicBezTo>
                  <a:cubicBezTo>
                    <a:pt x="296" y="106"/>
                    <a:pt x="298" y="112"/>
                    <a:pt x="302" y="108"/>
                  </a:cubicBezTo>
                  <a:cubicBezTo>
                    <a:pt x="305" y="106"/>
                    <a:pt x="298" y="103"/>
                    <a:pt x="297" y="100"/>
                  </a:cubicBezTo>
                  <a:cubicBezTo>
                    <a:pt x="296" y="99"/>
                    <a:pt x="295" y="97"/>
                    <a:pt x="294" y="96"/>
                  </a:cubicBezTo>
                  <a:cubicBezTo>
                    <a:pt x="293" y="94"/>
                    <a:pt x="292" y="92"/>
                    <a:pt x="294" y="91"/>
                  </a:cubicBezTo>
                  <a:cubicBezTo>
                    <a:pt x="296" y="89"/>
                    <a:pt x="298" y="89"/>
                    <a:pt x="300" y="91"/>
                  </a:cubicBezTo>
                  <a:cubicBezTo>
                    <a:pt x="303" y="93"/>
                    <a:pt x="306" y="96"/>
                    <a:pt x="308" y="99"/>
                  </a:cubicBezTo>
                  <a:cubicBezTo>
                    <a:pt x="310" y="100"/>
                    <a:pt x="311" y="102"/>
                    <a:pt x="313" y="100"/>
                  </a:cubicBezTo>
                  <a:cubicBezTo>
                    <a:pt x="314" y="99"/>
                    <a:pt x="313" y="97"/>
                    <a:pt x="312" y="96"/>
                  </a:cubicBezTo>
                  <a:cubicBezTo>
                    <a:pt x="308" y="92"/>
                    <a:pt x="305" y="88"/>
                    <a:pt x="300" y="85"/>
                  </a:cubicBezTo>
                  <a:cubicBezTo>
                    <a:pt x="298" y="84"/>
                    <a:pt x="295" y="84"/>
                    <a:pt x="292" y="85"/>
                  </a:cubicBezTo>
                  <a:cubicBezTo>
                    <a:pt x="287" y="87"/>
                    <a:pt x="287" y="94"/>
                    <a:pt x="281" y="96"/>
                  </a:cubicBezTo>
                  <a:cubicBezTo>
                    <a:pt x="275" y="98"/>
                    <a:pt x="278" y="105"/>
                    <a:pt x="280" y="111"/>
                  </a:cubicBezTo>
                  <a:cubicBezTo>
                    <a:pt x="242" y="89"/>
                    <a:pt x="201" y="88"/>
                    <a:pt x="162" y="78"/>
                  </a:cubicBezTo>
                  <a:cubicBezTo>
                    <a:pt x="142" y="72"/>
                    <a:pt x="120" y="69"/>
                    <a:pt x="104" y="55"/>
                  </a:cubicBezTo>
                  <a:cubicBezTo>
                    <a:pt x="77" y="31"/>
                    <a:pt x="44" y="18"/>
                    <a:pt x="11" y="5"/>
                  </a:cubicBezTo>
                  <a:cubicBezTo>
                    <a:pt x="8" y="4"/>
                    <a:pt x="4" y="3"/>
                    <a:pt x="0" y="1"/>
                  </a:cubicBezTo>
                  <a:cubicBezTo>
                    <a:pt x="20" y="0"/>
                    <a:pt x="38" y="5"/>
                    <a:pt x="56" y="11"/>
                  </a:cubicBezTo>
                  <a:cubicBezTo>
                    <a:pt x="73" y="16"/>
                    <a:pt x="89" y="22"/>
                    <a:pt x="106" y="27"/>
                  </a:cubicBezTo>
                  <a:cubicBezTo>
                    <a:pt x="123" y="32"/>
                    <a:pt x="141" y="36"/>
                    <a:pt x="158" y="41"/>
                  </a:cubicBezTo>
                  <a:cubicBezTo>
                    <a:pt x="200" y="53"/>
                    <a:pt x="242" y="61"/>
                    <a:pt x="282" y="74"/>
                  </a:cubicBezTo>
                  <a:cubicBezTo>
                    <a:pt x="292" y="78"/>
                    <a:pt x="301" y="81"/>
                    <a:pt x="310" y="85"/>
                  </a:cubicBezTo>
                  <a:cubicBezTo>
                    <a:pt x="313" y="86"/>
                    <a:pt x="316" y="87"/>
                    <a:pt x="317" y="90"/>
                  </a:cubicBezTo>
                  <a:cubicBezTo>
                    <a:pt x="317" y="91"/>
                    <a:pt x="318" y="92"/>
                    <a:pt x="318" y="92"/>
                  </a:cubicBezTo>
                  <a:cubicBezTo>
                    <a:pt x="330" y="89"/>
                    <a:pt x="339" y="99"/>
                    <a:pt x="349" y="101"/>
                  </a:cubicBezTo>
                  <a:cubicBezTo>
                    <a:pt x="350" y="101"/>
                    <a:pt x="351" y="101"/>
                    <a:pt x="352" y="101"/>
                  </a:cubicBezTo>
                  <a:cubicBezTo>
                    <a:pt x="335" y="135"/>
                    <a:pt x="317" y="168"/>
                    <a:pt x="296" y="199"/>
                  </a:cubicBezTo>
                  <a:cubicBezTo>
                    <a:pt x="282" y="220"/>
                    <a:pt x="264" y="239"/>
                    <a:pt x="240" y="249"/>
                  </a:cubicBezTo>
                  <a:close/>
                </a:path>
              </a:pathLst>
            </a:custGeom>
            <a:solidFill>
              <a:srgbClr val="7E6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9C38D03-5255-776C-C7BE-748351F72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271"/>
              <a:ext cx="223" cy="389"/>
            </a:xfrm>
            <a:custGeom>
              <a:avLst/>
              <a:gdLst>
                <a:gd name="T0" fmla="*/ 62 w 159"/>
                <a:gd name="T1" fmla="*/ 0 h 276"/>
                <a:gd name="T2" fmla="*/ 94 w 159"/>
                <a:gd name="T3" fmla="*/ 46 h 276"/>
                <a:gd name="T4" fmla="*/ 141 w 159"/>
                <a:gd name="T5" fmla="*/ 134 h 276"/>
                <a:gd name="T6" fmla="*/ 156 w 159"/>
                <a:gd name="T7" fmla="*/ 209 h 276"/>
                <a:gd name="T8" fmla="*/ 127 w 159"/>
                <a:gd name="T9" fmla="*/ 273 h 276"/>
                <a:gd name="T10" fmla="*/ 120 w 159"/>
                <a:gd name="T11" fmla="*/ 276 h 276"/>
                <a:gd name="T12" fmla="*/ 108 w 159"/>
                <a:gd name="T13" fmla="*/ 233 h 276"/>
                <a:gd name="T14" fmla="*/ 109 w 159"/>
                <a:gd name="T15" fmla="*/ 229 h 276"/>
                <a:gd name="T16" fmla="*/ 114 w 159"/>
                <a:gd name="T17" fmla="*/ 231 h 276"/>
                <a:gd name="T18" fmla="*/ 126 w 159"/>
                <a:gd name="T19" fmla="*/ 239 h 276"/>
                <a:gd name="T20" fmla="*/ 139 w 159"/>
                <a:gd name="T21" fmla="*/ 226 h 276"/>
                <a:gd name="T22" fmla="*/ 123 w 159"/>
                <a:gd name="T23" fmla="*/ 138 h 276"/>
                <a:gd name="T24" fmla="*/ 86 w 159"/>
                <a:gd name="T25" fmla="*/ 133 h 276"/>
                <a:gd name="T26" fmla="*/ 76 w 159"/>
                <a:gd name="T27" fmla="*/ 153 h 276"/>
                <a:gd name="T28" fmla="*/ 73 w 159"/>
                <a:gd name="T29" fmla="*/ 160 h 276"/>
                <a:gd name="T30" fmla="*/ 66 w 159"/>
                <a:gd name="T31" fmla="*/ 156 h 276"/>
                <a:gd name="T32" fmla="*/ 24 w 159"/>
                <a:gd name="T33" fmla="*/ 113 h 276"/>
                <a:gd name="T34" fmla="*/ 6 w 159"/>
                <a:gd name="T35" fmla="*/ 94 h 276"/>
                <a:gd name="T36" fmla="*/ 1 w 159"/>
                <a:gd name="T37" fmla="*/ 82 h 276"/>
                <a:gd name="T38" fmla="*/ 3 w 159"/>
                <a:gd name="T39" fmla="*/ 72 h 276"/>
                <a:gd name="T40" fmla="*/ 4 w 159"/>
                <a:gd name="T41" fmla="*/ 62 h 276"/>
                <a:gd name="T42" fmla="*/ 11 w 159"/>
                <a:gd name="T43" fmla="*/ 63 h 276"/>
                <a:gd name="T44" fmla="*/ 17 w 159"/>
                <a:gd name="T45" fmla="*/ 62 h 276"/>
                <a:gd name="T46" fmla="*/ 23 w 159"/>
                <a:gd name="T47" fmla="*/ 54 h 276"/>
                <a:gd name="T48" fmla="*/ 36 w 159"/>
                <a:gd name="T49" fmla="*/ 38 h 276"/>
                <a:gd name="T50" fmla="*/ 39 w 159"/>
                <a:gd name="T51" fmla="*/ 27 h 276"/>
                <a:gd name="T52" fmla="*/ 37 w 159"/>
                <a:gd name="T53" fmla="*/ 20 h 276"/>
                <a:gd name="T54" fmla="*/ 44 w 159"/>
                <a:gd name="T55" fmla="*/ 20 h 276"/>
                <a:gd name="T56" fmla="*/ 51 w 159"/>
                <a:gd name="T57" fmla="*/ 17 h 276"/>
                <a:gd name="T58" fmla="*/ 62 w 159"/>
                <a:gd name="T5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9" h="276">
                  <a:moveTo>
                    <a:pt x="62" y="0"/>
                  </a:moveTo>
                  <a:cubicBezTo>
                    <a:pt x="75" y="14"/>
                    <a:pt x="84" y="30"/>
                    <a:pt x="94" y="46"/>
                  </a:cubicBezTo>
                  <a:cubicBezTo>
                    <a:pt x="111" y="74"/>
                    <a:pt x="127" y="103"/>
                    <a:pt x="141" y="134"/>
                  </a:cubicBezTo>
                  <a:cubicBezTo>
                    <a:pt x="152" y="157"/>
                    <a:pt x="159" y="182"/>
                    <a:pt x="156" y="209"/>
                  </a:cubicBezTo>
                  <a:cubicBezTo>
                    <a:pt x="154" y="234"/>
                    <a:pt x="144" y="255"/>
                    <a:pt x="127" y="273"/>
                  </a:cubicBezTo>
                  <a:cubicBezTo>
                    <a:pt x="125" y="275"/>
                    <a:pt x="123" y="276"/>
                    <a:pt x="120" y="276"/>
                  </a:cubicBezTo>
                  <a:cubicBezTo>
                    <a:pt x="113" y="263"/>
                    <a:pt x="112" y="247"/>
                    <a:pt x="108" y="233"/>
                  </a:cubicBezTo>
                  <a:cubicBezTo>
                    <a:pt x="108" y="232"/>
                    <a:pt x="108" y="230"/>
                    <a:pt x="109" y="229"/>
                  </a:cubicBezTo>
                  <a:cubicBezTo>
                    <a:pt x="111" y="228"/>
                    <a:pt x="113" y="230"/>
                    <a:pt x="114" y="231"/>
                  </a:cubicBezTo>
                  <a:cubicBezTo>
                    <a:pt x="117" y="235"/>
                    <a:pt x="120" y="240"/>
                    <a:pt x="126" y="239"/>
                  </a:cubicBezTo>
                  <a:cubicBezTo>
                    <a:pt x="133" y="237"/>
                    <a:pt x="136" y="231"/>
                    <a:pt x="139" y="226"/>
                  </a:cubicBezTo>
                  <a:cubicBezTo>
                    <a:pt x="152" y="198"/>
                    <a:pt x="145" y="159"/>
                    <a:pt x="123" y="138"/>
                  </a:cubicBezTo>
                  <a:cubicBezTo>
                    <a:pt x="111" y="127"/>
                    <a:pt x="98" y="125"/>
                    <a:pt x="86" y="133"/>
                  </a:cubicBezTo>
                  <a:cubicBezTo>
                    <a:pt x="79" y="138"/>
                    <a:pt x="75" y="144"/>
                    <a:pt x="76" y="153"/>
                  </a:cubicBezTo>
                  <a:cubicBezTo>
                    <a:pt x="76" y="156"/>
                    <a:pt x="77" y="159"/>
                    <a:pt x="73" y="160"/>
                  </a:cubicBezTo>
                  <a:cubicBezTo>
                    <a:pt x="70" y="161"/>
                    <a:pt x="68" y="158"/>
                    <a:pt x="66" y="156"/>
                  </a:cubicBezTo>
                  <a:cubicBezTo>
                    <a:pt x="53" y="141"/>
                    <a:pt x="38" y="127"/>
                    <a:pt x="24" y="113"/>
                  </a:cubicBezTo>
                  <a:cubicBezTo>
                    <a:pt x="18" y="106"/>
                    <a:pt x="10" y="102"/>
                    <a:pt x="6" y="94"/>
                  </a:cubicBezTo>
                  <a:cubicBezTo>
                    <a:pt x="4" y="90"/>
                    <a:pt x="0" y="87"/>
                    <a:pt x="1" y="82"/>
                  </a:cubicBezTo>
                  <a:cubicBezTo>
                    <a:pt x="4" y="79"/>
                    <a:pt x="8" y="77"/>
                    <a:pt x="3" y="72"/>
                  </a:cubicBezTo>
                  <a:cubicBezTo>
                    <a:pt x="1" y="69"/>
                    <a:pt x="1" y="65"/>
                    <a:pt x="4" y="62"/>
                  </a:cubicBezTo>
                  <a:cubicBezTo>
                    <a:pt x="6" y="60"/>
                    <a:pt x="9" y="61"/>
                    <a:pt x="11" y="63"/>
                  </a:cubicBezTo>
                  <a:cubicBezTo>
                    <a:pt x="13" y="65"/>
                    <a:pt x="15" y="64"/>
                    <a:pt x="17" y="62"/>
                  </a:cubicBezTo>
                  <a:cubicBezTo>
                    <a:pt x="19" y="59"/>
                    <a:pt x="21" y="57"/>
                    <a:pt x="23" y="54"/>
                  </a:cubicBezTo>
                  <a:cubicBezTo>
                    <a:pt x="25" y="47"/>
                    <a:pt x="30" y="41"/>
                    <a:pt x="36" y="38"/>
                  </a:cubicBezTo>
                  <a:cubicBezTo>
                    <a:pt x="41" y="35"/>
                    <a:pt x="43" y="32"/>
                    <a:pt x="39" y="27"/>
                  </a:cubicBezTo>
                  <a:cubicBezTo>
                    <a:pt x="38" y="25"/>
                    <a:pt x="36" y="22"/>
                    <a:pt x="37" y="20"/>
                  </a:cubicBezTo>
                  <a:cubicBezTo>
                    <a:pt x="39" y="17"/>
                    <a:pt x="42" y="19"/>
                    <a:pt x="44" y="20"/>
                  </a:cubicBezTo>
                  <a:cubicBezTo>
                    <a:pt x="48" y="22"/>
                    <a:pt x="50" y="20"/>
                    <a:pt x="51" y="17"/>
                  </a:cubicBezTo>
                  <a:cubicBezTo>
                    <a:pt x="55" y="11"/>
                    <a:pt x="59" y="6"/>
                    <a:pt x="62" y="0"/>
                  </a:cubicBezTo>
                  <a:close/>
                </a:path>
              </a:pathLst>
            </a:custGeom>
            <a:solidFill>
              <a:srgbClr val="F4E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BD2899-81BA-4DF9-4330-7F718C2D8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161"/>
              <a:ext cx="548" cy="499"/>
            </a:xfrm>
            <a:custGeom>
              <a:avLst/>
              <a:gdLst>
                <a:gd name="T0" fmla="*/ 241 w 389"/>
                <a:gd name="T1" fmla="*/ 172 h 354"/>
                <a:gd name="T2" fmla="*/ 289 w 389"/>
                <a:gd name="T3" fmla="*/ 218 h 354"/>
                <a:gd name="T4" fmla="*/ 308 w 389"/>
                <a:gd name="T5" fmla="*/ 239 h 354"/>
                <a:gd name="T6" fmla="*/ 331 w 389"/>
                <a:gd name="T7" fmla="*/ 204 h 354"/>
                <a:gd name="T8" fmla="*/ 358 w 389"/>
                <a:gd name="T9" fmla="*/ 214 h 354"/>
                <a:gd name="T10" fmla="*/ 374 w 389"/>
                <a:gd name="T11" fmla="*/ 306 h 354"/>
                <a:gd name="T12" fmla="*/ 368 w 389"/>
                <a:gd name="T13" fmla="*/ 315 h 354"/>
                <a:gd name="T14" fmla="*/ 349 w 389"/>
                <a:gd name="T15" fmla="*/ 314 h 354"/>
                <a:gd name="T16" fmla="*/ 343 w 389"/>
                <a:gd name="T17" fmla="*/ 307 h 354"/>
                <a:gd name="T18" fmla="*/ 354 w 389"/>
                <a:gd name="T19" fmla="*/ 354 h 354"/>
                <a:gd name="T20" fmla="*/ 351 w 389"/>
                <a:gd name="T21" fmla="*/ 350 h 354"/>
                <a:gd name="T22" fmla="*/ 336 w 389"/>
                <a:gd name="T23" fmla="*/ 318 h 354"/>
                <a:gd name="T24" fmla="*/ 282 w 389"/>
                <a:gd name="T25" fmla="*/ 233 h 354"/>
                <a:gd name="T26" fmla="*/ 255 w 389"/>
                <a:gd name="T27" fmla="*/ 203 h 354"/>
                <a:gd name="T28" fmla="*/ 200 w 389"/>
                <a:gd name="T29" fmla="*/ 157 h 354"/>
                <a:gd name="T30" fmla="*/ 160 w 389"/>
                <a:gd name="T31" fmla="*/ 126 h 354"/>
                <a:gd name="T32" fmla="*/ 116 w 389"/>
                <a:gd name="T33" fmla="*/ 87 h 354"/>
                <a:gd name="T34" fmla="*/ 39 w 389"/>
                <a:gd name="T35" fmla="*/ 32 h 354"/>
                <a:gd name="T36" fmla="*/ 10 w 389"/>
                <a:gd name="T37" fmla="*/ 15 h 354"/>
                <a:gd name="T38" fmla="*/ 3 w 389"/>
                <a:gd name="T39" fmla="*/ 7 h 354"/>
                <a:gd name="T40" fmla="*/ 6 w 389"/>
                <a:gd name="T41" fmla="*/ 0 h 354"/>
                <a:gd name="T42" fmla="*/ 60 w 389"/>
                <a:gd name="T43" fmla="*/ 33 h 354"/>
                <a:gd name="T44" fmla="*/ 67 w 389"/>
                <a:gd name="T45" fmla="*/ 36 h 354"/>
                <a:gd name="T46" fmla="*/ 106 w 389"/>
                <a:gd name="T47" fmla="*/ 65 h 354"/>
                <a:gd name="T48" fmla="*/ 175 w 389"/>
                <a:gd name="T49" fmla="*/ 120 h 354"/>
                <a:gd name="T50" fmla="*/ 233 w 389"/>
                <a:gd name="T51" fmla="*/ 163 h 354"/>
                <a:gd name="T52" fmla="*/ 241 w 389"/>
                <a:gd name="T53" fmla="*/ 17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9" h="354">
                  <a:moveTo>
                    <a:pt x="241" y="172"/>
                  </a:moveTo>
                  <a:cubicBezTo>
                    <a:pt x="257" y="187"/>
                    <a:pt x="273" y="203"/>
                    <a:pt x="289" y="218"/>
                  </a:cubicBezTo>
                  <a:cubicBezTo>
                    <a:pt x="295" y="225"/>
                    <a:pt x="301" y="232"/>
                    <a:pt x="308" y="239"/>
                  </a:cubicBezTo>
                  <a:cubicBezTo>
                    <a:pt x="307" y="218"/>
                    <a:pt x="314" y="207"/>
                    <a:pt x="331" y="204"/>
                  </a:cubicBezTo>
                  <a:cubicBezTo>
                    <a:pt x="342" y="202"/>
                    <a:pt x="351" y="207"/>
                    <a:pt x="358" y="214"/>
                  </a:cubicBezTo>
                  <a:cubicBezTo>
                    <a:pt x="382" y="236"/>
                    <a:pt x="389" y="277"/>
                    <a:pt x="374" y="306"/>
                  </a:cubicBezTo>
                  <a:cubicBezTo>
                    <a:pt x="373" y="309"/>
                    <a:pt x="370" y="312"/>
                    <a:pt x="368" y="315"/>
                  </a:cubicBezTo>
                  <a:cubicBezTo>
                    <a:pt x="361" y="322"/>
                    <a:pt x="354" y="321"/>
                    <a:pt x="349" y="314"/>
                  </a:cubicBezTo>
                  <a:cubicBezTo>
                    <a:pt x="347" y="312"/>
                    <a:pt x="346" y="309"/>
                    <a:pt x="343" y="307"/>
                  </a:cubicBezTo>
                  <a:cubicBezTo>
                    <a:pt x="347" y="323"/>
                    <a:pt x="351" y="339"/>
                    <a:pt x="354" y="354"/>
                  </a:cubicBezTo>
                  <a:cubicBezTo>
                    <a:pt x="352" y="354"/>
                    <a:pt x="351" y="352"/>
                    <a:pt x="351" y="350"/>
                  </a:cubicBezTo>
                  <a:cubicBezTo>
                    <a:pt x="344" y="340"/>
                    <a:pt x="340" y="329"/>
                    <a:pt x="336" y="318"/>
                  </a:cubicBezTo>
                  <a:cubicBezTo>
                    <a:pt x="324" y="286"/>
                    <a:pt x="304" y="259"/>
                    <a:pt x="282" y="233"/>
                  </a:cubicBezTo>
                  <a:cubicBezTo>
                    <a:pt x="274" y="223"/>
                    <a:pt x="264" y="213"/>
                    <a:pt x="255" y="203"/>
                  </a:cubicBezTo>
                  <a:cubicBezTo>
                    <a:pt x="238" y="186"/>
                    <a:pt x="220" y="171"/>
                    <a:pt x="200" y="157"/>
                  </a:cubicBezTo>
                  <a:cubicBezTo>
                    <a:pt x="186" y="148"/>
                    <a:pt x="173" y="136"/>
                    <a:pt x="160" y="126"/>
                  </a:cubicBezTo>
                  <a:cubicBezTo>
                    <a:pt x="145" y="113"/>
                    <a:pt x="131" y="99"/>
                    <a:pt x="116" y="87"/>
                  </a:cubicBezTo>
                  <a:cubicBezTo>
                    <a:pt x="93" y="64"/>
                    <a:pt x="68" y="46"/>
                    <a:pt x="39" y="32"/>
                  </a:cubicBezTo>
                  <a:cubicBezTo>
                    <a:pt x="29" y="27"/>
                    <a:pt x="19" y="21"/>
                    <a:pt x="10" y="15"/>
                  </a:cubicBezTo>
                  <a:cubicBezTo>
                    <a:pt x="7" y="13"/>
                    <a:pt x="4" y="11"/>
                    <a:pt x="3" y="7"/>
                  </a:cubicBezTo>
                  <a:cubicBezTo>
                    <a:pt x="0" y="3"/>
                    <a:pt x="5" y="2"/>
                    <a:pt x="6" y="0"/>
                  </a:cubicBezTo>
                  <a:cubicBezTo>
                    <a:pt x="24" y="11"/>
                    <a:pt x="42" y="22"/>
                    <a:pt x="60" y="33"/>
                  </a:cubicBezTo>
                  <a:cubicBezTo>
                    <a:pt x="63" y="33"/>
                    <a:pt x="65" y="35"/>
                    <a:pt x="67" y="36"/>
                  </a:cubicBezTo>
                  <a:cubicBezTo>
                    <a:pt x="80" y="45"/>
                    <a:pt x="94" y="54"/>
                    <a:pt x="106" y="65"/>
                  </a:cubicBezTo>
                  <a:cubicBezTo>
                    <a:pt x="128" y="84"/>
                    <a:pt x="152" y="101"/>
                    <a:pt x="175" y="120"/>
                  </a:cubicBezTo>
                  <a:cubicBezTo>
                    <a:pt x="194" y="134"/>
                    <a:pt x="214" y="149"/>
                    <a:pt x="233" y="163"/>
                  </a:cubicBezTo>
                  <a:cubicBezTo>
                    <a:pt x="236" y="166"/>
                    <a:pt x="238" y="169"/>
                    <a:pt x="241" y="172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317385B-F860-A333-ECD9-0D5A8925F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751"/>
              <a:ext cx="291" cy="158"/>
            </a:xfrm>
            <a:custGeom>
              <a:avLst/>
              <a:gdLst>
                <a:gd name="T0" fmla="*/ 55 w 207"/>
                <a:gd name="T1" fmla="*/ 110 h 112"/>
                <a:gd name="T2" fmla="*/ 1 w 207"/>
                <a:gd name="T3" fmla="*/ 97 h 112"/>
                <a:gd name="T4" fmla="*/ 1 w 207"/>
                <a:gd name="T5" fmla="*/ 92 h 112"/>
                <a:gd name="T6" fmla="*/ 6 w 207"/>
                <a:gd name="T7" fmla="*/ 61 h 112"/>
                <a:gd name="T8" fmla="*/ 19 w 207"/>
                <a:gd name="T9" fmla="*/ 45 h 112"/>
                <a:gd name="T10" fmla="*/ 76 w 207"/>
                <a:gd name="T11" fmla="*/ 48 h 112"/>
                <a:gd name="T12" fmla="*/ 84 w 207"/>
                <a:gd name="T13" fmla="*/ 48 h 112"/>
                <a:gd name="T14" fmla="*/ 91 w 207"/>
                <a:gd name="T15" fmla="*/ 37 h 112"/>
                <a:gd name="T16" fmla="*/ 90 w 207"/>
                <a:gd name="T17" fmla="*/ 33 h 112"/>
                <a:gd name="T18" fmla="*/ 81 w 207"/>
                <a:gd name="T19" fmla="*/ 11 h 112"/>
                <a:gd name="T20" fmla="*/ 156 w 207"/>
                <a:gd name="T21" fmla="*/ 0 h 112"/>
                <a:gd name="T22" fmla="*/ 180 w 207"/>
                <a:gd name="T23" fmla="*/ 4 h 112"/>
                <a:gd name="T24" fmla="*/ 195 w 207"/>
                <a:gd name="T25" fmla="*/ 49 h 112"/>
                <a:gd name="T26" fmla="*/ 162 w 207"/>
                <a:gd name="T27" fmla="*/ 67 h 112"/>
                <a:gd name="T28" fmla="*/ 115 w 207"/>
                <a:gd name="T29" fmla="*/ 64 h 112"/>
                <a:gd name="T30" fmla="*/ 109 w 207"/>
                <a:gd name="T31" fmla="*/ 62 h 112"/>
                <a:gd name="T32" fmla="*/ 91 w 207"/>
                <a:gd name="T33" fmla="*/ 55 h 112"/>
                <a:gd name="T34" fmla="*/ 84 w 207"/>
                <a:gd name="T35" fmla="*/ 56 h 112"/>
                <a:gd name="T36" fmla="*/ 86 w 207"/>
                <a:gd name="T37" fmla="*/ 62 h 112"/>
                <a:gd name="T38" fmla="*/ 97 w 207"/>
                <a:gd name="T39" fmla="*/ 73 h 112"/>
                <a:gd name="T40" fmla="*/ 98 w 207"/>
                <a:gd name="T41" fmla="*/ 80 h 112"/>
                <a:gd name="T42" fmla="*/ 91 w 207"/>
                <a:gd name="T43" fmla="*/ 78 h 112"/>
                <a:gd name="T44" fmla="*/ 75 w 207"/>
                <a:gd name="T45" fmla="*/ 63 h 112"/>
                <a:gd name="T46" fmla="*/ 71 w 207"/>
                <a:gd name="T47" fmla="*/ 90 h 112"/>
                <a:gd name="T48" fmla="*/ 73 w 207"/>
                <a:gd name="T49" fmla="*/ 96 h 112"/>
                <a:gd name="T50" fmla="*/ 76 w 207"/>
                <a:gd name="T51" fmla="*/ 107 h 112"/>
                <a:gd name="T52" fmla="*/ 62 w 207"/>
                <a:gd name="T53" fmla="*/ 111 h 112"/>
                <a:gd name="T54" fmla="*/ 55 w 207"/>
                <a:gd name="T55" fmla="*/ 1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7" h="112">
                  <a:moveTo>
                    <a:pt x="55" y="110"/>
                  </a:moveTo>
                  <a:cubicBezTo>
                    <a:pt x="37" y="105"/>
                    <a:pt x="19" y="100"/>
                    <a:pt x="1" y="97"/>
                  </a:cubicBezTo>
                  <a:cubicBezTo>
                    <a:pt x="0" y="95"/>
                    <a:pt x="0" y="93"/>
                    <a:pt x="1" y="92"/>
                  </a:cubicBezTo>
                  <a:cubicBezTo>
                    <a:pt x="11" y="82"/>
                    <a:pt x="7" y="71"/>
                    <a:pt x="6" y="61"/>
                  </a:cubicBezTo>
                  <a:cubicBezTo>
                    <a:pt x="4" y="49"/>
                    <a:pt x="7" y="44"/>
                    <a:pt x="19" y="45"/>
                  </a:cubicBezTo>
                  <a:cubicBezTo>
                    <a:pt x="38" y="46"/>
                    <a:pt x="57" y="48"/>
                    <a:pt x="76" y="48"/>
                  </a:cubicBezTo>
                  <a:cubicBezTo>
                    <a:pt x="79" y="48"/>
                    <a:pt x="81" y="48"/>
                    <a:pt x="84" y="48"/>
                  </a:cubicBezTo>
                  <a:cubicBezTo>
                    <a:pt x="94" y="47"/>
                    <a:pt x="95" y="46"/>
                    <a:pt x="91" y="37"/>
                  </a:cubicBezTo>
                  <a:cubicBezTo>
                    <a:pt x="91" y="36"/>
                    <a:pt x="90" y="34"/>
                    <a:pt x="90" y="33"/>
                  </a:cubicBezTo>
                  <a:cubicBezTo>
                    <a:pt x="94" y="23"/>
                    <a:pt x="87" y="17"/>
                    <a:pt x="81" y="11"/>
                  </a:cubicBezTo>
                  <a:cubicBezTo>
                    <a:pt x="106" y="5"/>
                    <a:pt x="131" y="0"/>
                    <a:pt x="156" y="0"/>
                  </a:cubicBezTo>
                  <a:cubicBezTo>
                    <a:pt x="164" y="1"/>
                    <a:pt x="173" y="1"/>
                    <a:pt x="180" y="4"/>
                  </a:cubicBezTo>
                  <a:cubicBezTo>
                    <a:pt x="201" y="11"/>
                    <a:pt x="207" y="31"/>
                    <a:pt x="195" y="49"/>
                  </a:cubicBezTo>
                  <a:cubicBezTo>
                    <a:pt x="187" y="61"/>
                    <a:pt x="176" y="68"/>
                    <a:pt x="162" y="67"/>
                  </a:cubicBezTo>
                  <a:cubicBezTo>
                    <a:pt x="146" y="67"/>
                    <a:pt x="131" y="65"/>
                    <a:pt x="115" y="64"/>
                  </a:cubicBezTo>
                  <a:cubicBezTo>
                    <a:pt x="113" y="65"/>
                    <a:pt x="111" y="64"/>
                    <a:pt x="109" y="62"/>
                  </a:cubicBezTo>
                  <a:cubicBezTo>
                    <a:pt x="104" y="58"/>
                    <a:pt x="97" y="57"/>
                    <a:pt x="91" y="55"/>
                  </a:cubicBezTo>
                  <a:cubicBezTo>
                    <a:pt x="88" y="55"/>
                    <a:pt x="86" y="54"/>
                    <a:pt x="84" y="56"/>
                  </a:cubicBezTo>
                  <a:cubicBezTo>
                    <a:pt x="83" y="58"/>
                    <a:pt x="85" y="60"/>
                    <a:pt x="86" y="62"/>
                  </a:cubicBezTo>
                  <a:cubicBezTo>
                    <a:pt x="90" y="66"/>
                    <a:pt x="94" y="69"/>
                    <a:pt x="97" y="73"/>
                  </a:cubicBezTo>
                  <a:cubicBezTo>
                    <a:pt x="98" y="75"/>
                    <a:pt x="100" y="78"/>
                    <a:pt x="98" y="80"/>
                  </a:cubicBezTo>
                  <a:cubicBezTo>
                    <a:pt x="95" y="82"/>
                    <a:pt x="93" y="79"/>
                    <a:pt x="91" y="78"/>
                  </a:cubicBezTo>
                  <a:cubicBezTo>
                    <a:pt x="86" y="73"/>
                    <a:pt x="82" y="67"/>
                    <a:pt x="75" y="63"/>
                  </a:cubicBezTo>
                  <a:cubicBezTo>
                    <a:pt x="74" y="72"/>
                    <a:pt x="74" y="81"/>
                    <a:pt x="71" y="90"/>
                  </a:cubicBezTo>
                  <a:cubicBezTo>
                    <a:pt x="70" y="92"/>
                    <a:pt x="72" y="94"/>
                    <a:pt x="73" y="96"/>
                  </a:cubicBezTo>
                  <a:cubicBezTo>
                    <a:pt x="75" y="100"/>
                    <a:pt x="79" y="103"/>
                    <a:pt x="76" y="107"/>
                  </a:cubicBezTo>
                  <a:cubicBezTo>
                    <a:pt x="72" y="110"/>
                    <a:pt x="67" y="112"/>
                    <a:pt x="62" y="111"/>
                  </a:cubicBezTo>
                  <a:cubicBezTo>
                    <a:pt x="60" y="111"/>
                    <a:pt x="57" y="110"/>
                    <a:pt x="55" y="110"/>
                  </a:cubicBezTo>
                  <a:close/>
                </a:path>
              </a:pathLst>
            </a:custGeom>
            <a:solidFill>
              <a:srgbClr val="EA6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5D1CC1A-6174-16E9-68C6-2F48A775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2836"/>
              <a:ext cx="287" cy="109"/>
            </a:xfrm>
            <a:custGeom>
              <a:avLst/>
              <a:gdLst>
                <a:gd name="T0" fmla="*/ 0 w 204"/>
                <a:gd name="T1" fmla="*/ 33 h 78"/>
                <a:gd name="T2" fmla="*/ 41 w 204"/>
                <a:gd name="T3" fmla="*/ 26 h 78"/>
                <a:gd name="T4" fmla="*/ 140 w 204"/>
                <a:gd name="T5" fmla="*/ 7 h 78"/>
                <a:gd name="T6" fmla="*/ 172 w 204"/>
                <a:gd name="T7" fmla="*/ 0 h 78"/>
                <a:gd name="T8" fmla="*/ 196 w 204"/>
                <a:gd name="T9" fmla="*/ 22 h 78"/>
                <a:gd name="T10" fmla="*/ 195 w 204"/>
                <a:gd name="T11" fmla="*/ 38 h 78"/>
                <a:gd name="T12" fmla="*/ 173 w 204"/>
                <a:gd name="T13" fmla="*/ 46 h 78"/>
                <a:gd name="T14" fmla="*/ 159 w 204"/>
                <a:gd name="T15" fmla="*/ 56 h 78"/>
                <a:gd name="T16" fmla="*/ 145 w 204"/>
                <a:gd name="T17" fmla="*/ 65 h 78"/>
                <a:gd name="T18" fmla="*/ 35 w 204"/>
                <a:gd name="T19" fmla="*/ 69 h 78"/>
                <a:gd name="T20" fmla="*/ 0 w 204"/>
                <a:gd name="T21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78">
                  <a:moveTo>
                    <a:pt x="0" y="33"/>
                  </a:moveTo>
                  <a:cubicBezTo>
                    <a:pt x="14" y="30"/>
                    <a:pt x="27" y="28"/>
                    <a:pt x="41" y="26"/>
                  </a:cubicBezTo>
                  <a:cubicBezTo>
                    <a:pt x="74" y="21"/>
                    <a:pt x="107" y="14"/>
                    <a:pt x="140" y="7"/>
                  </a:cubicBezTo>
                  <a:cubicBezTo>
                    <a:pt x="151" y="4"/>
                    <a:pt x="161" y="2"/>
                    <a:pt x="172" y="0"/>
                  </a:cubicBezTo>
                  <a:cubicBezTo>
                    <a:pt x="179" y="8"/>
                    <a:pt x="187" y="16"/>
                    <a:pt x="196" y="22"/>
                  </a:cubicBezTo>
                  <a:cubicBezTo>
                    <a:pt x="204" y="28"/>
                    <a:pt x="204" y="33"/>
                    <a:pt x="195" y="38"/>
                  </a:cubicBezTo>
                  <a:cubicBezTo>
                    <a:pt x="188" y="41"/>
                    <a:pt x="181" y="44"/>
                    <a:pt x="173" y="46"/>
                  </a:cubicBezTo>
                  <a:cubicBezTo>
                    <a:pt x="167" y="47"/>
                    <a:pt x="161" y="48"/>
                    <a:pt x="159" y="56"/>
                  </a:cubicBezTo>
                  <a:cubicBezTo>
                    <a:pt x="158" y="62"/>
                    <a:pt x="150" y="63"/>
                    <a:pt x="145" y="65"/>
                  </a:cubicBezTo>
                  <a:cubicBezTo>
                    <a:pt x="109" y="76"/>
                    <a:pt x="72" y="78"/>
                    <a:pt x="35" y="69"/>
                  </a:cubicBezTo>
                  <a:cubicBezTo>
                    <a:pt x="16" y="64"/>
                    <a:pt x="5" y="52"/>
                    <a:pt x="0" y="33"/>
                  </a:cubicBezTo>
                  <a:close/>
                </a:path>
              </a:pathLst>
            </a:custGeom>
            <a:solidFill>
              <a:srgbClr val="E99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BDDC5752-8D1D-DA63-E7BC-F6D781F44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2736"/>
              <a:ext cx="286" cy="152"/>
            </a:xfrm>
            <a:custGeom>
              <a:avLst/>
              <a:gdLst>
                <a:gd name="T0" fmla="*/ 183 w 203"/>
                <a:gd name="T1" fmla="*/ 22 h 108"/>
                <a:gd name="T2" fmla="*/ 194 w 203"/>
                <a:gd name="T3" fmla="*/ 42 h 108"/>
                <a:gd name="T4" fmla="*/ 197 w 203"/>
                <a:gd name="T5" fmla="*/ 49 h 108"/>
                <a:gd name="T6" fmla="*/ 194 w 203"/>
                <a:gd name="T7" fmla="*/ 60 h 108"/>
                <a:gd name="T8" fmla="*/ 158 w 203"/>
                <a:gd name="T9" fmla="*/ 61 h 108"/>
                <a:gd name="T10" fmla="*/ 117 w 203"/>
                <a:gd name="T11" fmla="*/ 58 h 108"/>
                <a:gd name="T12" fmla="*/ 110 w 203"/>
                <a:gd name="T13" fmla="*/ 69 h 108"/>
                <a:gd name="T14" fmla="*/ 111 w 203"/>
                <a:gd name="T15" fmla="*/ 97 h 108"/>
                <a:gd name="T16" fmla="*/ 109 w 203"/>
                <a:gd name="T17" fmla="*/ 101 h 108"/>
                <a:gd name="T18" fmla="*/ 103 w 203"/>
                <a:gd name="T19" fmla="*/ 108 h 108"/>
                <a:gd name="T20" fmla="*/ 29 w 203"/>
                <a:gd name="T21" fmla="*/ 104 h 108"/>
                <a:gd name="T22" fmla="*/ 8 w 203"/>
                <a:gd name="T23" fmla="*/ 95 h 108"/>
                <a:gd name="T24" fmla="*/ 10 w 203"/>
                <a:gd name="T25" fmla="*/ 80 h 108"/>
                <a:gd name="T26" fmla="*/ 42 w 203"/>
                <a:gd name="T27" fmla="*/ 76 h 108"/>
                <a:gd name="T28" fmla="*/ 56 w 203"/>
                <a:gd name="T29" fmla="*/ 60 h 108"/>
                <a:gd name="T30" fmla="*/ 50 w 203"/>
                <a:gd name="T31" fmla="*/ 28 h 108"/>
                <a:gd name="T32" fmla="*/ 68 w 203"/>
                <a:gd name="T33" fmla="*/ 26 h 108"/>
                <a:gd name="T34" fmla="*/ 83 w 203"/>
                <a:gd name="T35" fmla="*/ 33 h 108"/>
                <a:gd name="T36" fmla="*/ 83 w 203"/>
                <a:gd name="T37" fmla="*/ 33 h 108"/>
                <a:gd name="T38" fmla="*/ 112 w 203"/>
                <a:gd name="T39" fmla="*/ 34 h 108"/>
                <a:gd name="T40" fmla="*/ 125 w 203"/>
                <a:gd name="T41" fmla="*/ 16 h 108"/>
                <a:gd name="T42" fmla="*/ 127 w 203"/>
                <a:gd name="T43" fmla="*/ 10 h 108"/>
                <a:gd name="T44" fmla="*/ 154 w 203"/>
                <a:gd name="T45" fmla="*/ 0 h 108"/>
                <a:gd name="T46" fmla="*/ 160 w 203"/>
                <a:gd name="T47" fmla="*/ 10 h 108"/>
                <a:gd name="T48" fmla="*/ 183 w 203"/>
                <a:gd name="T49" fmla="*/ 2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08">
                  <a:moveTo>
                    <a:pt x="183" y="22"/>
                  </a:moveTo>
                  <a:cubicBezTo>
                    <a:pt x="192" y="24"/>
                    <a:pt x="197" y="33"/>
                    <a:pt x="194" y="42"/>
                  </a:cubicBezTo>
                  <a:cubicBezTo>
                    <a:pt x="193" y="46"/>
                    <a:pt x="195" y="48"/>
                    <a:pt x="197" y="49"/>
                  </a:cubicBezTo>
                  <a:cubicBezTo>
                    <a:pt x="203" y="56"/>
                    <a:pt x="202" y="58"/>
                    <a:pt x="194" y="60"/>
                  </a:cubicBezTo>
                  <a:cubicBezTo>
                    <a:pt x="182" y="63"/>
                    <a:pt x="170" y="62"/>
                    <a:pt x="158" y="61"/>
                  </a:cubicBezTo>
                  <a:cubicBezTo>
                    <a:pt x="144" y="60"/>
                    <a:pt x="131" y="59"/>
                    <a:pt x="117" y="58"/>
                  </a:cubicBezTo>
                  <a:cubicBezTo>
                    <a:pt x="110" y="58"/>
                    <a:pt x="107" y="62"/>
                    <a:pt x="110" y="69"/>
                  </a:cubicBezTo>
                  <a:cubicBezTo>
                    <a:pt x="113" y="78"/>
                    <a:pt x="111" y="88"/>
                    <a:pt x="111" y="97"/>
                  </a:cubicBezTo>
                  <a:cubicBezTo>
                    <a:pt x="111" y="98"/>
                    <a:pt x="111" y="101"/>
                    <a:pt x="109" y="101"/>
                  </a:cubicBezTo>
                  <a:cubicBezTo>
                    <a:pt x="104" y="101"/>
                    <a:pt x="105" y="106"/>
                    <a:pt x="103" y="108"/>
                  </a:cubicBezTo>
                  <a:cubicBezTo>
                    <a:pt x="78" y="104"/>
                    <a:pt x="53" y="107"/>
                    <a:pt x="29" y="104"/>
                  </a:cubicBezTo>
                  <a:cubicBezTo>
                    <a:pt x="21" y="103"/>
                    <a:pt x="14" y="100"/>
                    <a:pt x="8" y="95"/>
                  </a:cubicBezTo>
                  <a:cubicBezTo>
                    <a:pt x="0" y="88"/>
                    <a:pt x="1" y="83"/>
                    <a:pt x="10" y="80"/>
                  </a:cubicBezTo>
                  <a:cubicBezTo>
                    <a:pt x="20" y="76"/>
                    <a:pt x="31" y="76"/>
                    <a:pt x="42" y="76"/>
                  </a:cubicBezTo>
                  <a:cubicBezTo>
                    <a:pt x="54" y="75"/>
                    <a:pt x="56" y="72"/>
                    <a:pt x="56" y="60"/>
                  </a:cubicBezTo>
                  <a:cubicBezTo>
                    <a:pt x="56" y="49"/>
                    <a:pt x="53" y="39"/>
                    <a:pt x="50" y="28"/>
                  </a:cubicBezTo>
                  <a:cubicBezTo>
                    <a:pt x="55" y="22"/>
                    <a:pt x="62" y="24"/>
                    <a:pt x="68" y="26"/>
                  </a:cubicBezTo>
                  <a:cubicBezTo>
                    <a:pt x="73" y="27"/>
                    <a:pt x="78" y="30"/>
                    <a:pt x="83" y="33"/>
                  </a:cubicBezTo>
                  <a:cubicBezTo>
                    <a:pt x="84" y="33"/>
                    <a:pt x="83" y="32"/>
                    <a:pt x="83" y="33"/>
                  </a:cubicBezTo>
                  <a:cubicBezTo>
                    <a:pt x="92" y="42"/>
                    <a:pt x="102" y="36"/>
                    <a:pt x="112" y="34"/>
                  </a:cubicBezTo>
                  <a:cubicBezTo>
                    <a:pt x="122" y="32"/>
                    <a:pt x="126" y="27"/>
                    <a:pt x="125" y="16"/>
                  </a:cubicBezTo>
                  <a:cubicBezTo>
                    <a:pt x="125" y="14"/>
                    <a:pt x="124" y="11"/>
                    <a:pt x="127" y="10"/>
                  </a:cubicBezTo>
                  <a:cubicBezTo>
                    <a:pt x="135" y="5"/>
                    <a:pt x="144" y="1"/>
                    <a:pt x="154" y="0"/>
                  </a:cubicBezTo>
                  <a:cubicBezTo>
                    <a:pt x="156" y="3"/>
                    <a:pt x="158" y="7"/>
                    <a:pt x="160" y="10"/>
                  </a:cubicBezTo>
                  <a:cubicBezTo>
                    <a:pt x="168" y="24"/>
                    <a:pt x="168" y="24"/>
                    <a:pt x="183" y="22"/>
                  </a:cubicBezTo>
                  <a:close/>
                </a:path>
              </a:pathLst>
            </a:custGeom>
            <a:solidFill>
              <a:srgbClr val="EF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481A4A2E-D85D-C3F8-DAD2-221E79F3C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171"/>
              <a:ext cx="193" cy="156"/>
            </a:xfrm>
            <a:custGeom>
              <a:avLst/>
              <a:gdLst>
                <a:gd name="T0" fmla="*/ 14 w 137"/>
                <a:gd name="T1" fmla="*/ 0 h 111"/>
                <a:gd name="T2" fmla="*/ 72 w 137"/>
                <a:gd name="T3" fmla="*/ 34 h 111"/>
                <a:gd name="T4" fmla="*/ 128 w 137"/>
                <a:gd name="T5" fmla="*/ 79 h 111"/>
                <a:gd name="T6" fmla="*/ 132 w 137"/>
                <a:gd name="T7" fmla="*/ 85 h 111"/>
                <a:gd name="T8" fmla="*/ 133 w 137"/>
                <a:gd name="T9" fmla="*/ 93 h 111"/>
                <a:gd name="T10" fmla="*/ 118 w 137"/>
                <a:gd name="T11" fmla="*/ 105 h 111"/>
                <a:gd name="T12" fmla="*/ 98 w 137"/>
                <a:gd name="T13" fmla="*/ 109 h 111"/>
                <a:gd name="T14" fmla="*/ 36 w 137"/>
                <a:gd name="T15" fmla="*/ 84 h 111"/>
                <a:gd name="T16" fmla="*/ 6 w 137"/>
                <a:gd name="T17" fmla="*/ 43 h 111"/>
                <a:gd name="T18" fmla="*/ 14 w 137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11">
                  <a:moveTo>
                    <a:pt x="14" y="0"/>
                  </a:moveTo>
                  <a:cubicBezTo>
                    <a:pt x="32" y="14"/>
                    <a:pt x="52" y="23"/>
                    <a:pt x="72" y="34"/>
                  </a:cubicBezTo>
                  <a:cubicBezTo>
                    <a:pt x="93" y="46"/>
                    <a:pt x="111" y="62"/>
                    <a:pt x="128" y="79"/>
                  </a:cubicBezTo>
                  <a:cubicBezTo>
                    <a:pt x="130" y="81"/>
                    <a:pt x="128" y="84"/>
                    <a:pt x="132" y="85"/>
                  </a:cubicBezTo>
                  <a:cubicBezTo>
                    <a:pt x="137" y="86"/>
                    <a:pt x="137" y="89"/>
                    <a:pt x="133" y="93"/>
                  </a:cubicBezTo>
                  <a:cubicBezTo>
                    <a:pt x="128" y="97"/>
                    <a:pt x="123" y="100"/>
                    <a:pt x="118" y="105"/>
                  </a:cubicBezTo>
                  <a:cubicBezTo>
                    <a:pt x="113" y="111"/>
                    <a:pt x="105" y="111"/>
                    <a:pt x="98" y="109"/>
                  </a:cubicBezTo>
                  <a:cubicBezTo>
                    <a:pt x="77" y="102"/>
                    <a:pt x="56" y="94"/>
                    <a:pt x="36" y="84"/>
                  </a:cubicBezTo>
                  <a:cubicBezTo>
                    <a:pt x="22" y="74"/>
                    <a:pt x="12" y="60"/>
                    <a:pt x="6" y="43"/>
                  </a:cubicBezTo>
                  <a:cubicBezTo>
                    <a:pt x="0" y="27"/>
                    <a:pt x="2" y="12"/>
                    <a:pt x="14" y="0"/>
                  </a:cubicBezTo>
                  <a:close/>
                </a:path>
              </a:pathLst>
            </a:custGeom>
            <a:solidFill>
              <a:srgbClr val="62B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EBE0EDD9-912A-FEF9-30F4-A2A1962D1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370"/>
              <a:ext cx="215" cy="117"/>
            </a:xfrm>
            <a:custGeom>
              <a:avLst/>
              <a:gdLst>
                <a:gd name="T0" fmla="*/ 113 w 153"/>
                <a:gd name="T1" fmla="*/ 57 h 83"/>
                <a:gd name="T2" fmla="*/ 65 w 153"/>
                <a:gd name="T3" fmla="*/ 77 h 83"/>
                <a:gd name="T4" fmla="*/ 25 w 153"/>
                <a:gd name="T5" fmla="*/ 82 h 83"/>
                <a:gd name="T6" fmla="*/ 5 w 153"/>
                <a:gd name="T7" fmla="*/ 71 h 83"/>
                <a:gd name="T8" fmla="*/ 12 w 153"/>
                <a:gd name="T9" fmla="*/ 49 h 83"/>
                <a:gd name="T10" fmla="*/ 33 w 153"/>
                <a:gd name="T11" fmla="*/ 44 h 83"/>
                <a:gd name="T12" fmla="*/ 38 w 153"/>
                <a:gd name="T13" fmla="*/ 41 h 83"/>
                <a:gd name="T14" fmla="*/ 49 w 153"/>
                <a:gd name="T15" fmla="*/ 33 h 83"/>
                <a:gd name="T16" fmla="*/ 50 w 153"/>
                <a:gd name="T17" fmla="*/ 31 h 83"/>
                <a:gd name="T18" fmla="*/ 58 w 153"/>
                <a:gd name="T19" fmla="*/ 8 h 83"/>
                <a:gd name="T20" fmla="*/ 75 w 153"/>
                <a:gd name="T21" fmla="*/ 2 h 83"/>
                <a:gd name="T22" fmla="*/ 82 w 153"/>
                <a:gd name="T23" fmla="*/ 2 h 83"/>
                <a:gd name="T24" fmla="*/ 82 w 153"/>
                <a:gd name="T25" fmla="*/ 10 h 83"/>
                <a:gd name="T26" fmla="*/ 73 w 153"/>
                <a:gd name="T27" fmla="*/ 26 h 83"/>
                <a:gd name="T28" fmla="*/ 153 w 153"/>
                <a:gd name="T29" fmla="*/ 8 h 83"/>
                <a:gd name="T30" fmla="*/ 113 w 153"/>
                <a:gd name="T31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83">
                  <a:moveTo>
                    <a:pt x="113" y="57"/>
                  </a:moveTo>
                  <a:cubicBezTo>
                    <a:pt x="98" y="66"/>
                    <a:pt x="82" y="72"/>
                    <a:pt x="65" y="77"/>
                  </a:cubicBezTo>
                  <a:cubicBezTo>
                    <a:pt x="52" y="80"/>
                    <a:pt x="39" y="83"/>
                    <a:pt x="25" y="82"/>
                  </a:cubicBezTo>
                  <a:cubicBezTo>
                    <a:pt x="17" y="81"/>
                    <a:pt x="10" y="79"/>
                    <a:pt x="5" y="71"/>
                  </a:cubicBezTo>
                  <a:cubicBezTo>
                    <a:pt x="0" y="63"/>
                    <a:pt x="3" y="53"/>
                    <a:pt x="12" y="49"/>
                  </a:cubicBezTo>
                  <a:cubicBezTo>
                    <a:pt x="18" y="45"/>
                    <a:pt x="25" y="39"/>
                    <a:pt x="33" y="44"/>
                  </a:cubicBezTo>
                  <a:cubicBezTo>
                    <a:pt x="35" y="45"/>
                    <a:pt x="37" y="43"/>
                    <a:pt x="38" y="41"/>
                  </a:cubicBezTo>
                  <a:cubicBezTo>
                    <a:pt x="41" y="37"/>
                    <a:pt x="42" y="32"/>
                    <a:pt x="49" y="33"/>
                  </a:cubicBezTo>
                  <a:cubicBezTo>
                    <a:pt x="49" y="33"/>
                    <a:pt x="50" y="31"/>
                    <a:pt x="50" y="31"/>
                  </a:cubicBezTo>
                  <a:cubicBezTo>
                    <a:pt x="45" y="21"/>
                    <a:pt x="58" y="16"/>
                    <a:pt x="58" y="8"/>
                  </a:cubicBezTo>
                  <a:cubicBezTo>
                    <a:pt x="64" y="8"/>
                    <a:pt x="69" y="4"/>
                    <a:pt x="75" y="2"/>
                  </a:cubicBezTo>
                  <a:cubicBezTo>
                    <a:pt x="77" y="2"/>
                    <a:pt x="80" y="0"/>
                    <a:pt x="82" y="2"/>
                  </a:cubicBezTo>
                  <a:cubicBezTo>
                    <a:pt x="85" y="4"/>
                    <a:pt x="83" y="8"/>
                    <a:pt x="82" y="10"/>
                  </a:cubicBezTo>
                  <a:cubicBezTo>
                    <a:pt x="79" y="15"/>
                    <a:pt x="76" y="20"/>
                    <a:pt x="73" y="26"/>
                  </a:cubicBezTo>
                  <a:cubicBezTo>
                    <a:pt x="100" y="20"/>
                    <a:pt x="125" y="14"/>
                    <a:pt x="153" y="8"/>
                  </a:cubicBezTo>
                  <a:cubicBezTo>
                    <a:pt x="143" y="28"/>
                    <a:pt x="131" y="45"/>
                    <a:pt x="113" y="57"/>
                  </a:cubicBezTo>
                  <a:close/>
                </a:path>
              </a:pathLst>
            </a:custGeom>
            <a:solidFill>
              <a:srgbClr val="E49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BF6901C-F9E2-3F8C-E781-B7B206E86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223"/>
              <a:ext cx="148" cy="163"/>
            </a:xfrm>
            <a:custGeom>
              <a:avLst/>
              <a:gdLst>
                <a:gd name="T0" fmla="*/ 105 w 105"/>
                <a:gd name="T1" fmla="*/ 34 h 116"/>
                <a:gd name="T2" fmla="*/ 93 w 105"/>
                <a:gd name="T3" fmla="*/ 56 h 116"/>
                <a:gd name="T4" fmla="*/ 82 w 105"/>
                <a:gd name="T5" fmla="*/ 55 h 116"/>
                <a:gd name="T6" fmla="*/ 81 w 105"/>
                <a:gd name="T7" fmla="*/ 56 h 116"/>
                <a:gd name="T8" fmla="*/ 78 w 105"/>
                <a:gd name="T9" fmla="*/ 75 h 116"/>
                <a:gd name="T10" fmla="*/ 61 w 105"/>
                <a:gd name="T11" fmla="*/ 97 h 116"/>
                <a:gd name="T12" fmla="*/ 52 w 105"/>
                <a:gd name="T13" fmla="*/ 98 h 116"/>
                <a:gd name="T14" fmla="*/ 48 w 105"/>
                <a:gd name="T15" fmla="*/ 97 h 116"/>
                <a:gd name="T16" fmla="*/ 48 w 105"/>
                <a:gd name="T17" fmla="*/ 105 h 116"/>
                <a:gd name="T18" fmla="*/ 45 w 105"/>
                <a:gd name="T19" fmla="*/ 116 h 116"/>
                <a:gd name="T20" fmla="*/ 39 w 105"/>
                <a:gd name="T21" fmla="*/ 111 h 116"/>
                <a:gd name="T22" fmla="*/ 5 w 105"/>
                <a:gd name="T23" fmla="*/ 60 h 116"/>
                <a:gd name="T24" fmla="*/ 1 w 105"/>
                <a:gd name="T25" fmla="*/ 52 h 116"/>
                <a:gd name="T26" fmla="*/ 14 w 105"/>
                <a:gd name="T27" fmla="*/ 58 h 116"/>
                <a:gd name="T28" fmla="*/ 18 w 105"/>
                <a:gd name="T29" fmla="*/ 63 h 116"/>
                <a:gd name="T30" fmla="*/ 22 w 105"/>
                <a:gd name="T31" fmla="*/ 57 h 116"/>
                <a:gd name="T32" fmla="*/ 33 w 105"/>
                <a:gd name="T33" fmla="*/ 43 h 116"/>
                <a:gd name="T34" fmla="*/ 45 w 105"/>
                <a:gd name="T35" fmla="*/ 29 h 116"/>
                <a:gd name="T36" fmla="*/ 53 w 105"/>
                <a:gd name="T37" fmla="*/ 20 h 116"/>
                <a:gd name="T38" fmla="*/ 61 w 105"/>
                <a:gd name="T39" fmla="*/ 12 h 116"/>
                <a:gd name="T40" fmla="*/ 78 w 105"/>
                <a:gd name="T41" fmla="*/ 0 h 116"/>
                <a:gd name="T42" fmla="*/ 105 w 105"/>
                <a:gd name="T43" fmla="*/ 3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16">
                  <a:moveTo>
                    <a:pt x="105" y="34"/>
                  </a:moveTo>
                  <a:cubicBezTo>
                    <a:pt x="105" y="43"/>
                    <a:pt x="97" y="49"/>
                    <a:pt x="93" y="56"/>
                  </a:cubicBezTo>
                  <a:cubicBezTo>
                    <a:pt x="90" y="61"/>
                    <a:pt x="86" y="53"/>
                    <a:pt x="82" y="55"/>
                  </a:cubicBezTo>
                  <a:cubicBezTo>
                    <a:pt x="82" y="55"/>
                    <a:pt x="81" y="56"/>
                    <a:pt x="81" y="56"/>
                  </a:cubicBezTo>
                  <a:cubicBezTo>
                    <a:pt x="88" y="67"/>
                    <a:pt x="88" y="68"/>
                    <a:pt x="78" y="75"/>
                  </a:cubicBezTo>
                  <a:cubicBezTo>
                    <a:pt x="70" y="81"/>
                    <a:pt x="68" y="91"/>
                    <a:pt x="61" y="97"/>
                  </a:cubicBezTo>
                  <a:cubicBezTo>
                    <a:pt x="58" y="100"/>
                    <a:pt x="56" y="104"/>
                    <a:pt x="52" y="98"/>
                  </a:cubicBezTo>
                  <a:cubicBezTo>
                    <a:pt x="51" y="96"/>
                    <a:pt x="49" y="95"/>
                    <a:pt x="48" y="97"/>
                  </a:cubicBezTo>
                  <a:cubicBezTo>
                    <a:pt x="46" y="100"/>
                    <a:pt x="46" y="103"/>
                    <a:pt x="48" y="105"/>
                  </a:cubicBezTo>
                  <a:cubicBezTo>
                    <a:pt x="54" y="113"/>
                    <a:pt x="54" y="113"/>
                    <a:pt x="45" y="116"/>
                  </a:cubicBezTo>
                  <a:cubicBezTo>
                    <a:pt x="41" y="116"/>
                    <a:pt x="40" y="113"/>
                    <a:pt x="39" y="111"/>
                  </a:cubicBezTo>
                  <a:cubicBezTo>
                    <a:pt x="28" y="93"/>
                    <a:pt x="17" y="76"/>
                    <a:pt x="5" y="60"/>
                  </a:cubicBezTo>
                  <a:cubicBezTo>
                    <a:pt x="3" y="58"/>
                    <a:pt x="0" y="56"/>
                    <a:pt x="1" y="52"/>
                  </a:cubicBezTo>
                  <a:cubicBezTo>
                    <a:pt x="7" y="50"/>
                    <a:pt x="11" y="53"/>
                    <a:pt x="14" y="58"/>
                  </a:cubicBezTo>
                  <a:cubicBezTo>
                    <a:pt x="15" y="60"/>
                    <a:pt x="15" y="63"/>
                    <a:pt x="18" y="63"/>
                  </a:cubicBezTo>
                  <a:cubicBezTo>
                    <a:pt x="21" y="62"/>
                    <a:pt x="22" y="60"/>
                    <a:pt x="22" y="57"/>
                  </a:cubicBezTo>
                  <a:cubicBezTo>
                    <a:pt x="23" y="50"/>
                    <a:pt x="27" y="46"/>
                    <a:pt x="33" y="43"/>
                  </a:cubicBezTo>
                  <a:cubicBezTo>
                    <a:pt x="39" y="41"/>
                    <a:pt x="43" y="35"/>
                    <a:pt x="45" y="29"/>
                  </a:cubicBezTo>
                  <a:cubicBezTo>
                    <a:pt x="47" y="25"/>
                    <a:pt x="49" y="22"/>
                    <a:pt x="53" y="20"/>
                  </a:cubicBezTo>
                  <a:cubicBezTo>
                    <a:pt x="56" y="18"/>
                    <a:pt x="59" y="15"/>
                    <a:pt x="61" y="12"/>
                  </a:cubicBezTo>
                  <a:cubicBezTo>
                    <a:pt x="64" y="4"/>
                    <a:pt x="70" y="1"/>
                    <a:pt x="78" y="0"/>
                  </a:cubicBezTo>
                  <a:cubicBezTo>
                    <a:pt x="88" y="11"/>
                    <a:pt x="97" y="22"/>
                    <a:pt x="105" y="34"/>
                  </a:cubicBezTo>
                  <a:close/>
                </a:path>
              </a:pathLst>
            </a:custGeom>
            <a:solidFill>
              <a:srgbClr val="CCD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2A23A355-7BF9-230A-CC08-D9DF148B8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2817"/>
              <a:ext cx="116" cy="133"/>
            </a:xfrm>
            <a:custGeom>
              <a:avLst/>
              <a:gdLst>
                <a:gd name="T0" fmla="*/ 39 w 82"/>
                <a:gd name="T1" fmla="*/ 4 h 94"/>
                <a:gd name="T2" fmla="*/ 82 w 82"/>
                <a:gd name="T3" fmla="*/ 0 h 94"/>
                <a:gd name="T4" fmla="*/ 55 w 82"/>
                <a:gd name="T5" fmla="*/ 74 h 94"/>
                <a:gd name="T6" fmla="*/ 46 w 82"/>
                <a:gd name="T7" fmla="*/ 94 h 94"/>
                <a:gd name="T8" fmla="*/ 8 w 82"/>
                <a:gd name="T9" fmla="*/ 64 h 94"/>
                <a:gd name="T10" fmla="*/ 13 w 82"/>
                <a:gd name="T11" fmla="*/ 23 h 94"/>
                <a:gd name="T12" fmla="*/ 39 w 82"/>
                <a:gd name="T13" fmla="*/ 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4">
                  <a:moveTo>
                    <a:pt x="39" y="4"/>
                  </a:moveTo>
                  <a:cubicBezTo>
                    <a:pt x="53" y="3"/>
                    <a:pt x="67" y="2"/>
                    <a:pt x="82" y="0"/>
                  </a:cubicBezTo>
                  <a:cubicBezTo>
                    <a:pt x="74" y="25"/>
                    <a:pt x="63" y="49"/>
                    <a:pt x="55" y="74"/>
                  </a:cubicBezTo>
                  <a:cubicBezTo>
                    <a:pt x="52" y="81"/>
                    <a:pt x="49" y="87"/>
                    <a:pt x="46" y="94"/>
                  </a:cubicBezTo>
                  <a:cubicBezTo>
                    <a:pt x="32" y="86"/>
                    <a:pt x="17" y="78"/>
                    <a:pt x="8" y="64"/>
                  </a:cubicBezTo>
                  <a:cubicBezTo>
                    <a:pt x="0" y="50"/>
                    <a:pt x="4" y="36"/>
                    <a:pt x="13" y="23"/>
                  </a:cubicBezTo>
                  <a:cubicBezTo>
                    <a:pt x="19" y="14"/>
                    <a:pt x="28" y="7"/>
                    <a:pt x="39" y="4"/>
                  </a:cubicBezTo>
                  <a:close/>
                </a:path>
              </a:pathLst>
            </a:custGeom>
            <a:solidFill>
              <a:srgbClr val="A15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08A05DF6-92CC-9BAC-8484-4677B9E3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177"/>
              <a:ext cx="125" cy="140"/>
            </a:xfrm>
            <a:custGeom>
              <a:avLst/>
              <a:gdLst>
                <a:gd name="T0" fmla="*/ 89 w 89"/>
                <a:gd name="T1" fmla="*/ 33 h 100"/>
                <a:gd name="T2" fmla="*/ 89 w 89"/>
                <a:gd name="T3" fmla="*/ 35 h 100"/>
                <a:gd name="T4" fmla="*/ 68 w 89"/>
                <a:gd name="T5" fmla="*/ 51 h 100"/>
                <a:gd name="T6" fmla="*/ 54 w 89"/>
                <a:gd name="T7" fmla="*/ 70 h 100"/>
                <a:gd name="T8" fmla="*/ 43 w 89"/>
                <a:gd name="T9" fmla="*/ 79 h 100"/>
                <a:gd name="T10" fmla="*/ 36 w 89"/>
                <a:gd name="T11" fmla="*/ 89 h 100"/>
                <a:gd name="T12" fmla="*/ 31 w 89"/>
                <a:gd name="T13" fmla="*/ 98 h 100"/>
                <a:gd name="T14" fmla="*/ 24 w 89"/>
                <a:gd name="T15" fmla="*/ 95 h 100"/>
                <a:gd name="T16" fmla="*/ 13 w 89"/>
                <a:gd name="T17" fmla="*/ 85 h 100"/>
                <a:gd name="T18" fmla="*/ 0 w 89"/>
                <a:gd name="T19" fmla="*/ 69 h 100"/>
                <a:gd name="T20" fmla="*/ 7 w 89"/>
                <a:gd name="T21" fmla="*/ 64 h 100"/>
                <a:gd name="T22" fmla="*/ 15 w 89"/>
                <a:gd name="T23" fmla="*/ 51 h 100"/>
                <a:gd name="T24" fmla="*/ 30 w 89"/>
                <a:gd name="T25" fmla="*/ 28 h 100"/>
                <a:gd name="T26" fmla="*/ 32 w 89"/>
                <a:gd name="T27" fmla="*/ 25 h 100"/>
                <a:gd name="T28" fmla="*/ 46 w 89"/>
                <a:gd name="T29" fmla="*/ 16 h 100"/>
                <a:gd name="T30" fmla="*/ 53 w 89"/>
                <a:gd name="T31" fmla="*/ 3 h 100"/>
                <a:gd name="T32" fmla="*/ 58 w 89"/>
                <a:gd name="T33" fmla="*/ 2 h 100"/>
                <a:gd name="T34" fmla="*/ 67 w 89"/>
                <a:gd name="T35" fmla="*/ 9 h 100"/>
                <a:gd name="T36" fmla="*/ 89 w 89"/>
                <a:gd name="T37" fmla="*/ 3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100">
                  <a:moveTo>
                    <a:pt x="89" y="33"/>
                  </a:moveTo>
                  <a:cubicBezTo>
                    <a:pt x="89" y="34"/>
                    <a:pt x="89" y="35"/>
                    <a:pt x="89" y="35"/>
                  </a:cubicBezTo>
                  <a:cubicBezTo>
                    <a:pt x="78" y="35"/>
                    <a:pt x="75" y="46"/>
                    <a:pt x="68" y="51"/>
                  </a:cubicBezTo>
                  <a:cubicBezTo>
                    <a:pt x="61" y="56"/>
                    <a:pt x="58" y="64"/>
                    <a:pt x="54" y="70"/>
                  </a:cubicBezTo>
                  <a:cubicBezTo>
                    <a:pt x="51" y="74"/>
                    <a:pt x="48" y="79"/>
                    <a:pt x="43" y="79"/>
                  </a:cubicBezTo>
                  <a:cubicBezTo>
                    <a:pt x="37" y="81"/>
                    <a:pt x="36" y="84"/>
                    <a:pt x="36" y="89"/>
                  </a:cubicBezTo>
                  <a:cubicBezTo>
                    <a:pt x="36" y="93"/>
                    <a:pt x="35" y="95"/>
                    <a:pt x="31" y="98"/>
                  </a:cubicBezTo>
                  <a:cubicBezTo>
                    <a:pt x="27" y="100"/>
                    <a:pt x="25" y="100"/>
                    <a:pt x="24" y="95"/>
                  </a:cubicBezTo>
                  <a:cubicBezTo>
                    <a:pt x="23" y="89"/>
                    <a:pt x="19" y="86"/>
                    <a:pt x="13" y="85"/>
                  </a:cubicBezTo>
                  <a:cubicBezTo>
                    <a:pt x="6" y="82"/>
                    <a:pt x="1" y="76"/>
                    <a:pt x="0" y="69"/>
                  </a:cubicBezTo>
                  <a:cubicBezTo>
                    <a:pt x="3" y="68"/>
                    <a:pt x="6" y="69"/>
                    <a:pt x="7" y="64"/>
                  </a:cubicBezTo>
                  <a:cubicBezTo>
                    <a:pt x="7" y="59"/>
                    <a:pt x="11" y="55"/>
                    <a:pt x="15" y="51"/>
                  </a:cubicBezTo>
                  <a:cubicBezTo>
                    <a:pt x="22" y="45"/>
                    <a:pt x="30" y="39"/>
                    <a:pt x="30" y="28"/>
                  </a:cubicBezTo>
                  <a:cubicBezTo>
                    <a:pt x="30" y="26"/>
                    <a:pt x="30" y="24"/>
                    <a:pt x="32" y="25"/>
                  </a:cubicBezTo>
                  <a:cubicBezTo>
                    <a:pt x="40" y="27"/>
                    <a:pt x="42" y="20"/>
                    <a:pt x="46" y="16"/>
                  </a:cubicBezTo>
                  <a:cubicBezTo>
                    <a:pt x="49" y="13"/>
                    <a:pt x="57" y="12"/>
                    <a:pt x="53" y="3"/>
                  </a:cubicBezTo>
                  <a:cubicBezTo>
                    <a:pt x="52" y="2"/>
                    <a:pt x="55" y="0"/>
                    <a:pt x="58" y="2"/>
                  </a:cubicBezTo>
                  <a:cubicBezTo>
                    <a:pt x="61" y="5"/>
                    <a:pt x="63" y="8"/>
                    <a:pt x="67" y="9"/>
                  </a:cubicBezTo>
                  <a:cubicBezTo>
                    <a:pt x="75" y="17"/>
                    <a:pt x="83" y="25"/>
                    <a:pt x="89" y="33"/>
                  </a:cubicBezTo>
                  <a:close/>
                </a:path>
              </a:pathLst>
            </a:custGeom>
            <a:solidFill>
              <a:srgbClr val="AFC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B8C066C2-3999-62F0-1629-6C44D3B6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823"/>
              <a:ext cx="114" cy="100"/>
            </a:xfrm>
            <a:custGeom>
              <a:avLst/>
              <a:gdLst>
                <a:gd name="T0" fmla="*/ 0 w 81"/>
                <a:gd name="T1" fmla="*/ 59 h 71"/>
                <a:gd name="T2" fmla="*/ 16 w 81"/>
                <a:gd name="T3" fmla="*/ 57 h 71"/>
                <a:gd name="T4" fmla="*/ 19 w 81"/>
                <a:gd name="T5" fmla="*/ 51 h 71"/>
                <a:gd name="T6" fmla="*/ 16 w 81"/>
                <a:gd name="T7" fmla="*/ 31 h 71"/>
                <a:gd name="T8" fmla="*/ 16 w 81"/>
                <a:gd name="T9" fmla="*/ 14 h 71"/>
                <a:gd name="T10" fmla="*/ 18 w 81"/>
                <a:gd name="T11" fmla="*/ 9 h 71"/>
                <a:gd name="T12" fmla="*/ 23 w 81"/>
                <a:gd name="T13" fmla="*/ 11 h 71"/>
                <a:gd name="T14" fmla="*/ 42 w 81"/>
                <a:gd name="T15" fmla="*/ 29 h 71"/>
                <a:gd name="T16" fmla="*/ 29 w 81"/>
                <a:gd name="T17" fmla="*/ 12 h 71"/>
                <a:gd name="T18" fmla="*/ 26 w 81"/>
                <a:gd name="T19" fmla="*/ 4 h 71"/>
                <a:gd name="T20" fmla="*/ 35 w 81"/>
                <a:gd name="T21" fmla="*/ 2 h 71"/>
                <a:gd name="T22" fmla="*/ 60 w 81"/>
                <a:gd name="T23" fmla="*/ 13 h 71"/>
                <a:gd name="T24" fmla="*/ 79 w 81"/>
                <a:gd name="T25" fmla="*/ 46 h 71"/>
                <a:gd name="T26" fmla="*/ 64 w 81"/>
                <a:gd name="T27" fmla="*/ 68 h 71"/>
                <a:gd name="T28" fmla="*/ 34 w 81"/>
                <a:gd name="T29" fmla="*/ 68 h 71"/>
                <a:gd name="T30" fmla="*/ 0 w 81"/>
                <a:gd name="T31" fmla="*/ 5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71">
                  <a:moveTo>
                    <a:pt x="0" y="59"/>
                  </a:moveTo>
                  <a:cubicBezTo>
                    <a:pt x="5" y="58"/>
                    <a:pt x="11" y="58"/>
                    <a:pt x="16" y="57"/>
                  </a:cubicBezTo>
                  <a:cubicBezTo>
                    <a:pt x="20" y="55"/>
                    <a:pt x="22" y="54"/>
                    <a:pt x="19" y="51"/>
                  </a:cubicBezTo>
                  <a:cubicBezTo>
                    <a:pt x="15" y="45"/>
                    <a:pt x="12" y="39"/>
                    <a:pt x="16" y="31"/>
                  </a:cubicBezTo>
                  <a:cubicBezTo>
                    <a:pt x="18" y="26"/>
                    <a:pt x="20" y="20"/>
                    <a:pt x="16" y="14"/>
                  </a:cubicBezTo>
                  <a:cubicBezTo>
                    <a:pt x="16" y="12"/>
                    <a:pt x="16" y="10"/>
                    <a:pt x="18" y="9"/>
                  </a:cubicBezTo>
                  <a:cubicBezTo>
                    <a:pt x="21" y="8"/>
                    <a:pt x="22" y="10"/>
                    <a:pt x="23" y="11"/>
                  </a:cubicBezTo>
                  <a:cubicBezTo>
                    <a:pt x="29" y="17"/>
                    <a:pt x="35" y="23"/>
                    <a:pt x="42" y="29"/>
                  </a:cubicBezTo>
                  <a:cubicBezTo>
                    <a:pt x="41" y="21"/>
                    <a:pt x="34" y="17"/>
                    <a:pt x="29" y="12"/>
                  </a:cubicBezTo>
                  <a:cubicBezTo>
                    <a:pt x="27" y="9"/>
                    <a:pt x="24" y="7"/>
                    <a:pt x="26" y="4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45" y="3"/>
                    <a:pt x="53" y="7"/>
                    <a:pt x="60" y="13"/>
                  </a:cubicBezTo>
                  <a:cubicBezTo>
                    <a:pt x="68" y="23"/>
                    <a:pt x="76" y="33"/>
                    <a:pt x="79" y="46"/>
                  </a:cubicBezTo>
                  <a:cubicBezTo>
                    <a:pt x="81" y="58"/>
                    <a:pt x="76" y="66"/>
                    <a:pt x="64" y="68"/>
                  </a:cubicBezTo>
                  <a:cubicBezTo>
                    <a:pt x="54" y="71"/>
                    <a:pt x="44" y="70"/>
                    <a:pt x="34" y="68"/>
                  </a:cubicBezTo>
                  <a:cubicBezTo>
                    <a:pt x="22" y="66"/>
                    <a:pt x="11" y="64"/>
                    <a:pt x="0" y="59"/>
                  </a:cubicBezTo>
                  <a:close/>
                </a:path>
              </a:pathLst>
            </a:custGeom>
            <a:solidFill>
              <a:srgbClr val="E33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0197964-00CE-E747-5B16-3BD7622D2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2144"/>
              <a:ext cx="138" cy="135"/>
            </a:xfrm>
            <a:custGeom>
              <a:avLst/>
              <a:gdLst>
                <a:gd name="T0" fmla="*/ 98 w 98"/>
                <a:gd name="T1" fmla="*/ 32 h 96"/>
                <a:gd name="T2" fmla="*/ 83 w 98"/>
                <a:gd name="T3" fmla="*/ 25 h 96"/>
                <a:gd name="T4" fmla="*/ 81 w 98"/>
                <a:gd name="T5" fmla="*/ 38 h 96"/>
                <a:gd name="T6" fmla="*/ 74 w 98"/>
                <a:gd name="T7" fmla="*/ 46 h 96"/>
                <a:gd name="T8" fmla="*/ 63 w 98"/>
                <a:gd name="T9" fmla="*/ 48 h 96"/>
                <a:gd name="T10" fmla="*/ 48 w 98"/>
                <a:gd name="T11" fmla="*/ 75 h 96"/>
                <a:gd name="T12" fmla="*/ 39 w 98"/>
                <a:gd name="T13" fmla="*/ 92 h 96"/>
                <a:gd name="T14" fmla="*/ 31 w 98"/>
                <a:gd name="T15" fmla="*/ 92 h 96"/>
                <a:gd name="T16" fmla="*/ 31 w 98"/>
                <a:gd name="T17" fmla="*/ 91 h 96"/>
                <a:gd name="T18" fmla="*/ 17 w 98"/>
                <a:gd name="T19" fmla="*/ 74 h 96"/>
                <a:gd name="T20" fmla="*/ 4 w 98"/>
                <a:gd name="T21" fmla="*/ 62 h 96"/>
                <a:gd name="T22" fmla="*/ 1 w 98"/>
                <a:gd name="T23" fmla="*/ 55 h 96"/>
                <a:gd name="T24" fmla="*/ 20 w 98"/>
                <a:gd name="T25" fmla="*/ 50 h 96"/>
                <a:gd name="T26" fmla="*/ 27 w 98"/>
                <a:gd name="T27" fmla="*/ 42 h 96"/>
                <a:gd name="T28" fmla="*/ 29 w 98"/>
                <a:gd name="T29" fmla="*/ 17 h 96"/>
                <a:gd name="T30" fmla="*/ 40 w 98"/>
                <a:gd name="T31" fmla="*/ 19 h 96"/>
                <a:gd name="T32" fmla="*/ 49 w 98"/>
                <a:gd name="T33" fmla="*/ 11 h 96"/>
                <a:gd name="T34" fmla="*/ 50 w 98"/>
                <a:gd name="T35" fmla="*/ 10 h 96"/>
                <a:gd name="T36" fmla="*/ 58 w 98"/>
                <a:gd name="T37" fmla="*/ 0 h 96"/>
                <a:gd name="T38" fmla="*/ 98 w 98"/>
                <a:gd name="T39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96">
                  <a:moveTo>
                    <a:pt x="98" y="32"/>
                  </a:moveTo>
                  <a:cubicBezTo>
                    <a:pt x="92" y="33"/>
                    <a:pt x="91" y="26"/>
                    <a:pt x="83" y="25"/>
                  </a:cubicBezTo>
                  <a:cubicBezTo>
                    <a:pt x="94" y="33"/>
                    <a:pt x="87" y="35"/>
                    <a:pt x="81" y="38"/>
                  </a:cubicBezTo>
                  <a:cubicBezTo>
                    <a:pt x="78" y="40"/>
                    <a:pt x="76" y="43"/>
                    <a:pt x="74" y="46"/>
                  </a:cubicBezTo>
                  <a:cubicBezTo>
                    <a:pt x="71" y="50"/>
                    <a:pt x="68" y="53"/>
                    <a:pt x="63" y="48"/>
                  </a:cubicBezTo>
                  <a:cubicBezTo>
                    <a:pt x="64" y="61"/>
                    <a:pt x="56" y="68"/>
                    <a:pt x="48" y="75"/>
                  </a:cubicBezTo>
                  <a:cubicBezTo>
                    <a:pt x="43" y="80"/>
                    <a:pt x="39" y="84"/>
                    <a:pt x="39" y="92"/>
                  </a:cubicBezTo>
                  <a:cubicBezTo>
                    <a:pt x="40" y="96"/>
                    <a:pt x="39" y="96"/>
                    <a:pt x="31" y="92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83"/>
                    <a:pt x="22" y="79"/>
                    <a:pt x="17" y="74"/>
                  </a:cubicBezTo>
                  <a:cubicBezTo>
                    <a:pt x="12" y="70"/>
                    <a:pt x="8" y="66"/>
                    <a:pt x="4" y="62"/>
                  </a:cubicBezTo>
                  <a:cubicBezTo>
                    <a:pt x="2" y="60"/>
                    <a:pt x="0" y="58"/>
                    <a:pt x="1" y="55"/>
                  </a:cubicBezTo>
                  <a:cubicBezTo>
                    <a:pt x="12" y="62"/>
                    <a:pt x="12" y="62"/>
                    <a:pt x="20" y="50"/>
                  </a:cubicBezTo>
                  <a:cubicBezTo>
                    <a:pt x="22" y="47"/>
                    <a:pt x="25" y="44"/>
                    <a:pt x="27" y="42"/>
                  </a:cubicBezTo>
                  <a:cubicBezTo>
                    <a:pt x="37" y="30"/>
                    <a:pt x="37" y="30"/>
                    <a:pt x="29" y="17"/>
                  </a:cubicBezTo>
                  <a:cubicBezTo>
                    <a:pt x="33" y="16"/>
                    <a:pt x="36" y="21"/>
                    <a:pt x="40" y="19"/>
                  </a:cubicBezTo>
                  <a:cubicBezTo>
                    <a:pt x="43" y="17"/>
                    <a:pt x="46" y="14"/>
                    <a:pt x="49" y="11"/>
                  </a:cubicBezTo>
                  <a:cubicBezTo>
                    <a:pt x="49" y="11"/>
                    <a:pt x="50" y="10"/>
                    <a:pt x="50" y="10"/>
                  </a:cubicBezTo>
                  <a:cubicBezTo>
                    <a:pt x="54" y="8"/>
                    <a:pt x="58" y="3"/>
                    <a:pt x="58" y="0"/>
                  </a:cubicBezTo>
                  <a:cubicBezTo>
                    <a:pt x="73" y="9"/>
                    <a:pt x="86" y="20"/>
                    <a:pt x="98" y="32"/>
                  </a:cubicBezTo>
                  <a:close/>
                </a:path>
              </a:pathLst>
            </a:custGeom>
            <a:solidFill>
              <a:srgbClr val="8FC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185C1823-D1E0-9B8D-6F06-2149CD8CE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83"/>
              <a:ext cx="167" cy="100"/>
            </a:xfrm>
            <a:custGeom>
              <a:avLst/>
              <a:gdLst>
                <a:gd name="T0" fmla="*/ 37 w 119"/>
                <a:gd name="T1" fmla="*/ 65 h 71"/>
                <a:gd name="T2" fmla="*/ 27 w 119"/>
                <a:gd name="T3" fmla="*/ 63 h 71"/>
                <a:gd name="T4" fmla="*/ 23 w 119"/>
                <a:gd name="T5" fmla="*/ 63 h 71"/>
                <a:gd name="T6" fmla="*/ 24 w 119"/>
                <a:gd name="T7" fmla="*/ 42 h 71"/>
                <a:gd name="T8" fmla="*/ 18 w 119"/>
                <a:gd name="T9" fmla="*/ 30 h 71"/>
                <a:gd name="T10" fmla="*/ 5 w 119"/>
                <a:gd name="T11" fmla="*/ 21 h 71"/>
                <a:gd name="T12" fmla="*/ 7 w 119"/>
                <a:gd name="T13" fmla="*/ 10 h 71"/>
                <a:gd name="T14" fmla="*/ 52 w 119"/>
                <a:gd name="T15" fmla="*/ 6 h 71"/>
                <a:gd name="T16" fmla="*/ 92 w 119"/>
                <a:gd name="T17" fmla="*/ 13 h 71"/>
                <a:gd name="T18" fmla="*/ 112 w 119"/>
                <a:gd name="T19" fmla="*/ 20 h 71"/>
                <a:gd name="T20" fmla="*/ 113 w 119"/>
                <a:gd name="T21" fmla="*/ 35 h 71"/>
                <a:gd name="T22" fmla="*/ 102 w 119"/>
                <a:gd name="T23" fmla="*/ 42 h 71"/>
                <a:gd name="T24" fmla="*/ 89 w 119"/>
                <a:gd name="T25" fmla="*/ 52 h 71"/>
                <a:gd name="T26" fmla="*/ 73 w 119"/>
                <a:gd name="T27" fmla="*/ 46 h 71"/>
                <a:gd name="T28" fmla="*/ 62 w 119"/>
                <a:gd name="T29" fmla="*/ 25 h 71"/>
                <a:gd name="T30" fmla="*/ 56 w 119"/>
                <a:gd name="T31" fmla="*/ 25 h 71"/>
                <a:gd name="T32" fmla="*/ 41 w 119"/>
                <a:gd name="T33" fmla="*/ 53 h 71"/>
                <a:gd name="T34" fmla="*/ 37 w 119"/>
                <a:gd name="T35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71">
                  <a:moveTo>
                    <a:pt x="37" y="65"/>
                  </a:moveTo>
                  <a:cubicBezTo>
                    <a:pt x="32" y="71"/>
                    <a:pt x="28" y="66"/>
                    <a:pt x="27" y="63"/>
                  </a:cubicBezTo>
                  <a:cubicBezTo>
                    <a:pt x="25" y="55"/>
                    <a:pt x="24" y="65"/>
                    <a:pt x="23" y="63"/>
                  </a:cubicBezTo>
                  <a:cubicBezTo>
                    <a:pt x="23" y="56"/>
                    <a:pt x="23" y="49"/>
                    <a:pt x="24" y="42"/>
                  </a:cubicBezTo>
                  <a:cubicBezTo>
                    <a:pt x="25" y="36"/>
                    <a:pt x="25" y="32"/>
                    <a:pt x="18" y="30"/>
                  </a:cubicBezTo>
                  <a:cubicBezTo>
                    <a:pt x="13" y="28"/>
                    <a:pt x="8" y="25"/>
                    <a:pt x="5" y="21"/>
                  </a:cubicBezTo>
                  <a:cubicBezTo>
                    <a:pt x="0" y="15"/>
                    <a:pt x="2" y="12"/>
                    <a:pt x="7" y="10"/>
                  </a:cubicBezTo>
                  <a:cubicBezTo>
                    <a:pt x="22" y="6"/>
                    <a:pt x="38" y="0"/>
                    <a:pt x="52" y="6"/>
                  </a:cubicBezTo>
                  <a:cubicBezTo>
                    <a:pt x="66" y="12"/>
                    <a:pt x="79" y="9"/>
                    <a:pt x="92" y="13"/>
                  </a:cubicBezTo>
                  <a:cubicBezTo>
                    <a:pt x="99" y="15"/>
                    <a:pt x="106" y="16"/>
                    <a:pt x="112" y="20"/>
                  </a:cubicBezTo>
                  <a:cubicBezTo>
                    <a:pt x="119" y="24"/>
                    <a:pt x="119" y="29"/>
                    <a:pt x="113" y="35"/>
                  </a:cubicBezTo>
                  <a:cubicBezTo>
                    <a:pt x="110" y="38"/>
                    <a:pt x="106" y="41"/>
                    <a:pt x="102" y="42"/>
                  </a:cubicBezTo>
                  <a:cubicBezTo>
                    <a:pt x="95" y="43"/>
                    <a:pt x="92" y="47"/>
                    <a:pt x="89" y="52"/>
                  </a:cubicBezTo>
                  <a:cubicBezTo>
                    <a:pt x="84" y="42"/>
                    <a:pt x="82" y="41"/>
                    <a:pt x="73" y="46"/>
                  </a:cubicBezTo>
                  <a:cubicBezTo>
                    <a:pt x="74" y="37"/>
                    <a:pt x="68" y="31"/>
                    <a:pt x="62" y="25"/>
                  </a:cubicBezTo>
                  <a:cubicBezTo>
                    <a:pt x="60" y="23"/>
                    <a:pt x="59" y="23"/>
                    <a:pt x="56" y="25"/>
                  </a:cubicBezTo>
                  <a:cubicBezTo>
                    <a:pt x="48" y="32"/>
                    <a:pt x="40" y="40"/>
                    <a:pt x="41" y="53"/>
                  </a:cubicBezTo>
                  <a:cubicBezTo>
                    <a:pt x="41" y="57"/>
                    <a:pt x="42" y="63"/>
                    <a:pt x="37" y="65"/>
                  </a:cubicBezTo>
                  <a:close/>
                </a:path>
              </a:pathLst>
            </a:custGeom>
            <a:solidFill>
              <a:srgbClr val="F6B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DCC4831-5F54-75AF-5BF0-55F0B332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2443"/>
              <a:ext cx="159" cy="217"/>
            </a:xfrm>
            <a:custGeom>
              <a:avLst/>
              <a:gdLst>
                <a:gd name="T0" fmla="*/ 18 w 113"/>
                <a:gd name="T1" fmla="*/ 2 h 154"/>
                <a:gd name="T2" fmla="*/ 88 w 113"/>
                <a:gd name="T3" fmla="*/ 91 h 154"/>
                <a:gd name="T4" fmla="*/ 113 w 113"/>
                <a:gd name="T5" fmla="*/ 150 h 154"/>
                <a:gd name="T6" fmla="*/ 109 w 113"/>
                <a:gd name="T7" fmla="*/ 148 h 154"/>
                <a:gd name="T8" fmla="*/ 63 w 113"/>
                <a:gd name="T9" fmla="*/ 81 h 154"/>
                <a:gd name="T10" fmla="*/ 8 w 113"/>
                <a:gd name="T11" fmla="*/ 35 h 154"/>
                <a:gd name="T12" fmla="*/ 11 w 113"/>
                <a:gd name="T13" fmla="*/ 29 h 154"/>
                <a:gd name="T14" fmla="*/ 6 w 113"/>
                <a:gd name="T15" fmla="*/ 29 h 154"/>
                <a:gd name="T16" fmla="*/ 1 w 113"/>
                <a:gd name="T17" fmla="*/ 23 h 154"/>
                <a:gd name="T18" fmla="*/ 4 w 113"/>
                <a:gd name="T19" fmla="*/ 17 h 154"/>
                <a:gd name="T20" fmla="*/ 9 w 113"/>
                <a:gd name="T21" fmla="*/ 9 h 154"/>
                <a:gd name="T22" fmla="*/ 18 w 113"/>
                <a:gd name="T2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54">
                  <a:moveTo>
                    <a:pt x="18" y="2"/>
                  </a:moveTo>
                  <a:cubicBezTo>
                    <a:pt x="45" y="29"/>
                    <a:pt x="70" y="57"/>
                    <a:pt x="88" y="91"/>
                  </a:cubicBezTo>
                  <a:cubicBezTo>
                    <a:pt x="98" y="110"/>
                    <a:pt x="105" y="130"/>
                    <a:pt x="113" y="150"/>
                  </a:cubicBezTo>
                  <a:cubicBezTo>
                    <a:pt x="109" y="154"/>
                    <a:pt x="109" y="149"/>
                    <a:pt x="109" y="148"/>
                  </a:cubicBezTo>
                  <a:cubicBezTo>
                    <a:pt x="99" y="122"/>
                    <a:pt x="82" y="101"/>
                    <a:pt x="63" y="81"/>
                  </a:cubicBezTo>
                  <a:cubicBezTo>
                    <a:pt x="46" y="65"/>
                    <a:pt x="27" y="50"/>
                    <a:pt x="8" y="35"/>
                  </a:cubicBezTo>
                  <a:cubicBezTo>
                    <a:pt x="8" y="33"/>
                    <a:pt x="11" y="32"/>
                    <a:pt x="11" y="29"/>
                  </a:cubicBezTo>
                  <a:cubicBezTo>
                    <a:pt x="10" y="27"/>
                    <a:pt x="7" y="29"/>
                    <a:pt x="6" y="29"/>
                  </a:cubicBezTo>
                  <a:cubicBezTo>
                    <a:pt x="3" y="28"/>
                    <a:pt x="2" y="26"/>
                    <a:pt x="1" y="23"/>
                  </a:cubicBezTo>
                  <a:cubicBezTo>
                    <a:pt x="0" y="20"/>
                    <a:pt x="1" y="18"/>
                    <a:pt x="4" y="17"/>
                  </a:cubicBezTo>
                  <a:cubicBezTo>
                    <a:pt x="8" y="16"/>
                    <a:pt x="9" y="14"/>
                    <a:pt x="9" y="9"/>
                  </a:cubicBezTo>
                  <a:cubicBezTo>
                    <a:pt x="10" y="6"/>
                    <a:pt x="11" y="0"/>
                    <a:pt x="18" y="2"/>
                  </a:cubicBezTo>
                  <a:close/>
                </a:path>
              </a:pathLst>
            </a:custGeom>
            <a:solidFill>
              <a:srgbClr val="139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35E3B28D-2FAA-1A02-AA6A-C564D78A9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1112"/>
              <a:ext cx="149" cy="124"/>
            </a:xfrm>
            <a:custGeom>
              <a:avLst/>
              <a:gdLst>
                <a:gd name="T0" fmla="*/ 104 w 106"/>
                <a:gd name="T1" fmla="*/ 35 h 88"/>
                <a:gd name="T2" fmla="*/ 60 w 106"/>
                <a:gd name="T3" fmla="*/ 85 h 88"/>
                <a:gd name="T4" fmla="*/ 5 w 106"/>
                <a:gd name="T5" fmla="*/ 48 h 88"/>
                <a:gd name="T6" fmla="*/ 10 w 106"/>
                <a:gd name="T7" fmla="*/ 0 h 88"/>
                <a:gd name="T8" fmla="*/ 27 w 106"/>
                <a:gd name="T9" fmla="*/ 7 h 88"/>
                <a:gd name="T10" fmla="*/ 25 w 106"/>
                <a:gd name="T11" fmla="*/ 16 h 88"/>
                <a:gd name="T12" fmla="*/ 56 w 106"/>
                <a:gd name="T13" fmla="*/ 68 h 88"/>
                <a:gd name="T14" fmla="*/ 87 w 106"/>
                <a:gd name="T15" fmla="*/ 40 h 88"/>
                <a:gd name="T16" fmla="*/ 91 w 106"/>
                <a:gd name="T17" fmla="*/ 30 h 88"/>
                <a:gd name="T18" fmla="*/ 104 w 106"/>
                <a:gd name="T19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88">
                  <a:moveTo>
                    <a:pt x="104" y="35"/>
                  </a:moveTo>
                  <a:cubicBezTo>
                    <a:pt x="106" y="61"/>
                    <a:pt x="86" y="83"/>
                    <a:pt x="60" y="85"/>
                  </a:cubicBezTo>
                  <a:cubicBezTo>
                    <a:pt x="36" y="88"/>
                    <a:pt x="13" y="75"/>
                    <a:pt x="5" y="48"/>
                  </a:cubicBezTo>
                  <a:cubicBezTo>
                    <a:pt x="0" y="32"/>
                    <a:pt x="2" y="15"/>
                    <a:pt x="10" y="0"/>
                  </a:cubicBezTo>
                  <a:cubicBezTo>
                    <a:pt x="16" y="2"/>
                    <a:pt x="22" y="4"/>
                    <a:pt x="27" y="7"/>
                  </a:cubicBezTo>
                  <a:cubicBezTo>
                    <a:pt x="29" y="10"/>
                    <a:pt x="26" y="13"/>
                    <a:pt x="25" y="16"/>
                  </a:cubicBezTo>
                  <a:cubicBezTo>
                    <a:pt x="18" y="36"/>
                    <a:pt x="27" y="67"/>
                    <a:pt x="56" y="68"/>
                  </a:cubicBezTo>
                  <a:cubicBezTo>
                    <a:pt x="75" y="69"/>
                    <a:pt x="88" y="56"/>
                    <a:pt x="87" y="40"/>
                  </a:cubicBezTo>
                  <a:cubicBezTo>
                    <a:pt x="87" y="36"/>
                    <a:pt x="87" y="32"/>
                    <a:pt x="91" y="30"/>
                  </a:cubicBezTo>
                  <a:cubicBezTo>
                    <a:pt x="95" y="32"/>
                    <a:pt x="100" y="34"/>
                    <a:pt x="104" y="35"/>
                  </a:cubicBezTo>
                  <a:close/>
                </a:path>
              </a:pathLst>
            </a:custGeom>
            <a:solidFill>
              <a:srgbClr val="B29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C1DFB28E-30FA-9230-1D26-2EC0A1562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2381"/>
              <a:ext cx="98" cy="111"/>
            </a:xfrm>
            <a:custGeom>
              <a:avLst/>
              <a:gdLst>
                <a:gd name="T0" fmla="*/ 70 w 70"/>
                <a:gd name="T1" fmla="*/ 46 h 79"/>
                <a:gd name="T2" fmla="*/ 64 w 70"/>
                <a:gd name="T3" fmla="*/ 57 h 79"/>
                <a:gd name="T4" fmla="*/ 59 w 70"/>
                <a:gd name="T5" fmla="*/ 62 h 79"/>
                <a:gd name="T6" fmla="*/ 54 w 70"/>
                <a:gd name="T7" fmla="*/ 65 h 79"/>
                <a:gd name="T8" fmla="*/ 57 w 70"/>
                <a:gd name="T9" fmla="*/ 71 h 79"/>
                <a:gd name="T10" fmla="*/ 62 w 70"/>
                <a:gd name="T11" fmla="*/ 69 h 79"/>
                <a:gd name="T12" fmla="*/ 66 w 70"/>
                <a:gd name="T13" fmla="*/ 69 h 79"/>
                <a:gd name="T14" fmla="*/ 66 w 70"/>
                <a:gd name="T15" fmla="*/ 75 h 79"/>
                <a:gd name="T16" fmla="*/ 60 w 70"/>
                <a:gd name="T17" fmla="*/ 79 h 79"/>
                <a:gd name="T18" fmla="*/ 3 w 70"/>
                <a:gd name="T19" fmla="*/ 34 h 79"/>
                <a:gd name="T20" fmla="*/ 3 w 70"/>
                <a:gd name="T21" fmla="*/ 21 h 79"/>
                <a:gd name="T22" fmla="*/ 9 w 70"/>
                <a:gd name="T23" fmla="*/ 11 h 79"/>
                <a:gd name="T24" fmla="*/ 14 w 70"/>
                <a:gd name="T25" fmla="*/ 6 h 79"/>
                <a:gd name="T26" fmla="*/ 15 w 70"/>
                <a:gd name="T27" fmla="*/ 0 h 79"/>
                <a:gd name="T28" fmla="*/ 70 w 70"/>
                <a:gd name="T29" fmla="*/ 4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79">
                  <a:moveTo>
                    <a:pt x="70" y="46"/>
                  </a:moveTo>
                  <a:cubicBezTo>
                    <a:pt x="65" y="48"/>
                    <a:pt x="62" y="51"/>
                    <a:pt x="64" y="57"/>
                  </a:cubicBezTo>
                  <a:cubicBezTo>
                    <a:pt x="66" y="61"/>
                    <a:pt x="62" y="62"/>
                    <a:pt x="59" y="62"/>
                  </a:cubicBezTo>
                  <a:cubicBezTo>
                    <a:pt x="57" y="62"/>
                    <a:pt x="55" y="62"/>
                    <a:pt x="54" y="65"/>
                  </a:cubicBezTo>
                  <a:cubicBezTo>
                    <a:pt x="54" y="67"/>
                    <a:pt x="55" y="69"/>
                    <a:pt x="57" y="71"/>
                  </a:cubicBezTo>
                  <a:cubicBezTo>
                    <a:pt x="59" y="72"/>
                    <a:pt x="60" y="71"/>
                    <a:pt x="62" y="69"/>
                  </a:cubicBezTo>
                  <a:cubicBezTo>
                    <a:pt x="63" y="67"/>
                    <a:pt x="64" y="68"/>
                    <a:pt x="66" y="69"/>
                  </a:cubicBezTo>
                  <a:cubicBezTo>
                    <a:pt x="67" y="71"/>
                    <a:pt x="67" y="73"/>
                    <a:pt x="66" y="75"/>
                  </a:cubicBezTo>
                  <a:cubicBezTo>
                    <a:pt x="65" y="77"/>
                    <a:pt x="62" y="78"/>
                    <a:pt x="60" y="79"/>
                  </a:cubicBezTo>
                  <a:cubicBezTo>
                    <a:pt x="41" y="65"/>
                    <a:pt x="21" y="51"/>
                    <a:pt x="3" y="34"/>
                  </a:cubicBezTo>
                  <a:cubicBezTo>
                    <a:pt x="5" y="30"/>
                    <a:pt x="5" y="26"/>
                    <a:pt x="3" y="21"/>
                  </a:cubicBezTo>
                  <a:cubicBezTo>
                    <a:pt x="0" y="14"/>
                    <a:pt x="2" y="12"/>
                    <a:pt x="9" y="11"/>
                  </a:cubicBezTo>
                  <a:cubicBezTo>
                    <a:pt x="13" y="11"/>
                    <a:pt x="15" y="10"/>
                    <a:pt x="14" y="6"/>
                  </a:cubicBezTo>
                  <a:cubicBezTo>
                    <a:pt x="14" y="4"/>
                    <a:pt x="13" y="2"/>
                    <a:pt x="15" y="0"/>
                  </a:cubicBezTo>
                  <a:cubicBezTo>
                    <a:pt x="36" y="12"/>
                    <a:pt x="53" y="28"/>
                    <a:pt x="70" y="46"/>
                  </a:cubicBezTo>
                  <a:close/>
                </a:path>
              </a:pathLst>
            </a:custGeom>
            <a:solidFill>
              <a:srgbClr val="0F9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C8018B2F-F314-E435-B97B-AB0B6CAF1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22"/>
              <a:ext cx="111" cy="96"/>
            </a:xfrm>
            <a:custGeom>
              <a:avLst/>
              <a:gdLst>
                <a:gd name="T0" fmla="*/ 78 w 79"/>
                <a:gd name="T1" fmla="*/ 23 h 68"/>
                <a:gd name="T2" fmla="*/ 76 w 79"/>
                <a:gd name="T3" fmla="*/ 32 h 68"/>
                <a:gd name="T4" fmla="*/ 35 w 79"/>
                <a:gd name="T5" fmla="*/ 62 h 68"/>
                <a:gd name="T6" fmla="*/ 12 w 79"/>
                <a:gd name="T7" fmla="*/ 4 h 68"/>
                <a:gd name="T8" fmla="*/ 14 w 79"/>
                <a:gd name="T9" fmla="*/ 0 h 68"/>
                <a:gd name="T10" fmla="*/ 28 w 79"/>
                <a:gd name="T11" fmla="*/ 5 h 68"/>
                <a:gd name="T12" fmla="*/ 25 w 79"/>
                <a:gd name="T13" fmla="*/ 14 h 68"/>
                <a:gd name="T14" fmla="*/ 47 w 79"/>
                <a:gd name="T15" fmla="*/ 49 h 68"/>
                <a:gd name="T16" fmla="*/ 62 w 79"/>
                <a:gd name="T17" fmla="*/ 35 h 68"/>
                <a:gd name="T18" fmla="*/ 58 w 79"/>
                <a:gd name="T19" fmla="*/ 29 h 68"/>
                <a:gd name="T20" fmla="*/ 54 w 79"/>
                <a:gd name="T21" fmla="*/ 34 h 68"/>
                <a:gd name="T22" fmla="*/ 49 w 79"/>
                <a:gd name="T23" fmla="*/ 44 h 68"/>
                <a:gd name="T24" fmla="*/ 36 w 79"/>
                <a:gd name="T25" fmla="*/ 39 h 68"/>
                <a:gd name="T26" fmla="*/ 34 w 79"/>
                <a:gd name="T27" fmla="*/ 19 h 68"/>
                <a:gd name="T28" fmla="*/ 46 w 79"/>
                <a:gd name="T29" fmla="*/ 11 h 68"/>
                <a:gd name="T30" fmla="*/ 78 w 79"/>
                <a:gd name="T31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8">
                  <a:moveTo>
                    <a:pt x="78" y="23"/>
                  </a:moveTo>
                  <a:cubicBezTo>
                    <a:pt x="76" y="26"/>
                    <a:pt x="76" y="29"/>
                    <a:pt x="76" y="32"/>
                  </a:cubicBezTo>
                  <a:cubicBezTo>
                    <a:pt x="79" y="55"/>
                    <a:pt x="54" y="68"/>
                    <a:pt x="35" y="62"/>
                  </a:cubicBezTo>
                  <a:cubicBezTo>
                    <a:pt x="11" y="55"/>
                    <a:pt x="0" y="26"/>
                    <a:pt x="12" y="4"/>
                  </a:cubicBezTo>
                  <a:cubicBezTo>
                    <a:pt x="13" y="3"/>
                    <a:pt x="14" y="1"/>
                    <a:pt x="14" y="0"/>
                  </a:cubicBezTo>
                  <a:cubicBezTo>
                    <a:pt x="19" y="1"/>
                    <a:pt x="24" y="2"/>
                    <a:pt x="28" y="5"/>
                  </a:cubicBezTo>
                  <a:cubicBezTo>
                    <a:pt x="29" y="8"/>
                    <a:pt x="26" y="11"/>
                    <a:pt x="25" y="14"/>
                  </a:cubicBezTo>
                  <a:cubicBezTo>
                    <a:pt x="18" y="31"/>
                    <a:pt x="29" y="48"/>
                    <a:pt x="47" y="49"/>
                  </a:cubicBezTo>
                  <a:cubicBezTo>
                    <a:pt x="55" y="49"/>
                    <a:pt x="62" y="43"/>
                    <a:pt x="62" y="35"/>
                  </a:cubicBezTo>
                  <a:cubicBezTo>
                    <a:pt x="62" y="32"/>
                    <a:pt x="62" y="29"/>
                    <a:pt x="58" y="29"/>
                  </a:cubicBezTo>
                  <a:cubicBezTo>
                    <a:pt x="55" y="28"/>
                    <a:pt x="54" y="31"/>
                    <a:pt x="54" y="34"/>
                  </a:cubicBezTo>
                  <a:cubicBezTo>
                    <a:pt x="55" y="38"/>
                    <a:pt x="54" y="42"/>
                    <a:pt x="49" y="44"/>
                  </a:cubicBezTo>
                  <a:cubicBezTo>
                    <a:pt x="43" y="46"/>
                    <a:pt x="39" y="43"/>
                    <a:pt x="36" y="39"/>
                  </a:cubicBezTo>
                  <a:cubicBezTo>
                    <a:pt x="31" y="33"/>
                    <a:pt x="31" y="26"/>
                    <a:pt x="34" y="19"/>
                  </a:cubicBezTo>
                  <a:cubicBezTo>
                    <a:pt x="37" y="14"/>
                    <a:pt x="40" y="9"/>
                    <a:pt x="46" y="11"/>
                  </a:cubicBezTo>
                  <a:cubicBezTo>
                    <a:pt x="57" y="15"/>
                    <a:pt x="68" y="18"/>
                    <a:pt x="78" y="23"/>
                  </a:cubicBezTo>
                  <a:close/>
                </a:path>
              </a:pathLst>
            </a:custGeom>
            <a:solidFill>
              <a:srgbClr val="B29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B6202B61-94AF-25F8-A321-B2130939D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282"/>
              <a:ext cx="105" cy="89"/>
            </a:xfrm>
            <a:custGeom>
              <a:avLst/>
              <a:gdLst>
                <a:gd name="T0" fmla="*/ 0 w 75"/>
                <a:gd name="T1" fmla="*/ 30 h 63"/>
                <a:gd name="T2" fmla="*/ 37 w 75"/>
                <a:gd name="T3" fmla="*/ 10 h 63"/>
                <a:gd name="T4" fmla="*/ 33 w 75"/>
                <a:gd name="T5" fmla="*/ 6 h 63"/>
                <a:gd name="T6" fmla="*/ 30 w 75"/>
                <a:gd name="T7" fmla="*/ 0 h 63"/>
                <a:gd name="T8" fmla="*/ 50 w 75"/>
                <a:gd name="T9" fmla="*/ 16 h 63"/>
                <a:gd name="T10" fmla="*/ 74 w 75"/>
                <a:gd name="T11" fmla="*/ 38 h 63"/>
                <a:gd name="T12" fmla="*/ 72 w 75"/>
                <a:gd name="T13" fmla="*/ 45 h 63"/>
                <a:gd name="T14" fmla="*/ 67 w 75"/>
                <a:gd name="T15" fmla="*/ 55 h 63"/>
                <a:gd name="T16" fmla="*/ 55 w 75"/>
                <a:gd name="T17" fmla="*/ 60 h 63"/>
                <a:gd name="T18" fmla="*/ 46 w 75"/>
                <a:gd name="T19" fmla="*/ 56 h 63"/>
                <a:gd name="T20" fmla="*/ 0 w 75"/>
                <a:gd name="T21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63">
                  <a:moveTo>
                    <a:pt x="0" y="30"/>
                  </a:moveTo>
                  <a:cubicBezTo>
                    <a:pt x="16" y="31"/>
                    <a:pt x="25" y="17"/>
                    <a:pt x="37" y="10"/>
                  </a:cubicBezTo>
                  <a:cubicBezTo>
                    <a:pt x="36" y="9"/>
                    <a:pt x="35" y="7"/>
                    <a:pt x="33" y="6"/>
                  </a:cubicBezTo>
                  <a:cubicBezTo>
                    <a:pt x="29" y="5"/>
                    <a:pt x="28" y="5"/>
                    <a:pt x="30" y="0"/>
                  </a:cubicBezTo>
                  <a:cubicBezTo>
                    <a:pt x="38" y="4"/>
                    <a:pt x="43" y="11"/>
                    <a:pt x="50" y="16"/>
                  </a:cubicBezTo>
                  <a:cubicBezTo>
                    <a:pt x="58" y="23"/>
                    <a:pt x="66" y="31"/>
                    <a:pt x="74" y="38"/>
                  </a:cubicBezTo>
                  <a:cubicBezTo>
                    <a:pt x="75" y="41"/>
                    <a:pt x="74" y="43"/>
                    <a:pt x="72" y="45"/>
                  </a:cubicBezTo>
                  <a:cubicBezTo>
                    <a:pt x="69" y="48"/>
                    <a:pt x="68" y="51"/>
                    <a:pt x="67" y="55"/>
                  </a:cubicBezTo>
                  <a:cubicBezTo>
                    <a:pt x="66" y="62"/>
                    <a:pt x="61" y="63"/>
                    <a:pt x="55" y="60"/>
                  </a:cubicBezTo>
                  <a:cubicBezTo>
                    <a:pt x="52" y="59"/>
                    <a:pt x="50" y="56"/>
                    <a:pt x="46" y="56"/>
                  </a:cubicBezTo>
                  <a:cubicBezTo>
                    <a:pt x="31" y="46"/>
                    <a:pt x="15" y="38"/>
                    <a:pt x="0" y="30"/>
                  </a:cubicBezTo>
                  <a:close/>
                </a:path>
              </a:pathLst>
            </a:custGeom>
            <a:solidFill>
              <a:srgbClr val="4EA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844DE42-1ED7-DD6D-793A-5FEED043A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" y="2336"/>
              <a:ext cx="102" cy="93"/>
            </a:xfrm>
            <a:custGeom>
              <a:avLst/>
              <a:gdLst>
                <a:gd name="T0" fmla="*/ 0 w 72"/>
                <a:gd name="T1" fmla="*/ 18 h 66"/>
                <a:gd name="T2" fmla="*/ 9 w 72"/>
                <a:gd name="T3" fmla="*/ 21 h 66"/>
                <a:gd name="T4" fmla="*/ 19 w 72"/>
                <a:gd name="T5" fmla="*/ 15 h 66"/>
                <a:gd name="T6" fmla="*/ 28 w 72"/>
                <a:gd name="T7" fmla="*/ 0 h 66"/>
                <a:gd name="T8" fmla="*/ 68 w 72"/>
                <a:gd name="T9" fmla="*/ 32 h 66"/>
                <a:gd name="T10" fmla="*/ 69 w 72"/>
                <a:gd name="T11" fmla="*/ 38 h 66"/>
                <a:gd name="T12" fmla="*/ 63 w 72"/>
                <a:gd name="T13" fmla="*/ 45 h 66"/>
                <a:gd name="T14" fmla="*/ 58 w 72"/>
                <a:gd name="T15" fmla="*/ 53 h 66"/>
                <a:gd name="T16" fmla="*/ 56 w 72"/>
                <a:gd name="T17" fmla="*/ 66 h 66"/>
                <a:gd name="T18" fmla="*/ 24 w 72"/>
                <a:gd name="T19" fmla="*/ 38 h 66"/>
                <a:gd name="T20" fmla="*/ 0 w 72"/>
                <a:gd name="T21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6">
                  <a:moveTo>
                    <a:pt x="0" y="18"/>
                  </a:moveTo>
                  <a:cubicBezTo>
                    <a:pt x="4" y="15"/>
                    <a:pt x="6" y="20"/>
                    <a:pt x="9" y="21"/>
                  </a:cubicBezTo>
                  <a:cubicBezTo>
                    <a:pt x="16" y="23"/>
                    <a:pt x="20" y="22"/>
                    <a:pt x="19" y="15"/>
                  </a:cubicBezTo>
                  <a:cubicBezTo>
                    <a:pt x="18" y="7"/>
                    <a:pt x="27" y="6"/>
                    <a:pt x="28" y="0"/>
                  </a:cubicBezTo>
                  <a:cubicBezTo>
                    <a:pt x="41" y="11"/>
                    <a:pt x="54" y="21"/>
                    <a:pt x="68" y="32"/>
                  </a:cubicBezTo>
                  <a:cubicBezTo>
                    <a:pt x="68" y="34"/>
                    <a:pt x="68" y="37"/>
                    <a:pt x="69" y="38"/>
                  </a:cubicBezTo>
                  <a:cubicBezTo>
                    <a:pt x="72" y="45"/>
                    <a:pt x="68" y="46"/>
                    <a:pt x="63" y="45"/>
                  </a:cubicBezTo>
                  <a:cubicBezTo>
                    <a:pt x="55" y="45"/>
                    <a:pt x="54" y="46"/>
                    <a:pt x="58" y="53"/>
                  </a:cubicBezTo>
                  <a:cubicBezTo>
                    <a:pt x="61" y="59"/>
                    <a:pt x="61" y="63"/>
                    <a:pt x="56" y="66"/>
                  </a:cubicBezTo>
                  <a:cubicBezTo>
                    <a:pt x="44" y="58"/>
                    <a:pt x="35" y="48"/>
                    <a:pt x="24" y="38"/>
                  </a:cubicBezTo>
                  <a:cubicBezTo>
                    <a:pt x="16" y="31"/>
                    <a:pt x="8" y="24"/>
                    <a:pt x="0" y="18"/>
                  </a:cubicBezTo>
                  <a:close/>
                </a:path>
              </a:pathLst>
            </a:custGeom>
            <a:solidFill>
              <a:srgbClr val="22A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014EE20B-0AA9-EE57-0544-24FB42B9E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449"/>
              <a:ext cx="86" cy="81"/>
            </a:xfrm>
            <a:custGeom>
              <a:avLst/>
              <a:gdLst>
                <a:gd name="T0" fmla="*/ 55 w 61"/>
                <a:gd name="T1" fmla="*/ 0 h 57"/>
                <a:gd name="T2" fmla="*/ 44 w 61"/>
                <a:gd name="T3" fmla="*/ 41 h 57"/>
                <a:gd name="T4" fmla="*/ 0 w 61"/>
                <a:gd name="T5" fmla="*/ 55 h 57"/>
                <a:gd name="T6" fmla="*/ 55 w 61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7">
                  <a:moveTo>
                    <a:pt x="55" y="0"/>
                  </a:moveTo>
                  <a:cubicBezTo>
                    <a:pt x="61" y="16"/>
                    <a:pt x="55" y="29"/>
                    <a:pt x="44" y="41"/>
                  </a:cubicBezTo>
                  <a:cubicBezTo>
                    <a:pt x="32" y="53"/>
                    <a:pt x="17" y="57"/>
                    <a:pt x="0" y="55"/>
                  </a:cubicBezTo>
                  <a:cubicBezTo>
                    <a:pt x="20" y="39"/>
                    <a:pt x="36" y="17"/>
                    <a:pt x="55" y="0"/>
                  </a:cubicBezTo>
                  <a:close/>
                </a:path>
              </a:pathLst>
            </a:custGeom>
            <a:solidFill>
              <a:srgbClr val="F4C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78500FB1-AF8F-5360-6482-B7A90F5CF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487"/>
              <a:ext cx="100" cy="62"/>
            </a:xfrm>
            <a:custGeom>
              <a:avLst/>
              <a:gdLst>
                <a:gd name="T0" fmla="*/ 61 w 71"/>
                <a:gd name="T1" fmla="*/ 44 h 44"/>
                <a:gd name="T2" fmla="*/ 0 w 71"/>
                <a:gd name="T3" fmla="*/ 0 h 44"/>
                <a:gd name="T4" fmla="*/ 71 w 71"/>
                <a:gd name="T5" fmla="*/ 21 h 44"/>
                <a:gd name="T6" fmla="*/ 61 w 71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44">
                  <a:moveTo>
                    <a:pt x="61" y="44"/>
                  </a:moveTo>
                  <a:cubicBezTo>
                    <a:pt x="39" y="32"/>
                    <a:pt x="20" y="16"/>
                    <a:pt x="0" y="0"/>
                  </a:cubicBezTo>
                  <a:cubicBezTo>
                    <a:pt x="24" y="5"/>
                    <a:pt x="47" y="14"/>
                    <a:pt x="71" y="21"/>
                  </a:cubicBezTo>
                  <a:cubicBezTo>
                    <a:pt x="69" y="29"/>
                    <a:pt x="65" y="37"/>
                    <a:pt x="61" y="44"/>
                  </a:cubicBezTo>
                  <a:close/>
                </a:path>
              </a:pathLst>
            </a:custGeom>
            <a:solidFill>
              <a:srgbClr val="7C6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12EC9486-7723-234C-D2B2-5132F6A58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1129"/>
              <a:ext cx="69" cy="71"/>
            </a:xfrm>
            <a:custGeom>
              <a:avLst/>
              <a:gdLst>
                <a:gd name="T0" fmla="*/ 30 w 49"/>
                <a:gd name="T1" fmla="*/ 6 h 50"/>
                <a:gd name="T2" fmla="*/ 19 w 49"/>
                <a:gd name="T3" fmla="*/ 21 h 50"/>
                <a:gd name="T4" fmla="*/ 27 w 49"/>
                <a:gd name="T5" fmla="*/ 37 h 50"/>
                <a:gd name="T6" fmla="*/ 34 w 49"/>
                <a:gd name="T7" fmla="*/ 36 h 50"/>
                <a:gd name="T8" fmla="*/ 36 w 49"/>
                <a:gd name="T9" fmla="*/ 30 h 50"/>
                <a:gd name="T10" fmla="*/ 38 w 49"/>
                <a:gd name="T11" fmla="*/ 21 h 50"/>
                <a:gd name="T12" fmla="*/ 45 w 49"/>
                <a:gd name="T13" fmla="*/ 21 h 50"/>
                <a:gd name="T14" fmla="*/ 48 w 49"/>
                <a:gd name="T15" fmla="*/ 30 h 50"/>
                <a:gd name="T16" fmla="*/ 19 w 49"/>
                <a:gd name="T17" fmla="*/ 43 h 50"/>
                <a:gd name="T18" fmla="*/ 12 w 49"/>
                <a:gd name="T19" fmla="*/ 0 h 50"/>
                <a:gd name="T20" fmla="*/ 30 w 49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0">
                  <a:moveTo>
                    <a:pt x="30" y="6"/>
                  </a:moveTo>
                  <a:cubicBezTo>
                    <a:pt x="21" y="7"/>
                    <a:pt x="19" y="14"/>
                    <a:pt x="19" y="21"/>
                  </a:cubicBezTo>
                  <a:cubicBezTo>
                    <a:pt x="18" y="28"/>
                    <a:pt x="20" y="34"/>
                    <a:pt x="27" y="37"/>
                  </a:cubicBezTo>
                  <a:cubicBezTo>
                    <a:pt x="29" y="38"/>
                    <a:pt x="32" y="38"/>
                    <a:pt x="34" y="36"/>
                  </a:cubicBezTo>
                  <a:cubicBezTo>
                    <a:pt x="36" y="35"/>
                    <a:pt x="37" y="33"/>
                    <a:pt x="36" y="30"/>
                  </a:cubicBezTo>
                  <a:cubicBezTo>
                    <a:pt x="35" y="26"/>
                    <a:pt x="35" y="23"/>
                    <a:pt x="38" y="21"/>
                  </a:cubicBezTo>
                  <a:cubicBezTo>
                    <a:pt x="41" y="20"/>
                    <a:pt x="43" y="20"/>
                    <a:pt x="45" y="21"/>
                  </a:cubicBezTo>
                  <a:cubicBezTo>
                    <a:pt x="49" y="24"/>
                    <a:pt x="49" y="27"/>
                    <a:pt x="48" y="30"/>
                  </a:cubicBezTo>
                  <a:cubicBezTo>
                    <a:pt x="47" y="44"/>
                    <a:pt x="33" y="50"/>
                    <a:pt x="19" y="43"/>
                  </a:cubicBezTo>
                  <a:cubicBezTo>
                    <a:pt x="3" y="36"/>
                    <a:pt x="0" y="13"/>
                    <a:pt x="12" y="0"/>
                  </a:cubicBezTo>
                  <a:cubicBezTo>
                    <a:pt x="18" y="1"/>
                    <a:pt x="24" y="4"/>
                    <a:pt x="30" y="6"/>
                  </a:cubicBezTo>
                  <a:close/>
                </a:path>
              </a:pathLst>
            </a:custGeom>
            <a:solidFill>
              <a:srgbClr val="B29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3397C5CC-109F-F7C2-38E6-D0F37058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428"/>
              <a:ext cx="33" cy="83"/>
            </a:xfrm>
            <a:custGeom>
              <a:avLst/>
              <a:gdLst>
                <a:gd name="T0" fmla="*/ 20 w 23"/>
                <a:gd name="T1" fmla="*/ 0 h 59"/>
                <a:gd name="T2" fmla="*/ 17 w 23"/>
                <a:gd name="T3" fmla="*/ 41 h 59"/>
                <a:gd name="T4" fmla="*/ 5 w 23"/>
                <a:gd name="T5" fmla="*/ 57 h 59"/>
                <a:gd name="T6" fmla="*/ 1 w 23"/>
                <a:gd name="T7" fmla="*/ 58 h 59"/>
                <a:gd name="T8" fmla="*/ 0 w 23"/>
                <a:gd name="T9" fmla="*/ 54 h 59"/>
                <a:gd name="T10" fmla="*/ 2 w 23"/>
                <a:gd name="T11" fmla="*/ 48 h 59"/>
                <a:gd name="T12" fmla="*/ 7 w 23"/>
                <a:gd name="T13" fmla="*/ 9 h 59"/>
                <a:gd name="T14" fmla="*/ 20 w 23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59">
                  <a:moveTo>
                    <a:pt x="20" y="0"/>
                  </a:moveTo>
                  <a:cubicBezTo>
                    <a:pt x="22" y="14"/>
                    <a:pt x="23" y="28"/>
                    <a:pt x="17" y="41"/>
                  </a:cubicBezTo>
                  <a:cubicBezTo>
                    <a:pt x="14" y="47"/>
                    <a:pt x="10" y="52"/>
                    <a:pt x="5" y="57"/>
                  </a:cubicBezTo>
                  <a:cubicBezTo>
                    <a:pt x="4" y="58"/>
                    <a:pt x="3" y="59"/>
                    <a:pt x="1" y="58"/>
                  </a:cubicBezTo>
                  <a:cubicBezTo>
                    <a:pt x="0" y="57"/>
                    <a:pt x="0" y="55"/>
                    <a:pt x="0" y="54"/>
                  </a:cubicBezTo>
                  <a:cubicBezTo>
                    <a:pt x="0" y="52"/>
                    <a:pt x="2" y="50"/>
                    <a:pt x="2" y="48"/>
                  </a:cubicBezTo>
                  <a:cubicBezTo>
                    <a:pt x="8" y="35"/>
                    <a:pt x="15" y="23"/>
                    <a:pt x="7" y="9"/>
                  </a:cubicBezTo>
                  <a:cubicBezTo>
                    <a:pt x="11" y="6"/>
                    <a:pt x="16" y="3"/>
                    <a:pt x="20" y="0"/>
                  </a:cubicBezTo>
                  <a:close/>
                </a:path>
              </a:pathLst>
            </a:custGeom>
            <a:solidFill>
              <a:srgbClr val="F5C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28719AC5-AAF0-EDD2-3138-9F13B9FDD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2895"/>
              <a:ext cx="42" cy="55"/>
            </a:xfrm>
            <a:custGeom>
              <a:avLst/>
              <a:gdLst>
                <a:gd name="T0" fmla="*/ 11 w 30"/>
                <a:gd name="T1" fmla="*/ 0 h 39"/>
                <a:gd name="T2" fmla="*/ 30 w 30"/>
                <a:gd name="T3" fmla="*/ 39 h 39"/>
                <a:gd name="T4" fmla="*/ 14 w 30"/>
                <a:gd name="T5" fmla="*/ 33 h 39"/>
                <a:gd name="T6" fmla="*/ 6 w 30"/>
                <a:gd name="T7" fmla="*/ 14 h 39"/>
                <a:gd name="T8" fmla="*/ 11 w 3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9">
                  <a:moveTo>
                    <a:pt x="11" y="0"/>
                  </a:moveTo>
                  <a:cubicBezTo>
                    <a:pt x="20" y="12"/>
                    <a:pt x="25" y="25"/>
                    <a:pt x="30" y="39"/>
                  </a:cubicBezTo>
                  <a:cubicBezTo>
                    <a:pt x="25" y="37"/>
                    <a:pt x="19" y="35"/>
                    <a:pt x="14" y="33"/>
                  </a:cubicBezTo>
                  <a:cubicBezTo>
                    <a:pt x="0" y="28"/>
                    <a:pt x="0" y="28"/>
                    <a:pt x="6" y="14"/>
                  </a:cubicBezTo>
                  <a:cubicBezTo>
                    <a:pt x="7" y="9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9E5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3DFEB8E7-6EB3-6583-B17B-8960E5EB4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725"/>
              <a:ext cx="73" cy="38"/>
            </a:xfrm>
            <a:custGeom>
              <a:avLst/>
              <a:gdLst>
                <a:gd name="T0" fmla="*/ 27 w 52"/>
                <a:gd name="T1" fmla="*/ 14 h 27"/>
                <a:gd name="T2" fmla="*/ 18 w 52"/>
                <a:gd name="T3" fmla="*/ 10 h 27"/>
                <a:gd name="T4" fmla="*/ 0 w 52"/>
                <a:gd name="T5" fmla="*/ 3 h 27"/>
                <a:gd name="T6" fmla="*/ 23 w 52"/>
                <a:gd name="T7" fmla="*/ 1 h 27"/>
                <a:gd name="T8" fmla="*/ 39 w 52"/>
                <a:gd name="T9" fmla="*/ 9 h 27"/>
                <a:gd name="T10" fmla="*/ 52 w 52"/>
                <a:gd name="T11" fmla="*/ 18 h 27"/>
                <a:gd name="T12" fmla="*/ 46 w 52"/>
                <a:gd name="T13" fmla="*/ 27 h 27"/>
                <a:gd name="T14" fmla="*/ 44 w 52"/>
                <a:gd name="T15" fmla="*/ 26 h 27"/>
                <a:gd name="T16" fmla="*/ 27 w 52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7">
                  <a:moveTo>
                    <a:pt x="27" y="14"/>
                  </a:moveTo>
                  <a:cubicBezTo>
                    <a:pt x="24" y="13"/>
                    <a:pt x="21" y="11"/>
                    <a:pt x="18" y="10"/>
                  </a:cubicBezTo>
                  <a:cubicBezTo>
                    <a:pt x="12" y="8"/>
                    <a:pt x="7" y="6"/>
                    <a:pt x="0" y="3"/>
                  </a:cubicBezTo>
                  <a:cubicBezTo>
                    <a:pt x="9" y="2"/>
                    <a:pt x="16" y="2"/>
                    <a:pt x="23" y="1"/>
                  </a:cubicBezTo>
                  <a:cubicBezTo>
                    <a:pt x="31" y="0"/>
                    <a:pt x="37" y="0"/>
                    <a:pt x="39" y="9"/>
                  </a:cubicBezTo>
                  <a:cubicBezTo>
                    <a:pt x="41" y="16"/>
                    <a:pt x="48" y="14"/>
                    <a:pt x="52" y="18"/>
                  </a:cubicBezTo>
                  <a:cubicBezTo>
                    <a:pt x="51" y="21"/>
                    <a:pt x="49" y="24"/>
                    <a:pt x="46" y="27"/>
                  </a:cubicBezTo>
                  <a:cubicBezTo>
                    <a:pt x="45" y="27"/>
                    <a:pt x="45" y="26"/>
                    <a:pt x="44" y="26"/>
                  </a:cubicBezTo>
                  <a:cubicBezTo>
                    <a:pt x="37" y="23"/>
                    <a:pt x="32" y="19"/>
                    <a:pt x="27" y="14"/>
                  </a:cubicBezTo>
                  <a:close/>
                </a:path>
              </a:pathLst>
            </a:custGeom>
            <a:solidFill>
              <a:srgbClr val="795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2CE96B5-497B-E14D-5811-4B2A2186E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780"/>
              <a:ext cx="89" cy="56"/>
            </a:xfrm>
            <a:custGeom>
              <a:avLst/>
              <a:gdLst>
                <a:gd name="T0" fmla="*/ 63 w 63"/>
                <a:gd name="T1" fmla="*/ 0 h 40"/>
                <a:gd name="T2" fmla="*/ 43 w 63"/>
                <a:gd name="T3" fmla="*/ 13 h 40"/>
                <a:gd name="T4" fmla="*/ 20 w 63"/>
                <a:gd name="T5" fmla="*/ 28 h 40"/>
                <a:gd name="T6" fmla="*/ 3 w 63"/>
                <a:gd name="T7" fmla="*/ 40 h 40"/>
                <a:gd name="T8" fmla="*/ 0 w 63"/>
                <a:gd name="T9" fmla="*/ 40 h 40"/>
                <a:gd name="T10" fmla="*/ 38 w 63"/>
                <a:gd name="T11" fmla="*/ 9 h 40"/>
                <a:gd name="T12" fmla="*/ 63 w 6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0">
                  <a:moveTo>
                    <a:pt x="63" y="0"/>
                  </a:moveTo>
                  <a:cubicBezTo>
                    <a:pt x="60" y="9"/>
                    <a:pt x="50" y="8"/>
                    <a:pt x="43" y="13"/>
                  </a:cubicBezTo>
                  <a:cubicBezTo>
                    <a:pt x="36" y="18"/>
                    <a:pt x="27" y="22"/>
                    <a:pt x="20" y="28"/>
                  </a:cubicBezTo>
                  <a:cubicBezTo>
                    <a:pt x="15" y="33"/>
                    <a:pt x="7" y="33"/>
                    <a:pt x="3" y="40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10" y="26"/>
                    <a:pt x="22" y="14"/>
                    <a:pt x="38" y="9"/>
                  </a:cubicBezTo>
                  <a:cubicBezTo>
                    <a:pt x="47" y="6"/>
                    <a:pt x="56" y="5"/>
                    <a:pt x="63" y="0"/>
                  </a:cubicBezTo>
                  <a:close/>
                </a:path>
              </a:pathLst>
            </a:custGeom>
            <a:solidFill>
              <a:srgbClr val="BB9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B1AED66-9BFC-0FA4-2BAE-E99F510C2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1167"/>
              <a:ext cx="34" cy="50"/>
            </a:xfrm>
            <a:custGeom>
              <a:avLst/>
              <a:gdLst>
                <a:gd name="T0" fmla="*/ 24 w 24"/>
                <a:gd name="T1" fmla="*/ 5 h 35"/>
                <a:gd name="T2" fmla="*/ 13 w 24"/>
                <a:gd name="T3" fmla="*/ 26 h 35"/>
                <a:gd name="T4" fmla="*/ 11 w 24"/>
                <a:gd name="T5" fmla="*/ 30 h 35"/>
                <a:gd name="T6" fmla="*/ 4 w 24"/>
                <a:gd name="T7" fmla="*/ 34 h 35"/>
                <a:gd name="T8" fmla="*/ 4 w 24"/>
                <a:gd name="T9" fmla="*/ 27 h 35"/>
                <a:gd name="T10" fmla="*/ 12 w 24"/>
                <a:gd name="T11" fmla="*/ 0 h 35"/>
                <a:gd name="T12" fmla="*/ 24 w 24"/>
                <a:gd name="T1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5">
                  <a:moveTo>
                    <a:pt x="24" y="5"/>
                  </a:moveTo>
                  <a:cubicBezTo>
                    <a:pt x="19" y="11"/>
                    <a:pt x="19" y="20"/>
                    <a:pt x="13" y="26"/>
                  </a:cubicBezTo>
                  <a:cubicBezTo>
                    <a:pt x="12" y="27"/>
                    <a:pt x="12" y="29"/>
                    <a:pt x="11" y="30"/>
                  </a:cubicBezTo>
                  <a:cubicBezTo>
                    <a:pt x="9" y="32"/>
                    <a:pt x="6" y="35"/>
                    <a:pt x="4" y="34"/>
                  </a:cubicBezTo>
                  <a:cubicBezTo>
                    <a:pt x="0" y="32"/>
                    <a:pt x="4" y="29"/>
                    <a:pt x="4" y="27"/>
                  </a:cubicBezTo>
                  <a:cubicBezTo>
                    <a:pt x="7" y="18"/>
                    <a:pt x="12" y="9"/>
                    <a:pt x="12" y="0"/>
                  </a:cubicBezTo>
                  <a:cubicBezTo>
                    <a:pt x="16" y="1"/>
                    <a:pt x="20" y="3"/>
                    <a:pt x="24" y="5"/>
                  </a:cubicBezTo>
                  <a:close/>
                </a:path>
              </a:pathLst>
            </a:custGeom>
            <a:solidFill>
              <a:srgbClr val="B29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A4801A01-FB77-CF45-7565-A7D674577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1721"/>
              <a:ext cx="27" cy="22"/>
            </a:xfrm>
            <a:custGeom>
              <a:avLst/>
              <a:gdLst>
                <a:gd name="T0" fmla="*/ 12 w 19"/>
                <a:gd name="T1" fmla="*/ 16 h 16"/>
                <a:gd name="T2" fmla="*/ 2 w 19"/>
                <a:gd name="T3" fmla="*/ 8 h 16"/>
                <a:gd name="T4" fmla="*/ 2 w 19"/>
                <a:gd name="T5" fmla="*/ 3 h 16"/>
                <a:gd name="T6" fmla="*/ 6 w 19"/>
                <a:gd name="T7" fmla="*/ 6 h 16"/>
                <a:gd name="T8" fmla="*/ 11 w 19"/>
                <a:gd name="T9" fmla="*/ 6 h 16"/>
                <a:gd name="T10" fmla="*/ 19 w 19"/>
                <a:gd name="T11" fmla="*/ 4 h 16"/>
                <a:gd name="T12" fmla="*/ 12 w 1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2" y="16"/>
                  </a:moveTo>
                  <a:cubicBezTo>
                    <a:pt x="9" y="12"/>
                    <a:pt x="2" y="15"/>
                    <a:pt x="2" y="8"/>
                  </a:cubicBezTo>
                  <a:cubicBezTo>
                    <a:pt x="1" y="6"/>
                    <a:pt x="0" y="4"/>
                    <a:pt x="2" y="3"/>
                  </a:cubicBezTo>
                  <a:cubicBezTo>
                    <a:pt x="4" y="2"/>
                    <a:pt x="5" y="4"/>
                    <a:pt x="6" y="6"/>
                  </a:cubicBezTo>
                  <a:cubicBezTo>
                    <a:pt x="7" y="10"/>
                    <a:pt x="9" y="10"/>
                    <a:pt x="11" y="6"/>
                  </a:cubicBezTo>
                  <a:cubicBezTo>
                    <a:pt x="13" y="0"/>
                    <a:pt x="16" y="1"/>
                    <a:pt x="19" y="4"/>
                  </a:cubicBezTo>
                  <a:cubicBezTo>
                    <a:pt x="18" y="8"/>
                    <a:pt x="15" y="12"/>
                    <a:pt x="12" y="16"/>
                  </a:cubicBezTo>
                  <a:close/>
                </a:path>
              </a:pathLst>
            </a:custGeom>
            <a:solidFill>
              <a:srgbClr val="756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07314D0D-A170-43F7-DE37-254A2B86B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742"/>
              <a:ext cx="38" cy="24"/>
            </a:xfrm>
            <a:custGeom>
              <a:avLst/>
              <a:gdLst>
                <a:gd name="T0" fmla="*/ 25 w 27"/>
                <a:gd name="T1" fmla="*/ 0 h 17"/>
                <a:gd name="T2" fmla="*/ 23 w 27"/>
                <a:gd name="T3" fmla="*/ 10 h 17"/>
                <a:gd name="T4" fmla="*/ 0 w 27"/>
                <a:gd name="T5" fmla="*/ 17 h 17"/>
                <a:gd name="T6" fmla="*/ 25 w 2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7">
                  <a:moveTo>
                    <a:pt x="25" y="0"/>
                  </a:moveTo>
                  <a:cubicBezTo>
                    <a:pt x="23" y="3"/>
                    <a:pt x="27" y="9"/>
                    <a:pt x="23" y="10"/>
                  </a:cubicBezTo>
                  <a:cubicBezTo>
                    <a:pt x="15" y="12"/>
                    <a:pt x="8" y="15"/>
                    <a:pt x="0" y="17"/>
                  </a:cubicBezTo>
                  <a:cubicBezTo>
                    <a:pt x="8" y="11"/>
                    <a:pt x="16" y="5"/>
                    <a:pt x="25" y="0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FAFFE07C-4E48-F11D-8E2F-82F770411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836"/>
              <a:ext cx="38" cy="34"/>
            </a:xfrm>
            <a:custGeom>
              <a:avLst/>
              <a:gdLst>
                <a:gd name="T0" fmla="*/ 6 w 27"/>
                <a:gd name="T1" fmla="*/ 24 h 24"/>
                <a:gd name="T2" fmla="*/ 3 w 27"/>
                <a:gd name="T3" fmla="*/ 18 h 24"/>
                <a:gd name="T4" fmla="*/ 9 w 27"/>
                <a:gd name="T5" fmla="*/ 16 h 24"/>
                <a:gd name="T6" fmla="*/ 15 w 27"/>
                <a:gd name="T7" fmla="*/ 11 h 24"/>
                <a:gd name="T8" fmla="*/ 27 w 27"/>
                <a:gd name="T9" fmla="*/ 0 h 24"/>
                <a:gd name="T10" fmla="*/ 7 w 27"/>
                <a:gd name="T11" fmla="*/ 24 h 24"/>
                <a:gd name="T12" fmla="*/ 6 w 2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6" y="24"/>
                  </a:moveTo>
                  <a:cubicBezTo>
                    <a:pt x="4" y="22"/>
                    <a:pt x="0" y="21"/>
                    <a:pt x="3" y="18"/>
                  </a:cubicBezTo>
                  <a:cubicBezTo>
                    <a:pt x="4" y="15"/>
                    <a:pt x="5" y="14"/>
                    <a:pt x="9" y="16"/>
                  </a:cubicBezTo>
                  <a:cubicBezTo>
                    <a:pt x="12" y="17"/>
                    <a:pt x="14" y="13"/>
                    <a:pt x="15" y="11"/>
                  </a:cubicBezTo>
                  <a:cubicBezTo>
                    <a:pt x="19" y="7"/>
                    <a:pt x="22" y="2"/>
                    <a:pt x="27" y="0"/>
                  </a:cubicBezTo>
                  <a:cubicBezTo>
                    <a:pt x="21" y="9"/>
                    <a:pt x="14" y="16"/>
                    <a:pt x="7" y="24"/>
                  </a:cubicBezTo>
                  <a:cubicBezTo>
                    <a:pt x="7" y="24"/>
                    <a:pt x="6" y="24"/>
                    <a:pt x="6" y="24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11F9C2E3-AA48-5DEE-D3C1-25AD82223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641"/>
              <a:ext cx="44" cy="35"/>
            </a:xfrm>
            <a:custGeom>
              <a:avLst/>
              <a:gdLst>
                <a:gd name="T0" fmla="*/ 29 w 31"/>
                <a:gd name="T1" fmla="*/ 0 h 25"/>
                <a:gd name="T2" fmla="*/ 27 w 31"/>
                <a:gd name="T3" fmla="*/ 5 h 25"/>
                <a:gd name="T4" fmla="*/ 8 w 31"/>
                <a:gd name="T5" fmla="*/ 21 h 25"/>
                <a:gd name="T6" fmla="*/ 0 w 31"/>
                <a:gd name="T7" fmla="*/ 23 h 25"/>
                <a:gd name="T8" fmla="*/ 2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29" y="0"/>
                  </a:moveTo>
                  <a:cubicBezTo>
                    <a:pt x="31" y="2"/>
                    <a:pt x="29" y="4"/>
                    <a:pt x="27" y="5"/>
                  </a:cubicBezTo>
                  <a:cubicBezTo>
                    <a:pt x="21" y="10"/>
                    <a:pt x="14" y="14"/>
                    <a:pt x="8" y="21"/>
                  </a:cubicBezTo>
                  <a:cubicBezTo>
                    <a:pt x="6" y="24"/>
                    <a:pt x="3" y="25"/>
                    <a:pt x="0" y="23"/>
                  </a:cubicBezTo>
                  <a:cubicBezTo>
                    <a:pt x="9" y="15"/>
                    <a:pt x="18" y="7"/>
                    <a:pt x="29" y="0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2F325EFB-3513-72C3-0EF6-DCF569F8C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801"/>
              <a:ext cx="25" cy="34"/>
            </a:xfrm>
            <a:custGeom>
              <a:avLst/>
              <a:gdLst>
                <a:gd name="T0" fmla="*/ 0 w 18"/>
                <a:gd name="T1" fmla="*/ 24 h 24"/>
                <a:gd name="T2" fmla="*/ 17 w 18"/>
                <a:gd name="T3" fmla="*/ 0 h 24"/>
                <a:gd name="T4" fmla="*/ 18 w 18"/>
                <a:gd name="T5" fmla="*/ 2 h 24"/>
                <a:gd name="T6" fmla="*/ 0 w 1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0" y="24"/>
                  </a:moveTo>
                  <a:cubicBezTo>
                    <a:pt x="3" y="14"/>
                    <a:pt x="10" y="7"/>
                    <a:pt x="17" y="0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2" y="10"/>
                    <a:pt x="7" y="18"/>
                    <a:pt x="0" y="24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24CCAD1C-705C-E646-6FC5-9E190AFE1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" y="686"/>
              <a:ext cx="29" cy="27"/>
            </a:xfrm>
            <a:custGeom>
              <a:avLst/>
              <a:gdLst>
                <a:gd name="T0" fmla="*/ 21 w 21"/>
                <a:gd name="T1" fmla="*/ 0 h 19"/>
                <a:gd name="T2" fmla="*/ 1 w 21"/>
                <a:gd name="T3" fmla="*/ 18 h 19"/>
                <a:gd name="T4" fmla="*/ 1 w 21"/>
                <a:gd name="T5" fmla="*/ 15 h 19"/>
                <a:gd name="T6" fmla="*/ 21 w 21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9">
                  <a:moveTo>
                    <a:pt x="21" y="0"/>
                  </a:moveTo>
                  <a:cubicBezTo>
                    <a:pt x="17" y="9"/>
                    <a:pt x="8" y="12"/>
                    <a:pt x="1" y="18"/>
                  </a:cubicBezTo>
                  <a:cubicBezTo>
                    <a:pt x="0" y="19"/>
                    <a:pt x="1" y="16"/>
                    <a:pt x="1" y="15"/>
                  </a:cubicBezTo>
                  <a:cubicBezTo>
                    <a:pt x="7" y="9"/>
                    <a:pt x="13" y="4"/>
                    <a:pt x="21" y="0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6412BFEA-665F-D09D-256C-B59AA60DF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714"/>
              <a:ext cx="21" cy="17"/>
            </a:xfrm>
            <a:custGeom>
              <a:avLst/>
              <a:gdLst>
                <a:gd name="T0" fmla="*/ 15 w 15"/>
                <a:gd name="T1" fmla="*/ 0 h 12"/>
                <a:gd name="T2" fmla="*/ 0 w 15"/>
                <a:gd name="T3" fmla="*/ 12 h 12"/>
                <a:gd name="T4" fmla="*/ 15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15" y="0"/>
                  </a:moveTo>
                  <a:cubicBezTo>
                    <a:pt x="13" y="6"/>
                    <a:pt x="6" y="11"/>
                    <a:pt x="0" y="12"/>
                  </a:cubicBezTo>
                  <a:cubicBezTo>
                    <a:pt x="4" y="7"/>
                    <a:pt x="9" y="3"/>
                    <a:pt x="15" y="0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232A2711-6BFA-02CF-5ECB-BE96C3130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1039"/>
              <a:ext cx="355" cy="489"/>
            </a:xfrm>
            <a:custGeom>
              <a:avLst/>
              <a:gdLst>
                <a:gd name="T0" fmla="*/ 212 w 252"/>
                <a:gd name="T1" fmla="*/ 124 h 347"/>
                <a:gd name="T2" fmla="*/ 200 w 252"/>
                <a:gd name="T3" fmla="*/ 134 h 347"/>
                <a:gd name="T4" fmla="*/ 199 w 252"/>
                <a:gd name="T5" fmla="*/ 132 h 347"/>
                <a:gd name="T6" fmla="*/ 193 w 252"/>
                <a:gd name="T7" fmla="*/ 126 h 347"/>
                <a:gd name="T8" fmla="*/ 188 w 252"/>
                <a:gd name="T9" fmla="*/ 136 h 347"/>
                <a:gd name="T10" fmla="*/ 191 w 252"/>
                <a:gd name="T11" fmla="*/ 143 h 347"/>
                <a:gd name="T12" fmla="*/ 179 w 252"/>
                <a:gd name="T13" fmla="*/ 153 h 347"/>
                <a:gd name="T14" fmla="*/ 175 w 252"/>
                <a:gd name="T15" fmla="*/ 144 h 347"/>
                <a:gd name="T16" fmla="*/ 179 w 252"/>
                <a:gd name="T17" fmla="*/ 152 h 347"/>
                <a:gd name="T18" fmla="*/ 167 w 252"/>
                <a:gd name="T19" fmla="*/ 163 h 347"/>
                <a:gd name="T20" fmla="*/ 157 w 252"/>
                <a:gd name="T21" fmla="*/ 151 h 347"/>
                <a:gd name="T22" fmla="*/ 167 w 252"/>
                <a:gd name="T23" fmla="*/ 163 h 347"/>
                <a:gd name="T24" fmla="*/ 148 w 252"/>
                <a:gd name="T25" fmla="*/ 182 h 347"/>
                <a:gd name="T26" fmla="*/ 76 w 252"/>
                <a:gd name="T27" fmla="*/ 247 h 347"/>
                <a:gd name="T28" fmla="*/ 86 w 252"/>
                <a:gd name="T29" fmla="*/ 252 h 347"/>
                <a:gd name="T30" fmla="*/ 183 w 252"/>
                <a:gd name="T31" fmla="*/ 288 h 347"/>
                <a:gd name="T32" fmla="*/ 187 w 252"/>
                <a:gd name="T33" fmla="*/ 296 h 347"/>
                <a:gd name="T34" fmla="*/ 175 w 252"/>
                <a:gd name="T35" fmla="*/ 341 h 347"/>
                <a:gd name="T36" fmla="*/ 168 w 252"/>
                <a:gd name="T37" fmla="*/ 345 h 347"/>
                <a:gd name="T38" fmla="*/ 72 w 252"/>
                <a:gd name="T39" fmla="*/ 309 h 347"/>
                <a:gd name="T40" fmla="*/ 7 w 252"/>
                <a:gd name="T41" fmla="*/ 286 h 347"/>
                <a:gd name="T42" fmla="*/ 3 w 252"/>
                <a:gd name="T43" fmla="*/ 277 h 347"/>
                <a:gd name="T44" fmla="*/ 5 w 252"/>
                <a:gd name="T45" fmla="*/ 267 h 347"/>
                <a:gd name="T46" fmla="*/ 42 w 252"/>
                <a:gd name="T47" fmla="*/ 209 h 347"/>
                <a:gd name="T48" fmla="*/ 175 w 252"/>
                <a:gd name="T49" fmla="*/ 90 h 347"/>
                <a:gd name="T50" fmla="*/ 177 w 252"/>
                <a:gd name="T51" fmla="*/ 88 h 347"/>
                <a:gd name="T52" fmla="*/ 79 w 252"/>
                <a:gd name="T53" fmla="*/ 52 h 347"/>
                <a:gd name="T54" fmla="*/ 70 w 252"/>
                <a:gd name="T55" fmla="*/ 36 h 347"/>
                <a:gd name="T56" fmla="*/ 70 w 252"/>
                <a:gd name="T57" fmla="*/ 32 h 347"/>
                <a:gd name="T58" fmla="*/ 108 w 252"/>
                <a:gd name="T59" fmla="*/ 0 h 347"/>
                <a:gd name="T60" fmla="*/ 243 w 252"/>
                <a:gd name="T61" fmla="*/ 50 h 347"/>
                <a:gd name="T62" fmla="*/ 249 w 252"/>
                <a:gd name="T63" fmla="*/ 61 h 347"/>
                <a:gd name="T64" fmla="*/ 244 w 252"/>
                <a:gd name="T65" fmla="*/ 74 h 347"/>
                <a:gd name="T66" fmla="*/ 233 w 252"/>
                <a:gd name="T67" fmla="*/ 85 h 347"/>
                <a:gd name="T68" fmla="*/ 231 w 252"/>
                <a:gd name="T69" fmla="*/ 95 h 347"/>
                <a:gd name="T70" fmla="*/ 236 w 252"/>
                <a:gd name="T71" fmla="*/ 102 h 347"/>
                <a:gd name="T72" fmla="*/ 229 w 252"/>
                <a:gd name="T73" fmla="*/ 109 h 347"/>
                <a:gd name="T74" fmla="*/ 224 w 252"/>
                <a:gd name="T75" fmla="*/ 107 h 347"/>
                <a:gd name="T76" fmla="*/ 212 w 252"/>
                <a:gd name="T77" fmla="*/ 107 h 347"/>
                <a:gd name="T78" fmla="*/ 210 w 252"/>
                <a:gd name="T79" fmla="*/ 120 h 347"/>
                <a:gd name="T80" fmla="*/ 212 w 252"/>
                <a:gd name="T81" fmla="*/ 12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347">
                  <a:moveTo>
                    <a:pt x="212" y="124"/>
                  </a:moveTo>
                  <a:cubicBezTo>
                    <a:pt x="209" y="129"/>
                    <a:pt x="205" y="132"/>
                    <a:pt x="200" y="134"/>
                  </a:cubicBezTo>
                  <a:cubicBezTo>
                    <a:pt x="200" y="134"/>
                    <a:pt x="199" y="133"/>
                    <a:pt x="199" y="132"/>
                  </a:cubicBezTo>
                  <a:cubicBezTo>
                    <a:pt x="198" y="130"/>
                    <a:pt x="199" y="124"/>
                    <a:pt x="193" y="126"/>
                  </a:cubicBezTo>
                  <a:cubicBezTo>
                    <a:pt x="189" y="128"/>
                    <a:pt x="187" y="132"/>
                    <a:pt x="188" y="136"/>
                  </a:cubicBezTo>
                  <a:cubicBezTo>
                    <a:pt x="189" y="139"/>
                    <a:pt x="191" y="140"/>
                    <a:pt x="191" y="143"/>
                  </a:cubicBezTo>
                  <a:cubicBezTo>
                    <a:pt x="188" y="147"/>
                    <a:pt x="184" y="151"/>
                    <a:pt x="179" y="153"/>
                  </a:cubicBezTo>
                  <a:cubicBezTo>
                    <a:pt x="175" y="152"/>
                    <a:pt x="175" y="148"/>
                    <a:pt x="175" y="144"/>
                  </a:cubicBezTo>
                  <a:cubicBezTo>
                    <a:pt x="174" y="149"/>
                    <a:pt x="175" y="152"/>
                    <a:pt x="179" y="152"/>
                  </a:cubicBezTo>
                  <a:cubicBezTo>
                    <a:pt x="177" y="158"/>
                    <a:pt x="172" y="161"/>
                    <a:pt x="167" y="163"/>
                  </a:cubicBezTo>
                  <a:cubicBezTo>
                    <a:pt x="165" y="158"/>
                    <a:pt x="160" y="155"/>
                    <a:pt x="157" y="151"/>
                  </a:cubicBezTo>
                  <a:cubicBezTo>
                    <a:pt x="160" y="155"/>
                    <a:pt x="165" y="158"/>
                    <a:pt x="167" y="163"/>
                  </a:cubicBezTo>
                  <a:cubicBezTo>
                    <a:pt x="164" y="172"/>
                    <a:pt x="155" y="176"/>
                    <a:pt x="148" y="182"/>
                  </a:cubicBezTo>
                  <a:cubicBezTo>
                    <a:pt x="125" y="204"/>
                    <a:pt x="100" y="225"/>
                    <a:pt x="76" y="247"/>
                  </a:cubicBezTo>
                  <a:cubicBezTo>
                    <a:pt x="78" y="251"/>
                    <a:pt x="82" y="251"/>
                    <a:pt x="86" y="252"/>
                  </a:cubicBezTo>
                  <a:cubicBezTo>
                    <a:pt x="118" y="264"/>
                    <a:pt x="151" y="276"/>
                    <a:pt x="183" y="288"/>
                  </a:cubicBezTo>
                  <a:cubicBezTo>
                    <a:pt x="188" y="290"/>
                    <a:pt x="188" y="292"/>
                    <a:pt x="187" y="296"/>
                  </a:cubicBezTo>
                  <a:cubicBezTo>
                    <a:pt x="183" y="311"/>
                    <a:pt x="179" y="326"/>
                    <a:pt x="175" y="341"/>
                  </a:cubicBezTo>
                  <a:cubicBezTo>
                    <a:pt x="174" y="347"/>
                    <a:pt x="172" y="346"/>
                    <a:pt x="168" y="345"/>
                  </a:cubicBezTo>
                  <a:cubicBezTo>
                    <a:pt x="136" y="333"/>
                    <a:pt x="104" y="321"/>
                    <a:pt x="72" y="309"/>
                  </a:cubicBezTo>
                  <a:cubicBezTo>
                    <a:pt x="51" y="301"/>
                    <a:pt x="29" y="293"/>
                    <a:pt x="7" y="286"/>
                  </a:cubicBezTo>
                  <a:cubicBezTo>
                    <a:pt x="2" y="284"/>
                    <a:pt x="0" y="282"/>
                    <a:pt x="3" y="277"/>
                  </a:cubicBezTo>
                  <a:cubicBezTo>
                    <a:pt x="4" y="274"/>
                    <a:pt x="5" y="270"/>
                    <a:pt x="5" y="267"/>
                  </a:cubicBezTo>
                  <a:cubicBezTo>
                    <a:pt x="8" y="241"/>
                    <a:pt x="23" y="225"/>
                    <a:pt x="42" y="209"/>
                  </a:cubicBezTo>
                  <a:cubicBezTo>
                    <a:pt x="87" y="170"/>
                    <a:pt x="131" y="130"/>
                    <a:pt x="175" y="90"/>
                  </a:cubicBezTo>
                  <a:cubicBezTo>
                    <a:pt x="175" y="89"/>
                    <a:pt x="176" y="89"/>
                    <a:pt x="177" y="88"/>
                  </a:cubicBezTo>
                  <a:cubicBezTo>
                    <a:pt x="144" y="76"/>
                    <a:pt x="111" y="64"/>
                    <a:pt x="79" y="52"/>
                  </a:cubicBezTo>
                  <a:cubicBezTo>
                    <a:pt x="67" y="48"/>
                    <a:pt x="67" y="47"/>
                    <a:pt x="70" y="36"/>
                  </a:cubicBezTo>
                  <a:cubicBezTo>
                    <a:pt x="70" y="35"/>
                    <a:pt x="70" y="33"/>
                    <a:pt x="70" y="32"/>
                  </a:cubicBezTo>
                  <a:cubicBezTo>
                    <a:pt x="82" y="21"/>
                    <a:pt x="94" y="9"/>
                    <a:pt x="108" y="0"/>
                  </a:cubicBezTo>
                  <a:cubicBezTo>
                    <a:pt x="153" y="17"/>
                    <a:pt x="198" y="34"/>
                    <a:pt x="243" y="50"/>
                  </a:cubicBezTo>
                  <a:cubicBezTo>
                    <a:pt x="249" y="52"/>
                    <a:pt x="252" y="55"/>
                    <a:pt x="249" y="61"/>
                  </a:cubicBezTo>
                  <a:cubicBezTo>
                    <a:pt x="247" y="65"/>
                    <a:pt x="248" y="70"/>
                    <a:pt x="244" y="74"/>
                  </a:cubicBezTo>
                  <a:cubicBezTo>
                    <a:pt x="241" y="78"/>
                    <a:pt x="239" y="83"/>
                    <a:pt x="233" y="85"/>
                  </a:cubicBezTo>
                  <a:cubicBezTo>
                    <a:pt x="229" y="87"/>
                    <a:pt x="229" y="91"/>
                    <a:pt x="231" y="95"/>
                  </a:cubicBezTo>
                  <a:cubicBezTo>
                    <a:pt x="233" y="98"/>
                    <a:pt x="235" y="99"/>
                    <a:pt x="236" y="102"/>
                  </a:cubicBezTo>
                  <a:cubicBezTo>
                    <a:pt x="234" y="105"/>
                    <a:pt x="232" y="108"/>
                    <a:pt x="229" y="109"/>
                  </a:cubicBezTo>
                  <a:cubicBezTo>
                    <a:pt x="227" y="109"/>
                    <a:pt x="226" y="108"/>
                    <a:pt x="224" y="107"/>
                  </a:cubicBezTo>
                  <a:cubicBezTo>
                    <a:pt x="220" y="104"/>
                    <a:pt x="216" y="103"/>
                    <a:pt x="212" y="107"/>
                  </a:cubicBezTo>
                  <a:cubicBezTo>
                    <a:pt x="207" y="111"/>
                    <a:pt x="208" y="115"/>
                    <a:pt x="210" y="120"/>
                  </a:cubicBezTo>
                  <a:cubicBezTo>
                    <a:pt x="211" y="121"/>
                    <a:pt x="212" y="122"/>
                    <a:pt x="212" y="124"/>
                  </a:cubicBezTo>
                  <a:close/>
                </a:path>
              </a:pathLst>
            </a:custGeom>
            <a:solidFill>
              <a:srgbClr val="522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AB04EEE5-46E3-F5FA-038E-DA97ED7AA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1994"/>
              <a:ext cx="182" cy="694"/>
            </a:xfrm>
            <a:custGeom>
              <a:avLst/>
              <a:gdLst>
                <a:gd name="T0" fmla="*/ 99 w 129"/>
                <a:gd name="T1" fmla="*/ 11 h 493"/>
                <a:gd name="T2" fmla="*/ 61 w 129"/>
                <a:gd name="T3" fmla="*/ 101 h 493"/>
                <a:gd name="T4" fmla="*/ 34 w 129"/>
                <a:gd name="T5" fmla="*/ 184 h 493"/>
                <a:gd name="T6" fmla="*/ 38 w 129"/>
                <a:gd name="T7" fmla="*/ 263 h 493"/>
                <a:gd name="T8" fmla="*/ 119 w 129"/>
                <a:gd name="T9" fmla="*/ 453 h 493"/>
                <a:gd name="T10" fmla="*/ 129 w 129"/>
                <a:gd name="T11" fmla="*/ 473 h 493"/>
                <a:gd name="T12" fmla="*/ 111 w 129"/>
                <a:gd name="T13" fmla="*/ 489 h 493"/>
                <a:gd name="T14" fmla="*/ 98 w 129"/>
                <a:gd name="T15" fmla="*/ 490 h 493"/>
                <a:gd name="T16" fmla="*/ 85 w 129"/>
                <a:gd name="T17" fmla="*/ 481 h 493"/>
                <a:gd name="T18" fmla="*/ 62 w 129"/>
                <a:gd name="T19" fmla="*/ 432 h 493"/>
                <a:gd name="T20" fmla="*/ 28 w 129"/>
                <a:gd name="T21" fmla="*/ 354 h 493"/>
                <a:gd name="T22" fmla="*/ 26 w 129"/>
                <a:gd name="T23" fmla="*/ 345 h 493"/>
                <a:gd name="T24" fmla="*/ 32 w 129"/>
                <a:gd name="T25" fmla="*/ 317 h 493"/>
                <a:gd name="T26" fmla="*/ 47 w 129"/>
                <a:gd name="T27" fmla="*/ 301 h 493"/>
                <a:gd name="T28" fmla="*/ 45 w 129"/>
                <a:gd name="T29" fmla="*/ 300 h 493"/>
                <a:gd name="T30" fmla="*/ 26 w 129"/>
                <a:gd name="T31" fmla="*/ 319 h 493"/>
                <a:gd name="T32" fmla="*/ 15 w 129"/>
                <a:gd name="T33" fmla="*/ 316 h 493"/>
                <a:gd name="T34" fmla="*/ 4 w 129"/>
                <a:gd name="T35" fmla="*/ 268 h 493"/>
                <a:gd name="T36" fmla="*/ 5 w 129"/>
                <a:gd name="T37" fmla="*/ 205 h 493"/>
                <a:gd name="T38" fmla="*/ 20 w 129"/>
                <a:gd name="T39" fmla="*/ 157 h 493"/>
                <a:gd name="T40" fmla="*/ 31 w 129"/>
                <a:gd name="T41" fmla="*/ 129 h 493"/>
                <a:gd name="T42" fmla="*/ 55 w 129"/>
                <a:gd name="T43" fmla="*/ 73 h 493"/>
                <a:gd name="T44" fmla="*/ 67 w 129"/>
                <a:gd name="T45" fmla="*/ 46 h 493"/>
                <a:gd name="T46" fmla="*/ 82 w 129"/>
                <a:gd name="T47" fmla="*/ 41 h 493"/>
                <a:gd name="T48" fmla="*/ 81 w 129"/>
                <a:gd name="T49" fmla="*/ 36 h 493"/>
                <a:gd name="T50" fmla="*/ 78 w 129"/>
                <a:gd name="T51" fmla="*/ 20 h 493"/>
                <a:gd name="T52" fmla="*/ 89 w 129"/>
                <a:gd name="T53" fmla="*/ 0 h 493"/>
                <a:gd name="T54" fmla="*/ 99 w 129"/>
                <a:gd name="T55" fmla="*/ 1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493">
                  <a:moveTo>
                    <a:pt x="99" y="11"/>
                  </a:moveTo>
                  <a:cubicBezTo>
                    <a:pt x="86" y="41"/>
                    <a:pt x="74" y="71"/>
                    <a:pt x="61" y="101"/>
                  </a:cubicBezTo>
                  <a:cubicBezTo>
                    <a:pt x="50" y="128"/>
                    <a:pt x="39" y="155"/>
                    <a:pt x="34" y="184"/>
                  </a:cubicBezTo>
                  <a:cubicBezTo>
                    <a:pt x="29" y="210"/>
                    <a:pt x="31" y="237"/>
                    <a:pt x="38" y="263"/>
                  </a:cubicBezTo>
                  <a:cubicBezTo>
                    <a:pt x="55" y="330"/>
                    <a:pt x="87" y="392"/>
                    <a:pt x="119" y="453"/>
                  </a:cubicBezTo>
                  <a:cubicBezTo>
                    <a:pt x="122" y="460"/>
                    <a:pt x="125" y="466"/>
                    <a:pt x="129" y="473"/>
                  </a:cubicBezTo>
                  <a:cubicBezTo>
                    <a:pt x="123" y="478"/>
                    <a:pt x="116" y="483"/>
                    <a:pt x="111" y="489"/>
                  </a:cubicBezTo>
                  <a:cubicBezTo>
                    <a:pt x="107" y="493"/>
                    <a:pt x="103" y="493"/>
                    <a:pt x="98" y="490"/>
                  </a:cubicBezTo>
                  <a:cubicBezTo>
                    <a:pt x="94" y="487"/>
                    <a:pt x="89" y="484"/>
                    <a:pt x="85" y="481"/>
                  </a:cubicBezTo>
                  <a:cubicBezTo>
                    <a:pt x="77" y="465"/>
                    <a:pt x="69" y="449"/>
                    <a:pt x="62" y="432"/>
                  </a:cubicBezTo>
                  <a:cubicBezTo>
                    <a:pt x="50" y="406"/>
                    <a:pt x="39" y="380"/>
                    <a:pt x="28" y="354"/>
                  </a:cubicBezTo>
                  <a:cubicBezTo>
                    <a:pt x="27" y="351"/>
                    <a:pt x="27" y="347"/>
                    <a:pt x="26" y="345"/>
                  </a:cubicBezTo>
                  <a:cubicBezTo>
                    <a:pt x="17" y="333"/>
                    <a:pt x="22" y="325"/>
                    <a:pt x="32" y="317"/>
                  </a:cubicBezTo>
                  <a:cubicBezTo>
                    <a:pt x="37" y="313"/>
                    <a:pt x="42" y="307"/>
                    <a:pt x="47" y="301"/>
                  </a:cubicBezTo>
                  <a:cubicBezTo>
                    <a:pt x="46" y="301"/>
                    <a:pt x="46" y="300"/>
                    <a:pt x="45" y="300"/>
                  </a:cubicBezTo>
                  <a:cubicBezTo>
                    <a:pt x="39" y="306"/>
                    <a:pt x="32" y="312"/>
                    <a:pt x="26" y="319"/>
                  </a:cubicBezTo>
                  <a:cubicBezTo>
                    <a:pt x="20" y="324"/>
                    <a:pt x="17" y="324"/>
                    <a:pt x="15" y="316"/>
                  </a:cubicBezTo>
                  <a:cubicBezTo>
                    <a:pt x="11" y="300"/>
                    <a:pt x="7" y="284"/>
                    <a:pt x="4" y="268"/>
                  </a:cubicBezTo>
                  <a:cubicBezTo>
                    <a:pt x="1" y="247"/>
                    <a:pt x="0" y="226"/>
                    <a:pt x="5" y="205"/>
                  </a:cubicBezTo>
                  <a:cubicBezTo>
                    <a:pt x="9" y="189"/>
                    <a:pt x="13" y="172"/>
                    <a:pt x="20" y="157"/>
                  </a:cubicBezTo>
                  <a:cubicBezTo>
                    <a:pt x="23" y="147"/>
                    <a:pt x="27" y="138"/>
                    <a:pt x="31" y="129"/>
                  </a:cubicBezTo>
                  <a:cubicBezTo>
                    <a:pt x="39" y="110"/>
                    <a:pt x="47" y="92"/>
                    <a:pt x="55" y="73"/>
                  </a:cubicBezTo>
                  <a:cubicBezTo>
                    <a:pt x="59" y="64"/>
                    <a:pt x="63" y="55"/>
                    <a:pt x="67" y="46"/>
                  </a:cubicBezTo>
                  <a:cubicBezTo>
                    <a:pt x="72" y="34"/>
                    <a:pt x="72" y="34"/>
                    <a:pt x="82" y="41"/>
                  </a:cubicBezTo>
                  <a:cubicBezTo>
                    <a:pt x="84" y="39"/>
                    <a:pt x="82" y="37"/>
                    <a:pt x="81" y="36"/>
                  </a:cubicBezTo>
                  <a:cubicBezTo>
                    <a:pt x="73" y="31"/>
                    <a:pt x="76" y="26"/>
                    <a:pt x="78" y="20"/>
                  </a:cubicBezTo>
                  <a:cubicBezTo>
                    <a:pt x="82" y="14"/>
                    <a:pt x="85" y="7"/>
                    <a:pt x="89" y="0"/>
                  </a:cubicBezTo>
                  <a:cubicBezTo>
                    <a:pt x="92" y="5"/>
                    <a:pt x="97" y="6"/>
                    <a:pt x="99" y="11"/>
                  </a:cubicBezTo>
                  <a:close/>
                </a:path>
              </a:pathLst>
            </a:custGeom>
            <a:solidFill>
              <a:srgbClr val="DD8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3311FE55-F03C-10BC-787E-F32CF114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277"/>
              <a:ext cx="165" cy="428"/>
            </a:xfrm>
            <a:custGeom>
              <a:avLst/>
              <a:gdLst>
                <a:gd name="T0" fmla="*/ 63 w 117"/>
                <a:gd name="T1" fmla="*/ 304 h 304"/>
                <a:gd name="T2" fmla="*/ 6 w 117"/>
                <a:gd name="T3" fmla="*/ 215 h 304"/>
                <a:gd name="T4" fmla="*/ 15 w 117"/>
                <a:gd name="T5" fmla="*/ 115 h 304"/>
                <a:gd name="T6" fmla="*/ 36 w 117"/>
                <a:gd name="T7" fmla="*/ 13 h 304"/>
                <a:gd name="T8" fmla="*/ 57 w 117"/>
                <a:gd name="T9" fmla="*/ 0 h 304"/>
                <a:gd name="T10" fmla="*/ 45 w 117"/>
                <a:gd name="T11" fmla="*/ 57 h 304"/>
                <a:gd name="T12" fmla="*/ 50 w 117"/>
                <a:gd name="T13" fmla="*/ 69 h 304"/>
                <a:gd name="T14" fmla="*/ 99 w 117"/>
                <a:gd name="T15" fmla="*/ 88 h 304"/>
                <a:gd name="T16" fmla="*/ 117 w 117"/>
                <a:gd name="T17" fmla="*/ 97 h 304"/>
                <a:gd name="T18" fmla="*/ 44 w 117"/>
                <a:gd name="T19" fmla="*/ 87 h 304"/>
                <a:gd name="T20" fmla="*/ 37 w 117"/>
                <a:gd name="T21" fmla="*/ 92 h 304"/>
                <a:gd name="T22" fmla="*/ 53 w 117"/>
                <a:gd name="T23" fmla="*/ 209 h 304"/>
                <a:gd name="T24" fmla="*/ 95 w 117"/>
                <a:gd name="T25" fmla="*/ 250 h 304"/>
                <a:gd name="T26" fmla="*/ 112 w 117"/>
                <a:gd name="T27" fmla="*/ 261 h 304"/>
                <a:gd name="T28" fmla="*/ 91 w 117"/>
                <a:gd name="T29" fmla="*/ 275 h 304"/>
                <a:gd name="T30" fmla="*/ 63 w 117"/>
                <a:gd name="T31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304">
                  <a:moveTo>
                    <a:pt x="63" y="304"/>
                  </a:moveTo>
                  <a:cubicBezTo>
                    <a:pt x="30" y="283"/>
                    <a:pt x="12" y="253"/>
                    <a:pt x="6" y="215"/>
                  </a:cubicBezTo>
                  <a:cubicBezTo>
                    <a:pt x="0" y="181"/>
                    <a:pt x="8" y="148"/>
                    <a:pt x="15" y="115"/>
                  </a:cubicBezTo>
                  <a:cubicBezTo>
                    <a:pt x="23" y="81"/>
                    <a:pt x="29" y="47"/>
                    <a:pt x="36" y="13"/>
                  </a:cubicBezTo>
                  <a:cubicBezTo>
                    <a:pt x="42" y="8"/>
                    <a:pt x="49" y="4"/>
                    <a:pt x="57" y="0"/>
                  </a:cubicBezTo>
                  <a:cubicBezTo>
                    <a:pt x="53" y="20"/>
                    <a:pt x="49" y="39"/>
                    <a:pt x="45" y="57"/>
                  </a:cubicBezTo>
                  <a:cubicBezTo>
                    <a:pt x="43" y="64"/>
                    <a:pt x="45" y="67"/>
                    <a:pt x="50" y="69"/>
                  </a:cubicBezTo>
                  <a:cubicBezTo>
                    <a:pt x="67" y="75"/>
                    <a:pt x="83" y="82"/>
                    <a:pt x="99" y="88"/>
                  </a:cubicBezTo>
                  <a:cubicBezTo>
                    <a:pt x="105" y="91"/>
                    <a:pt x="111" y="93"/>
                    <a:pt x="117" y="97"/>
                  </a:cubicBezTo>
                  <a:cubicBezTo>
                    <a:pt x="93" y="94"/>
                    <a:pt x="68" y="91"/>
                    <a:pt x="44" y="87"/>
                  </a:cubicBezTo>
                  <a:cubicBezTo>
                    <a:pt x="39" y="86"/>
                    <a:pt x="38" y="88"/>
                    <a:pt x="37" y="92"/>
                  </a:cubicBezTo>
                  <a:cubicBezTo>
                    <a:pt x="29" y="132"/>
                    <a:pt x="31" y="172"/>
                    <a:pt x="53" y="209"/>
                  </a:cubicBezTo>
                  <a:cubicBezTo>
                    <a:pt x="63" y="226"/>
                    <a:pt x="78" y="240"/>
                    <a:pt x="95" y="250"/>
                  </a:cubicBezTo>
                  <a:cubicBezTo>
                    <a:pt x="101" y="254"/>
                    <a:pt x="106" y="258"/>
                    <a:pt x="112" y="261"/>
                  </a:cubicBezTo>
                  <a:cubicBezTo>
                    <a:pt x="103" y="264"/>
                    <a:pt x="98" y="271"/>
                    <a:pt x="91" y="275"/>
                  </a:cubicBezTo>
                  <a:cubicBezTo>
                    <a:pt x="77" y="282"/>
                    <a:pt x="73" y="295"/>
                    <a:pt x="63" y="304"/>
                  </a:cubicBezTo>
                  <a:close/>
                </a:path>
              </a:pathLst>
            </a:custGeom>
            <a:solidFill>
              <a:srgbClr val="7E6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B200A634-37B8-5FAD-7AD7-8AB4A6AD6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" y="1764"/>
              <a:ext cx="182" cy="187"/>
            </a:xfrm>
            <a:custGeom>
              <a:avLst/>
              <a:gdLst>
                <a:gd name="T0" fmla="*/ 104 w 129"/>
                <a:gd name="T1" fmla="*/ 115 h 133"/>
                <a:gd name="T2" fmla="*/ 107 w 129"/>
                <a:gd name="T3" fmla="*/ 102 h 133"/>
                <a:gd name="T4" fmla="*/ 101 w 129"/>
                <a:gd name="T5" fmla="*/ 45 h 133"/>
                <a:gd name="T6" fmla="*/ 44 w 129"/>
                <a:gd name="T7" fmla="*/ 33 h 133"/>
                <a:gd name="T8" fmla="*/ 22 w 129"/>
                <a:gd name="T9" fmla="*/ 88 h 133"/>
                <a:gd name="T10" fmla="*/ 52 w 129"/>
                <a:gd name="T11" fmla="*/ 112 h 133"/>
                <a:gd name="T12" fmla="*/ 86 w 129"/>
                <a:gd name="T13" fmla="*/ 95 h 133"/>
                <a:gd name="T14" fmla="*/ 86 w 129"/>
                <a:gd name="T15" fmla="*/ 69 h 133"/>
                <a:gd name="T16" fmla="*/ 64 w 129"/>
                <a:gd name="T17" fmla="*/ 57 h 133"/>
                <a:gd name="T18" fmla="*/ 48 w 129"/>
                <a:gd name="T19" fmla="*/ 67 h 133"/>
                <a:gd name="T20" fmla="*/ 52 w 129"/>
                <a:gd name="T21" fmla="*/ 88 h 133"/>
                <a:gd name="T22" fmla="*/ 59 w 129"/>
                <a:gd name="T23" fmla="*/ 90 h 133"/>
                <a:gd name="T24" fmla="*/ 63 w 129"/>
                <a:gd name="T25" fmla="*/ 84 h 133"/>
                <a:gd name="T26" fmla="*/ 68 w 129"/>
                <a:gd name="T27" fmla="*/ 74 h 133"/>
                <a:gd name="T28" fmla="*/ 75 w 129"/>
                <a:gd name="T29" fmla="*/ 77 h 133"/>
                <a:gd name="T30" fmla="*/ 73 w 129"/>
                <a:gd name="T31" fmla="*/ 91 h 133"/>
                <a:gd name="T32" fmla="*/ 48 w 129"/>
                <a:gd name="T33" fmla="*/ 97 h 133"/>
                <a:gd name="T34" fmla="*/ 33 w 129"/>
                <a:gd name="T35" fmla="*/ 74 h 133"/>
                <a:gd name="T36" fmla="*/ 49 w 129"/>
                <a:gd name="T37" fmla="*/ 46 h 133"/>
                <a:gd name="T38" fmla="*/ 83 w 129"/>
                <a:gd name="T39" fmla="*/ 46 h 133"/>
                <a:gd name="T40" fmla="*/ 81 w 129"/>
                <a:gd name="T41" fmla="*/ 118 h 133"/>
                <a:gd name="T42" fmla="*/ 12 w 129"/>
                <a:gd name="T43" fmla="*/ 106 h 133"/>
                <a:gd name="T44" fmla="*/ 1 w 129"/>
                <a:gd name="T45" fmla="*/ 66 h 133"/>
                <a:gd name="T46" fmla="*/ 101 w 129"/>
                <a:gd name="T47" fmla="*/ 24 h 133"/>
                <a:gd name="T48" fmla="*/ 124 w 129"/>
                <a:gd name="T49" fmla="*/ 82 h 133"/>
                <a:gd name="T50" fmla="*/ 107 w 129"/>
                <a:gd name="T51" fmla="*/ 114 h 133"/>
                <a:gd name="T52" fmla="*/ 104 w 129"/>
                <a:gd name="T53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33">
                  <a:moveTo>
                    <a:pt x="104" y="115"/>
                  </a:moveTo>
                  <a:cubicBezTo>
                    <a:pt x="103" y="110"/>
                    <a:pt x="105" y="106"/>
                    <a:pt x="107" y="102"/>
                  </a:cubicBezTo>
                  <a:cubicBezTo>
                    <a:pt x="115" y="82"/>
                    <a:pt x="116" y="63"/>
                    <a:pt x="101" y="45"/>
                  </a:cubicBezTo>
                  <a:cubicBezTo>
                    <a:pt x="89" y="30"/>
                    <a:pt x="62" y="24"/>
                    <a:pt x="44" y="33"/>
                  </a:cubicBezTo>
                  <a:cubicBezTo>
                    <a:pt x="22" y="44"/>
                    <a:pt x="13" y="67"/>
                    <a:pt x="22" y="88"/>
                  </a:cubicBezTo>
                  <a:cubicBezTo>
                    <a:pt x="27" y="101"/>
                    <a:pt x="37" y="110"/>
                    <a:pt x="52" y="112"/>
                  </a:cubicBezTo>
                  <a:cubicBezTo>
                    <a:pt x="67" y="113"/>
                    <a:pt x="78" y="108"/>
                    <a:pt x="86" y="95"/>
                  </a:cubicBezTo>
                  <a:cubicBezTo>
                    <a:pt x="90" y="86"/>
                    <a:pt x="90" y="77"/>
                    <a:pt x="86" y="69"/>
                  </a:cubicBezTo>
                  <a:cubicBezTo>
                    <a:pt x="82" y="60"/>
                    <a:pt x="73" y="56"/>
                    <a:pt x="64" y="57"/>
                  </a:cubicBezTo>
                  <a:cubicBezTo>
                    <a:pt x="56" y="57"/>
                    <a:pt x="51" y="61"/>
                    <a:pt x="48" y="67"/>
                  </a:cubicBezTo>
                  <a:cubicBezTo>
                    <a:pt x="45" y="75"/>
                    <a:pt x="46" y="82"/>
                    <a:pt x="52" y="88"/>
                  </a:cubicBezTo>
                  <a:cubicBezTo>
                    <a:pt x="54" y="90"/>
                    <a:pt x="56" y="92"/>
                    <a:pt x="59" y="90"/>
                  </a:cubicBezTo>
                  <a:cubicBezTo>
                    <a:pt x="62" y="89"/>
                    <a:pt x="63" y="87"/>
                    <a:pt x="63" y="84"/>
                  </a:cubicBezTo>
                  <a:cubicBezTo>
                    <a:pt x="63" y="79"/>
                    <a:pt x="63" y="75"/>
                    <a:pt x="68" y="74"/>
                  </a:cubicBezTo>
                  <a:cubicBezTo>
                    <a:pt x="71" y="73"/>
                    <a:pt x="73" y="74"/>
                    <a:pt x="75" y="77"/>
                  </a:cubicBezTo>
                  <a:cubicBezTo>
                    <a:pt x="77" y="82"/>
                    <a:pt x="77" y="87"/>
                    <a:pt x="73" y="91"/>
                  </a:cubicBezTo>
                  <a:cubicBezTo>
                    <a:pt x="67" y="99"/>
                    <a:pt x="58" y="100"/>
                    <a:pt x="48" y="97"/>
                  </a:cubicBezTo>
                  <a:cubicBezTo>
                    <a:pt x="38" y="94"/>
                    <a:pt x="34" y="85"/>
                    <a:pt x="33" y="74"/>
                  </a:cubicBezTo>
                  <a:cubicBezTo>
                    <a:pt x="31" y="61"/>
                    <a:pt x="39" y="52"/>
                    <a:pt x="49" y="46"/>
                  </a:cubicBezTo>
                  <a:cubicBezTo>
                    <a:pt x="59" y="40"/>
                    <a:pt x="72" y="38"/>
                    <a:pt x="83" y="46"/>
                  </a:cubicBezTo>
                  <a:cubicBezTo>
                    <a:pt x="111" y="64"/>
                    <a:pt x="111" y="99"/>
                    <a:pt x="81" y="118"/>
                  </a:cubicBezTo>
                  <a:cubicBezTo>
                    <a:pt x="59" y="133"/>
                    <a:pt x="29" y="129"/>
                    <a:pt x="12" y="106"/>
                  </a:cubicBezTo>
                  <a:cubicBezTo>
                    <a:pt x="3" y="95"/>
                    <a:pt x="0" y="81"/>
                    <a:pt x="1" y="66"/>
                  </a:cubicBezTo>
                  <a:cubicBezTo>
                    <a:pt x="6" y="15"/>
                    <a:pt x="67" y="0"/>
                    <a:pt x="101" y="24"/>
                  </a:cubicBezTo>
                  <a:cubicBezTo>
                    <a:pt x="116" y="35"/>
                    <a:pt x="129" y="62"/>
                    <a:pt x="124" y="82"/>
                  </a:cubicBezTo>
                  <a:cubicBezTo>
                    <a:pt x="121" y="95"/>
                    <a:pt x="118" y="106"/>
                    <a:pt x="107" y="114"/>
                  </a:cubicBezTo>
                  <a:cubicBezTo>
                    <a:pt x="106" y="114"/>
                    <a:pt x="105" y="114"/>
                    <a:pt x="104" y="115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AA5AD264-16C7-D7AF-AA6E-A1E0B021B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1067"/>
              <a:ext cx="183" cy="183"/>
            </a:xfrm>
            <a:custGeom>
              <a:avLst/>
              <a:gdLst>
                <a:gd name="T0" fmla="*/ 68 w 130"/>
                <a:gd name="T1" fmla="*/ 20 h 130"/>
                <a:gd name="T2" fmla="*/ 28 w 130"/>
                <a:gd name="T3" fmla="*/ 42 h 130"/>
                <a:gd name="T4" fmla="*/ 33 w 130"/>
                <a:gd name="T5" fmla="*/ 89 h 130"/>
                <a:gd name="T6" fmla="*/ 77 w 130"/>
                <a:gd name="T7" fmla="*/ 99 h 130"/>
                <a:gd name="T8" fmla="*/ 93 w 130"/>
                <a:gd name="T9" fmla="*/ 71 h 130"/>
                <a:gd name="T10" fmla="*/ 78 w 130"/>
                <a:gd name="T11" fmla="*/ 49 h 130"/>
                <a:gd name="T12" fmla="*/ 55 w 130"/>
                <a:gd name="T13" fmla="*/ 53 h 130"/>
                <a:gd name="T14" fmla="*/ 52 w 130"/>
                <a:gd name="T15" fmla="*/ 76 h 130"/>
                <a:gd name="T16" fmla="*/ 64 w 130"/>
                <a:gd name="T17" fmla="*/ 81 h 130"/>
                <a:gd name="T18" fmla="*/ 68 w 130"/>
                <a:gd name="T19" fmla="*/ 73 h 130"/>
                <a:gd name="T20" fmla="*/ 73 w 130"/>
                <a:gd name="T21" fmla="*/ 65 h 130"/>
                <a:gd name="T22" fmla="*/ 80 w 130"/>
                <a:gd name="T23" fmla="*/ 72 h 130"/>
                <a:gd name="T24" fmla="*/ 67 w 130"/>
                <a:gd name="T25" fmla="*/ 89 h 130"/>
                <a:gd name="T26" fmla="*/ 39 w 130"/>
                <a:gd name="T27" fmla="*/ 75 h 130"/>
                <a:gd name="T28" fmla="*/ 47 w 130"/>
                <a:gd name="T29" fmla="*/ 41 h 130"/>
                <a:gd name="T30" fmla="*/ 90 w 130"/>
                <a:gd name="T31" fmla="*/ 38 h 130"/>
                <a:gd name="T32" fmla="*/ 106 w 130"/>
                <a:gd name="T33" fmla="*/ 78 h 130"/>
                <a:gd name="T34" fmla="*/ 26 w 130"/>
                <a:gd name="T35" fmla="*/ 107 h 130"/>
                <a:gd name="T36" fmla="*/ 12 w 130"/>
                <a:gd name="T37" fmla="*/ 36 h 130"/>
                <a:gd name="T38" fmla="*/ 84 w 130"/>
                <a:gd name="T39" fmla="*/ 6 h 130"/>
                <a:gd name="T40" fmla="*/ 129 w 130"/>
                <a:gd name="T41" fmla="*/ 67 h 130"/>
                <a:gd name="T42" fmla="*/ 116 w 130"/>
                <a:gd name="T43" fmla="*/ 101 h 130"/>
                <a:gd name="T44" fmla="*/ 109 w 130"/>
                <a:gd name="T45" fmla="*/ 104 h 130"/>
                <a:gd name="T46" fmla="*/ 109 w 130"/>
                <a:gd name="T47" fmla="*/ 97 h 130"/>
                <a:gd name="T48" fmla="*/ 117 w 130"/>
                <a:gd name="T49" fmla="*/ 69 h 130"/>
                <a:gd name="T50" fmla="*/ 68 w 130"/>
                <a:gd name="T51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130">
                  <a:moveTo>
                    <a:pt x="68" y="20"/>
                  </a:moveTo>
                  <a:cubicBezTo>
                    <a:pt x="51" y="20"/>
                    <a:pt x="37" y="27"/>
                    <a:pt x="28" y="42"/>
                  </a:cubicBezTo>
                  <a:cubicBezTo>
                    <a:pt x="20" y="55"/>
                    <a:pt x="22" y="77"/>
                    <a:pt x="33" y="89"/>
                  </a:cubicBezTo>
                  <a:cubicBezTo>
                    <a:pt x="45" y="103"/>
                    <a:pt x="61" y="107"/>
                    <a:pt x="77" y="99"/>
                  </a:cubicBezTo>
                  <a:cubicBezTo>
                    <a:pt x="88" y="93"/>
                    <a:pt x="93" y="84"/>
                    <a:pt x="93" y="71"/>
                  </a:cubicBezTo>
                  <a:cubicBezTo>
                    <a:pt x="92" y="60"/>
                    <a:pt x="88" y="53"/>
                    <a:pt x="78" y="49"/>
                  </a:cubicBezTo>
                  <a:cubicBezTo>
                    <a:pt x="71" y="46"/>
                    <a:pt x="61" y="47"/>
                    <a:pt x="55" y="53"/>
                  </a:cubicBezTo>
                  <a:cubicBezTo>
                    <a:pt x="50" y="59"/>
                    <a:pt x="49" y="69"/>
                    <a:pt x="52" y="76"/>
                  </a:cubicBezTo>
                  <a:cubicBezTo>
                    <a:pt x="55" y="80"/>
                    <a:pt x="59" y="81"/>
                    <a:pt x="64" y="81"/>
                  </a:cubicBezTo>
                  <a:cubicBezTo>
                    <a:pt x="68" y="80"/>
                    <a:pt x="69" y="77"/>
                    <a:pt x="68" y="73"/>
                  </a:cubicBezTo>
                  <a:cubicBezTo>
                    <a:pt x="67" y="69"/>
                    <a:pt x="69" y="65"/>
                    <a:pt x="73" y="65"/>
                  </a:cubicBezTo>
                  <a:cubicBezTo>
                    <a:pt x="77" y="64"/>
                    <a:pt x="79" y="68"/>
                    <a:pt x="80" y="72"/>
                  </a:cubicBezTo>
                  <a:cubicBezTo>
                    <a:pt x="82" y="79"/>
                    <a:pt x="75" y="88"/>
                    <a:pt x="67" y="89"/>
                  </a:cubicBezTo>
                  <a:cubicBezTo>
                    <a:pt x="53" y="91"/>
                    <a:pt x="43" y="86"/>
                    <a:pt x="39" y="75"/>
                  </a:cubicBezTo>
                  <a:cubicBezTo>
                    <a:pt x="34" y="64"/>
                    <a:pt x="38" y="48"/>
                    <a:pt x="47" y="41"/>
                  </a:cubicBezTo>
                  <a:cubicBezTo>
                    <a:pt x="59" y="31"/>
                    <a:pt x="77" y="30"/>
                    <a:pt x="90" y="38"/>
                  </a:cubicBezTo>
                  <a:cubicBezTo>
                    <a:pt x="102" y="45"/>
                    <a:pt x="109" y="64"/>
                    <a:pt x="106" y="78"/>
                  </a:cubicBezTo>
                  <a:cubicBezTo>
                    <a:pt x="101" y="113"/>
                    <a:pt x="57" y="130"/>
                    <a:pt x="26" y="107"/>
                  </a:cubicBezTo>
                  <a:cubicBezTo>
                    <a:pt x="5" y="92"/>
                    <a:pt x="0" y="59"/>
                    <a:pt x="12" y="36"/>
                  </a:cubicBezTo>
                  <a:cubicBezTo>
                    <a:pt x="24" y="10"/>
                    <a:pt x="62" y="0"/>
                    <a:pt x="84" y="6"/>
                  </a:cubicBezTo>
                  <a:cubicBezTo>
                    <a:pt x="113" y="13"/>
                    <a:pt x="130" y="42"/>
                    <a:pt x="129" y="67"/>
                  </a:cubicBezTo>
                  <a:cubicBezTo>
                    <a:pt x="128" y="80"/>
                    <a:pt x="123" y="91"/>
                    <a:pt x="116" y="101"/>
                  </a:cubicBezTo>
                  <a:cubicBezTo>
                    <a:pt x="114" y="103"/>
                    <a:pt x="112" y="106"/>
                    <a:pt x="109" y="104"/>
                  </a:cubicBezTo>
                  <a:cubicBezTo>
                    <a:pt x="106" y="102"/>
                    <a:pt x="109" y="100"/>
                    <a:pt x="109" y="97"/>
                  </a:cubicBezTo>
                  <a:cubicBezTo>
                    <a:pt x="112" y="88"/>
                    <a:pt x="117" y="80"/>
                    <a:pt x="117" y="69"/>
                  </a:cubicBezTo>
                  <a:cubicBezTo>
                    <a:pt x="119" y="43"/>
                    <a:pt x="95" y="18"/>
                    <a:pt x="68" y="20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56E89DF6-AFE2-AC3C-498B-54C1B60F5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1295"/>
              <a:ext cx="336" cy="472"/>
            </a:xfrm>
            <a:custGeom>
              <a:avLst/>
              <a:gdLst>
                <a:gd name="T0" fmla="*/ 0 w 239"/>
                <a:gd name="T1" fmla="*/ 181 h 335"/>
                <a:gd name="T2" fmla="*/ 44 w 239"/>
                <a:gd name="T3" fmla="*/ 50 h 335"/>
                <a:gd name="T4" fmla="*/ 106 w 239"/>
                <a:gd name="T5" fmla="*/ 8 h 335"/>
                <a:gd name="T6" fmla="*/ 204 w 239"/>
                <a:gd name="T7" fmla="*/ 45 h 335"/>
                <a:gd name="T8" fmla="*/ 234 w 239"/>
                <a:gd name="T9" fmla="*/ 124 h 335"/>
                <a:gd name="T10" fmla="*/ 206 w 239"/>
                <a:gd name="T11" fmla="*/ 258 h 335"/>
                <a:gd name="T12" fmla="*/ 149 w 239"/>
                <a:gd name="T13" fmla="*/ 312 h 335"/>
                <a:gd name="T14" fmla="*/ 28 w 239"/>
                <a:gd name="T15" fmla="*/ 277 h 335"/>
                <a:gd name="T16" fmla="*/ 0 w 239"/>
                <a:gd name="T17" fmla="*/ 18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335">
                  <a:moveTo>
                    <a:pt x="0" y="181"/>
                  </a:moveTo>
                  <a:cubicBezTo>
                    <a:pt x="2" y="133"/>
                    <a:pt x="13" y="88"/>
                    <a:pt x="44" y="50"/>
                  </a:cubicBezTo>
                  <a:cubicBezTo>
                    <a:pt x="60" y="29"/>
                    <a:pt x="80" y="13"/>
                    <a:pt x="106" y="8"/>
                  </a:cubicBezTo>
                  <a:cubicBezTo>
                    <a:pt x="146" y="0"/>
                    <a:pt x="178" y="14"/>
                    <a:pt x="204" y="45"/>
                  </a:cubicBezTo>
                  <a:cubicBezTo>
                    <a:pt x="222" y="68"/>
                    <a:pt x="231" y="95"/>
                    <a:pt x="234" y="124"/>
                  </a:cubicBezTo>
                  <a:cubicBezTo>
                    <a:pt x="239" y="172"/>
                    <a:pt x="230" y="217"/>
                    <a:pt x="206" y="258"/>
                  </a:cubicBezTo>
                  <a:cubicBezTo>
                    <a:pt x="192" y="281"/>
                    <a:pt x="173" y="300"/>
                    <a:pt x="149" y="312"/>
                  </a:cubicBezTo>
                  <a:cubicBezTo>
                    <a:pt x="105" y="335"/>
                    <a:pt x="52" y="313"/>
                    <a:pt x="28" y="277"/>
                  </a:cubicBezTo>
                  <a:cubicBezTo>
                    <a:pt x="9" y="248"/>
                    <a:pt x="1" y="216"/>
                    <a:pt x="0" y="181"/>
                  </a:cubicBezTo>
                  <a:close/>
                </a:path>
              </a:pathLst>
            </a:custGeom>
            <a:solidFill>
              <a:srgbClr val="522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EAA64FE6-03CD-E03D-CCBE-E04E4AB5C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1173"/>
              <a:ext cx="346" cy="445"/>
            </a:xfrm>
            <a:custGeom>
              <a:avLst/>
              <a:gdLst>
                <a:gd name="T0" fmla="*/ 100 w 246"/>
                <a:gd name="T1" fmla="*/ 314 h 316"/>
                <a:gd name="T2" fmla="*/ 22 w 246"/>
                <a:gd name="T3" fmla="*/ 253 h 316"/>
                <a:gd name="T4" fmla="*/ 15 w 246"/>
                <a:gd name="T5" fmla="*/ 109 h 316"/>
                <a:gd name="T6" fmla="*/ 57 w 246"/>
                <a:gd name="T7" fmla="*/ 34 h 316"/>
                <a:gd name="T8" fmla="*/ 129 w 246"/>
                <a:gd name="T9" fmla="*/ 0 h 316"/>
                <a:gd name="T10" fmla="*/ 210 w 246"/>
                <a:gd name="T11" fmla="*/ 42 h 316"/>
                <a:gd name="T12" fmla="*/ 235 w 246"/>
                <a:gd name="T13" fmla="*/ 188 h 316"/>
                <a:gd name="T14" fmla="*/ 198 w 246"/>
                <a:gd name="T15" fmla="*/ 270 h 316"/>
                <a:gd name="T16" fmla="*/ 130 w 246"/>
                <a:gd name="T17" fmla="*/ 315 h 316"/>
                <a:gd name="T18" fmla="*/ 105 w 246"/>
                <a:gd name="T19" fmla="*/ 315 h 316"/>
                <a:gd name="T20" fmla="*/ 100 w 246"/>
                <a:gd name="T21" fmla="*/ 3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316">
                  <a:moveTo>
                    <a:pt x="100" y="314"/>
                  </a:moveTo>
                  <a:cubicBezTo>
                    <a:pt x="63" y="308"/>
                    <a:pt x="38" y="286"/>
                    <a:pt x="22" y="253"/>
                  </a:cubicBezTo>
                  <a:cubicBezTo>
                    <a:pt x="0" y="206"/>
                    <a:pt x="0" y="157"/>
                    <a:pt x="15" y="109"/>
                  </a:cubicBezTo>
                  <a:cubicBezTo>
                    <a:pt x="23" y="80"/>
                    <a:pt x="36" y="55"/>
                    <a:pt x="57" y="34"/>
                  </a:cubicBezTo>
                  <a:cubicBezTo>
                    <a:pt x="77" y="14"/>
                    <a:pt x="100" y="0"/>
                    <a:pt x="129" y="0"/>
                  </a:cubicBezTo>
                  <a:cubicBezTo>
                    <a:pt x="163" y="0"/>
                    <a:pt x="191" y="14"/>
                    <a:pt x="210" y="42"/>
                  </a:cubicBezTo>
                  <a:cubicBezTo>
                    <a:pt x="241" y="87"/>
                    <a:pt x="246" y="136"/>
                    <a:pt x="235" y="188"/>
                  </a:cubicBezTo>
                  <a:cubicBezTo>
                    <a:pt x="229" y="218"/>
                    <a:pt x="218" y="246"/>
                    <a:pt x="198" y="270"/>
                  </a:cubicBezTo>
                  <a:cubicBezTo>
                    <a:pt x="180" y="292"/>
                    <a:pt x="158" y="309"/>
                    <a:pt x="130" y="315"/>
                  </a:cubicBezTo>
                  <a:cubicBezTo>
                    <a:pt x="122" y="316"/>
                    <a:pt x="114" y="316"/>
                    <a:pt x="105" y="315"/>
                  </a:cubicBezTo>
                  <a:cubicBezTo>
                    <a:pt x="104" y="314"/>
                    <a:pt x="102" y="316"/>
                    <a:pt x="100" y="314"/>
                  </a:cubicBezTo>
                  <a:close/>
                </a:path>
              </a:pathLst>
            </a:custGeom>
            <a:solidFill>
              <a:srgbClr val="512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4F39534F-940A-8ED7-573F-5FD28BAF0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856"/>
              <a:ext cx="314" cy="166"/>
            </a:xfrm>
            <a:custGeom>
              <a:avLst/>
              <a:gdLst>
                <a:gd name="T0" fmla="*/ 223 w 223"/>
                <a:gd name="T1" fmla="*/ 75 h 118"/>
                <a:gd name="T2" fmla="*/ 213 w 223"/>
                <a:gd name="T3" fmla="*/ 78 h 118"/>
                <a:gd name="T4" fmla="*/ 155 w 223"/>
                <a:gd name="T5" fmla="*/ 115 h 118"/>
                <a:gd name="T6" fmla="*/ 144 w 223"/>
                <a:gd name="T7" fmla="*/ 114 h 118"/>
                <a:gd name="T8" fmla="*/ 9 w 223"/>
                <a:gd name="T9" fmla="*/ 68 h 118"/>
                <a:gd name="T10" fmla="*/ 0 w 223"/>
                <a:gd name="T11" fmla="*/ 62 h 118"/>
                <a:gd name="T12" fmla="*/ 18 w 223"/>
                <a:gd name="T13" fmla="*/ 53 h 118"/>
                <a:gd name="T14" fmla="*/ 22 w 223"/>
                <a:gd name="T15" fmla="*/ 48 h 118"/>
                <a:gd name="T16" fmla="*/ 24 w 223"/>
                <a:gd name="T17" fmla="*/ 40 h 118"/>
                <a:gd name="T18" fmla="*/ 35 w 223"/>
                <a:gd name="T19" fmla="*/ 9 h 118"/>
                <a:gd name="T20" fmla="*/ 39 w 223"/>
                <a:gd name="T21" fmla="*/ 0 h 118"/>
                <a:gd name="T22" fmla="*/ 40 w 223"/>
                <a:gd name="T23" fmla="*/ 8 h 118"/>
                <a:gd name="T24" fmla="*/ 47 w 223"/>
                <a:gd name="T25" fmla="*/ 17 h 118"/>
                <a:gd name="T26" fmla="*/ 215 w 223"/>
                <a:gd name="T27" fmla="*/ 72 h 118"/>
                <a:gd name="T28" fmla="*/ 223 w 223"/>
                <a:gd name="T29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" h="118">
                  <a:moveTo>
                    <a:pt x="223" y="75"/>
                  </a:moveTo>
                  <a:cubicBezTo>
                    <a:pt x="220" y="78"/>
                    <a:pt x="217" y="77"/>
                    <a:pt x="213" y="78"/>
                  </a:cubicBezTo>
                  <a:cubicBezTo>
                    <a:pt x="189" y="83"/>
                    <a:pt x="170" y="96"/>
                    <a:pt x="155" y="115"/>
                  </a:cubicBezTo>
                  <a:cubicBezTo>
                    <a:pt x="151" y="118"/>
                    <a:pt x="147" y="116"/>
                    <a:pt x="144" y="114"/>
                  </a:cubicBezTo>
                  <a:cubicBezTo>
                    <a:pt x="99" y="100"/>
                    <a:pt x="54" y="84"/>
                    <a:pt x="9" y="68"/>
                  </a:cubicBezTo>
                  <a:cubicBezTo>
                    <a:pt x="6" y="67"/>
                    <a:pt x="1" y="67"/>
                    <a:pt x="0" y="62"/>
                  </a:cubicBezTo>
                  <a:cubicBezTo>
                    <a:pt x="6" y="59"/>
                    <a:pt x="13" y="57"/>
                    <a:pt x="18" y="53"/>
                  </a:cubicBezTo>
                  <a:cubicBezTo>
                    <a:pt x="20" y="51"/>
                    <a:pt x="22" y="51"/>
                    <a:pt x="22" y="48"/>
                  </a:cubicBezTo>
                  <a:cubicBezTo>
                    <a:pt x="20" y="45"/>
                    <a:pt x="22" y="43"/>
                    <a:pt x="24" y="40"/>
                  </a:cubicBezTo>
                  <a:cubicBezTo>
                    <a:pt x="31" y="31"/>
                    <a:pt x="35" y="21"/>
                    <a:pt x="35" y="9"/>
                  </a:cubicBezTo>
                  <a:cubicBezTo>
                    <a:pt x="35" y="2"/>
                    <a:pt x="35" y="2"/>
                    <a:pt x="39" y="0"/>
                  </a:cubicBezTo>
                  <a:cubicBezTo>
                    <a:pt x="39" y="3"/>
                    <a:pt x="40" y="6"/>
                    <a:pt x="40" y="8"/>
                  </a:cubicBezTo>
                  <a:cubicBezTo>
                    <a:pt x="40" y="14"/>
                    <a:pt x="43" y="15"/>
                    <a:pt x="47" y="17"/>
                  </a:cubicBezTo>
                  <a:cubicBezTo>
                    <a:pt x="103" y="35"/>
                    <a:pt x="159" y="53"/>
                    <a:pt x="215" y="72"/>
                  </a:cubicBezTo>
                  <a:cubicBezTo>
                    <a:pt x="218" y="72"/>
                    <a:pt x="221" y="73"/>
                    <a:pt x="223" y="75"/>
                  </a:cubicBezTo>
                  <a:close/>
                </a:path>
              </a:pathLst>
            </a:custGeom>
            <a:solidFill>
              <a:srgbClr val="7E6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FD839411-70BC-18C1-65B2-E3A205F7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678"/>
              <a:ext cx="350" cy="147"/>
            </a:xfrm>
            <a:custGeom>
              <a:avLst/>
              <a:gdLst>
                <a:gd name="T0" fmla="*/ 245 w 249"/>
                <a:gd name="T1" fmla="*/ 103 h 104"/>
                <a:gd name="T2" fmla="*/ 181 w 249"/>
                <a:gd name="T3" fmla="*/ 92 h 104"/>
                <a:gd name="T4" fmla="*/ 129 w 249"/>
                <a:gd name="T5" fmla="*/ 83 h 104"/>
                <a:gd name="T6" fmla="*/ 68 w 249"/>
                <a:gd name="T7" fmla="*/ 70 h 104"/>
                <a:gd name="T8" fmla="*/ 23 w 249"/>
                <a:gd name="T9" fmla="*/ 59 h 104"/>
                <a:gd name="T10" fmla="*/ 6 w 249"/>
                <a:gd name="T11" fmla="*/ 24 h 104"/>
                <a:gd name="T12" fmla="*/ 4 w 249"/>
                <a:gd name="T13" fmla="*/ 19 h 104"/>
                <a:gd name="T14" fmla="*/ 3 w 249"/>
                <a:gd name="T15" fmla="*/ 0 h 104"/>
                <a:gd name="T16" fmla="*/ 55 w 249"/>
                <a:gd name="T17" fmla="*/ 24 h 104"/>
                <a:gd name="T18" fmla="*/ 212 w 249"/>
                <a:gd name="T19" fmla="*/ 86 h 104"/>
                <a:gd name="T20" fmla="*/ 248 w 249"/>
                <a:gd name="T21" fmla="*/ 99 h 104"/>
                <a:gd name="T22" fmla="*/ 249 w 249"/>
                <a:gd name="T23" fmla="*/ 101 h 104"/>
                <a:gd name="T24" fmla="*/ 245 w 249"/>
                <a:gd name="T25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104">
                  <a:moveTo>
                    <a:pt x="245" y="103"/>
                  </a:moveTo>
                  <a:cubicBezTo>
                    <a:pt x="224" y="99"/>
                    <a:pt x="202" y="97"/>
                    <a:pt x="181" y="92"/>
                  </a:cubicBezTo>
                  <a:cubicBezTo>
                    <a:pt x="164" y="87"/>
                    <a:pt x="146" y="87"/>
                    <a:pt x="129" y="83"/>
                  </a:cubicBezTo>
                  <a:cubicBezTo>
                    <a:pt x="109" y="77"/>
                    <a:pt x="88" y="75"/>
                    <a:pt x="68" y="70"/>
                  </a:cubicBezTo>
                  <a:cubicBezTo>
                    <a:pt x="52" y="67"/>
                    <a:pt x="38" y="63"/>
                    <a:pt x="23" y="59"/>
                  </a:cubicBezTo>
                  <a:cubicBezTo>
                    <a:pt x="7" y="54"/>
                    <a:pt x="0" y="40"/>
                    <a:pt x="6" y="24"/>
                  </a:cubicBezTo>
                  <a:cubicBezTo>
                    <a:pt x="7" y="21"/>
                    <a:pt x="6" y="20"/>
                    <a:pt x="4" y="19"/>
                  </a:cubicBezTo>
                  <a:cubicBezTo>
                    <a:pt x="2" y="13"/>
                    <a:pt x="2" y="6"/>
                    <a:pt x="3" y="0"/>
                  </a:cubicBezTo>
                  <a:cubicBezTo>
                    <a:pt x="21" y="8"/>
                    <a:pt x="38" y="16"/>
                    <a:pt x="55" y="24"/>
                  </a:cubicBezTo>
                  <a:cubicBezTo>
                    <a:pt x="107" y="47"/>
                    <a:pt x="159" y="67"/>
                    <a:pt x="212" y="86"/>
                  </a:cubicBezTo>
                  <a:cubicBezTo>
                    <a:pt x="224" y="91"/>
                    <a:pt x="236" y="95"/>
                    <a:pt x="248" y="99"/>
                  </a:cubicBezTo>
                  <a:cubicBezTo>
                    <a:pt x="248" y="100"/>
                    <a:pt x="249" y="100"/>
                    <a:pt x="249" y="101"/>
                  </a:cubicBezTo>
                  <a:cubicBezTo>
                    <a:pt x="248" y="103"/>
                    <a:pt x="247" y="104"/>
                    <a:pt x="245" y="103"/>
                  </a:cubicBezTo>
                  <a:close/>
                </a:path>
              </a:pathLst>
            </a:custGeom>
            <a:solidFill>
              <a:srgbClr val="4E7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BFAE841E-99B4-5F7F-4E0C-983B426D2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600"/>
              <a:ext cx="276" cy="97"/>
            </a:xfrm>
            <a:custGeom>
              <a:avLst/>
              <a:gdLst>
                <a:gd name="T0" fmla="*/ 1 w 196"/>
                <a:gd name="T1" fmla="*/ 0 h 69"/>
                <a:gd name="T2" fmla="*/ 196 w 196"/>
                <a:gd name="T3" fmla="*/ 69 h 69"/>
                <a:gd name="T4" fmla="*/ 117 w 196"/>
                <a:gd name="T5" fmla="*/ 55 h 69"/>
                <a:gd name="T6" fmla="*/ 73 w 196"/>
                <a:gd name="T7" fmla="*/ 47 h 69"/>
                <a:gd name="T8" fmla="*/ 8 w 196"/>
                <a:gd name="T9" fmla="*/ 9 h 69"/>
                <a:gd name="T10" fmla="*/ 0 w 196"/>
                <a:gd name="T11" fmla="*/ 2 h 69"/>
                <a:gd name="T12" fmla="*/ 1 w 19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69">
                  <a:moveTo>
                    <a:pt x="1" y="0"/>
                  </a:moveTo>
                  <a:cubicBezTo>
                    <a:pt x="66" y="23"/>
                    <a:pt x="133" y="41"/>
                    <a:pt x="196" y="69"/>
                  </a:cubicBezTo>
                  <a:cubicBezTo>
                    <a:pt x="169" y="64"/>
                    <a:pt x="143" y="60"/>
                    <a:pt x="117" y="55"/>
                  </a:cubicBezTo>
                  <a:cubicBezTo>
                    <a:pt x="102" y="53"/>
                    <a:pt x="87" y="52"/>
                    <a:pt x="73" y="47"/>
                  </a:cubicBezTo>
                  <a:cubicBezTo>
                    <a:pt x="49" y="38"/>
                    <a:pt x="28" y="24"/>
                    <a:pt x="8" y="9"/>
                  </a:cubicBezTo>
                  <a:cubicBezTo>
                    <a:pt x="5" y="7"/>
                    <a:pt x="3" y="4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7C5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8FA9089B-7925-06B2-7F0D-3A4627814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652"/>
              <a:ext cx="80" cy="87"/>
            </a:xfrm>
            <a:custGeom>
              <a:avLst/>
              <a:gdLst>
                <a:gd name="T0" fmla="*/ 54 w 57"/>
                <a:gd name="T1" fmla="*/ 19 h 62"/>
                <a:gd name="T2" fmla="*/ 55 w 57"/>
                <a:gd name="T3" fmla="*/ 38 h 62"/>
                <a:gd name="T4" fmla="*/ 9 w 57"/>
                <a:gd name="T5" fmla="*/ 48 h 62"/>
                <a:gd name="T6" fmla="*/ 8 w 57"/>
                <a:gd name="T7" fmla="*/ 14 h 62"/>
                <a:gd name="T8" fmla="*/ 43 w 57"/>
                <a:gd name="T9" fmla="*/ 7 h 62"/>
                <a:gd name="T10" fmla="*/ 54 w 57"/>
                <a:gd name="T11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2">
                  <a:moveTo>
                    <a:pt x="54" y="19"/>
                  </a:moveTo>
                  <a:cubicBezTo>
                    <a:pt x="56" y="25"/>
                    <a:pt x="57" y="31"/>
                    <a:pt x="55" y="38"/>
                  </a:cubicBezTo>
                  <a:cubicBezTo>
                    <a:pt x="46" y="61"/>
                    <a:pt x="22" y="62"/>
                    <a:pt x="9" y="48"/>
                  </a:cubicBezTo>
                  <a:cubicBezTo>
                    <a:pt x="1" y="38"/>
                    <a:pt x="0" y="24"/>
                    <a:pt x="8" y="14"/>
                  </a:cubicBezTo>
                  <a:cubicBezTo>
                    <a:pt x="16" y="3"/>
                    <a:pt x="29" y="0"/>
                    <a:pt x="43" y="7"/>
                  </a:cubicBezTo>
                  <a:cubicBezTo>
                    <a:pt x="47" y="10"/>
                    <a:pt x="52" y="14"/>
                    <a:pt x="54" y="19"/>
                  </a:cubicBez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137132EB-AC11-55E0-3519-1A15AE1E4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615"/>
              <a:ext cx="208" cy="75"/>
            </a:xfrm>
            <a:custGeom>
              <a:avLst/>
              <a:gdLst>
                <a:gd name="T0" fmla="*/ 7 w 148"/>
                <a:gd name="T1" fmla="*/ 0 h 53"/>
                <a:gd name="T2" fmla="*/ 12 w 148"/>
                <a:gd name="T3" fmla="*/ 1 h 53"/>
                <a:gd name="T4" fmla="*/ 14 w 148"/>
                <a:gd name="T5" fmla="*/ 4 h 53"/>
                <a:gd name="T6" fmla="*/ 43 w 148"/>
                <a:gd name="T7" fmla="*/ 11 h 53"/>
                <a:gd name="T8" fmla="*/ 143 w 148"/>
                <a:gd name="T9" fmla="*/ 50 h 53"/>
                <a:gd name="T10" fmla="*/ 148 w 148"/>
                <a:gd name="T11" fmla="*/ 53 h 53"/>
                <a:gd name="T12" fmla="*/ 0 w 148"/>
                <a:gd name="T13" fmla="*/ 2 h 53"/>
                <a:gd name="T14" fmla="*/ 7 w 148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53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8" y="5"/>
                    <a:pt x="15" y="3"/>
                    <a:pt x="14" y="4"/>
                  </a:cubicBezTo>
                  <a:cubicBezTo>
                    <a:pt x="24" y="4"/>
                    <a:pt x="34" y="8"/>
                    <a:pt x="43" y="11"/>
                  </a:cubicBezTo>
                  <a:cubicBezTo>
                    <a:pt x="77" y="22"/>
                    <a:pt x="111" y="35"/>
                    <a:pt x="143" y="50"/>
                  </a:cubicBezTo>
                  <a:cubicBezTo>
                    <a:pt x="145" y="50"/>
                    <a:pt x="147" y="51"/>
                    <a:pt x="148" y="53"/>
                  </a:cubicBezTo>
                  <a:cubicBezTo>
                    <a:pt x="98" y="39"/>
                    <a:pt x="45" y="35"/>
                    <a:pt x="0" y="2"/>
                  </a:cubicBezTo>
                  <a:cubicBezTo>
                    <a:pt x="2" y="1"/>
                    <a:pt x="5" y="3"/>
                    <a:pt x="7" y="0"/>
                  </a:cubicBezTo>
                  <a:close/>
                </a:path>
              </a:pathLst>
            </a:custGeom>
            <a:solidFill>
              <a:srgbClr val="7C5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7693B5E2-905B-397D-52FA-132E59B6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1787"/>
              <a:ext cx="65" cy="141"/>
            </a:xfrm>
            <a:custGeom>
              <a:avLst/>
              <a:gdLst>
                <a:gd name="T0" fmla="*/ 46 w 46"/>
                <a:gd name="T1" fmla="*/ 49 h 100"/>
                <a:gd name="T2" fmla="*/ 44 w 46"/>
                <a:gd name="T3" fmla="*/ 52 h 100"/>
                <a:gd name="T4" fmla="*/ 29 w 46"/>
                <a:gd name="T5" fmla="*/ 97 h 100"/>
                <a:gd name="T6" fmla="*/ 23 w 46"/>
                <a:gd name="T7" fmla="*/ 98 h 100"/>
                <a:gd name="T8" fmla="*/ 24 w 46"/>
                <a:gd name="T9" fmla="*/ 91 h 100"/>
                <a:gd name="T10" fmla="*/ 31 w 46"/>
                <a:gd name="T11" fmla="*/ 49 h 100"/>
                <a:gd name="T12" fmla="*/ 4 w 46"/>
                <a:gd name="T13" fmla="*/ 19 h 100"/>
                <a:gd name="T14" fmla="*/ 4 w 46"/>
                <a:gd name="T15" fmla="*/ 2 h 100"/>
                <a:gd name="T16" fmla="*/ 7 w 46"/>
                <a:gd name="T17" fmla="*/ 0 h 100"/>
                <a:gd name="T18" fmla="*/ 37 w 46"/>
                <a:gd name="T19" fmla="*/ 27 h 100"/>
                <a:gd name="T20" fmla="*/ 37 w 46"/>
                <a:gd name="T21" fmla="*/ 42 h 100"/>
                <a:gd name="T22" fmla="*/ 46 w 46"/>
                <a:gd name="T23" fmla="*/ 4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00">
                  <a:moveTo>
                    <a:pt x="46" y="49"/>
                  </a:moveTo>
                  <a:cubicBezTo>
                    <a:pt x="44" y="50"/>
                    <a:pt x="44" y="51"/>
                    <a:pt x="44" y="52"/>
                  </a:cubicBezTo>
                  <a:cubicBezTo>
                    <a:pt x="46" y="69"/>
                    <a:pt x="40" y="84"/>
                    <a:pt x="29" y="97"/>
                  </a:cubicBezTo>
                  <a:cubicBezTo>
                    <a:pt x="27" y="97"/>
                    <a:pt x="25" y="100"/>
                    <a:pt x="23" y="98"/>
                  </a:cubicBezTo>
                  <a:cubicBezTo>
                    <a:pt x="21" y="96"/>
                    <a:pt x="23" y="93"/>
                    <a:pt x="24" y="91"/>
                  </a:cubicBezTo>
                  <a:cubicBezTo>
                    <a:pt x="30" y="78"/>
                    <a:pt x="35" y="64"/>
                    <a:pt x="31" y="49"/>
                  </a:cubicBezTo>
                  <a:cubicBezTo>
                    <a:pt x="26" y="35"/>
                    <a:pt x="19" y="24"/>
                    <a:pt x="4" y="19"/>
                  </a:cubicBezTo>
                  <a:cubicBezTo>
                    <a:pt x="0" y="13"/>
                    <a:pt x="0" y="7"/>
                    <a:pt x="4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22" y="3"/>
                    <a:pt x="30" y="14"/>
                    <a:pt x="37" y="27"/>
                  </a:cubicBezTo>
                  <a:cubicBezTo>
                    <a:pt x="31" y="32"/>
                    <a:pt x="31" y="37"/>
                    <a:pt x="37" y="42"/>
                  </a:cubicBezTo>
                  <a:cubicBezTo>
                    <a:pt x="40" y="44"/>
                    <a:pt x="43" y="47"/>
                    <a:pt x="46" y="49"/>
                  </a:cubicBezTo>
                  <a:close/>
                </a:path>
              </a:pathLst>
            </a:custGeom>
            <a:solidFill>
              <a:srgbClr val="4E7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5DF0BA0-AF67-92C1-5B8F-33250BEE4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1774"/>
              <a:ext cx="104" cy="56"/>
            </a:xfrm>
            <a:custGeom>
              <a:avLst/>
              <a:gdLst>
                <a:gd name="T0" fmla="*/ 74 w 74"/>
                <a:gd name="T1" fmla="*/ 11 h 40"/>
                <a:gd name="T2" fmla="*/ 74 w 74"/>
                <a:gd name="T3" fmla="*/ 28 h 40"/>
                <a:gd name="T4" fmla="*/ 74 w 74"/>
                <a:gd name="T5" fmla="*/ 28 h 40"/>
                <a:gd name="T6" fmla="*/ 66 w 74"/>
                <a:gd name="T7" fmla="*/ 27 h 40"/>
                <a:gd name="T8" fmla="*/ 26 w 74"/>
                <a:gd name="T9" fmla="*/ 34 h 40"/>
                <a:gd name="T10" fmla="*/ 0 w 74"/>
                <a:gd name="T11" fmla="*/ 33 h 40"/>
                <a:gd name="T12" fmla="*/ 0 w 74"/>
                <a:gd name="T13" fmla="*/ 31 h 40"/>
                <a:gd name="T14" fmla="*/ 71 w 74"/>
                <a:gd name="T15" fmla="*/ 9 h 40"/>
                <a:gd name="T16" fmla="*/ 74 w 74"/>
                <a:gd name="T1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0">
                  <a:moveTo>
                    <a:pt x="74" y="11"/>
                  </a:moveTo>
                  <a:cubicBezTo>
                    <a:pt x="74" y="16"/>
                    <a:pt x="74" y="22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1" y="29"/>
                    <a:pt x="68" y="28"/>
                    <a:pt x="66" y="27"/>
                  </a:cubicBezTo>
                  <a:cubicBezTo>
                    <a:pt x="51" y="23"/>
                    <a:pt x="38" y="26"/>
                    <a:pt x="26" y="34"/>
                  </a:cubicBezTo>
                  <a:cubicBezTo>
                    <a:pt x="17" y="40"/>
                    <a:pt x="9" y="40"/>
                    <a:pt x="0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18" y="9"/>
                    <a:pt x="47" y="0"/>
                    <a:pt x="71" y="9"/>
                  </a:cubicBezTo>
                  <a:cubicBezTo>
                    <a:pt x="72" y="9"/>
                    <a:pt x="73" y="10"/>
                    <a:pt x="74" y="11"/>
                  </a:cubicBezTo>
                  <a:close/>
                </a:path>
              </a:pathLst>
            </a:custGeom>
            <a:solidFill>
              <a:srgbClr val="4E7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CA649D94-F449-1F31-938F-69A235C32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903"/>
              <a:ext cx="78" cy="78"/>
            </a:xfrm>
            <a:custGeom>
              <a:avLst/>
              <a:gdLst>
                <a:gd name="T0" fmla="*/ 16 w 55"/>
                <a:gd name="T1" fmla="*/ 50 h 56"/>
                <a:gd name="T2" fmla="*/ 11 w 55"/>
                <a:gd name="T3" fmla="*/ 52 h 56"/>
                <a:gd name="T4" fmla="*/ 3 w 55"/>
                <a:gd name="T5" fmla="*/ 51 h 56"/>
                <a:gd name="T6" fmla="*/ 4 w 55"/>
                <a:gd name="T7" fmla="*/ 45 h 56"/>
                <a:gd name="T8" fmla="*/ 28 w 55"/>
                <a:gd name="T9" fmla="*/ 21 h 56"/>
                <a:gd name="T10" fmla="*/ 45 w 55"/>
                <a:gd name="T11" fmla="*/ 4 h 56"/>
                <a:gd name="T12" fmla="*/ 52 w 55"/>
                <a:gd name="T13" fmla="*/ 2 h 56"/>
                <a:gd name="T14" fmla="*/ 50 w 55"/>
                <a:gd name="T15" fmla="*/ 9 h 56"/>
                <a:gd name="T16" fmla="*/ 45 w 55"/>
                <a:gd name="T17" fmla="*/ 12 h 56"/>
                <a:gd name="T18" fmla="*/ 40 w 55"/>
                <a:gd name="T19" fmla="*/ 21 h 56"/>
                <a:gd name="T20" fmla="*/ 48 w 55"/>
                <a:gd name="T21" fmla="*/ 15 h 56"/>
                <a:gd name="T22" fmla="*/ 26 w 55"/>
                <a:gd name="T23" fmla="*/ 40 h 56"/>
                <a:gd name="T24" fmla="*/ 16 w 55"/>
                <a:gd name="T25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6">
                  <a:moveTo>
                    <a:pt x="16" y="50"/>
                  </a:moveTo>
                  <a:cubicBezTo>
                    <a:pt x="13" y="46"/>
                    <a:pt x="12" y="50"/>
                    <a:pt x="11" y="52"/>
                  </a:cubicBezTo>
                  <a:cubicBezTo>
                    <a:pt x="8" y="56"/>
                    <a:pt x="6" y="54"/>
                    <a:pt x="3" y="51"/>
                  </a:cubicBezTo>
                  <a:cubicBezTo>
                    <a:pt x="0" y="48"/>
                    <a:pt x="1" y="47"/>
                    <a:pt x="4" y="45"/>
                  </a:cubicBezTo>
                  <a:cubicBezTo>
                    <a:pt x="14" y="38"/>
                    <a:pt x="21" y="29"/>
                    <a:pt x="28" y="21"/>
                  </a:cubicBezTo>
                  <a:cubicBezTo>
                    <a:pt x="34" y="15"/>
                    <a:pt x="41" y="11"/>
                    <a:pt x="45" y="4"/>
                  </a:cubicBezTo>
                  <a:cubicBezTo>
                    <a:pt x="47" y="2"/>
                    <a:pt x="49" y="0"/>
                    <a:pt x="52" y="2"/>
                  </a:cubicBezTo>
                  <a:cubicBezTo>
                    <a:pt x="55" y="4"/>
                    <a:pt x="52" y="7"/>
                    <a:pt x="50" y="9"/>
                  </a:cubicBezTo>
                  <a:cubicBezTo>
                    <a:pt x="49" y="11"/>
                    <a:pt x="47" y="11"/>
                    <a:pt x="45" y="12"/>
                  </a:cubicBezTo>
                  <a:cubicBezTo>
                    <a:pt x="41" y="14"/>
                    <a:pt x="39" y="16"/>
                    <a:pt x="40" y="21"/>
                  </a:cubicBezTo>
                  <a:cubicBezTo>
                    <a:pt x="44" y="20"/>
                    <a:pt x="45" y="16"/>
                    <a:pt x="48" y="15"/>
                  </a:cubicBezTo>
                  <a:cubicBezTo>
                    <a:pt x="43" y="26"/>
                    <a:pt x="34" y="32"/>
                    <a:pt x="26" y="40"/>
                  </a:cubicBezTo>
                  <a:cubicBezTo>
                    <a:pt x="23" y="43"/>
                    <a:pt x="21" y="49"/>
                    <a:pt x="16" y="50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5598FB7E-6502-CCFE-4D14-5C997329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783"/>
              <a:ext cx="59" cy="42"/>
            </a:xfrm>
            <a:custGeom>
              <a:avLst/>
              <a:gdLst>
                <a:gd name="T0" fmla="*/ 30 w 42"/>
                <a:gd name="T1" fmla="*/ 30 h 30"/>
                <a:gd name="T2" fmla="*/ 20 w 42"/>
                <a:gd name="T3" fmla="*/ 18 h 30"/>
                <a:gd name="T4" fmla="*/ 0 w 42"/>
                <a:gd name="T5" fmla="*/ 3 h 30"/>
                <a:gd name="T6" fmla="*/ 35 w 42"/>
                <a:gd name="T7" fmla="*/ 6 h 30"/>
                <a:gd name="T8" fmla="*/ 38 w 42"/>
                <a:gd name="T9" fmla="*/ 19 h 30"/>
                <a:gd name="T10" fmla="*/ 30 w 42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0">
                  <a:moveTo>
                    <a:pt x="30" y="30"/>
                  </a:moveTo>
                  <a:cubicBezTo>
                    <a:pt x="25" y="27"/>
                    <a:pt x="23" y="22"/>
                    <a:pt x="20" y="18"/>
                  </a:cubicBezTo>
                  <a:cubicBezTo>
                    <a:pt x="15" y="11"/>
                    <a:pt x="7" y="8"/>
                    <a:pt x="0" y="3"/>
                  </a:cubicBezTo>
                  <a:cubicBezTo>
                    <a:pt x="12" y="0"/>
                    <a:pt x="24" y="0"/>
                    <a:pt x="35" y="6"/>
                  </a:cubicBezTo>
                  <a:cubicBezTo>
                    <a:pt x="41" y="9"/>
                    <a:pt x="42" y="13"/>
                    <a:pt x="38" y="19"/>
                  </a:cubicBezTo>
                  <a:cubicBezTo>
                    <a:pt x="36" y="23"/>
                    <a:pt x="33" y="26"/>
                    <a:pt x="30" y="30"/>
                  </a:cubicBezTo>
                  <a:close/>
                </a:path>
              </a:pathLst>
            </a:custGeom>
            <a:solidFill>
              <a:srgbClr val="4F6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6B1D982D-9DB9-49F3-3AB7-13CE8197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745"/>
              <a:ext cx="53" cy="50"/>
            </a:xfrm>
            <a:custGeom>
              <a:avLst/>
              <a:gdLst>
                <a:gd name="T0" fmla="*/ 21 w 38"/>
                <a:gd name="T1" fmla="*/ 0 h 36"/>
                <a:gd name="T2" fmla="*/ 38 w 38"/>
                <a:gd name="T3" fmla="*/ 12 h 36"/>
                <a:gd name="T4" fmla="*/ 32 w 38"/>
                <a:gd name="T5" fmla="*/ 14 h 36"/>
                <a:gd name="T6" fmla="*/ 23 w 38"/>
                <a:gd name="T7" fmla="*/ 6 h 36"/>
                <a:gd name="T8" fmla="*/ 17 w 38"/>
                <a:gd name="T9" fmla="*/ 5 h 36"/>
                <a:gd name="T10" fmla="*/ 18 w 38"/>
                <a:gd name="T11" fmla="*/ 11 h 36"/>
                <a:gd name="T12" fmla="*/ 25 w 38"/>
                <a:gd name="T13" fmla="*/ 19 h 36"/>
                <a:gd name="T14" fmla="*/ 26 w 38"/>
                <a:gd name="T15" fmla="*/ 24 h 36"/>
                <a:gd name="T16" fmla="*/ 22 w 38"/>
                <a:gd name="T17" fmla="*/ 23 h 36"/>
                <a:gd name="T18" fmla="*/ 15 w 38"/>
                <a:gd name="T19" fmla="*/ 16 h 36"/>
                <a:gd name="T20" fmla="*/ 8 w 38"/>
                <a:gd name="T21" fmla="*/ 15 h 36"/>
                <a:gd name="T22" fmla="*/ 7 w 38"/>
                <a:gd name="T23" fmla="*/ 22 h 36"/>
                <a:gd name="T24" fmla="*/ 15 w 38"/>
                <a:gd name="T25" fmla="*/ 29 h 36"/>
                <a:gd name="T26" fmla="*/ 16 w 38"/>
                <a:gd name="T27" fmla="*/ 34 h 36"/>
                <a:gd name="T28" fmla="*/ 11 w 38"/>
                <a:gd name="T29" fmla="*/ 33 h 36"/>
                <a:gd name="T30" fmla="*/ 2 w 38"/>
                <a:gd name="T31" fmla="*/ 22 h 36"/>
                <a:gd name="T32" fmla="*/ 1 w 38"/>
                <a:gd name="T33" fmla="*/ 16 h 36"/>
                <a:gd name="T34" fmla="*/ 21 w 38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36">
                  <a:moveTo>
                    <a:pt x="21" y="0"/>
                  </a:moveTo>
                  <a:cubicBezTo>
                    <a:pt x="27" y="2"/>
                    <a:pt x="32" y="7"/>
                    <a:pt x="38" y="12"/>
                  </a:cubicBezTo>
                  <a:cubicBezTo>
                    <a:pt x="37" y="15"/>
                    <a:pt x="36" y="18"/>
                    <a:pt x="32" y="14"/>
                  </a:cubicBezTo>
                  <a:cubicBezTo>
                    <a:pt x="29" y="11"/>
                    <a:pt x="26" y="8"/>
                    <a:pt x="23" y="6"/>
                  </a:cubicBezTo>
                  <a:cubicBezTo>
                    <a:pt x="22" y="4"/>
                    <a:pt x="19" y="3"/>
                    <a:pt x="17" y="5"/>
                  </a:cubicBezTo>
                  <a:cubicBezTo>
                    <a:pt x="15" y="7"/>
                    <a:pt x="16" y="9"/>
                    <a:pt x="18" y="11"/>
                  </a:cubicBezTo>
                  <a:cubicBezTo>
                    <a:pt x="20" y="14"/>
                    <a:pt x="23" y="17"/>
                    <a:pt x="25" y="19"/>
                  </a:cubicBezTo>
                  <a:cubicBezTo>
                    <a:pt x="27" y="21"/>
                    <a:pt x="28" y="22"/>
                    <a:pt x="26" y="24"/>
                  </a:cubicBezTo>
                  <a:cubicBezTo>
                    <a:pt x="25" y="26"/>
                    <a:pt x="23" y="24"/>
                    <a:pt x="22" y="23"/>
                  </a:cubicBezTo>
                  <a:cubicBezTo>
                    <a:pt x="20" y="20"/>
                    <a:pt x="17" y="18"/>
                    <a:pt x="15" y="16"/>
                  </a:cubicBezTo>
                  <a:cubicBezTo>
                    <a:pt x="13" y="13"/>
                    <a:pt x="10" y="13"/>
                    <a:pt x="8" y="15"/>
                  </a:cubicBezTo>
                  <a:cubicBezTo>
                    <a:pt x="5" y="17"/>
                    <a:pt x="6" y="20"/>
                    <a:pt x="7" y="22"/>
                  </a:cubicBezTo>
                  <a:cubicBezTo>
                    <a:pt x="9" y="25"/>
                    <a:pt x="13" y="27"/>
                    <a:pt x="15" y="29"/>
                  </a:cubicBezTo>
                  <a:cubicBezTo>
                    <a:pt x="16" y="30"/>
                    <a:pt x="18" y="32"/>
                    <a:pt x="16" y="34"/>
                  </a:cubicBezTo>
                  <a:cubicBezTo>
                    <a:pt x="15" y="36"/>
                    <a:pt x="13" y="35"/>
                    <a:pt x="11" y="33"/>
                  </a:cubicBezTo>
                  <a:cubicBezTo>
                    <a:pt x="8" y="30"/>
                    <a:pt x="5" y="26"/>
                    <a:pt x="2" y="22"/>
                  </a:cubicBezTo>
                  <a:cubicBezTo>
                    <a:pt x="0" y="20"/>
                    <a:pt x="0" y="17"/>
                    <a:pt x="1" y="16"/>
                  </a:cubicBezTo>
                  <a:cubicBezTo>
                    <a:pt x="7" y="10"/>
                    <a:pt x="10" y="0"/>
                    <a:pt x="21" y="0"/>
                  </a:cubicBezTo>
                  <a:close/>
                </a:path>
              </a:pathLst>
            </a:custGeom>
            <a:solidFill>
              <a:srgbClr val="CF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B551CD57-C7F6-B354-6E29-A038BB5FE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1180"/>
              <a:ext cx="36" cy="34"/>
            </a:xfrm>
            <a:custGeom>
              <a:avLst/>
              <a:gdLst>
                <a:gd name="T0" fmla="*/ 8 w 25"/>
                <a:gd name="T1" fmla="*/ 24 h 24"/>
                <a:gd name="T2" fmla="*/ 6 w 25"/>
                <a:gd name="T3" fmla="*/ 5 h 24"/>
                <a:gd name="T4" fmla="*/ 25 w 25"/>
                <a:gd name="T5" fmla="*/ 9 h 24"/>
                <a:gd name="T6" fmla="*/ 8 w 25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8" y="24"/>
                  </a:moveTo>
                  <a:cubicBezTo>
                    <a:pt x="0" y="17"/>
                    <a:pt x="0" y="11"/>
                    <a:pt x="6" y="5"/>
                  </a:cubicBezTo>
                  <a:cubicBezTo>
                    <a:pt x="11" y="0"/>
                    <a:pt x="18" y="1"/>
                    <a:pt x="25" y="9"/>
                  </a:cubicBezTo>
                  <a:cubicBezTo>
                    <a:pt x="20" y="15"/>
                    <a:pt x="14" y="20"/>
                    <a:pt x="8" y="24"/>
                  </a:cubicBezTo>
                  <a:close/>
                </a:path>
              </a:pathLst>
            </a:custGeom>
            <a:solidFill>
              <a:srgbClr val="7B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DDF3CE38-F7DA-AC8F-8F80-A5A1E9CC9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1143"/>
              <a:ext cx="28" cy="40"/>
            </a:xfrm>
            <a:custGeom>
              <a:avLst/>
              <a:gdLst>
                <a:gd name="T0" fmla="*/ 12 w 20"/>
                <a:gd name="T1" fmla="*/ 28 h 28"/>
                <a:gd name="T2" fmla="*/ 11 w 20"/>
                <a:gd name="T3" fmla="*/ 8 h 28"/>
                <a:gd name="T4" fmla="*/ 20 w 20"/>
                <a:gd name="T5" fmla="*/ 0 h 28"/>
                <a:gd name="T6" fmla="*/ 12 w 20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8">
                  <a:moveTo>
                    <a:pt x="12" y="28"/>
                  </a:moveTo>
                  <a:cubicBezTo>
                    <a:pt x="1" y="20"/>
                    <a:pt x="0" y="15"/>
                    <a:pt x="11" y="8"/>
                  </a:cubicBezTo>
                  <a:cubicBezTo>
                    <a:pt x="15" y="6"/>
                    <a:pt x="14" y="0"/>
                    <a:pt x="20" y="0"/>
                  </a:cubicBezTo>
                  <a:cubicBezTo>
                    <a:pt x="18" y="10"/>
                    <a:pt x="19" y="20"/>
                    <a:pt x="12" y="28"/>
                  </a:cubicBezTo>
                  <a:close/>
                </a:path>
              </a:pathLst>
            </a:custGeom>
            <a:solidFill>
              <a:srgbClr val="836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0C6F4639-85F5-B16C-AA9F-67ACF1029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211"/>
              <a:ext cx="25" cy="30"/>
            </a:xfrm>
            <a:custGeom>
              <a:avLst/>
              <a:gdLst>
                <a:gd name="T0" fmla="*/ 6 w 18"/>
                <a:gd name="T1" fmla="*/ 21 h 21"/>
                <a:gd name="T2" fmla="*/ 0 w 18"/>
                <a:gd name="T3" fmla="*/ 12 h 21"/>
                <a:gd name="T4" fmla="*/ 11 w 18"/>
                <a:gd name="T5" fmla="*/ 1 h 21"/>
                <a:gd name="T6" fmla="*/ 15 w 18"/>
                <a:gd name="T7" fmla="*/ 12 h 21"/>
                <a:gd name="T8" fmla="*/ 6 w 18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6" y="21"/>
                  </a:moveTo>
                  <a:cubicBezTo>
                    <a:pt x="2" y="19"/>
                    <a:pt x="1" y="16"/>
                    <a:pt x="0" y="12"/>
                  </a:cubicBezTo>
                  <a:cubicBezTo>
                    <a:pt x="0" y="7"/>
                    <a:pt x="6" y="0"/>
                    <a:pt x="11" y="1"/>
                  </a:cubicBezTo>
                  <a:cubicBezTo>
                    <a:pt x="18" y="2"/>
                    <a:pt x="15" y="8"/>
                    <a:pt x="15" y="12"/>
                  </a:cubicBezTo>
                  <a:cubicBezTo>
                    <a:pt x="13" y="16"/>
                    <a:pt x="10" y="19"/>
                    <a:pt x="6" y="21"/>
                  </a:cubicBezTo>
                  <a:close/>
                </a:path>
              </a:pathLst>
            </a:custGeom>
            <a:solidFill>
              <a:srgbClr val="886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CB4C90F6-D287-F96B-DC8C-33BDEEE37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867"/>
              <a:ext cx="31" cy="31"/>
            </a:xfrm>
            <a:custGeom>
              <a:avLst/>
              <a:gdLst>
                <a:gd name="T0" fmla="*/ 19 w 22"/>
                <a:gd name="T1" fmla="*/ 8 h 22"/>
                <a:gd name="T2" fmla="*/ 6 w 22"/>
                <a:gd name="T3" fmla="*/ 20 h 22"/>
                <a:gd name="T4" fmla="*/ 2 w 22"/>
                <a:gd name="T5" fmla="*/ 21 h 22"/>
                <a:gd name="T6" fmla="*/ 2 w 22"/>
                <a:gd name="T7" fmla="*/ 17 h 22"/>
                <a:gd name="T8" fmla="*/ 16 w 22"/>
                <a:gd name="T9" fmla="*/ 3 h 22"/>
                <a:gd name="T10" fmla="*/ 22 w 22"/>
                <a:gd name="T11" fmla="*/ 5 h 22"/>
                <a:gd name="T12" fmla="*/ 19 w 22"/>
                <a:gd name="T13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19" y="8"/>
                  </a:moveTo>
                  <a:cubicBezTo>
                    <a:pt x="15" y="12"/>
                    <a:pt x="11" y="16"/>
                    <a:pt x="6" y="20"/>
                  </a:cubicBezTo>
                  <a:cubicBezTo>
                    <a:pt x="5" y="21"/>
                    <a:pt x="4" y="22"/>
                    <a:pt x="2" y="21"/>
                  </a:cubicBezTo>
                  <a:cubicBezTo>
                    <a:pt x="0" y="20"/>
                    <a:pt x="1" y="18"/>
                    <a:pt x="2" y="17"/>
                  </a:cubicBezTo>
                  <a:cubicBezTo>
                    <a:pt x="6" y="12"/>
                    <a:pt x="11" y="7"/>
                    <a:pt x="16" y="3"/>
                  </a:cubicBezTo>
                  <a:cubicBezTo>
                    <a:pt x="18" y="1"/>
                    <a:pt x="22" y="0"/>
                    <a:pt x="22" y="5"/>
                  </a:cubicBezTo>
                  <a:cubicBezTo>
                    <a:pt x="21" y="6"/>
                    <a:pt x="20" y="7"/>
                    <a:pt x="19" y="8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BCFEBB41-1D33-D858-2992-807EFBD18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2192"/>
              <a:ext cx="289" cy="622"/>
            </a:xfrm>
            <a:custGeom>
              <a:avLst/>
              <a:gdLst>
                <a:gd name="T0" fmla="*/ 183 w 205"/>
                <a:gd name="T1" fmla="*/ 329 h 442"/>
                <a:gd name="T2" fmla="*/ 175 w 205"/>
                <a:gd name="T3" fmla="*/ 350 h 442"/>
                <a:gd name="T4" fmla="*/ 171 w 205"/>
                <a:gd name="T5" fmla="*/ 358 h 442"/>
                <a:gd name="T6" fmla="*/ 106 w 205"/>
                <a:gd name="T7" fmla="*/ 439 h 442"/>
                <a:gd name="T8" fmla="*/ 100 w 205"/>
                <a:gd name="T9" fmla="*/ 442 h 442"/>
                <a:gd name="T10" fmla="*/ 66 w 205"/>
                <a:gd name="T11" fmla="*/ 417 h 442"/>
                <a:gd name="T12" fmla="*/ 6 w 205"/>
                <a:gd name="T13" fmla="*/ 310 h 442"/>
                <a:gd name="T14" fmla="*/ 1 w 205"/>
                <a:gd name="T15" fmla="*/ 256 h 442"/>
                <a:gd name="T16" fmla="*/ 42 w 205"/>
                <a:gd name="T17" fmla="*/ 280 h 442"/>
                <a:gd name="T18" fmla="*/ 51 w 205"/>
                <a:gd name="T19" fmla="*/ 278 h 442"/>
                <a:gd name="T20" fmla="*/ 67 w 205"/>
                <a:gd name="T21" fmla="*/ 274 h 442"/>
                <a:gd name="T22" fmla="*/ 74 w 205"/>
                <a:gd name="T23" fmla="*/ 277 h 442"/>
                <a:gd name="T24" fmla="*/ 73 w 205"/>
                <a:gd name="T25" fmla="*/ 258 h 442"/>
                <a:gd name="T26" fmla="*/ 83 w 205"/>
                <a:gd name="T27" fmla="*/ 249 h 442"/>
                <a:gd name="T28" fmla="*/ 84 w 205"/>
                <a:gd name="T29" fmla="*/ 249 h 442"/>
                <a:gd name="T30" fmla="*/ 95 w 205"/>
                <a:gd name="T31" fmla="*/ 248 h 442"/>
                <a:gd name="T32" fmla="*/ 89 w 205"/>
                <a:gd name="T33" fmla="*/ 238 h 442"/>
                <a:gd name="T34" fmla="*/ 22 w 205"/>
                <a:gd name="T35" fmla="*/ 159 h 442"/>
                <a:gd name="T36" fmla="*/ 19 w 205"/>
                <a:gd name="T37" fmla="*/ 150 h 442"/>
                <a:gd name="T38" fmla="*/ 104 w 205"/>
                <a:gd name="T39" fmla="*/ 25 h 442"/>
                <a:gd name="T40" fmla="*/ 158 w 205"/>
                <a:gd name="T41" fmla="*/ 0 h 442"/>
                <a:gd name="T42" fmla="*/ 164 w 205"/>
                <a:gd name="T43" fmla="*/ 9 h 442"/>
                <a:gd name="T44" fmla="*/ 181 w 205"/>
                <a:gd name="T45" fmla="*/ 63 h 442"/>
                <a:gd name="T46" fmla="*/ 193 w 205"/>
                <a:gd name="T47" fmla="*/ 108 h 442"/>
                <a:gd name="T48" fmla="*/ 201 w 205"/>
                <a:gd name="T49" fmla="*/ 157 h 442"/>
                <a:gd name="T50" fmla="*/ 195 w 205"/>
                <a:gd name="T51" fmla="*/ 284 h 442"/>
                <a:gd name="T52" fmla="*/ 186 w 205"/>
                <a:gd name="T53" fmla="*/ 318 h 442"/>
                <a:gd name="T54" fmla="*/ 183 w 205"/>
                <a:gd name="T55" fmla="*/ 32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5" h="442">
                  <a:moveTo>
                    <a:pt x="183" y="329"/>
                  </a:moveTo>
                  <a:cubicBezTo>
                    <a:pt x="181" y="336"/>
                    <a:pt x="178" y="343"/>
                    <a:pt x="175" y="350"/>
                  </a:cubicBezTo>
                  <a:cubicBezTo>
                    <a:pt x="172" y="352"/>
                    <a:pt x="172" y="356"/>
                    <a:pt x="171" y="358"/>
                  </a:cubicBezTo>
                  <a:cubicBezTo>
                    <a:pt x="156" y="391"/>
                    <a:pt x="134" y="418"/>
                    <a:pt x="106" y="439"/>
                  </a:cubicBezTo>
                  <a:cubicBezTo>
                    <a:pt x="104" y="441"/>
                    <a:pt x="102" y="441"/>
                    <a:pt x="100" y="442"/>
                  </a:cubicBezTo>
                  <a:cubicBezTo>
                    <a:pt x="89" y="434"/>
                    <a:pt x="77" y="427"/>
                    <a:pt x="66" y="417"/>
                  </a:cubicBezTo>
                  <a:cubicBezTo>
                    <a:pt x="34" y="388"/>
                    <a:pt x="15" y="352"/>
                    <a:pt x="6" y="310"/>
                  </a:cubicBezTo>
                  <a:cubicBezTo>
                    <a:pt x="3" y="293"/>
                    <a:pt x="0" y="275"/>
                    <a:pt x="1" y="256"/>
                  </a:cubicBezTo>
                  <a:cubicBezTo>
                    <a:pt x="15" y="265"/>
                    <a:pt x="30" y="270"/>
                    <a:pt x="42" y="280"/>
                  </a:cubicBezTo>
                  <a:cubicBezTo>
                    <a:pt x="46" y="284"/>
                    <a:pt x="48" y="283"/>
                    <a:pt x="51" y="278"/>
                  </a:cubicBezTo>
                  <a:cubicBezTo>
                    <a:pt x="57" y="267"/>
                    <a:pt x="57" y="267"/>
                    <a:pt x="67" y="274"/>
                  </a:cubicBezTo>
                  <a:cubicBezTo>
                    <a:pt x="69" y="275"/>
                    <a:pt x="71" y="277"/>
                    <a:pt x="74" y="277"/>
                  </a:cubicBezTo>
                  <a:cubicBezTo>
                    <a:pt x="76" y="270"/>
                    <a:pt x="73" y="264"/>
                    <a:pt x="73" y="258"/>
                  </a:cubicBezTo>
                  <a:cubicBezTo>
                    <a:pt x="73" y="251"/>
                    <a:pt x="75" y="247"/>
                    <a:pt x="83" y="249"/>
                  </a:cubicBezTo>
                  <a:cubicBezTo>
                    <a:pt x="83" y="249"/>
                    <a:pt x="84" y="249"/>
                    <a:pt x="84" y="249"/>
                  </a:cubicBezTo>
                  <a:cubicBezTo>
                    <a:pt x="88" y="249"/>
                    <a:pt x="93" y="252"/>
                    <a:pt x="95" y="248"/>
                  </a:cubicBezTo>
                  <a:cubicBezTo>
                    <a:pt x="98" y="244"/>
                    <a:pt x="92" y="241"/>
                    <a:pt x="89" y="238"/>
                  </a:cubicBezTo>
                  <a:cubicBezTo>
                    <a:pt x="67" y="212"/>
                    <a:pt x="44" y="185"/>
                    <a:pt x="22" y="159"/>
                  </a:cubicBezTo>
                  <a:cubicBezTo>
                    <a:pt x="20" y="156"/>
                    <a:pt x="18" y="154"/>
                    <a:pt x="19" y="150"/>
                  </a:cubicBezTo>
                  <a:cubicBezTo>
                    <a:pt x="37" y="101"/>
                    <a:pt x="62" y="58"/>
                    <a:pt x="104" y="25"/>
                  </a:cubicBezTo>
                  <a:cubicBezTo>
                    <a:pt x="120" y="13"/>
                    <a:pt x="138" y="3"/>
                    <a:pt x="158" y="0"/>
                  </a:cubicBezTo>
                  <a:cubicBezTo>
                    <a:pt x="163" y="1"/>
                    <a:pt x="162" y="6"/>
                    <a:pt x="164" y="9"/>
                  </a:cubicBezTo>
                  <a:cubicBezTo>
                    <a:pt x="170" y="27"/>
                    <a:pt x="175" y="45"/>
                    <a:pt x="181" y="63"/>
                  </a:cubicBezTo>
                  <a:cubicBezTo>
                    <a:pt x="185" y="78"/>
                    <a:pt x="190" y="92"/>
                    <a:pt x="193" y="108"/>
                  </a:cubicBezTo>
                  <a:cubicBezTo>
                    <a:pt x="197" y="124"/>
                    <a:pt x="199" y="140"/>
                    <a:pt x="201" y="157"/>
                  </a:cubicBezTo>
                  <a:cubicBezTo>
                    <a:pt x="205" y="199"/>
                    <a:pt x="202" y="242"/>
                    <a:pt x="195" y="284"/>
                  </a:cubicBezTo>
                  <a:cubicBezTo>
                    <a:pt x="193" y="295"/>
                    <a:pt x="190" y="307"/>
                    <a:pt x="186" y="318"/>
                  </a:cubicBezTo>
                  <a:cubicBezTo>
                    <a:pt x="184" y="321"/>
                    <a:pt x="183" y="325"/>
                    <a:pt x="183" y="329"/>
                  </a:cubicBezTo>
                  <a:close/>
                </a:path>
              </a:pathLst>
            </a:custGeom>
            <a:solidFill>
              <a:srgbClr val="AAB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2B3931B6-AC67-1458-9489-D3E58789D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036"/>
              <a:ext cx="231" cy="304"/>
            </a:xfrm>
            <a:custGeom>
              <a:avLst/>
              <a:gdLst>
                <a:gd name="T0" fmla="*/ 164 w 164"/>
                <a:gd name="T1" fmla="*/ 13 h 216"/>
                <a:gd name="T2" fmla="*/ 99 w 164"/>
                <a:gd name="T3" fmla="*/ 187 h 216"/>
                <a:gd name="T4" fmla="*/ 89 w 164"/>
                <a:gd name="T5" fmla="*/ 215 h 216"/>
                <a:gd name="T6" fmla="*/ 72 w 164"/>
                <a:gd name="T7" fmla="*/ 211 h 216"/>
                <a:gd name="T8" fmla="*/ 9 w 164"/>
                <a:gd name="T9" fmla="*/ 182 h 216"/>
                <a:gd name="T10" fmla="*/ 0 w 164"/>
                <a:gd name="T11" fmla="*/ 170 h 216"/>
                <a:gd name="T12" fmla="*/ 17 w 164"/>
                <a:gd name="T13" fmla="*/ 122 h 216"/>
                <a:gd name="T14" fmla="*/ 55 w 164"/>
                <a:gd name="T15" fmla="*/ 21 h 216"/>
                <a:gd name="T16" fmla="*/ 59 w 164"/>
                <a:gd name="T17" fmla="*/ 13 h 216"/>
                <a:gd name="T18" fmla="*/ 122 w 164"/>
                <a:gd name="T19" fmla="*/ 6 h 216"/>
                <a:gd name="T20" fmla="*/ 143 w 164"/>
                <a:gd name="T21" fmla="*/ 1 h 216"/>
                <a:gd name="T22" fmla="*/ 164 w 164"/>
                <a:gd name="T23" fmla="*/ 1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16">
                  <a:moveTo>
                    <a:pt x="164" y="13"/>
                  </a:moveTo>
                  <a:cubicBezTo>
                    <a:pt x="142" y="71"/>
                    <a:pt x="121" y="129"/>
                    <a:pt x="99" y="187"/>
                  </a:cubicBezTo>
                  <a:cubicBezTo>
                    <a:pt x="95" y="196"/>
                    <a:pt x="90" y="205"/>
                    <a:pt x="89" y="215"/>
                  </a:cubicBezTo>
                  <a:cubicBezTo>
                    <a:pt x="83" y="216"/>
                    <a:pt x="77" y="213"/>
                    <a:pt x="72" y="211"/>
                  </a:cubicBezTo>
                  <a:cubicBezTo>
                    <a:pt x="50" y="203"/>
                    <a:pt x="30" y="192"/>
                    <a:pt x="9" y="182"/>
                  </a:cubicBezTo>
                  <a:cubicBezTo>
                    <a:pt x="2" y="180"/>
                    <a:pt x="1" y="175"/>
                    <a:pt x="0" y="170"/>
                  </a:cubicBezTo>
                  <a:cubicBezTo>
                    <a:pt x="4" y="153"/>
                    <a:pt x="10" y="137"/>
                    <a:pt x="17" y="122"/>
                  </a:cubicBezTo>
                  <a:cubicBezTo>
                    <a:pt x="29" y="88"/>
                    <a:pt x="42" y="55"/>
                    <a:pt x="55" y="21"/>
                  </a:cubicBezTo>
                  <a:cubicBezTo>
                    <a:pt x="56" y="18"/>
                    <a:pt x="57" y="16"/>
                    <a:pt x="59" y="13"/>
                  </a:cubicBezTo>
                  <a:cubicBezTo>
                    <a:pt x="80" y="14"/>
                    <a:pt x="101" y="9"/>
                    <a:pt x="122" y="6"/>
                  </a:cubicBezTo>
                  <a:cubicBezTo>
                    <a:pt x="129" y="5"/>
                    <a:pt x="135" y="0"/>
                    <a:pt x="143" y="1"/>
                  </a:cubicBezTo>
                  <a:cubicBezTo>
                    <a:pt x="151" y="3"/>
                    <a:pt x="159" y="5"/>
                    <a:pt x="164" y="13"/>
                  </a:cubicBezTo>
                  <a:close/>
                </a:path>
              </a:pathLst>
            </a:custGeom>
            <a:solidFill>
              <a:srgbClr val="A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7D61D60E-7563-0899-8EBB-D752F6B4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802"/>
              <a:ext cx="158" cy="149"/>
            </a:xfrm>
            <a:custGeom>
              <a:avLst/>
              <a:gdLst>
                <a:gd name="T0" fmla="*/ 14 w 112"/>
                <a:gd name="T1" fmla="*/ 13 h 106"/>
                <a:gd name="T2" fmla="*/ 19 w 112"/>
                <a:gd name="T3" fmla="*/ 14 h 106"/>
                <a:gd name="T4" fmla="*/ 39 w 112"/>
                <a:gd name="T5" fmla="*/ 12 h 106"/>
                <a:gd name="T6" fmla="*/ 88 w 112"/>
                <a:gd name="T7" fmla="*/ 8 h 106"/>
                <a:gd name="T8" fmla="*/ 99 w 112"/>
                <a:gd name="T9" fmla="*/ 32 h 106"/>
                <a:gd name="T10" fmla="*/ 92 w 112"/>
                <a:gd name="T11" fmla="*/ 86 h 106"/>
                <a:gd name="T12" fmla="*/ 15 w 112"/>
                <a:gd name="T13" fmla="*/ 79 h 106"/>
                <a:gd name="T14" fmla="*/ 7 w 112"/>
                <a:gd name="T15" fmla="*/ 27 h 106"/>
                <a:gd name="T16" fmla="*/ 11 w 112"/>
                <a:gd name="T17" fmla="*/ 15 h 106"/>
                <a:gd name="T18" fmla="*/ 14 w 112"/>
                <a:gd name="T19" fmla="*/ 1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06">
                  <a:moveTo>
                    <a:pt x="14" y="13"/>
                  </a:moveTo>
                  <a:cubicBezTo>
                    <a:pt x="16" y="13"/>
                    <a:pt x="17" y="13"/>
                    <a:pt x="19" y="14"/>
                  </a:cubicBezTo>
                  <a:cubicBezTo>
                    <a:pt x="26" y="17"/>
                    <a:pt x="32" y="17"/>
                    <a:pt x="39" y="12"/>
                  </a:cubicBezTo>
                  <a:cubicBezTo>
                    <a:pt x="54" y="0"/>
                    <a:pt x="71" y="0"/>
                    <a:pt x="88" y="8"/>
                  </a:cubicBezTo>
                  <a:cubicBezTo>
                    <a:pt x="90" y="17"/>
                    <a:pt x="93" y="24"/>
                    <a:pt x="99" y="32"/>
                  </a:cubicBezTo>
                  <a:cubicBezTo>
                    <a:pt x="112" y="49"/>
                    <a:pt x="108" y="71"/>
                    <a:pt x="92" y="86"/>
                  </a:cubicBezTo>
                  <a:cubicBezTo>
                    <a:pt x="70" y="106"/>
                    <a:pt x="33" y="104"/>
                    <a:pt x="15" y="79"/>
                  </a:cubicBezTo>
                  <a:cubicBezTo>
                    <a:pt x="3" y="63"/>
                    <a:pt x="0" y="45"/>
                    <a:pt x="7" y="27"/>
                  </a:cubicBezTo>
                  <a:cubicBezTo>
                    <a:pt x="8" y="23"/>
                    <a:pt x="10" y="19"/>
                    <a:pt x="11" y="15"/>
                  </a:cubicBezTo>
                  <a:cubicBezTo>
                    <a:pt x="12" y="14"/>
                    <a:pt x="13" y="13"/>
                    <a:pt x="14" y="13"/>
                  </a:cubicBezTo>
                  <a:close/>
                </a:path>
              </a:pathLst>
            </a:custGeom>
            <a:solidFill>
              <a:srgbClr val="4E7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7FE71472-B4F5-77CF-CE94-6DE0ABE76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942"/>
              <a:ext cx="166" cy="71"/>
            </a:xfrm>
            <a:custGeom>
              <a:avLst/>
              <a:gdLst>
                <a:gd name="T0" fmla="*/ 3 w 118"/>
                <a:gd name="T1" fmla="*/ 50 h 51"/>
                <a:gd name="T2" fmla="*/ 1 w 118"/>
                <a:gd name="T3" fmla="*/ 40 h 51"/>
                <a:gd name="T4" fmla="*/ 12 w 118"/>
                <a:gd name="T5" fmla="*/ 13 h 51"/>
                <a:gd name="T6" fmla="*/ 95 w 118"/>
                <a:gd name="T7" fmla="*/ 4 h 51"/>
                <a:gd name="T8" fmla="*/ 109 w 118"/>
                <a:gd name="T9" fmla="*/ 1 h 51"/>
                <a:gd name="T10" fmla="*/ 118 w 118"/>
                <a:gd name="T11" fmla="*/ 6 h 51"/>
                <a:gd name="T12" fmla="*/ 107 w 118"/>
                <a:gd name="T13" fmla="*/ 36 h 51"/>
                <a:gd name="T14" fmla="*/ 105 w 118"/>
                <a:gd name="T15" fmla="*/ 44 h 51"/>
                <a:gd name="T16" fmla="*/ 64 w 118"/>
                <a:gd name="T17" fmla="*/ 45 h 51"/>
                <a:gd name="T18" fmla="*/ 47 w 118"/>
                <a:gd name="T19" fmla="*/ 45 h 51"/>
                <a:gd name="T20" fmla="*/ 35 w 118"/>
                <a:gd name="T21" fmla="*/ 32 h 51"/>
                <a:gd name="T22" fmla="*/ 12 w 118"/>
                <a:gd name="T23" fmla="*/ 49 h 51"/>
                <a:gd name="T24" fmla="*/ 3 w 118"/>
                <a:gd name="T25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51">
                  <a:moveTo>
                    <a:pt x="3" y="50"/>
                  </a:moveTo>
                  <a:cubicBezTo>
                    <a:pt x="0" y="47"/>
                    <a:pt x="0" y="44"/>
                    <a:pt x="1" y="40"/>
                  </a:cubicBezTo>
                  <a:cubicBezTo>
                    <a:pt x="5" y="31"/>
                    <a:pt x="8" y="22"/>
                    <a:pt x="12" y="13"/>
                  </a:cubicBezTo>
                  <a:cubicBezTo>
                    <a:pt x="40" y="11"/>
                    <a:pt x="68" y="10"/>
                    <a:pt x="95" y="4"/>
                  </a:cubicBezTo>
                  <a:cubicBezTo>
                    <a:pt x="100" y="3"/>
                    <a:pt x="104" y="0"/>
                    <a:pt x="109" y="1"/>
                  </a:cubicBezTo>
                  <a:cubicBezTo>
                    <a:pt x="111" y="4"/>
                    <a:pt x="116" y="3"/>
                    <a:pt x="118" y="6"/>
                  </a:cubicBezTo>
                  <a:cubicBezTo>
                    <a:pt x="114" y="16"/>
                    <a:pt x="111" y="26"/>
                    <a:pt x="107" y="36"/>
                  </a:cubicBezTo>
                  <a:cubicBezTo>
                    <a:pt x="106" y="39"/>
                    <a:pt x="104" y="41"/>
                    <a:pt x="105" y="44"/>
                  </a:cubicBezTo>
                  <a:cubicBezTo>
                    <a:pt x="91" y="41"/>
                    <a:pt x="78" y="45"/>
                    <a:pt x="64" y="45"/>
                  </a:cubicBezTo>
                  <a:cubicBezTo>
                    <a:pt x="58" y="45"/>
                    <a:pt x="53" y="47"/>
                    <a:pt x="47" y="45"/>
                  </a:cubicBezTo>
                  <a:cubicBezTo>
                    <a:pt x="41" y="43"/>
                    <a:pt x="39" y="37"/>
                    <a:pt x="35" y="32"/>
                  </a:cubicBezTo>
                  <a:cubicBezTo>
                    <a:pt x="27" y="38"/>
                    <a:pt x="21" y="46"/>
                    <a:pt x="12" y="49"/>
                  </a:cubicBezTo>
                  <a:cubicBezTo>
                    <a:pt x="9" y="51"/>
                    <a:pt x="6" y="49"/>
                    <a:pt x="3" y="50"/>
                  </a:cubicBezTo>
                  <a:close/>
                </a:path>
              </a:pathLst>
            </a:custGeom>
            <a:solidFill>
              <a:srgbClr val="522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CD924C1D-C1A0-A95F-5113-B30E7C48C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1905"/>
              <a:ext cx="101" cy="93"/>
            </a:xfrm>
            <a:custGeom>
              <a:avLst/>
              <a:gdLst>
                <a:gd name="T0" fmla="*/ 36 w 72"/>
                <a:gd name="T1" fmla="*/ 0 h 66"/>
                <a:gd name="T2" fmla="*/ 37 w 72"/>
                <a:gd name="T3" fmla="*/ 0 h 66"/>
                <a:gd name="T4" fmla="*/ 62 w 72"/>
                <a:gd name="T5" fmla="*/ 39 h 66"/>
                <a:gd name="T6" fmla="*/ 20 w 72"/>
                <a:gd name="T7" fmla="*/ 59 h 66"/>
                <a:gd name="T8" fmla="*/ 3 w 72"/>
                <a:gd name="T9" fmla="*/ 24 h 66"/>
                <a:gd name="T10" fmla="*/ 36 w 72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66">
                  <a:moveTo>
                    <a:pt x="36" y="0"/>
                  </a:moveTo>
                  <a:cubicBezTo>
                    <a:pt x="36" y="0"/>
                    <a:pt x="36" y="0"/>
                    <a:pt x="37" y="0"/>
                  </a:cubicBezTo>
                  <a:cubicBezTo>
                    <a:pt x="64" y="0"/>
                    <a:pt x="72" y="14"/>
                    <a:pt x="62" y="39"/>
                  </a:cubicBezTo>
                  <a:cubicBezTo>
                    <a:pt x="54" y="58"/>
                    <a:pt x="36" y="66"/>
                    <a:pt x="20" y="59"/>
                  </a:cubicBezTo>
                  <a:cubicBezTo>
                    <a:pt x="7" y="53"/>
                    <a:pt x="0" y="40"/>
                    <a:pt x="3" y="24"/>
                  </a:cubicBezTo>
                  <a:cubicBezTo>
                    <a:pt x="6" y="9"/>
                    <a:pt x="19" y="0"/>
                    <a:pt x="36" y="0"/>
                  </a:cubicBezTo>
                  <a:close/>
                </a:path>
              </a:pathLst>
            </a:custGeom>
            <a:solidFill>
              <a:srgbClr val="F5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CE2E7772-5E96-23A3-72D5-802EF0B8D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526"/>
              <a:ext cx="159" cy="124"/>
            </a:xfrm>
            <a:custGeom>
              <a:avLst/>
              <a:gdLst>
                <a:gd name="T0" fmla="*/ 83 w 113"/>
                <a:gd name="T1" fmla="*/ 24 h 88"/>
                <a:gd name="T2" fmla="*/ 89 w 113"/>
                <a:gd name="T3" fmla="*/ 17 h 88"/>
                <a:gd name="T4" fmla="*/ 65 w 113"/>
                <a:gd name="T5" fmla="*/ 1 h 88"/>
                <a:gd name="T6" fmla="*/ 99 w 113"/>
                <a:gd name="T7" fmla="*/ 60 h 88"/>
                <a:gd name="T8" fmla="*/ 51 w 113"/>
                <a:gd name="T9" fmla="*/ 86 h 88"/>
                <a:gd name="T10" fmla="*/ 6 w 113"/>
                <a:gd name="T11" fmla="*/ 56 h 88"/>
                <a:gd name="T12" fmla="*/ 5 w 113"/>
                <a:gd name="T13" fmla="*/ 54 h 88"/>
                <a:gd name="T14" fmla="*/ 4 w 113"/>
                <a:gd name="T15" fmla="*/ 57 h 88"/>
                <a:gd name="T16" fmla="*/ 0 w 113"/>
                <a:gd name="T17" fmla="*/ 34 h 88"/>
                <a:gd name="T18" fmla="*/ 21 w 113"/>
                <a:gd name="T19" fmla="*/ 45 h 88"/>
                <a:gd name="T20" fmla="*/ 36 w 113"/>
                <a:gd name="T21" fmla="*/ 63 h 88"/>
                <a:gd name="T22" fmla="*/ 81 w 113"/>
                <a:gd name="T23" fmla="*/ 58 h 88"/>
                <a:gd name="T24" fmla="*/ 85 w 113"/>
                <a:gd name="T25" fmla="*/ 33 h 88"/>
                <a:gd name="T26" fmla="*/ 83 w 113"/>
                <a:gd name="T2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88">
                  <a:moveTo>
                    <a:pt x="83" y="24"/>
                  </a:moveTo>
                  <a:cubicBezTo>
                    <a:pt x="85" y="22"/>
                    <a:pt x="87" y="20"/>
                    <a:pt x="89" y="17"/>
                  </a:cubicBezTo>
                  <a:cubicBezTo>
                    <a:pt x="81" y="12"/>
                    <a:pt x="73" y="7"/>
                    <a:pt x="65" y="1"/>
                  </a:cubicBezTo>
                  <a:cubicBezTo>
                    <a:pt x="94" y="0"/>
                    <a:pt x="113" y="35"/>
                    <a:pt x="99" y="60"/>
                  </a:cubicBezTo>
                  <a:cubicBezTo>
                    <a:pt x="89" y="78"/>
                    <a:pt x="72" y="88"/>
                    <a:pt x="51" y="86"/>
                  </a:cubicBezTo>
                  <a:cubicBezTo>
                    <a:pt x="30" y="85"/>
                    <a:pt x="15" y="76"/>
                    <a:pt x="6" y="56"/>
                  </a:cubicBezTo>
                  <a:cubicBezTo>
                    <a:pt x="6" y="56"/>
                    <a:pt x="6" y="55"/>
                    <a:pt x="5" y="54"/>
                  </a:cubicBezTo>
                  <a:cubicBezTo>
                    <a:pt x="5" y="55"/>
                    <a:pt x="5" y="56"/>
                    <a:pt x="4" y="57"/>
                  </a:cubicBezTo>
                  <a:cubicBezTo>
                    <a:pt x="1" y="50"/>
                    <a:pt x="2" y="42"/>
                    <a:pt x="0" y="34"/>
                  </a:cubicBezTo>
                  <a:cubicBezTo>
                    <a:pt x="8" y="37"/>
                    <a:pt x="15" y="41"/>
                    <a:pt x="21" y="45"/>
                  </a:cubicBezTo>
                  <a:cubicBezTo>
                    <a:pt x="27" y="50"/>
                    <a:pt x="30" y="58"/>
                    <a:pt x="36" y="63"/>
                  </a:cubicBezTo>
                  <a:cubicBezTo>
                    <a:pt x="49" y="73"/>
                    <a:pt x="71" y="71"/>
                    <a:pt x="81" y="58"/>
                  </a:cubicBezTo>
                  <a:cubicBezTo>
                    <a:pt x="87" y="50"/>
                    <a:pt x="87" y="42"/>
                    <a:pt x="85" y="33"/>
                  </a:cubicBezTo>
                  <a:cubicBezTo>
                    <a:pt x="85" y="30"/>
                    <a:pt x="83" y="27"/>
                    <a:pt x="83" y="24"/>
                  </a:cubicBezTo>
                  <a:close/>
                </a:path>
              </a:pathLst>
            </a:custGeom>
            <a:solidFill>
              <a:srgbClr val="4E7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14B5E71C-A172-6354-C604-12600B2D1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2488"/>
              <a:ext cx="119" cy="143"/>
            </a:xfrm>
            <a:custGeom>
              <a:avLst/>
              <a:gdLst>
                <a:gd name="T0" fmla="*/ 6 w 85"/>
                <a:gd name="T1" fmla="*/ 19 h 102"/>
                <a:gd name="T2" fmla="*/ 0 w 85"/>
                <a:gd name="T3" fmla="*/ 15 h 102"/>
                <a:gd name="T4" fmla="*/ 24 w 85"/>
                <a:gd name="T5" fmla="*/ 0 h 102"/>
                <a:gd name="T6" fmla="*/ 74 w 85"/>
                <a:gd name="T7" fmla="*/ 32 h 102"/>
                <a:gd name="T8" fmla="*/ 66 w 85"/>
                <a:gd name="T9" fmla="*/ 98 h 102"/>
                <a:gd name="T10" fmla="*/ 61 w 85"/>
                <a:gd name="T11" fmla="*/ 101 h 102"/>
                <a:gd name="T12" fmla="*/ 61 w 85"/>
                <a:gd name="T13" fmla="*/ 94 h 102"/>
                <a:gd name="T14" fmla="*/ 67 w 85"/>
                <a:gd name="T15" fmla="*/ 79 h 102"/>
                <a:gd name="T16" fmla="*/ 57 w 85"/>
                <a:gd name="T17" fmla="*/ 32 h 102"/>
                <a:gd name="T18" fmla="*/ 11 w 85"/>
                <a:gd name="T19" fmla="*/ 17 h 102"/>
                <a:gd name="T20" fmla="*/ 6 w 85"/>
                <a:gd name="T2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02">
                  <a:moveTo>
                    <a:pt x="6" y="19"/>
                  </a:moveTo>
                  <a:cubicBezTo>
                    <a:pt x="4" y="18"/>
                    <a:pt x="2" y="17"/>
                    <a:pt x="0" y="15"/>
                  </a:cubicBezTo>
                  <a:cubicBezTo>
                    <a:pt x="8" y="9"/>
                    <a:pt x="16" y="4"/>
                    <a:pt x="24" y="0"/>
                  </a:cubicBezTo>
                  <a:cubicBezTo>
                    <a:pt x="47" y="1"/>
                    <a:pt x="63" y="12"/>
                    <a:pt x="74" y="32"/>
                  </a:cubicBezTo>
                  <a:cubicBezTo>
                    <a:pt x="85" y="54"/>
                    <a:pt x="84" y="80"/>
                    <a:pt x="66" y="98"/>
                  </a:cubicBezTo>
                  <a:cubicBezTo>
                    <a:pt x="65" y="99"/>
                    <a:pt x="63" y="102"/>
                    <a:pt x="61" y="101"/>
                  </a:cubicBezTo>
                  <a:cubicBezTo>
                    <a:pt x="58" y="99"/>
                    <a:pt x="60" y="97"/>
                    <a:pt x="61" y="94"/>
                  </a:cubicBezTo>
                  <a:cubicBezTo>
                    <a:pt x="63" y="89"/>
                    <a:pt x="65" y="84"/>
                    <a:pt x="67" y="79"/>
                  </a:cubicBezTo>
                  <a:cubicBezTo>
                    <a:pt x="73" y="61"/>
                    <a:pt x="69" y="45"/>
                    <a:pt x="57" y="32"/>
                  </a:cubicBezTo>
                  <a:cubicBezTo>
                    <a:pt x="44" y="18"/>
                    <a:pt x="28" y="15"/>
                    <a:pt x="11" y="17"/>
                  </a:cubicBezTo>
                  <a:cubicBezTo>
                    <a:pt x="9" y="17"/>
                    <a:pt x="8" y="18"/>
                    <a:pt x="6" y="19"/>
                  </a:cubicBezTo>
                  <a:close/>
                </a:path>
              </a:pathLst>
            </a:custGeom>
            <a:solidFill>
              <a:srgbClr val="4E7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A9DC0B98-A9D6-C0B8-49EF-36135F129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1725"/>
              <a:ext cx="96" cy="84"/>
            </a:xfrm>
            <a:custGeom>
              <a:avLst/>
              <a:gdLst>
                <a:gd name="T0" fmla="*/ 10 w 68"/>
                <a:gd name="T1" fmla="*/ 14 h 60"/>
                <a:gd name="T2" fmla="*/ 24 w 68"/>
                <a:gd name="T3" fmla="*/ 4 h 60"/>
                <a:gd name="T4" fmla="*/ 39 w 68"/>
                <a:gd name="T5" fmla="*/ 4 h 60"/>
                <a:gd name="T6" fmla="*/ 47 w 68"/>
                <a:gd name="T7" fmla="*/ 52 h 60"/>
                <a:gd name="T8" fmla="*/ 10 w 68"/>
                <a:gd name="T9" fmla="*/ 47 h 60"/>
                <a:gd name="T10" fmla="*/ 10 w 68"/>
                <a:gd name="T11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0">
                  <a:moveTo>
                    <a:pt x="10" y="14"/>
                  </a:moveTo>
                  <a:cubicBezTo>
                    <a:pt x="13" y="9"/>
                    <a:pt x="18" y="6"/>
                    <a:pt x="24" y="4"/>
                  </a:cubicBezTo>
                  <a:cubicBezTo>
                    <a:pt x="29" y="0"/>
                    <a:pt x="34" y="0"/>
                    <a:pt x="39" y="4"/>
                  </a:cubicBezTo>
                  <a:cubicBezTo>
                    <a:pt x="58" y="9"/>
                    <a:pt x="68" y="36"/>
                    <a:pt x="47" y="52"/>
                  </a:cubicBezTo>
                  <a:cubicBezTo>
                    <a:pt x="36" y="60"/>
                    <a:pt x="23" y="58"/>
                    <a:pt x="10" y="47"/>
                  </a:cubicBezTo>
                  <a:cubicBezTo>
                    <a:pt x="0" y="39"/>
                    <a:pt x="0" y="24"/>
                    <a:pt x="10" y="14"/>
                  </a:cubicBezTo>
                  <a:close/>
                </a:path>
              </a:pathLst>
            </a:custGeom>
            <a:solidFill>
              <a:srgbClr val="FA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D04CF3B3-5EC2-2732-1075-40D37CE7C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982"/>
              <a:ext cx="50" cy="29"/>
            </a:xfrm>
            <a:custGeom>
              <a:avLst/>
              <a:gdLst>
                <a:gd name="T0" fmla="*/ 0 w 35"/>
                <a:gd name="T1" fmla="*/ 20 h 20"/>
                <a:gd name="T2" fmla="*/ 20 w 35"/>
                <a:gd name="T3" fmla="*/ 3 h 20"/>
                <a:gd name="T4" fmla="*/ 26 w 35"/>
                <a:gd name="T5" fmla="*/ 4 h 20"/>
                <a:gd name="T6" fmla="*/ 35 w 35"/>
                <a:gd name="T7" fmla="*/ 16 h 20"/>
                <a:gd name="T8" fmla="*/ 0 w 3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0" y="20"/>
                  </a:moveTo>
                  <a:cubicBezTo>
                    <a:pt x="7" y="15"/>
                    <a:pt x="14" y="9"/>
                    <a:pt x="20" y="3"/>
                  </a:cubicBezTo>
                  <a:cubicBezTo>
                    <a:pt x="23" y="0"/>
                    <a:pt x="24" y="2"/>
                    <a:pt x="26" y="4"/>
                  </a:cubicBezTo>
                  <a:cubicBezTo>
                    <a:pt x="29" y="8"/>
                    <a:pt x="32" y="12"/>
                    <a:pt x="35" y="16"/>
                  </a:cubicBezTo>
                  <a:cubicBezTo>
                    <a:pt x="24" y="20"/>
                    <a:pt x="12" y="18"/>
                    <a:pt x="0" y="20"/>
                  </a:cubicBezTo>
                  <a:close/>
                </a:path>
              </a:pathLst>
            </a:custGeom>
            <a:solidFill>
              <a:srgbClr val="EFE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E0DBD825-AC42-0EAA-861C-045D7CAD7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2023"/>
              <a:ext cx="42" cy="31"/>
            </a:xfrm>
            <a:custGeom>
              <a:avLst/>
              <a:gdLst>
                <a:gd name="T0" fmla="*/ 21 w 30"/>
                <a:gd name="T1" fmla="*/ 22 h 22"/>
                <a:gd name="T2" fmla="*/ 0 w 30"/>
                <a:gd name="T3" fmla="*/ 10 h 22"/>
                <a:gd name="T4" fmla="*/ 30 w 30"/>
                <a:gd name="T5" fmla="*/ 0 h 22"/>
                <a:gd name="T6" fmla="*/ 21 w 30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">
                  <a:moveTo>
                    <a:pt x="21" y="22"/>
                  </a:moveTo>
                  <a:cubicBezTo>
                    <a:pt x="14" y="18"/>
                    <a:pt x="7" y="14"/>
                    <a:pt x="0" y="10"/>
                  </a:cubicBezTo>
                  <a:cubicBezTo>
                    <a:pt x="10" y="7"/>
                    <a:pt x="20" y="3"/>
                    <a:pt x="30" y="0"/>
                  </a:cubicBezTo>
                  <a:cubicBezTo>
                    <a:pt x="27" y="7"/>
                    <a:pt x="24" y="14"/>
                    <a:pt x="21" y="22"/>
                  </a:cubicBezTo>
                  <a:close/>
                </a:path>
              </a:pathLst>
            </a:custGeom>
            <a:solidFill>
              <a:srgbClr val="462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C593AEAA-383E-1115-4A8E-EC66A28FB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1745"/>
              <a:ext cx="27" cy="52"/>
            </a:xfrm>
            <a:custGeom>
              <a:avLst/>
              <a:gdLst>
                <a:gd name="T0" fmla="*/ 19 w 19"/>
                <a:gd name="T1" fmla="*/ 0 h 37"/>
                <a:gd name="T2" fmla="*/ 19 w 19"/>
                <a:gd name="T3" fmla="*/ 33 h 37"/>
                <a:gd name="T4" fmla="*/ 13 w 19"/>
                <a:gd name="T5" fmla="*/ 33 h 37"/>
                <a:gd name="T6" fmla="*/ 2 w 19"/>
                <a:gd name="T7" fmla="*/ 20 h 37"/>
                <a:gd name="T8" fmla="*/ 1 w 19"/>
                <a:gd name="T9" fmla="*/ 13 h 37"/>
                <a:gd name="T10" fmla="*/ 13 w 19"/>
                <a:gd name="T11" fmla="*/ 4 h 37"/>
                <a:gd name="T12" fmla="*/ 19 w 19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7">
                  <a:moveTo>
                    <a:pt x="19" y="0"/>
                  </a:moveTo>
                  <a:cubicBezTo>
                    <a:pt x="11" y="11"/>
                    <a:pt x="13" y="22"/>
                    <a:pt x="19" y="33"/>
                  </a:cubicBezTo>
                  <a:cubicBezTo>
                    <a:pt x="17" y="37"/>
                    <a:pt x="15" y="35"/>
                    <a:pt x="13" y="33"/>
                  </a:cubicBezTo>
                  <a:cubicBezTo>
                    <a:pt x="8" y="29"/>
                    <a:pt x="5" y="25"/>
                    <a:pt x="2" y="20"/>
                  </a:cubicBezTo>
                  <a:cubicBezTo>
                    <a:pt x="0" y="18"/>
                    <a:pt x="1" y="16"/>
                    <a:pt x="1" y="13"/>
                  </a:cubicBezTo>
                  <a:cubicBezTo>
                    <a:pt x="6" y="12"/>
                    <a:pt x="10" y="8"/>
                    <a:pt x="13" y="4"/>
                  </a:cubicBezTo>
                  <a:cubicBezTo>
                    <a:pt x="14" y="2"/>
                    <a:pt x="15" y="0"/>
                    <a:pt x="19" y="0"/>
                  </a:cubicBezTo>
                  <a:close/>
                </a:path>
              </a:pathLst>
            </a:custGeom>
            <a:solidFill>
              <a:srgbClr val="7E9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0E87AD18-4A12-2454-0338-379D8B1F4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1711"/>
              <a:ext cx="22" cy="19"/>
            </a:xfrm>
            <a:custGeom>
              <a:avLst/>
              <a:gdLst>
                <a:gd name="T0" fmla="*/ 15 w 16"/>
                <a:gd name="T1" fmla="*/ 14 h 14"/>
                <a:gd name="T2" fmla="*/ 0 w 16"/>
                <a:gd name="T3" fmla="*/ 14 h 14"/>
                <a:gd name="T4" fmla="*/ 1 w 16"/>
                <a:gd name="T5" fmla="*/ 8 h 14"/>
                <a:gd name="T6" fmla="*/ 11 w 16"/>
                <a:gd name="T7" fmla="*/ 1 h 14"/>
                <a:gd name="T8" fmla="*/ 15 w 16"/>
                <a:gd name="T9" fmla="*/ 10 h 14"/>
                <a:gd name="T10" fmla="*/ 15 w 1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15" y="14"/>
                  </a:moveTo>
                  <a:cubicBezTo>
                    <a:pt x="10" y="13"/>
                    <a:pt x="5" y="13"/>
                    <a:pt x="0" y="14"/>
                  </a:cubicBezTo>
                  <a:cubicBezTo>
                    <a:pt x="0" y="12"/>
                    <a:pt x="0" y="9"/>
                    <a:pt x="1" y="8"/>
                  </a:cubicBezTo>
                  <a:cubicBezTo>
                    <a:pt x="3" y="4"/>
                    <a:pt x="6" y="0"/>
                    <a:pt x="11" y="1"/>
                  </a:cubicBezTo>
                  <a:cubicBezTo>
                    <a:pt x="16" y="2"/>
                    <a:pt x="14" y="7"/>
                    <a:pt x="15" y="10"/>
                  </a:cubicBezTo>
                  <a:cubicBezTo>
                    <a:pt x="15" y="12"/>
                    <a:pt x="15" y="13"/>
                    <a:pt x="15" y="14"/>
                  </a:cubicBezTo>
                  <a:close/>
                </a:path>
              </a:pathLst>
            </a:custGeom>
            <a:solidFill>
              <a:srgbClr val="849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7D869E9D-432B-02A6-5801-98538A4CD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94"/>
              <a:ext cx="105" cy="96"/>
            </a:xfrm>
            <a:custGeom>
              <a:avLst/>
              <a:gdLst>
                <a:gd name="T0" fmla="*/ 38 w 75"/>
                <a:gd name="T1" fmla="*/ 68 h 68"/>
                <a:gd name="T2" fmla="*/ 0 w 75"/>
                <a:gd name="T3" fmla="*/ 34 h 68"/>
                <a:gd name="T4" fmla="*/ 37 w 75"/>
                <a:gd name="T5" fmla="*/ 1 h 68"/>
                <a:gd name="T6" fmla="*/ 75 w 75"/>
                <a:gd name="T7" fmla="*/ 35 h 68"/>
                <a:gd name="T8" fmla="*/ 38 w 75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8">
                  <a:moveTo>
                    <a:pt x="38" y="68"/>
                  </a:moveTo>
                  <a:cubicBezTo>
                    <a:pt x="17" y="68"/>
                    <a:pt x="0" y="53"/>
                    <a:pt x="0" y="34"/>
                  </a:cubicBezTo>
                  <a:cubicBezTo>
                    <a:pt x="0" y="16"/>
                    <a:pt x="17" y="1"/>
                    <a:pt x="37" y="1"/>
                  </a:cubicBezTo>
                  <a:cubicBezTo>
                    <a:pt x="58" y="0"/>
                    <a:pt x="75" y="16"/>
                    <a:pt x="75" y="35"/>
                  </a:cubicBezTo>
                  <a:cubicBezTo>
                    <a:pt x="75" y="52"/>
                    <a:pt x="58" y="68"/>
                    <a:pt x="38" y="68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E4BBD25E-81D2-B024-A0F8-11DAB865B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" y="311"/>
              <a:ext cx="67" cy="100"/>
            </a:xfrm>
            <a:custGeom>
              <a:avLst/>
              <a:gdLst>
                <a:gd name="T0" fmla="*/ 6 w 48"/>
                <a:gd name="T1" fmla="*/ 45 h 71"/>
                <a:gd name="T2" fmla="*/ 7 w 48"/>
                <a:gd name="T3" fmla="*/ 43 h 71"/>
                <a:gd name="T4" fmla="*/ 29 w 48"/>
                <a:gd name="T5" fmla="*/ 0 h 71"/>
                <a:gd name="T6" fmla="*/ 43 w 48"/>
                <a:gd name="T7" fmla="*/ 15 h 71"/>
                <a:gd name="T8" fmla="*/ 42 w 48"/>
                <a:gd name="T9" fmla="*/ 26 h 71"/>
                <a:gd name="T10" fmla="*/ 29 w 48"/>
                <a:gd name="T11" fmla="*/ 60 h 71"/>
                <a:gd name="T12" fmla="*/ 19 w 48"/>
                <a:gd name="T13" fmla="*/ 67 h 71"/>
                <a:gd name="T14" fmla="*/ 14 w 48"/>
                <a:gd name="T15" fmla="*/ 68 h 71"/>
                <a:gd name="T16" fmla="*/ 4 w 48"/>
                <a:gd name="T17" fmla="*/ 69 h 71"/>
                <a:gd name="T18" fmla="*/ 4 w 48"/>
                <a:gd name="T19" fmla="*/ 62 h 71"/>
                <a:gd name="T20" fmla="*/ 6 w 48"/>
                <a:gd name="T21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71">
                  <a:moveTo>
                    <a:pt x="6" y="45"/>
                  </a:moveTo>
                  <a:cubicBezTo>
                    <a:pt x="6" y="44"/>
                    <a:pt x="7" y="44"/>
                    <a:pt x="7" y="43"/>
                  </a:cubicBezTo>
                  <a:cubicBezTo>
                    <a:pt x="8" y="25"/>
                    <a:pt x="10" y="8"/>
                    <a:pt x="29" y="0"/>
                  </a:cubicBezTo>
                  <a:cubicBezTo>
                    <a:pt x="33" y="4"/>
                    <a:pt x="37" y="10"/>
                    <a:pt x="43" y="15"/>
                  </a:cubicBezTo>
                  <a:cubicBezTo>
                    <a:pt x="48" y="19"/>
                    <a:pt x="42" y="23"/>
                    <a:pt x="42" y="26"/>
                  </a:cubicBezTo>
                  <a:cubicBezTo>
                    <a:pt x="38" y="38"/>
                    <a:pt x="32" y="48"/>
                    <a:pt x="29" y="60"/>
                  </a:cubicBezTo>
                  <a:cubicBezTo>
                    <a:pt x="28" y="66"/>
                    <a:pt x="23" y="66"/>
                    <a:pt x="19" y="67"/>
                  </a:cubicBezTo>
                  <a:cubicBezTo>
                    <a:pt x="17" y="66"/>
                    <a:pt x="16" y="67"/>
                    <a:pt x="14" y="68"/>
                  </a:cubicBezTo>
                  <a:cubicBezTo>
                    <a:pt x="11" y="71"/>
                    <a:pt x="7" y="70"/>
                    <a:pt x="4" y="69"/>
                  </a:cubicBezTo>
                  <a:cubicBezTo>
                    <a:pt x="0" y="68"/>
                    <a:pt x="4" y="64"/>
                    <a:pt x="4" y="62"/>
                  </a:cubicBezTo>
                  <a:cubicBezTo>
                    <a:pt x="4" y="56"/>
                    <a:pt x="5" y="51"/>
                    <a:pt x="6" y="45"/>
                  </a:cubicBezTo>
                  <a:close/>
                </a:path>
              </a:pathLst>
            </a:custGeom>
            <a:solidFill>
              <a:srgbClr val="FDF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6BFD7E3F-3300-056D-585C-413A4A420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" y="741"/>
              <a:ext cx="84" cy="63"/>
            </a:xfrm>
            <a:custGeom>
              <a:avLst/>
              <a:gdLst>
                <a:gd name="T0" fmla="*/ 31 w 60"/>
                <a:gd name="T1" fmla="*/ 40 h 45"/>
                <a:gd name="T2" fmla="*/ 4 w 60"/>
                <a:gd name="T3" fmla="*/ 31 h 45"/>
                <a:gd name="T4" fmla="*/ 4 w 60"/>
                <a:gd name="T5" fmla="*/ 24 h 45"/>
                <a:gd name="T6" fmla="*/ 44 w 60"/>
                <a:gd name="T7" fmla="*/ 2 h 45"/>
                <a:gd name="T8" fmla="*/ 56 w 60"/>
                <a:gd name="T9" fmla="*/ 8 h 45"/>
                <a:gd name="T10" fmla="*/ 49 w 60"/>
                <a:gd name="T11" fmla="*/ 25 h 45"/>
                <a:gd name="T12" fmla="*/ 37 w 60"/>
                <a:gd name="T13" fmla="*/ 38 h 45"/>
                <a:gd name="T14" fmla="*/ 31 w 60"/>
                <a:gd name="T1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5">
                  <a:moveTo>
                    <a:pt x="31" y="40"/>
                  </a:moveTo>
                  <a:cubicBezTo>
                    <a:pt x="20" y="45"/>
                    <a:pt x="13" y="34"/>
                    <a:pt x="4" y="31"/>
                  </a:cubicBezTo>
                  <a:cubicBezTo>
                    <a:pt x="0" y="29"/>
                    <a:pt x="2" y="24"/>
                    <a:pt x="4" y="24"/>
                  </a:cubicBezTo>
                  <a:cubicBezTo>
                    <a:pt x="19" y="18"/>
                    <a:pt x="29" y="7"/>
                    <a:pt x="44" y="2"/>
                  </a:cubicBezTo>
                  <a:cubicBezTo>
                    <a:pt x="50" y="0"/>
                    <a:pt x="53" y="1"/>
                    <a:pt x="56" y="8"/>
                  </a:cubicBezTo>
                  <a:cubicBezTo>
                    <a:pt x="60" y="18"/>
                    <a:pt x="60" y="20"/>
                    <a:pt x="49" y="25"/>
                  </a:cubicBezTo>
                  <a:cubicBezTo>
                    <a:pt x="43" y="28"/>
                    <a:pt x="35" y="28"/>
                    <a:pt x="37" y="38"/>
                  </a:cubicBezTo>
                  <a:cubicBezTo>
                    <a:pt x="38" y="41"/>
                    <a:pt x="34" y="41"/>
                    <a:pt x="31" y="40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D8F99768-4FE0-E388-F6A0-320CA35F9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672"/>
              <a:ext cx="94" cy="66"/>
            </a:xfrm>
            <a:custGeom>
              <a:avLst/>
              <a:gdLst>
                <a:gd name="T0" fmla="*/ 67 w 67"/>
                <a:gd name="T1" fmla="*/ 2 h 47"/>
                <a:gd name="T2" fmla="*/ 30 w 67"/>
                <a:gd name="T3" fmla="*/ 28 h 47"/>
                <a:gd name="T4" fmla="*/ 8 w 67"/>
                <a:gd name="T5" fmla="*/ 44 h 47"/>
                <a:gd name="T6" fmla="*/ 2 w 67"/>
                <a:gd name="T7" fmla="*/ 42 h 47"/>
                <a:gd name="T8" fmla="*/ 1 w 67"/>
                <a:gd name="T9" fmla="*/ 38 h 47"/>
                <a:gd name="T10" fmla="*/ 7 w 67"/>
                <a:gd name="T11" fmla="*/ 13 h 47"/>
                <a:gd name="T12" fmla="*/ 12 w 67"/>
                <a:gd name="T13" fmla="*/ 9 h 47"/>
                <a:gd name="T14" fmla="*/ 66 w 67"/>
                <a:gd name="T15" fmla="*/ 0 h 47"/>
                <a:gd name="T16" fmla="*/ 67 w 67"/>
                <a:gd name="T17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47">
                  <a:moveTo>
                    <a:pt x="67" y="2"/>
                  </a:moveTo>
                  <a:cubicBezTo>
                    <a:pt x="54" y="11"/>
                    <a:pt x="42" y="19"/>
                    <a:pt x="30" y="28"/>
                  </a:cubicBezTo>
                  <a:cubicBezTo>
                    <a:pt x="22" y="33"/>
                    <a:pt x="15" y="38"/>
                    <a:pt x="8" y="44"/>
                  </a:cubicBezTo>
                  <a:cubicBezTo>
                    <a:pt x="4" y="47"/>
                    <a:pt x="3" y="46"/>
                    <a:pt x="2" y="42"/>
                  </a:cubicBezTo>
                  <a:cubicBezTo>
                    <a:pt x="1" y="41"/>
                    <a:pt x="0" y="39"/>
                    <a:pt x="1" y="38"/>
                  </a:cubicBezTo>
                  <a:cubicBezTo>
                    <a:pt x="3" y="30"/>
                    <a:pt x="6" y="22"/>
                    <a:pt x="7" y="13"/>
                  </a:cubicBezTo>
                  <a:cubicBezTo>
                    <a:pt x="7" y="11"/>
                    <a:pt x="9" y="9"/>
                    <a:pt x="12" y="9"/>
                  </a:cubicBezTo>
                  <a:cubicBezTo>
                    <a:pt x="30" y="6"/>
                    <a:pt x="48" y="3"/>
                    <a:pt x="66" y="0"/>
                  </a:cubicBezTo>
                  <a:cubicBezTo>
                    <a:pt x="66" y="1"/>
                    <a:pt x="66" y="1"/>
                    <a:pt x="67" y="2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3FCAD7C2-908B-843C-8323-DD98C8288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396"/>
              <a:ext cx="14" cy="13"/>
            </a:xfrm>
            <a:custGeom>
              <a:avLst/>
              <a:gdLst>
                <a:gd name="T0" fmla="*/ 0 w 10"/>
                <a:gd name="T1" fmla="*/ 7 h 9"/>
                <a:gd name="T2" fmla="*/ 10 w 10"/>
                <a:gd name="T3" fmla="*/ 0 h 9"/>
                <a:gd name="T4" fmla="*/ 0 w 10"/>
                <a:gd name="T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0" y="7"/>
                  </a:moveTo>
                  <a:cubicBezTo>
                    <a:pt x="3" y="4"/>
                    <a:pt x="7" y="2"/>
                    <a:pt x="10" y="0"/>
                  </a:cubicBezTo>
                  <a:cubicBezTo>
                    <a:pt x="10" y="8"/>
                    <a:pt x="8" y="9"/>
                    <a:pt x="0" y="7"/>
                  </a:cubicBezTo>
                  <a:close/>
                </a:path>
              </a:pathLst>
            </a:custGeom>
            <a:solidFill>
              <a:srgbClr val="E49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0E10DF4B-4942-2FC1-9ACD-519FA9FFF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787"/>
              <a:ext cx="8" cy="10"/>
            </a:xfrm>
            <a:custGeom>
              <a:avLst/>
              <a:gdLst>
                <a:gd name="T0" fmla="*/ 3 w 6"/>
                <a:gd name="T1" fmla="*/ 6 h 7"/>
                <a:gd name="T2" fmla="*/ 0 w 6"/>
                <a:gd name="T3" fmla="*/ 4 h 7"/>
                <a:gd name="T4" fmla="*/ 2 w 6"/>
                <a:gd name="T5" fmla="*/ 0 h 7"/>
                <a:gd name="T6" fmla="*/ 6 w 6"/>
                <a:gd name="T7" fmla="*/ 3 h 7"/>
                <a:gd name="T8" fmla="*/ 3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1" y="7"/>
                    <a:pt x="0" y="5"/>
                    <a:pt x="0" y="4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5" y="1"/>
                    <a:pt x="6" y="3"/>
                  </a:cubicBezTo>
                  <a:cubicBezTo>
                    <a:pt x="6" y="5"/>
                    <a:pt x="4" y="6"/>
                    <a:pt x="3" y="6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C0EE95EE-126D-915C-79D0-B34D4B559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787"/>
              <a:ext cx="8" cy="10"/>
            </a:xfrm>
            <a:custGeom>
              <a:avLst/>
              <a:gdLst>
                <a:gd name="T0" fmla="*/ 6 w 6"/>
                <a:gd name="T1" fmla="*/ 0 h 7"/>
                <a:gd name="T2" fmla="*/ 2 w 6"/>
                <a:gd name="T3" fmla="*/ 7 h 7"/>
                <a:gd name="T4" fmla="*/ 0 w 6"/>
                <a:gd name="T5" fmla="*/ 4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6" y="4"/>
                    <a:pt x="6" y="7"/>
                    <a:pt x="2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1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028DE4BE-6C9D-2154-4530-0D74422E0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804"/>
              <a:ext cx="9" cy="9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1 h 6"/>
                <a:gd name="T4" fmla="*/ 6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2" y="5"/>
                    <a:pt x="0" y="4"/>
                    <a:pt x="0" y="1"/>
                  </a:cubicBezTo>
                  <a:cubicBezTo>
                    <a:pt x="3" y="0"/>
                    <a:pt x="4" y="2"/>
                    <a:pt x="6" y="6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E06ABA72-F766-4839-A4BB-90CE3BD56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410"/>
              <a:ext cx="207" cy="250"/>
            </a:xfrm>
            <a:custGeom>
              <a:avLst/>
              <a:gdLst>
                <a:gd name="T0" fmla="*/ 1 w 147"/>
                <a:gd name="T1" fmla="*/ 76 h 177"/>
                <a:gd name="T2" fmla="*/ 72 w 147"/>
                <a:gd name="T3" fmla="*/ 0 h 177"/>
                <a:gd name="T4" fmla="*/ 75 w 147"/>
                <a:gd name="T5" fmla="*/ 2 h 177"/>
                <a:gd name="T6" fmla="*/ 69 w 147"/>
                <a:gd name="T7" fmla="*/ 26 h 177"/>
                <a:gd name="T8" fmla="*/ 58 w 147"/>
                <a:gd name="T9" fmla="*/ 37 h 177"/>
                <a:gd name="T10" fmla="*/ 58 w 147"/>
                <a:gd name="T11" fmla="*/ 55 h 177"/>
                <a:gd name="T12" fmla="*/ 63 w 147"/>
                <a:gd name="T13" fmla="*/ 60 h 177"/>
                <a:gd name="T14" fmla="*/ 56 w 147"/>
                <a:gd name="T15" fmla="*/ 51 h 177"/>
                <a:gd name="T16" fmla="*/ 56 w 147"/>
                <a:gd name="T17" fmla="*/ 42 h 177"/>
                <a:gd name="T18" fmla="*/ 65 w 147"/>
                <a:gd name="T19" fmla="*/ 42 h 177"/>
                <a:gd name="T20" fmla="*/ 73 w 147"/>
                <a:gd name="T21" fmla="*/ 49 h 177"/>
                <a:gd name="T22" fmla="*/ 67 w 147"/>
                <a:gd name="T23" fmla="*/ 42 h 177"/>
                <a:gd name="T24" fmla="*/ 66 w 147"/>
                <a:gd name="T25" fmla="*/ 34 h 177"/>
                <a:gd name="T26" fmla="*/ 75 w 147"/>
                <a:gd name="T27" fmla="*/ 33 h 177"/>
                <a:gd name="T28" fmla="*/ 88 w 147"/>
                <a:gd name="T29" fmla="*/ 43 h 177"/>
                <a:gd name="T30" fmla="*/ 96 w 147"/>
                <a:gd name="T31" fmla="*/ 46 h 177"/>
                <a:gd name="T32" fmla="*/ 105 w 147"/>
                <a:gd name="T33" fmla="*/ 52 h 177"/>
                <a:gd name="T34" fmla="*/ 124 w 147"/>
                <a:gd name="T35" fmla="*/ 85 h 177"/>
                <a:gd name="T36" fmla="*/ 130 w 147"/>
                <a:gd name="T37" fmla="*/ 100 h 177"/>
                <a:gd name="T38" fmla="*/ 131 w 147"/>
                <a:gd name="T39" fmla="*/ 126 h 177"/>
                <a:gd name="T40" fmla="*/ 141 w 147"/>
                <a:gd name="T41" fmla="*/ 112 h 177"/>
                <a:gd name="T42" fmla="*/ 147 w 147"/>
                <a:gd name="T43" fmla="*/ 108 h 177"/>
                <a:gd name="T44" fmla="*/ 79 w 147"/>
                <a:gd name="T45" fmla="*/ 177 h 177"/>
                <a:gd name="T46" fmla="*/ 56 w 147"/>
                <a:gd name="T47" fmla="*/ 155 h 177"/>
                <a:gd name="T48" fmla="*/ 47 w 147"/>
                <a:gd name="T49" fmla="*/ 143 h 177"/>
                <a:gd name="T50" fmla="*/ 41 w 147"/>
                <a:gd name="T51" fmla="*/ 137 h 177"/>
                <a:gd name="T52" fmla="*/ 27 w 147"/>
                <a:gd name="T53" fmla="*/ 109 h 177"/>
                <a:gd name="T54" fmla="*/ 22 w 147"/>
                <a:gd name="T55" fmla="*/ 104 h 177"/>
                <a:gd name="T56" fmla="*/ 12 w 147"/>
                <a:gd name="T57" fmla="*/ 86 h 177"/>
                <a:gd name="T58" fmla="*/ 9 w 147"/>
                <a:gd name="T59" fmla="*/ 85 h 177"/>
                <a:gd name="T60" fmla="*/ 1 w 147"/>
                <a:gd name="T61" fmla="*/ 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177">
                  <a:moveTo>
                    <a:pt x="1" y="76"/>
                  </a:moveTo>
                  <a:cubicBezTo>
                    <a:pt x="21" y="47"/>
                    <a:pt x="42" y="20"/>
                    <a:pt x="72" y="0"/>
                  </a:cubicBezTo>
                  <a:cubicBezTo>
                    <a:pt x="74" y="0"/>
                    <a:pt x="76" y="1"/>
                    <a:pt x="75" y="2"/>
                  </a:cubicBezTo>
                  <a:cubicBezTo>
                    <a:pt x="70" y="10"/>
                    <a:pt x="74" y="19"/>
                    <a:pt x="69" y="26"/>
                  </a:cubicBezTo>
                  <a:cubicBezTo>
                    <a:pt x="66" y="30"/>
                    <a:pt x="62" y="34"/>
                    <a:pt x="58" y="37"/>
                  </a:cubicBezTo>
                  <a:cubicBezTo>
                    <a:pt x="51" y="45"/>
                    <a:pt x="51" y="48"/>
                    <a:pt x="58" y="55"/>
                  </a:cubicBezTo>
                  <a:cubicBezTo>
                    <a:pt x="59" y="56"/>
                    <a:pt x="60" y="58"/>
                    <a:pt x="63" y="60"/>
                  </a:cubicBezTo>
                  <a:cubicBezTo>
                    <a:pt x="61" y="55"/>
                    <a:pt x="58" y="53"/>
                    <a:pt x="56" y="51"/>
                  </a:cubicBezTo>
                  <a:cubicBezTo>
                    <a:pt x="54" y="48"/>
                    <a:pt x="53" y="45"/>
                    <a:pt x="56" y="42"/>
                  </a:cubicBezTo>
                  <a:cubicBezTo>
                    <a:pt x="59" y="39"/>
                    <a:pt x="62" y="40"/>
                    <a:pt x="65" y="42"/>
                  </a:cubicBezTo>
                  <a:cubicBezTo>
                    <a:pt x="68" y="44"/>
                    <a:pt x="69" y="47"/>
                    <a:pt x="73" y="49"/>
                  </a:cubicBezTo>
                  <a:cubicBezTo>
                    <a:pt x="71" y="45"/>
                    <a:pt x="69" y="44"/>
                    <a:pt x="67" y="42"/>
                  </a:cubicBezTo>
                  <a:cubicBezTo>
                    <a:pt x="65" y="39"/>
                    <a:pt x="63" y="37"/>
                    <a:pt x="66" y="34"/>
                  </a:cubicBezTo>
                  <a:cubicBezTo>
                    <a:pt x="68" y="31"/>
                    <a:pt x="72" y="31"/>
                    <a:pt x="75" y="33"/>
                  </a:cubicBezTo>
                  <a:cubicBezTo>
                    <a:pt x="79" y="36"/>
                    <a:pt x="83" y="40"/>
                    <a:pt x="88" y="43"/>
                  </a:cubicBezTo>
                  <a:cubicBezTo>
                    <a:pt x="89" y="47"/>
                    <a:pt x="92" y="46"/>
                    <a:pt x="96" y="46"/>
                  </a:cubicBezTo>
                  <a:cubicBezTo>
                    <a:pt x="100" y="46"/>
                    <a:pt x="104" y="47"/>
                    <a:pt x="105" y="52"/>
                  </a:cubicBezTo>
                  <a:cubicBezTo>
                    <a:pt x="107" y="66"/>
                    <a:pt x="116" y="75"/>
                    <a:pt x="124" y="85"/>
                  </a:cubicBezTo>
                  <a:cubicBezTo>
                    <a:pt x="128" y="89"/>
                    <a:pt x="129" y="94"/>
                    <a:pt x="130" y="100"/>
                  </a:cubicBezTo>
                  <a:cubicBezTo>
                    <a:pt x="130" y="108"/>
                    <a:pt x="128" y="117"/>
                    <a:pt x="131" y="126"/>
                  </a:cubicBezTo>
                  <a:cubicBezTo>
                    <a:pt x="136" y="122"/>
                    <a:pt x="139" y="117"/>
                    <a:pt x="141" y="112"/>
                  </a:cubicBezTo>
                  <a:cubicBezTo>
                    <a:pt x="143" y="107"/>
                    <a:pt x="143" y="107"/>
                    <a:pt x="147" y="108"/>
                  </a:cubicBezTo>
                  <a:cubicBezTo>
                    <a:pt x="134" y="141"/>
                    <a:pt x="116" y="168"/>
                    <a:pt x="79" y="177"/>
                  </a:cubicBezTo>
                  <a:cubicBezTo>
                    <a:pt x="66" y="175"/>
                    <a:pt x="59" y="166"/>
                    <a:pt x="56" y="155"/>
                  </a:cubicBezTo>
                  <a:cubicBezTo>
                    <a:pt x="54" y="150"/>
                    <a:pt x="53" y="145"/>
                    <a:pt x="47" y="143"/>
                  </a:cubicBezTo>
                  <a:cubicBezTo>
                    <a:pt x="43" y="143"/>
                    <a:pt x="43" y="139"/>
                    <a:pt x="41" y="137"/>
                  </a:cubicBezTo>
                  <a:cubicBezTo>
                    <a:pt x="37" y="127"/>
                    <a:pt x="32" y="118"/>
                    <a:pt x="27" y="109"/>
                  </a:cubicBezTo>
                  <a:cubicBezTo>
                    <a:pt x="26" y="107"/>
                    <a:pt x="24" y="106"/>
                    <a:pt x="22" y="104"/>
                  </a:cubicBezTo>
                  <a:cubicBezTo>
                    <a:pt x="18" y="99"/>
                    <a:pt x="12" y="94"/>
                    <a:pt x="12" y="86"/>
                  </a:cubicBezTo>
                  <a:cubicBezTo>
                    <a:pt x="12" y="82"/>
                    <a:pt x="10" y="85"/>
                    <a:pt x="9" y="85"/>
                  </a:cubicBezTo>
                  <a:cubicBezTo>
                    <a:pt x="1" y="86"/>
                    <a:pt x="0" y="82"/>
                    <a:pt x="1" y="76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16B9E885-2DED-A8DD-E83C-7F2AF251E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317"/>
              <a:ext cx="163" cy="276"/>
            </a:xfrm>
            <a:custGeom>
              <a:avLst/>
              <a:gdLst>
                <a:gd name="T0" fmla="*/ 81 w 116"/>
                <a:gd name="T1" fmla="*/ 174 h 196"/>
                <a:gd name="T2" fmla="*/ 77 w 116"/>
                <a:gd name="T3" fmla="*/ 178 h 196"/>
                <a:gd name="T4" fmla="*/ 69 w 116"/>
                <a:gd name="T5" fmla="*/ 193 h 196"/>
                <a:gd name="T6" fmla="*/ 65 w 116"/>
                <a:gd name="T7" fmla="*/ 195 h 196"/>
                <a:gd name="T8" fmla="*/ 61 w 116"/>
                <a:gd name="T9" fmla="*/ 189 h 196"/>
                <a:gd name="T10" fmla="*/ 61 w 116"/>
                <a:gd name="T11" fmla="*/ 164 h 196"/>
                <a:gd name="T12" fmla="*/ 56 w 116"/>
                <a:gd name="T13" fmla="*/ 152 h 196"/>
                <a:gd name="T14" fmla="*/ 38 w 116"/>
                <a:gd name="T15" fmla="*/ 120 h 196"/>
                <a:gd name="T16" fmla="*/ 27 w 116"/>
                <a:gd name="T17" fmla="*/ 115 h 196"/>
                <a:gd name="T18" fmla="*/ 21 w 116"/>
                <a:gd name="T19" fmla="*/ 109 h 196"/>
                <a:gd name="T20" fmla="*/ 3 w 116"/>
                <a:gd name="T21" fmla="*/ 92 h 196"/>
                <a:gd name="T22" fmla="*/ 8 w 116"/>
                <a:gd name="T23" fmla="*/ 69 h 196"/>
                <a:gd name="T24" fmla="*/ 6 w 116"/>
                <a:gd name="T25" fmla="*/ 66 h 196"/>
                <a:gd name="T26" fmla="*/ 80 w 116"/>
                <a:gd name="T27" fmla="*/ 30 h 196"/>
                <a:gd name="T28" fmla="*/ 83 w 116"/>
                <a:gd name="T29" fmla="*/ 24 h 196"/>
                <a:gd name="T30" fmla="*/ 84 w 116"/>
                <a:gd name="T31" fmla="*/ 0 h 196"/>
                <a:gd name="T32" fmla="*/ 85 w 116"/>
                <a:gd name="T33" fmla="*/ 24 h 196"/>
                <a:gd name="T34" fmla="*/ 90 w 116"/>
                <a:gd name="T35" fmla="*/ 31 h 196"/>
                <a:gd name="T36" fmla="*/ 115 w 116"/>
                <a:gd name="T37" fmla="*/ 62 h 196"/>
                <a:gd name="T38" fmla="*/ 101 w 116"/>
                <a:gd name="T39" fmla="*/ 130 h 196"/>
                <a:gd name="T40" fmla="*/ 85 w 116"/>
                <a:gd name="T41" fmla="*/ 170 h 196"/>
                <a:gd name="T42" fmla="*/ 81 w 116"/>
                <a:gd name="T43" fmla="*/ 17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96">
                  <a:moveTo>
                    <a:pt x="81" y="174"/>
                  </a:moveTo>
                  <a:cubicBezTo>
                    <a:pt x="78" y="173"/>
                    <a:pt x="77" y="176"/>
                    <a:pt x="77" y="178"/>
                  </a:cubicBezTo>
                  <a:cubicBezTo>
                    <a:pt x="77" y="185"/>
                    <a:pt x="70" y="188"/>
                    <a:pt x="69" y="193"/>
                  </a:cubicBezTo>
                  <a:cubicBezTo>
                    <a:pt x="69" y="195"/>
                    <a:pt x="67" y="196"/>
                    <a:pt x="65" y="195"/>
                  </a:cubicBezTo>
                  <a:cubicBezTo>
                    <a:pt x="63" y="194"/>
                    <a:pt x="61" y="192"/>
                    <a:pt x="61" y="189"/>
                  </a:cubicBezTo>
                  <a:cubicBezTo>
                    <a:pt x="61" y="181"/>
                    <a:pt x="61" y="172"/>
                    <a:pt x="61" y="164"/>
                  </a:cubicBezTo>
                  <a:cubicBezTo>
                    <a:pt x="61" y="159"/>
                    <a:pt x="59" y="156"/>
                    <a:pt x="56" y="152"/>
                  </a:cubicBezTo>
                  <a:cubicBezTo>
                    <a:pt x="48" y="142"/>
                    <a:pt x="38" y="134"/>
                    <a:pt x="38" y="120"/>
                  </a:cubicBezTo>
                  <a:cubicBezTo>
                    <a:pt x="37" y="113"/>
                    <a:pt x="32" y="113"/>
                    <a:pt x="27" y="115"/>
                  </a:cubicBezTo>
                  <a:cubicBezTo>
                    <a:pt x="21" y="116"/>
                    <a:pt x="19" y="115"/>
                    <a:pt x="21" y="109"/>
                  </a:cubicBezTo>
                  <a:cubicBezTo>
                    <a:pt x="15" y="103"/>
                    <a:pt x="9" y="97"/>
                    <a:pt x="3" y="92"/>
                  </a:cubicBezTo>
                  <a:cubicBezTo>
                    <a:pt x="6" y="85"/>
                    <a:pt x="0" y="75"/>
                    <a:pt x="8" y="69"/>
                  </a:cubicBezTo>
                  <a:cubicBezTo>
                    <a:pt x="8" y="69"/>
                    <a:pt x="7" y="67"/>
                    <a:pt x="6" y="66"/>
                  </a:cubicBezTo>
                  <a:cubicBezTo>
                    <a:pt x="28" y="49"/>
                    <a:pt x="51" y="34"/>
                    <a:pt x="80" y="30"/>
                  </a:cubicBezTo>
                  <a:cubicBezTo>
                    <a:pt x="84" y="30"/>
                    <a:pt x="83" y="27"/>
                    <a:pt x="83" y="24"/>
                  </a:cubicBezTo>
                  <a:cubicBezTo>
                    <a:pt x="83" y="16"/>
                    <a:pt x="82" y="8"/>
                    <a:pt x="84" y="0"/>
                  </a:cubicBezTo>
                  <a:cubicBezTo>
                    <a:pt x="85" y="8"/>
                    <a:pt x="85" y="16"/>
                    <a:pt x="85" y="24"/>
                  </a:cubicBezTo>
                  <a:cubicBezTo>
                    <a:pt x="85" y="27"/>
                    <a:pt x="85" y="29"/>
                    <a:pt x="90" y="31"/>
                  </a:cubicBezTo>
                  <a:cubicBezTo>
                    <a:pt x="106" y="34"/>
                    <a:pt x="114" y="46"/>
                    <a:pt x="115" y="62"/>
                  </a:cubicBezTo>
                  <a:cubicBezTo>
                    <a:pt x="116" y="86"/>
                    <a:pt x="110" y="108"/>
                    <a:pt x="101" y="130"/>
                  </a:cubicBezTo>
                  <a:cubicBezTo>
                    <a:pt x="96" y="143"/>
                    <a:pt x="91" y="157"/>
                    <a:pt x="85" y="170"/>
                  </a:cubicBezTo>
                  <a:cubicBezTo>
                    <a:pt x="84" y="172"/>
                    <a:pt x="83" y="173"/>
                    <a:pt x="81" y="174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1FAA6A61-69E3-C47C-9BFE-C165BBF22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2517"/>
              <a:ext cx="198" cy="175"/>
            </a:xfrm>
            <a:custGeom>
              <a:avLst/>
              <a:gdLst>
                <a:gd name="T0" fmla="*/ 63 w 141"/>
                <a:gd name="T1" fmla="*/ 0 h 124"/>
                <a:gd name="T2" fmla="*/ 70 w 141"/>
                <a:gd name="T3" fmla="*/ 9 h 124"/>
                <a:gd name="T4" fmla="*/ 77 w 141"/>
                <a:gd name="T5" fmla="*/ 22 h 124"/>
                <a:gd name="T6" fmla="*/ 79 w 141"/>
                <a:gd name="T7" fmla="*/ 31 h 124"/>
                <a:gd name="T8" fmla="*/ 84 w 141"/>
                <a:gd name="T9" fmla="*/ 27 h 124"/>
                <a:gd name="T10" fmla="*/ 92 w 141"/>
                <a:gd name="T11" fmla="*/ 33 h 124"/>
                <a:gd name="T12" fmla="*/ 102 w 141"/>
                <a:gd name="T13" fmla="*/ 53 h 124"/>
                <a:gd name="T14" fmla="*/ 106 w 141"/>
                <a:gd name="T15" fmla="*/ 61 h 124"/>
                <a:gd name="T16" fmla="*/ 110 w 141"/>
                <a:gd name="T17" fmla="*/ 66 h 124"/>
                <a:gd name="T18" fmla="*/ 119 w 141"/>
                <a:gd name="T19" fmla="*/ 77 h 124"/>
                <a:gd name="T20" fmla="*/ 141 w 141"/>
                <a:gd name="T21" fmla="*/ 101 h 124"/>
                <a:gd name="T22" fmla="*/ 47 w 141"/>
                <a:gd name="T23" fmla="*/ 123 h 124"/>
                <a:gd name="T24" fmla="*/ 31 w 141"/>
                <a:gd name="T25" fmla="*/ 123 h 124"/>
                <a:gd name="T26" fmla="*/ 13 w 141"/>
                <a:gd name="T27" fmla="*/ 113 h 124"/>
                <a:gd name="T28" fmla="*/ 9 w 141"/>
                <a:gd name="T29" fmla="*/ 104 h 124"/>
                <a:gd name="T30" fmla="*/ 18 w 141"/>
                <a:gd name="T31" fmla="*/ 93 h 124"/>
                <a:gd name="T32" fmla="*/ 8 w 141"/>
                <a:gd name="T33" fmla="*/ 99 h 124"/>
                <a:gd name="T34" fmla="*/ 0 w 141"/>
                <a:gd name="T35" fmla="*/ 92 h 124"/>
                <a:gd name="T36" fmla="*/ 13 w 141"/>
                <a:gd name="T37" fmla="*/ 71 h 124"/>
                <a:gd name="T38" fmla="*/ 20 w 141"/>
                <a:gd name="T39" fmla="*/ 76 h 124"/>
                <a:gd name="T40" fmla="*/ 33 w 141"/>
                <a:gd name="T41" fmla="*/ 78 h 124"/>
                <a:gd name="T42" fmla="*/ 19 w 141"/>
                <a:gd name="T43" fmla="*/ 70 h 124"/>
                <a:gd name="T44" fmla="*/ 22 w 141"/>
                <a:gd name="T45" fmla="*/ 62 h 124"/>
                <a:gd name="T46" fmla="*/ 38 w 141"/>
                <a:gd name="T47" fmla="*/ 68 h 124"/>
                <a:gd name="T48" fmla="*/ 23 w 141"/>
                <a:gd name="T49" fmla="*/ 57 h 124"/>
                <a:gd name="T50" fmla="*/ 63 w 141"/>
                <a:gd name="T5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24">
                  <a:moveTo>
                    <a:pt x="63" y="0"/>
                  </a:moveTo>
                  <a:cubicBezTo>
                    <a:pt x="65" y="3"/>
                    <a:pt x="65" y="8"/>
                    <a:pt x="70" y="9"/>
                  </a:cubicBezTo>
                  <a:cubicBezTo>
                    <a:pt x="72" y="14"/>
                    <a:pt x="73" y="19"/>
                    <a:pt x="77" y="22"/>
                  </a:cubicBezTo>
                  <a:cubicBezTo>
                    <a:pt x="80" y="24"/>
                    <a:pt x="80" y="27"/>
                    <a:pt x="79" y="31"/>
                  </a:cubicBezTo>
                  <a:cubicBezTo>
                    <a:pt x="81" y="29"/>
                    <a:pt x="82" y="28"/>
                    <a:pt x="84" y="27"/>
                  </a:cubicBezTo>
                  <a:cubicBezTo>
                    <a:pt x="88" y="27"/>
                    <a:pt x="90" y="29"/>
                    <a:pt x="92" y="33"/>
                  </a:cubicBezTo>
                  <a:cubicBezTo>
                    <a:pt x="95" y="40"/>
                    <a:pt x="98" y="47"/>
                    <a:pt x="102" y="53"/>
                  </a:cubicBezTo>
                  <a:cubicBezTo>
                    <a:pt x="104" y="56"/>
                    <a:pt x="106" y="58"/>
                    <a:pt x="106" y="61"/>
                  </a:cubicBezTo>
                  <a:cubicBezTo>
                    <a:pt x="105" y="64"/>
                    <a:pt x="108" y="66"/>
                    <a:pt x="110" y="66"/>
                  </a:cubicBezTo>
                  <a:cubicBezTo>
                    <a:pt x="117" y="67"/>
                    <a:pt x="118" y="71"/>
                    <a:pt x="119" y="77"/>
                  </a:cubicBezTo>
                  <a:cubicBezTo>
                    <a:pt x="121" y="89"/>
                    <a:pt x="130" y="96"/>
                    <a:pt x="141" y="101"/>
                  </a:cubicBezTo>
                  <a:cubicBezTo>
                    <a:pt x="110" y="110"/>
                    <a:pt x="79" y="118"/>
                    <a:pt x="47" y="123"/>
                  </a:cubicBezTo>
                  <a:cubicBezTo>
                    <a:pt x="41" y="121"/>
                    <a:pt x="36" y="122"/>
                    <a:pt x="31" y="123"/>
                  </a:cubicBezTo>
                  <a:cubicBezTo>
                    <a:pt x="19" y="124"/>
                    <a:pt x="18" y="124"/>
                    <a:pt x="13" y="113"/>
                  </a:cubicBezTo>
                  <a:cubicBezTo>
                    <a:pt x="11" y="110"/>
                    <a:pt x="9" y="108"/>
                    <a:pt x="9" y="104"/>
                  </a:cubicBezTo>
                  <a:cubicBezTo>
                    <a:pt x="10" y="99"/>
                    <a:pt x="16" y="98"/>
                    <a:pt x="18" y="93"/>
                  </a:cubicBezTo>
                  <a:cubicBezTo>
                    <a:pt x="14" y="95"/>
                    <a:pt x="12" y="99"/>
                    <a:pt x="8" y="99"/>
                  </a:cubicBezTo>
                  <a:cubicBezTo>
                    <a:pt x="3" y="99"/>
                    <a:pt x="0" y="98"/>
                    <a:pt x="0" y="92"/>
                  </a:cubicBezTo>
                  <a:cubicBezTo>
                    <a:pt x="4" y="85"/>
                    <a:pt x="9" y="78"/>
                    <a:pt x="13" y="71"/>
                  </a:cubicBezTo>
                  <a:cubicBezTo>
                    <a:pt x="17" y="70"/>
                    <a:pt x="18" y="74"/>
                    <a:pt x="20" y="76"/>
                  </a:cubicBezTo>
                  <a:cubicBezTo>
                    <a:pt x="24" y="80"/>
                    <a:pt x="24" y="80"/>
                    <a:pt x="33" y="78"/>
                  </a:cubicBezTo>
                  <a:cubicBezTo>
                    <a:pt x="26" y="77"/>
                    <a:pt x="20" y="77"/>
                    <a:pt x="19" y="70"/>
                  </a:cubicBezTo>
                  <a:cubicBezTo>
                    <a:pt x="18" y="67"/>
                    <a:pt x="19" y="64"/>
                    <a:pt x="22" y="62"/>
                  </a:cubicBezTo>
                  <a:cubicBezTo>
                    <a:pt x="29" y="59"/>
                    <a:pt x="33" y="65"/>
                    <a:pt x="38" y="68"/>
                  </a:cubicBezTo>
                  <a:cubicBezTo>
                    <a:pt x="35" y="62"/>
                    <a:pt x="28" y="60"/>
                    <a:pt x="23" y="57"/>
                  </a:cubicBezTo>
                  <a:cubicBezTo>
                    <a:pt x="35" y="37"/>
                    <a:pt x="49" y="19"/>
                    <a:pt x="63" y="0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35A2509E-35B6-2A0A-2D5F-712A8D939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657"/>
              <a:ext cx="171" cy="58"/>
            </a:xfrm>
            <a:custGeom>
              <a:avLst/>
              <a:gdLst>
                <a:gd name="T0" fmla="*/ 84 w 121"/>
                <a:gd name="T1" fmla="*/ 4 h 41"/>
                <a:gd name="T2" fmla="*/ 91 w 121"/>
                <a:gd name="T3" fmla="*/ 18 h 41"/>
                <a:gd name="T4" fmla="*/ 104 w 121"/>
                <a:gd name="T5" fmla="*/ 23 h 41"/>
                <a:gd name="T6" fmla="*/ 121 w 121"/>
                <a:gd name="T7" fmla="*/ 24 h 41"/>
                <a:gd name="T8" fmla="*/ 62 w 121"/>
                <a:gd name="T9" fmla="*/ 27 h 41"/>
                <a:gd name="T10" fmla="*/ 56 w 121"/>
                <a:gd name="T11" fmla="*/ 31 h 41"/>
                <a:gd name="T12" fmla="*/ 37 w 121"/>
                <a:gd name="T13" fmla="*/ 33 h 41"/>
                <a:gd name="T14" fmla="*/ 19 w 121"/>
                <a:gd name="T15" fmla="*/ 24 h 41"/>
                <a:gd name="T16" fmla="*/ 0 w 121"/>
                <a:gd name="T17" fmla="*/ 22 h 41"/>
                <a:gd name="T18" fmla="*/ 10 w 121"/>
                <a:gd name="T19" fmla="*/ 17 h 41"/>
                <a:gd name="T20" fmla="*/ 48 w 121"/>
                <a:gd name="T21" fmla="*/ 11 h 41"/>
                <a:gd name="T22" fmla="*/ 57 w 121"/>
                <a:gd name="T23" fmla="*/ 7 h 41"/>
                <a:gd name="T24" fmla="*/ 66 w 121"/>
                <a:gd name="T25" fmla="*/ 16 h 41"/>
                <a:gd name="T26" fmla="*/ 66 w 121"/>
                <a:gd name="T27" fmla="*/ 16 h 41"/>
                <a:gd name="T28" fmla="*/ 66 w 121"/>
                <a:gd name="T29" fmla="*/ 15 h 41"/>
                <a:gd name="T30" fmla="*/ 65 w 121"/>
                <a:gd name="T31" fmla="*/ 13 h 41"/>
                <a:gd name="T32" fmla="*/ 72 w 121"/>
                <a:gd name="T33" fmla="*/ 0 h 41"/>
                <a:gd name="T34" fmla="*/ 84 w 121"/>
                <a:gd name="T3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41">
                  <a:moveTo>
                    <a:pt x="84" y="4"/>
                  </a:moveTo>
                  <a:cubicBezTo>
                    <a:pt x="86" y="9"/>
                    <a:pt x="89" y="13"/>
                    <a:pt x="91" y="18"/>
                  </a:cubicBezTo>
                  <a:cubicBezTo>
                    <a:pt x="93" y="23"/>
                    <a:pt x="98" y="25"/>
                    <a:pt x="104" y="23"/>
                  </a:cubicBezTo>
                  <a:cubicBezTo>
                    <a:pt x="109" y="22"/>
                    <a:pt x="115" y="21"/>
                    <a:pt x="121" y="24"/>
                  </a:cubicBezTo>
                  <a:cubicBezTo>
                    <a:pt x="101" y="26"/>
                    <a:pt x="82" y="28"/>
                    <a:pt x="62" y="27"/>
                  </a:cubicBezTo>
                  <a:cubicBezTo>
                    <a:pt x="59" y="27"/>
                    <a:pt x="58" y="29"/>
                    <a:pt x="56" y="31"/>
                  </a:cubicBezTo>
                  <a:cubicBezTo>
                    <a:pt x="51" y="40"/>
                    <a:pt x="42" y="41"/>
                    <a:pt x="37" y="33"/>
                  </a:cubicBezTo>
                  <a:cubicBezTo>
                    <a:pt x="32" y="25"/>
                    <a:pt x="26" y="26"/>
                    <a:pt x="19" y="24"/>
                  </a:cubicBezTo>
                  <a:cubicBezTo>
                    <a:pt x="13" y="23"/>
                    <a:pt x="6" y="23"/>
                    <a:pt x="0" y="22"/>
                  </a:cubicBezTo>
                  <a:cubicBezTo>
                    <a:pt x="2" y="18"/>
                    <a:pt x="7" y="18"/>
                    <a:pt x="10" y="17"/>
                  </a:cubicBezTo>
                  <a:cubicBezTo>
                    <a:pt x="23" y="15"/>
                    <a:pt x="36" y="12"/>
                    <a:pt x="48" y="11"/>
                  </a:cubicBezTo>
                  <a:cubicBezTo>
                    <a:pt x="52" y="10"/>
                    <a:pt x="54" y="6"/>
                    <a:pt x="57" y="7"/>
                  </a:cubicBezTo>
                  <a:cubicBezTo>
                    <a:pt x="60" y="10"/>
                    <a:pt x="62" y="14"/>
                    <a:pt x="66" y="16"/>
                  </a:cubicBezTo>
                  <a:cubicBezTo>
                    <a:pt x="66" y="17"/>
                    <a:pt x="67" y="15"/>
                    <a:pt x="66" y="16"/>
                  </a:cubicBezTo>
                  <a:cubicBezTo>
                    <a:pt x="66" y="16"/>
                    <a:pt x="66" y="15"/>
                    <a:pt x="66" y="15"/>
                  </a:cubicBezTo>
                  <a:cubicBezTo>
                    <a:pt x="65" y="14"/>
                    <a:pt x="65" y="13"/>
                    <a:pt x="65" y="13"/>
                  </a:cubicBezTo>
                  <a:cubicBezTo>
                    <a:pt x="61" y="5"/>
                    <a:pt x="67" y="3"/>
                    <a:pt x="72" y="0"/>
                  </a:cubicBezTo>
                  <a:cubicBezTo>
                    <a:pt x="76" y="0"/>
                    <a:pt x="81" y="1"/>
                    <a:pt x="84" y="4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50A2ADD6-F067-7B30-E6E0-AD9CB419D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" y="2346"/>
              <a:ext cx="96" cy="95"/>
            </a:xfrm>
            <a:custGeom>
              <a:avLst/>
              <a:gdLst>
                <a:gd name="T0" fmla="*/ 68 w 68"/>
                <a:gd name="T1" fmla="*/ 0 h 68"/>
                <a:gd name="T2" fmla="*/ 48 w 68"/>
                <a:gd name="T3" fmla="*/ 23 h 68"/>
                <a:gd name="T4" fmla="*/ 48 w 68"/>
                <a:gd name="T5" fmla="*/ 35 h 68"/>
                <a:gd name="T6" fmla="*/ 50 w 68"/>
                <a:gd name="T7" fmla="*/ 39 h 68"/>
                <a:gd name="T8" fmla="*/ 47 w 68"/>
                <a:gd name="T9" fmla="*/ 39 h 68"/>
                <a:gd name="T10" fmla="*/ 31 w 68"/>
                <a:gd name="T11" fmla="*/ 39 h 68"/>
                <a:gd name="T12" fmla="*/ 4 w 68"/>
                <a:gd name="T13" fmla="*/ 68 h 68"/>
                <a:gd name="T14" fmla="*/ 3 w 68"/>
                <a:gd name="T15" fmla="*/ 63 h 68"/>
                <a:gd name="T16" fmla="*/ 63 w 68"/>
                <a:gd name="T17" fmla="*/ 3 h 68"/>
                <a:gd name="T18" fmla="*/ 68 w 68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68" y="0"/>
                  </a:moveTo>
                  <a:cubicBezTo>
                    <a:pt x="64" y="10"/>
                    <a:pt x="55" y="16"/>
                    <a:pt x="48" y="23"/>
                  </a:cubicBezTo>
                  <a:cubicBezTo>
                    <a:pt x="43" y="29"/>
                    <a:pt x="43" y="31"/>
                    <a:pt x="48" y="35"/>
                  </a:cubicBezTo>
                  <a:cubicBezTo>
                    <a:pt x="49" y="36"/>
                    <a:pt x="51" y="37"/>
                    <a:pt x="50" y="39"/>
                  </a:cubicBezTo>
                  <a:cubicBezTo>
                    <a:pt x="49" y="40"/>
                    <a:pt x="48" y="40"/>
                    <a:pt x="47" y="39"/>
                  </a:cubicBezTo>
                  <a:cubicBezTo>
                    <a:pt x="42" y="31"/>
                    <a:pt x="37" y="32"/>
                    <a:pt x="31" y="39"/>
                  </a:cubicBezTo>
                  <a:cubicBezTo>
                    <a:pt x="23" y="49"/>
                    <a:pt x="13" y="58"/>
                    <a:pt x="4" y="68"/>
                  </a:cubicBezTo>
                  <a:cubicBezTo>
                    <a:pt x="0" y="65"/>
                    <a:pt x="2" y="64"/>
                    <a:pt x="3" y="63"/>
                  </a:cubicBezTo>
                  <a:cubicBezTo>
                    <a:pt x="23" y="43"/>
                    <a:pt x="43" y="23"/>
                    <a:pt x="63" y="3"/>
                  </a:cubicBezTo>
                  <a:cubicBezTo>
                    <a:pt x="64" y="1"/>
                    <a:pt x="66" y="0"/>
                    <a:pt x="68" y="0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B1264F14-6171-CB96-4132-308B2FF5D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2661"/>
              <a:ext cx="40" cy="54"/>
            </a:xfrm>
            <a:custGeom>
              <a:avLst/>
              <a:gdLst>
                <a:gd name="T0" fmla="*/ 8 w 28"/>
                <a:gd name="T1" fmla="*/ 19 h 38"/>
                <a:gd name="T2" fmla="*/ 8 w 28"/>
                <a:gd name="T3" fmla="*/ 24 h 38"/>
                <a:gd name="T4" fmla="*/ 14 w 28"/>
                <a:gd name="T5" fmla="*/ 30 h 38"/>
                <a:gd name="T6" fmla="*/ 20 w 28"/>
                <a:gd name="T7" fmla="*/ 27 h 38"/>
                <a:gd name="T8" fmla="*/ 19 w 28"/>
                <a:gd name="T9" fmla="*/ 20 h 38"/>
                <a:gd name="T10" fmla="*/ 6 w 28"/>
                <a:gd name="T11" fmla="*/ 6 h 38"/>
                <a:gd name="T12" fmla="*/ 4 w 28"/>
                <a:gd name="T13" fmla="*/ 1 h 38"/>
                <a:gd name="T14" fmla="*/ 9 w 28"/>
                <a:gd name="T15" fmla="*/ 2 h 38"/>
                <a:gd name="T16" fmla="*/ 24 w 28"/>
                <a:gd name="T17" fmla="*/ 18 h 38"/>
                <a:gd name="T18" fmla="*/ 21 w 28"/>
                <a:gd name="T19" fmla="*/ 34 h 38"/>
                <a:gd name="T20" fmla="*/ 6 w 28"/>
                <a:gd name="T21" fmla="*/ 31 h 38"/>
                <a:gd name="T22" fmla="*/ 4 w 28"/>
                <a:gd name="T23" fmla="*/ 16 h 38"/>
                <a:gd name="T24" fmla="*/ 7 w 28"/>
                <a:gd name="T25" fmla="*/ 14 h 38"/>
                <a:gd name="T26" fmla="*/ 8 w 28"/>
                <a:gd name="T2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8">
                  <a:moveTo>
                    <a:pt x="8" y="19"/>
                  </a:moveTo>
                  <a:cubicBezTo>
                    <a:pt x="8" y="21"/>
                    <a:pt x="8" y="23"/>
                    <a:pt x="8" y="24"/>
                  </a:cubicBezTo>
                  <a:cubicBezTo>
                    <a:pt x="8" y="28"/>
                    <a:pt x="11" y="29"/>
                    <a:pt x="14" y="30"/>
                  </a:cubicBezTo>
                  <a:cubicBezTo>
                    <a:pt x="17" y="31"/>
                    <a:pt x="19" y="29"/>
                    <a:pt x="20" y="27"/>
                  </a:cubicBezTo>
                  <a:cubicBezTo>
                    <a:pt x="22" y="25"/>
                    <a:pt x="21" y="22"/>
                    <a:pt x="19" y="20"/>
                  </a:cubicBezTo>
                  <a:cubicBezTo>
                    <a:pt x="15" y="15"/>
                    <a:pt x="10" y="11"/>
                    <a:pt x="6" y="6"/>
                  </a:cubicBezTo>
                  <a:cubicBezTo>
                    <a:pt x="5" y="5"/>
                    <a:pt x="2" y="3"/>
                    <a:pt x="4" y="1"/>
                  </a:cubicBezTo>
                  <a:cubicBezTo>
                    <a:pt x="6" y="0"/>
                    <a:pt x="8" y="1"/>
                    <a:pt x="9" y="2"/>
                  </a:cubicBezTo>
                  <a:cubicBezTo>
                    <a:pt x="15" y="7"/>
                    <a:pt x="20" y="12"/>
                    <a:pt x="24" y="18"/>
                  </a:cubicBezTo>
                  <a:cubicBezTo>
                    <a:pt x="28" y="24"/>
                    <a:pt x="26" y="30"/>
                    <a:pt x="21" y="34"/>
                  </a:cubicBezTo>
                  <a:cubicBezTo>
                    <a:pt x="16" y="38"/>
                    <a:pt x="10" y="36"/>
                    <a:pt x="6" y="31"/>
                  </a:cubicBezTo>
                  <a:cubicBezTo>
                    <a:pt x="1" y="27"/>
                    <a:pt x="0" y="21"/>
                    <a:pt x="4" y="16"/>
                  </a:cubicBezTo>
                  <a:cubicBezTo>
                    <a:pt x="4" y="14"/>
                    <a:pt x="5" y="13"/>
                    <a:pt x="7" y="14"/>
                  </a:cubicBezTo>
                  <a:cubicBezTo>
                    <a:pt x="9" y="16"/>
                    <a:pt x="9" y="18"/>
                    <a:pt x="8" y="19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2B90EEC2-73F0-1612-54B9-BA0F4F298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2596"/>
              <a:ext cx="45" cy="35"/>
            </a:xfrm>
            <a:custGeom>
              <a:avLst/>
              <a:gdLst>
                <a:gd name="T0" fmla="*/ 16 w 32"/>
                <a:gd name="T1" fmla="*/ 25 h 25"/>
                <a:gd name="T2" fmla="*/ 3 w 32"/>
                <a:gd name="T3" fmla="*/ 16 h 25"/>
                <a:gd name="T4" fmla="*/ 8 w 32"/>
                <a:gd name="T5" fmla="*/ 3 h 25"/>
                <a:gd name="T6" fmla="*/ 21 w 32"/>
                <a:gd name="T7" fmla="*/ 4 h 25"/>
                <a:gd name="T8" fmla="*/ 29 w 32"/>
                <a:gd name="T9" fmla="*/ 12 h 25"/>
                <a:gd name="T10" fmla="*/ 30 w 32"/>
                <a:gd name="T11" fmla="*/ 16 h 25"/>
                <a:gd name="T12" fmla="*/ 26 w 32"/>
                <a:gd name="T13" fmla="*/ 15 h 25"/>
                <a:gd name="T14" fmla="*/ 19 w 32"/>
                <a:gd name="T15" fmla="*/ 9 h 25"/>
                <a:gd name="T16" fmla="*/ 11 w 32"/>
                <a:gd name="T17" fmla="*/ 8 h 25"/>
                <a:gd name="T18" fmla="*/ 8 w 32"/>
                <a:gd name="T19" fmla="*/ 16 h 25"/>
                <a:gd name="T20" fmla="*/ 16 w 32"/>
                <a:gd name="T21" fmla="*/ 20 h 25"/>
                <a:gd name="T22" fmla="*/ 17 w 32"/>
                <a:gd name="T23" fmla="*/ 19 h 25"/>
                <a:gd name="T24" fmla="*/ 24 w 32"/>
                <a:gd name="T25" fmla="*/ 21 h 25"/>
                <a:gd name="T26" fmla="*/ 18 w 32"/>
                <a:gd name="T27" fmla="*/ 25 h 25"/>
                <a:gd name="T28" fmla="*/ 16 w 32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5">
                  <a:moveTo>
                    <a:pt x="16" y="25"/>
                  </a:moveTo>
                  <a:cubicBezTo>
                    <a:pt x="8" y="25"/>
                    <a:pt x="5" y="22"/>
                    <a:pt x="3" y="16"/>
                  </a:cubicBezTo>
                  <a:cubicBezTo>
                    <a:pt x="0" y="10"/>
                    <a:pt x="4" y="6"/>
                    <a:pt x="8" y="3"/>
                  </a:cubicBezTo>
                  <a:cubicBezTo>
                    <a:pt x="12" y="0"/>
                    <a:pt x="17" y="1"/>
                    <a:pt x="21" y="4"/>
                  </a:cubicBezTo>
                  <a:cubicBezTo>
                    <a:pt x="24" y="6"/>
                    <a:pt x="27" y="9"/>
                    <a:pt x="29" y="12"/>
                  </a:cubicBezTo>
                  <a:cubicBezTo>
                    <a:pt x="30" y="13"/>
                    <a:pt x="32" y="14"/>
                    <a:pt x="30" y="16"/>
                  </a:cubicBezTo>
                  <a:cubicBezTo>
                    <a:pt x="29" y="17"/>
                    <a:pt x="27" y="17"/>
                    <a:pt x="26" y="15"/>
                  </a:cubicBezTo>
                  <a:cubicBezTo>
                    <a:pt x="23" y="13"/>
                    <a:pt x="21" y="11"/>
                    <a:pt x="19" y="9"/>
                  </a:cubicBezTo>
                  <a:cubicBezTo>
                    <a:pt x="17" y="6"/>
                    <a:pt x="14" y="6"/>
                    <a:pt x="11" y="8"/>
                  </a:cubicBezTo>
                  <a:cubicBezTo>
                    <a:pt x="8" y="10"/>
                    <a:pt x="7" y="13"/>
                    <a:pt x="8" y="16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16" y="20"/>
                    <a:pt x="17" y="20"/>
                    <a:pt x="17" y="19"/>
                  </a:cubicBezTo>
                  <a:cubicBezTo>
                    <a:pt x="20" y="18"/>
                    <a:pt x="23" y="18"/>
                    <a:pt x="24" y="21"/>
                  </a:cubicBezTo>
                  <a:cubicBezTo>
                    <a:pt x="24" y="24"/>
                    <a:pt x="21" y="24"/>
                    <a:pt x="18" y="25"/>
                  </a:cubicBezTo>
                  <a:cubicBezTo>
                    <a:pt x="17" y="25"/>
                    <a:pt x="16" y="25"/>
                    <a:pt x="16" y="25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C66DA52E-C430-3D5A-D451-33A1142A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2624"/>
              <a:ext cx="42" cy="41"/>
            </a:xfrm>
            <a:custGeom>
              <a:avLst/>
              <a:gdLst>
                <a:gd name="T0" fmla="*/ 9 w 30"/>
                <a:gd name="T1" fmla="*/ 9 h 29"/>
                <a:gd name="T2" fmla="*/ 10 w 30"/>
                <a:gd name="T3" fmla="*/ 20 h 29"/>
                <a:gd name="T4" fmla="*/ 20 w 30"/>
                <a:gd name="T5" fmla="*/ 18 h 29"/>
                <a:gd name="T6" fmla="*/ 23 w 30"/>
                <a:gd name="T7" fmla="*/ 16 h 29"/>
                <a:gd name="T8" fmla="*/ 29 w 30"/>
                <a:gd name="T9" fmla="*/ 15 h 29"/>
                <a:gd name="T10" fmla="*/ 26 w 30"/>
                <a:gd name="T11" fmla="*/ 19 h 29"/>
                <a:gd name="T12" fmla="*/ 2 w 30"/>
                <a:gd name="T13" fmla="*/ 19 h 29"/>
                <a:gd name="T14" fmla="*/ 3 w 30"/>
                <a:gd name="T15" fmla="*/ 7 h 29"/>
                <a:gd name="T16" fmla="*/ 13 w 30"/>
                <a:gd name="T17" fmla="*/ 3 h 29"/>
                <a:gd name="T18" fmla="*/ 15 w 30"/>
                <a:gd name="T19" fmla="*/ 14 h 29"/>
                <a:gd name="T20" fmla="*/ 13 w 30"/>
                <a:gd name="T21" fmla="*/ 16 h 29"/>
                <a:gd name="T22" fmla="*/ 9 w 30"/>
                <a:gd name="T23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9">
                  <a:moveTo>
                    <a:pt x="9" y="9"/>
                  </a:moveTo>
                  <a:cubicBezTo>
                    <a:pt x="6" y="14"/>
                    <a:pt x="6" y="18"/>
                    <a:pt x="10" y="20"/>
                  </a:cubicBezTo>
                  <a:cubicBezTo>
                    <a:pt x="14" y="23"/>
                    <a:pt x="17" y="21"/>
                    <a:pt x="20" y="18"/>
                  </a:cubicBezTo>
                  <a:cubicBezTo>
                    <a:pt x="21" y="17"/>
                    <a:pt x="22" y="17"/>
                    <a:pt x="23" y="16"/>
                  </a:cubicBezTo>
                  <a:cubicBezTo>
                    <a:pt x="25" y="14"/>
                    <a:pt x="27" y="12"/>
                    <a:pt x="29" y="15"/>
                  </a:cubicBezTo>
                  <a:cubicBezTo>
                    <a:pt x="30" y="17"/>
                    <a:pt x="27" y="18"/>
                    <a:pt x="26" y="19"/>
                  </a:cubicBezTo>
                  <a:cubicBezTo>
                    <a:pt x="19" y="29"/>
                    <a:pt x="8" y="29"/>
                    <a:pt x="2" y="19"/>
                  </a:cubicBezTo>
                  <a:cubicBezTo>
                    <a:pt x="0" y="14"/>
                    <a:pt x="0" y="11"/>
                    <a:pt x="3" y="7"/>
                  </a:cubicBezTo>
                  <a:cubicBezTo>
                    <a:pt x="5" y="4"/>
                    <a:pt x="9" y="0"/>
                    <a:pt x="13" y="3"/>
                  </a:cubicBezTo>
                  <a:cubicBezTo>
                    <a:pt x="17" y="5"/>
                    <a:pt x="15" y="10"/>
                    <a:pt x="15" y="14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9" y="16"/>
                    <a:pt x="11" y="11"/>
                    <a:pt x="9" y="9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43627D86-DE7E-BAF2-DC0B-927E7443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" y="2332"/>
              <a:ext cx="12" cy="14"/>
            </a:xfrm>
            <a:custGeom>
              <a:avLst/>
              <a:gdLst>
                <a:gd name="T0" fmla="*/ 0 w 9"/>
                <a:gd name="T1" fmla="*/ 10 h 10"/>
                <a:gd name="T2" fmla="*/ 9 w 9"/>
                <a:gd name="T3" fmla="*/ 0 h 10"/>
                <a:gd name="T4" fmla="*/ 0 w 9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5"/>
                    <a:pt x="6" y="3"/>
                    <a:pt x="9" y="0"/>
                  </a:cubicBezTo>
                  <a:cubicBezTo>
                    <a:pt x="8" y="5"/>
                    <a:pt x="5" y="9"/>
                    <a:pt x="0" y="10"/>
                  </a:cubicBezTo>
                  <a:close/>
                </a:path>
              </a:pathLst>
            </a:custGeom>
            <a:solidFill>
              <a:srgbClr val="EA9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CE09967B-F897-4F3E-5BC1-FA4633CB3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2029"/>
              <a:ext cx="114" cy="91"/>
            </a:xfrm>
            <a:custGeom>
              <a:avLst/>
              <a:gdLst>
                <a:gd name="T0" fmla="*/ 33 w 81"/>
                <a:gd name="T1" fmla="*/ 64 h 65"/>
                <a:gd name="T2" fmla="*/ 3 w 81"/>
                <a:gd name="T3" fmla="*/ 40 h 65"/>
                <a:gd name="T4" fmla="*/ 20 w 81"/>
                <a:gd name="T5" fmla="*/ 7 h 65"/>
                <a:gd name="T6" fmla="*/ 70 w 81"/>
                <a:gd name="T7" fmla="*/ 20 h 65"/>
                <a:gd name="T8" fmla="*/ 61 w 81"/>
                <a:gd name="T9" fmla="*/ 56 h 65"/>
                <a:gd name="T10" fmla="*/ 33 w 81"/>
                <a:gd name="T11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5">
                  <a:moveTo>
                    <a:pt x="33" y="64"/>
                  </a:moveTo>
                  <a:cubicBezTo>
                    <a:pt x="16" y="64"/>
                    <a:pt x="6" y="56"/>
                    <a:pt x="3" y="40"/>
                  </a:cubicBezTo>
                  <a:cubicBezTo>
                    <a:pt x="0" y="25"/>
                    <a:pt x="6" y="13"/>
                    <a:pt x="20" y="7"/>
                  </a:cubicBezTo>
                  <a:cubicBezTo>
                    <a:pt x="38" y="0"/>
                    <a:pt x="58" y="4"/>
                    <a:pt x="70" y="20"/>
                  </a:cubicBezTo>
                  <a:cubicBezTo>
                    <a:pt x="81" y="34"/>
                    <a:pt x="77" y="45"/>
                    <a:pt x="61" y="56"/>
                  </a:cubicBezTo>
                  <a:cubicBezTo>
                    <a:pt x="52" y="62"/>
                    <a:pt x="43" y="65"/>
                    <a:pt x="33" y="64"/>
                  </a:cubicBezTo>
                  <a:close/>
                </a:path>
              </a:pathLst>
            </a:custGeom>
            <a:solidFill>
              <a:srgbClr val="248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CA9EC5B8-276A-E12F-E317-C51C98783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165"/>
              <a:ext cx="266" cy="238"/>
            </a:xfrm>
            <a:custGeom>
              <a:avLst/>
              <a:gdLst>
                <a:gd name="T0" fmla="*/ 98 w 189"/>
                <a:gd name="T1" fmla="*/ 40 h 169"/>
                <a:gd name="T2" fmla="*/ 115 w 189"/>
                <a:gd name="T3" fmla="*/ 58 h 169"/>
                <a:gd name="T4" fmla="*/ 128 w 189"/>
                <a:gd name="T5" fmla="*/ 76 h 169"/>
                <a:gd name="T6" fmla="*/ 128 w 189"/>
                <a:gd name="T7" fmla="*/ 77 h 169"/>
                <a:gd name="T8" fmla="*/ 141 w 189"/>
                <a:gd name="T9" fmla="*/ 93 h 169"/>
                <a:gd name="T10" fmla="*/ 172 w 189"/>
                <a:gd name="T11" fmla="*/ 139 h 169"/>
                <a:gd name="T12" fmla="*/ 184 w 189"/>
                <a:gd name="T13" fmla="*/ 157 h 169"/>
                <a:gd name="T14" fmla="*/ 189 w 189"/>
                <a:gd name="T15" fmla="*/ 169 h 169"/>
                <a:gd name="T16" fmla="*/ 150 w 189"/>
                <a:gd name="T17" fmla="*/ 140 h 169"/>
                <a:gd name="T18" fmla="*/ 8 w 189"/>
                <a:gd name="T19" fmla="*/ 30 h 169"/>
                <a:gd name="T20" fmla="*/ 4 w 189"/>
                <a:gd name="T21" fmla="*/ 22 h 169"/>
                <a:gd name="T22" fmla="*/ 2 w 189"/>
                <a:gd name="T23" fmla="*/ 6 h 169"/>
                <a:gd name="T24" fmla="*/ 14 w 189"/>
                <a:gd name="T25" fmla="*/ 1 h 169"/>
                <a:gd name="T26" fmla="*/ 80 w 189"/>
                <a:gd name="T27" fmla="*/ 24 h 169"/>
                <a:gd name="T28" fmla="*/ 98 w 189"/>
                <a:gd name="T29" fmla="*/ 4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169">
                  <a:moveTo>
                    <a:pt x="98" y="40"/>
                  </a:moveTo>
                  <a:cubicBezTo>
                    <a:pt x="103" y="47"/>
                    <a:pt x="109" y="52"/>
                    <a:pt x="115" y="58"/>
                  </a:cubicBezTo>
                  <a:cubicBezTo>
                    <a:pt x="118" y="65"/>
                    <a:pt x="127" y="69"/>
                    <a:pt x="128" y="76"/>
                  </a:cubicBezTo>
                  <a:cubicBezTo>
                    <a:pt x="128" y="76"/>
                    <a:pt x="128" y="77"/>
                    <a:pt x="128" y="77"/>
                  </a:cubicBezTo>
                  <a:cubicBezTo>
                    <a:pt x="131" y="83"/>
                    <a:pt x="137" y="88"/>
                    <a:pt x="141" y="93"/>
                  </a:cubicBezTo>
                  <a:cubicBezTo>
                    <a:pt x="151" y="108"/>
                    <a:pt x="163" y="123"/>
                    <a:pt x="172" y="139"/>
                  </a:cubicBezTo>
                  <a:cubicBezTo>
                    <a:pt x="176" y="145"/>
                    <a:pt x="180" y="151"/>
                    <a:pt x="184" y="157"/>
                  </a:cubicBezTo>
                  <a:cubicBezTo>
                    <a:pt x="185" y="161"/>
                    <a:pt x="189" y="164"/>
                    <a:pt x="189" y="169"/>
                  </a:cubicBezTo>
                  <a:cubicBezTo>
                    <a:pt x="176" y="159"/>
                    <a:pt x="163" y="149"/>
                    <a:pt x="150" y="140"/>
                  </a:cubicBezTo>
                  <a:cubicBezTo>
                    <a:pt x="102" y="104"/>
                    <a:pt x="57" y="65"/>
                    <a:pt x="8" y="30"/>
                  </a:cubicBezTo>
                  <a:cubicBezTo>
                    <a:pt x="9" y="27"/>
                    <a:pt x="6" y="24"/>
                    <a:pt x="4" y="22"/>
                  </a:cubicBezTo>
                  <a:cubicBezTo>
                    <a:pt x="0" y="17"/>
                    <a:pt x="0" y="11"/>
                    <a:pt x="2" y="6"/>
                  </a:cubicBezTo>
                  <a:cubicBezTo>
                    <a:pt x="4" y="1"/>
                    <a:pt x="10" y="1"/>
                    <a:pt x="14" y="1"/>
                  </a:cubicBezTo>
                  <a:cubicBezTo>
                    <a:pt x="40" y="0"/>
                    <a:pt x="60" y="10"/>
                    <a:pt x="80" y="24"/>
                  </a:cubicBezTo>
                  <a:cubicBezTo>
                    <a:pt x="87" y="29"/>
                    <a:pt x="91" y="36"/>
                    <a:pt x="98" y="40"/>
                  </a:cubicBezTo>
                  <a:close/>
                </a:path>
              </a:pathLst>
            </a:custGeom>
            <a:solidFill>
              <a:srgbClr val="EE7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E99129C5-7891-030F-9363-26CD58D7A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2247"/>
              <a:ext cx="21" cy="25"/>
            </a:xfrm>
            <a:custGeom>
              <a:avLst/>
              <a:gdLst>
                <a:gd name="T0" fmla="*/ 13 w 15"/>
                <a:gd name="T1" fmla="*/ 18 h 18"/>
                <a:gd name="T2" fmla="*/ 0 w 15"/>
                <a:gd name="T3" fmla="*/ 0 h 18"/>
                <a:gd name="T4" fmla="*/ 13 w 1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8">
                  <a:moveTo>
                    <a:pt x="13" y="18"/>
                  </a:moveTo>
                  <a:cubicBezTo>
                    <a:pt x="9" y="13"/>
                    <a:pt x="2" y="8"/>
                    <a:pt x="0" y="0"/>
                  </a:cubicBezTo>
                  <a:cubicBezTo>
                    <a:pt x="5" y="6"/>
                    <a:pt x="15" y="8"/>
                    <a:pt x="13" y="18"/>
                  </a:cubicBezTo>
                  <a:close/>
                </a:path>
              </a:pathLst>
            </a:custGeom>
            <a:solidFill>
              <a:srgbClr val="AFC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AD97CD2B-6BF7-8C13-95D2-5296DD23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560"/>
              <a:ext cx="98" cy="70"/>
            </a:xfrm>
            <a:custGeom>
              <a:avLst/>
              <a:gdLst>
                <a:gd name="T0" fmla="*/ 62 w 69"/>
                <a:gd name="T1" fmla="*/ 0 h 50"/>
                <a:gd name="T2" fmla="*/ 64 w 69"/>
                <a:gd name="T3" fmla="*/ 33 h 50"/>
                <a:gd name="T4" fmla="*/ 27 w 69"/>
                <a:gd name="T5" fmla="*/ 47 h 50"/>
                <a:gd name="T6" fmla="*/ 0 w 69"/>
                <a:gd name="T7" fmla="*/ 21 h 50"/>
                <a:gd name="T8" fmla="*/ 23 w 69"/>
                <a:gd name="T9" fmla="*/ 32 h 50"/>
                <a:gd name="T10" fmla="*/ 30 w 69"/>
                <a:gd name="T11" fmla="*/ 32 h 50"/>
                <a:gd name="T12" fmla="*/ 53 w 69"/>
                <a:gd name="T13" fmla="*/ 20 h 50"/>
                <a:gd name="T14" fmla="*/ 52 w 69"/>
                <a:gd name="T15" fmla="*/ 11 h 50"/>
                <a:gd name="T16" fmla="*/ 62 w 69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50">
                  <a:moveTo>
                    <a:pt x="62" y="0"/>
                  </a:moveTo>
                  <a:cubicBezTo>
                    <a:pt x="69" y="10"/>
                    <a:pt x="69" y="25"/>
                    <a:pt x="64" y="33"/>
                  </a:cubicBezTo>
                  <a:cubicBezTo>
                    <a:pt x="56" y="45"/>
                    <a:pt x="41" y="50"/>
                    <a:pt x="27" y="47"/>
                  </a:cubicBezTo>
                  <a:cubicBezTo>
                    <a:pt x="13" y="43"/>
                    <a:pt x="5" y="34"/>
                    <a:pt x="0" y="21"/>
                  </a:cubicBezTo>
                  <a:cubicBezTo>
                    <a:pt x="8" y="24"/>
                    <a:pt x="16" y="28"/>
                    <a:pt x="23" y="32"/>
                  </a:cubicBezTo>
                  <a:cubicBezTo>
                    <a:pt x="26" y="33"/>
                    <a:pt x="28" y="35"/>
                    <a:pt x="30" y="32"/>
                  </a:cubicBezTo>
                  <a:cubicBezTo>
                    <a:pt x="44" y="34"/>
                    <a:pt x="50" y="31"/>
                    <a:pt x="53" y="20"/>
                  </a:cubicBezTo>
                  <a:cubicBezTo>
                    <a:pt x="54" y="16"/>
                    <a:pt x="53" y="14"/>
                    <a:pt x="52" y="11"/>
                  </a:cubicBezTo>
                  <a:cubicBezTo>
                    <a:pt x="55" y="7"/>
                    <a:pt x="58" y="3"/>
                    <a:pt x="62" y="0"/>
                  </a:cubicBezTo>
                  <a:close/>
                </a:path>
              </a:pathLst>
            </a:custGeom>
            <a:solidFill>
              <a:srgbClr val="4E7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5F39E182-2B1F-5F98-C5E4-222D61389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575"/>
              <a:ext cx="41" cy="38"/>
            </a:xfrm>
            <a:custGeom>
              <a:avLst/>
              <a:gdLst>
                <a:gd name="T0" fmla="*/ 22 w 29"/>
                <a:gd name="T1" fmla="*/ 0 h 27"/>
                <a:gd name="T2" fmla="*/ 24 w 29"/>
                <a:gd name="T3" fmla="*/ 14 h 27"/>
                <a:gd name="T4" fmla="*/ 0 w 29"/>
                <a:gd name="T5" fmla="*/ 21 h 27"/>
                <a:gd name="T6" fmla="*/ 22 w 29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7">
                  <a:moveTo>
                    <a:pt x="22" y="0"/>
                  </a:moveTo>
                  <a:cubicBezTo>
                    <a:pt x="29" y="3"/>
                    <a:pt x="25" y="9"/>
                    <a:pt x="24" y="14"/>
                  </a:cubicBezTo>
                  <a:cubicBezTo>
                    <a:pt x="21" y="23"/>
                    <a:pt x="7" y="27"/>
                    <a:pt x="0" y="21"/>
                  </a:cubicBezTo>
                  <a:cubicBezTo>
                    <a:pt x="6" y="13"/>
                    <a:pt x="14" y="6"/>
                    <a:pt x="22" y="0"/>
                  </a:cubicBezTo>
                  <a:close/>
                </a:path>
              </a:pathLst>
            </a:custGeom>
            <a:solidFill>
              <a:srgbClr val="4E7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91A3F923-AF35-3AAF-7E24-A409726FB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1246"/>
              <a:ext cx="19" cy="23"/>
            </a:xfrm>
            <a:custGeom>
              <a:avLst/>
              <a:gdLst>
                <a:gd name="T0" fmla="*/ 14 w 14"/>
                <a:gd name="T1" fmla="*/ 16 h 16"/>
                <a:gd name="T2" fmla="*/ 0 w 14"/>
                <a:gd name="T3" fmla="*/ 0 h 16"/>
                <a:gd name="T4" fmla="*/ 14 w 14"/>
                <a:gd name="T5" fmla="*/ 16 h 16"/>
                <a:gd name="T6" fmla="*/ 14 w 14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8" y="12"/>
                    <a:pt x="4" y="7"/>
                    <a:pt x="0" y="0"/>
                  </a:cubicBezTo>
                  <a:cubicBezTo>
                    <a:pt x="5" y="5"/>
                    <a:pt x="14" y="7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lose/>
                </a:path>
              </a:pathLst>
            </a:custGeom>
            <a:solidFill>
              <a:srgbClr val="B29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ABEAF697-F7DD-2512-11BB-7120676A6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1238"/>
              <a:ext cx="11" cy="19"/>
            </a:xfrm>
            <a:custGeom>
              <a:avLst/>
              <a:gdLst>
                <a:gd name="T0" fmla="*/ 8 w 8"/>
                <a:gd name="T1" fmla="*/ 11 h 14"/>
                <a:gd name="T2" fmla="*/ 2 w 8"/>
                <a:gd name="T3" fmla="*/ 9 h 14"/>
                <a:gd name="T4" fmla="*/ 3 w 8"/>
                <a:gd name="T5" fmla="*/ 1 h 14"/>
                <a:gd name="T6" fmla="*/ 6 w 8"/>
                <a:gd name="T7" fmla="*/ 0 h 14"/>
                <a:gd name="T8" fmla="*/ 7 w 8"/>
                <a:gd name="T9" fmla="*/ 3 h 14"/>
                <a:gd name="T10" fmla="*/ 8 w 8"/>
                <a:gd name="T11" fmla="*/ 12 h 14"/>
                <a:gd name="T12" fmla="*/ 8 w 8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8" y="11"/>
                  </a:moveTo>
                  <a:cubicBezTo>
                    <a:pt x="4" y="14"/>
                    <a:pt x="2" y="12"/>
                    <a:pt x="2" y="9"/>
                  </a:cubicBezTo>
                  <a:cubicBezTo>
                    <a:pt x="1" y="6"/>
                    <a:pt x="0" y="3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5" y="6"/>
                    <a:pt x="6" y="9"/>
                    <a:pt x="8" y="12"/>
                  </a:cubicBezTo>
                  <a:cubicBezTo>
                    <a:pt x="8" y="12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B29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FD54A30C-0746-C08E-A15D-1F83E3C72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1266"/>
              <a:ext cx="15" cy="20"/>
            </a:xfrm>
            <a:custGeom>
              <a:avLst/>
              <a:gdLst>
                <a:gd name="T0" fmla="*/ 4 w 10"/>
                <a:gd name="T1" fmla="*/ 14 h 14"/>
                <a:gd name="T2" fmla="*/ 1 w 10"/>
                <a:gd name="T3" fmla="*/ 6 h 14"/>
                <a:gd name="T4" fmla="*/ 6 w 10"/>
                <a:gd name="T5" fmla="*/ 1 h 14"/>
                <a:gd name="T6" fmla="*/ 6 w 10"/>
                <a:gd name="T7" fmla="*/ 7 h 14"/>
                <a:gd name="T8" fmla="*/ 4 w 1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4" y="14"/>
                  </a:moveTo>
                  <a:cubicBezTo>
                    <a:pt x="2" y="11"/>
                    <a:pt x="0" y="9"/>
                    <a:pt x="1" y="6"/>
                  </a:cubicBezTo>
                  <a:cubicBezTo>
                    <a:pt x="3" y="4"/>
                    <a:pt x="2" y="0"/>
                    <a:pt x="6" y="1"/>
                  </a:cubicBezTo>
                  <a:cubicBezTo>
                    <a:pt x="10" y="3"/>
                    <a:pt x="6" y="5"/>
                    <a:pt x="6" y="7"/>
                  </a:cubicBezTo>
                  <a:cubicBezTo>
                    <a:pt x="5" y="9"/>
                    <a:pt x="5" y="10"/>
                    <a:pt x="4" y="14"/>
                  </a:cubicBezTo>
                  <a:close/>
                </a:path>
              </a:pathLst>
            </a:custGeom>
            <a:solidFill>
              <a:srgbClr val="B29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E83D6390-52FA-391C-9B3F-833E561D4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367"/>
              <a:ext cx="196" cy="306"/>
            </a:xfrm>
            <a:custGeom>
              <a:avLst/>
              <a:gdLst>
                <a:gd name="T0" fmla="*/ 138 w 139"/>
                <a:gd name="T1" fmla="*/ 100 h 217"/>
                <a:gd name="T2" fmla="*/ 104 w 139"/>
                <a:gd name="T3" fmla="*/ 190 h 217"/>
                <a:gd name="T4" fmla="*/ 19 w 139"/>
                <a:gd name="T5" fmla="*/ 182 h 217"/>
                <a:gd name="T6" fmla="*/ 9 w 139"/>
                <a:gd name="T7" fmla="*/ 88 h 217"/>
                <a:gd name="T8" fmla="*/ 37 w 139"/>
                <a:gd name="T9" fmla="*/ 36 h 217"/>
                <a:gd name="T10" fmla="*/ 129 w 139"/>
                <a:gd name="T11" fmla="*/ 54 h 217"/>
                <a:gd name="T12" fmla="*/ 138 w 139"/>
                <a:gd name="T13" fmla="*/ 10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7">
                  <a:moveTo>
                    <a:pt x="138" y="100"/>
                  </a:moveTo>
                  <a:cubicBezTo>
                    <a:pt x="137" y="134"/>
                    <a:pt x="128" y="165"/>
                    <a:pt x="104" y="190"/>
                  </a:cubicBezTo>
                  <a:cubicBezTo>
                    <a:pt x="78" y="217"/>
                    <a:pt x="38" y="214"/>
                    <a:pt x="19" y="182"/>
                  </a:cubicBezTo>
                  <a:cubicBezTo>
                    <a:pt x="1" y="152"/>
                    <a:pt x="0" y="121"/>
                    <a:pt x="9" y="88"/>
                  </a:cubicBezTo>
                  <a:cubicBezTo>
                    <a:pt x="14" y="69"/>
                    <a:pt x="23" y="51"/>
                    <a:pt x="37" y="36"/>
                  </a:cubicBezTo>
                  <a:cubicBezTo>
                    <a:pt x="71" y="0"/>
                    <a:pt x="115" y="20"/>
                    <a:pt x="129" y="54"/>
                  </a:cubicBezTo>
                  <a:cubicBezTo>
                    <a:pt x="135" y="69"/>
                    <a:pt x="139" y="84"/>
                    <a:pt x="138" y="100"/>
                  </a:cubicBezTo>
                  <a:close/>
                </a:path>
              </a:pathLst>
            </a:custGeom>
            <a:solidFill>
              <a:srgbClr val="B29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D7B15357-1BAC-203D-ACD3-5842516AD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1243"/>
              <a:ext cx="194" cy="299"/>
            </a:xfrm>
            <a:custGeom>
              <a:avLst/>
              <a:gdLst>
                <a:gd name="T0" fmla="*/ 138 w 138"/>
                <a:gd name="T1" fmla="*/ 96 h 212"/>
                <a:gd name="T2" fmla="*/ 96 w 138"/>
                <a:gd name="T3" fmla="*/ 191 h 212"/>
                <a:gd name="T4" fmla="*/ 19 w 138"/>
                <a:gd name="T5" fmla="*/ 179 h 212"/>
                <a:gd name="T6" fmla="*/ 7 w 138"/>
                <a:gd name="T7" fmla="*/ 88 h 212"/>
                <a:gd name="T8" fmla="*/ 41 w 138"/>
                <a:gd name="T9" fmla="*/ 27 h 212"/>
                <a:gd name="T10" fmla="*/ 126 w 138"/>
                <a:gd name="T11" fmla="*/ 43 h 212"/>
                <a:gd name="T12" fmla="*/ 138 w 138"/>
                <a:gd name="T13" fmla="*/ 9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12">
                  <a:moveTo>
                    <a:pt x="138" y="96"/>
                  </a:moveTo>
                  <a:cubicBezTo>
                    <a:pt x="135" y="132"/>
                    <a:pt x="127" y="167"/>
                    <a:pt x="96" y="191"/>
                  </a:cubicBezTo>
                  <a:cubicBezTo>
                    <a:pt x="72" y="212"/>
                    <a:pt x="37" y="206"/>
                    <a:pt x="19" y="179"/>
                  </a:cubicBezTo>
                  <a:cubicBezTo>
                    <a:pt x="1" y="151"/>
                    <a:pt x="0" y="119"/>
                    <a:pt x="7" y="88"/>
                  </a:cubicBezTo>
                  <a:cubicBezTo>
                    <a:pt x="13" y="64"/>
                    <a:pt x="23" y="43"/>
                    <a:pt x="41" y="27"/>
                  </a:cubicBezTo>
                  <a:cubicBezTo>
                    <a:pt x="71" y="0"/>
                    <a:pt x="110" y="14"/>
                    <a:pt x="126" y="43"/>
                  </a:cubicBezTo>
                  <a:cubicBezTo>
                    <a:pt x="134" y="60"/>
                    <a:pt x="138" y="77"/>
                    <a:pt x="138" y="96"/>
                  </a:cubicBezTo>
                  <a:close/>
                </a:path>
              </a:pathLst>
            </a:custGeom>
            <a:solidFill>
              <a:srgbClr val="B2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24FBA635-FD99-BA1C-D221-950604394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1677"/>
              <a:ext cx="32" cy="34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2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6"/>
                    <a:pt x="23" y="12"/>
                  </a:cubicBezTo>
                  <a:cubicBezTo>
                    <a:pt x="23" y="19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lose/>
                </a:path>
              </a:pathLst>
            </a:custGeom>
            <a:solidFill>
              <a:srgbClr val="08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424FC653-44C3-5DE6-A7E8-ED821A1E7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" y="2275"/>
              <a:ext cx="211" cy="149"/>
            </a:xfrm>
            <a:custGeom>
              <a:avLst/>
              <a:gdLst>
                <a:gd name="T0" fmla="*/ 1 w 150"/>
                <a:gd name="T1" fmla="*/ 3 h 106"/>
                <a:gd name="T2" fmla="*/ 2 w 150"/>
                <a:gd name="T3" fmla="*/ 0 h 106"/>
                <a:gd name="T4" fmla="*/ 11 w 150"/>
                <a:gd name="T5" fmla="*/ 11 h 106"/>
                <a:gd name="T6" fmla="*/ 75 w 150"/>
                <a:gd name="T7" fmla="*/ 40 h 106"/>
                <a:gd name="T8" fmla="*/ 90 w 150"/>
                <a:gd name="T9" fmla="*/ 45 h 106"/>
                <a:gd name="T10" fmla="*/ 150 w 150"/>
                <a:gd name="T11" fmla="*/ 62 h 106"/>
                <a:gd name="T12" fmla="*/ 149 w 150"/>
                <a:gd name="T13" fmla="*/ 63 h 106"/>
                <a:gd name="T14" fmla="*/ 139 w 150"/>
                <a:gd name="T15" fmla="*/ 81 h 106"/>
                <a:gd name="T16" fmla="*/ 133 w 150"/>
                <a:gd name="T17" fmla="*/ 90 h 106"/>
                <a:gd name="T18" fmla="*/ 125 w 150"/>
                <a:gd name="T19" fmla="*/ 90 h 106"/>
                <a:gd name="T20" fmla="*/ 118 w 150"/>
                <a:gd name="T21" fmla="*/ 96 h 106"/>
                <a:gd name="T22" fmla="*/ 110 w 150"/>
                <a:gd name="T23" fmla="*/ 103 h 106"/>
                <a:gd name="T24" fmla="*/ 67 w 150"/>
                <a:gd name="T25" fmla="*/ 104 h 106"/>
                <a:gd name="T26" fmla="*/ 23 w 150"/>
                <a:gd name="T27" fmla="*/ 100 h 106"/>
                <a:gd name="T28" fmla="*/ 20 w 150"/>
                <a:gd name="T29" fmla="*/ 97 h 106"/>
                <a:gd name="T30" fmla="*/ 10 w 150"/>
                <a:gd name="T31" fmla="*/ 44 h 106"/>
                <a:gd name="T32" fmla="*/ 1 w 150"/>
                <a:gd name="T33" fmla="*/ 10 h 106"/>
                <a:gd name="T34" fmla="*/ 1 w 150"/>
                <a:gd name="T35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06">
                  <a:moveTo>
                    <a:pt x="1" y="3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3" y="5"/>
                    <a:pt x="6" y="8"/>
                    <a:pt x="11" y="11"/>
                  </a:cubicBezTo>
                  <a:cubicBezTo>
                    <a:pt x="32" y="20"/>
                    <a:pt x="53" y="31"/>
                    <a:pt x="75" y="40"/>
                  </a:cubicBezTo>
                  <a:cubicBezTo>
                    <a:pt x="80" y="42"/>
                    <a:pt x="85" y="43"/>
                    <a:pt x="90" y="45"/>
                  </a:cubicBezTo>
                  <a:cubicBezTo>
                    <a:pt x="110" y="51"/>
                    <a:pt x="130" y="56"/>
                    <a:pt x="150" y="62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34" y="67"/>
                    <a:pt x="134" y="67"/>
                    <a:pt x="139" y="81"/>
                  </a:cubicBezTo>
                  <a:cubicBezTo>
                    <a:pt x="143" y="90"/>
                    <a:pt x="143" y="90"/>
                    <a:pt x="133" y="90"/>
                  </a:cubicBezTo>
                  <a:cubicBezTo>
                    <a:pt x="130" y="90"/>
                    <a:pt x="128" y="91"/>
                    <a:pt x="125" y="90"/>
                  </a:cubicBezTo>
                  <a:cubicBezTo>
                    <a:pt x="120" y="89"/>
                    <a:pt x="118" y="92"/>
                    <a:pt x="118" y="96"/>
                  </a:cubicBezTo>
                  <a:cubicBezTo>
                    <a:pt x="117" y="100"/>
                    <a:pt x="114" y="102"/>
                    <a:pt x="110" y="103"/>
                  </a:cubicBezTo>
                  <a:cubicBezTo>
                    <a:pt x="95" y="105"/>
                    <a:pt x="81" y="103"/>
                    <a:pt x="67" y="104"/>
                  </a:cubicBezTo>
                  <a:cubicBezTo>
                    <a:pt x="52" y="106"/>
                    <a:pt x="37" y="103"/>
                    <a:pt x="23" y="100"/>
                  </a:cubicBezTo>
                  <a:cubicBezTo>
                    <a:pt x="22" y="100"/>
                    <a:pt x="21" y="98"/>
                    <a:pt x="20" y="97"/>
                  </a:cubicBezTo>
                  <a:cubicBezTo>
                    <a:pt x="16" y="79"/>
                    <a:pt x="15" y="61"/>
                    <a:pt x="10" y="44"/>
                  </a:cubicBezTo>
                  <a:cubicBezTo>
                    <a:pt x="7" y="33"/>
                    <a:pt x="5" y="21"/>
                    <a:pt x="1" y="10"/>
                  </a:cubicBezTo>
                  <a:cubicBezTo>
                    <a:pt x="1" y="7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343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53226365-6B6D-C539-DE3A-BCE7070D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412"/>
              <a:ext cx="91" cy="243"/>
            </a:xfrm>
            <a:custGeom>
              <a:avLst/>
              <a:gdLst>
                <a:gd name="T0" fmla="*/ 18 w 65"/>
                <a:gd name="T1" fmla="*/ 0 h 173"/>
                <a:gd name="T2" fmla="*/ 55 w 65"/>
                <a:gd name="T3" fmla="*/ 5 h 173"/>
                <a:gd name="T4" fmla="*/ 65 w 65"/>
                <a:gd name="T5" fmla="*/ 7 h 173"/>
                <a:gd name="T6" fmla="*/ 2 w 65"/>
                <a:gd name="T7" fmla="*/ 173 h 173"/>
                <a:gd name="T8" fmla="*/ 2 w 65"/>
                <a:gd name="T9" fmla="*/ 166 h 173"/>
                <a:gd name="T10" fmla="*/ 19 w 65"/>
                <a:gd name="T11" fmla="*/ 27 h 173"/>
                <a:gd name="T12" fmla="*/ 18 w 65"/>
                <a:gd name="T1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73">
                  <a:moveTo>
                    <a:pt x="18" y="0"/>
                  </a:moveTo>
                  <a:cubicBezTo>
                    <a:pt x="30" y="4"/>
                    <a:pt x="43" y="3"/>
                    <a:pt x="55" y="5"/>
                  </a:cubicBezTo>
                  <a:cubicBezTo>
                    <a:pt x="58" y="6"/>
                    <a:pt x="62" y="6"/>
                    <a:pt x="65" y="7"/>
                  </a:cubicBezTo>
                  <a:cubicBezTo>
                    <a:pt x="44" y="62"/>
                    <a:pt x="23" y="117"/>
                    <a:pt x="2" y="173"/>
                  </a:cubicBezTo>
                  <a:cubicBezTo>
                    <a:pt x="0" y="170"/>
                    <a:pt x="2" y="168"/>
                    <a:pt x="2" y="166"/>
                  </a:cubicBezTo>
                  <a:cubicBezTo>
                    <a:pt x="16" y="120"/>
                    <a:pt x="20" y="74"/>
                    <a:pt x="19" y="27"/>
                  </a:cubicBezTo>
                  <a:cubicBezTo>
                    <a:pt x="19" y="18"/>
                    <a:pt x="17" y="9"/>
                    <a:pt x="18" y="0"/>
                  </a:cubicBezTo>
                  <a:close/>
                </a:path>
              </a:pathLst>
            </a:custGeom>
            <a:solidFill>
              <a:srgbClr val="A05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7AE9483F-C00C-F6B9-24B3-007DA724A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596"/>
              <a:ext cx="43" cy="38"/>
            </a:xfrm>
            <a:custGeom>
              <a:avLst/>
              <a:gdLst>
                <a:gd name="T0" fmla="*/ 10 w 31"/>
                <a:gd name="T1" fmla="*/ 1 h 27"/>
                <a:gd name="T2" fmla="*/ 29 w 31"/>
                <a:gd name="T3" fmla="*/ 13 h 27"/>
                <a:gd name="T4" fmla="*/ 29 w 31"/>
                <a:gd name="T5" fmla="*/ 16 h 27"/>
                <a:gd name="T6" fmla="*/ 25 w 31"/>
                <a:gd name="T7" fmla="*/ 15 h 27"/>
                <a:gd name="T8" fmla="*/ 17 w 31"/>
                <a:gd name="T9" fmla="*/ 9 h 27"/>
                <a:gd name="T10" fmla="*/ 9 w 31"/>
                <a:gd name="T11" fmla="*/ 8 h 27"/>
                <a:gd name="T12" fmla="*/ 7 w 31"/>
                <a:gd name="T13" fmla="*/ 15 h 27"/>
                <a:gd name="T14" fmla="*/ 14 w 31"/>
                <a:gd name="T15" fmla="*/ 20 h 27"/>
                <a:gd name="T16" fmla="*/ 15 w 31"/>
                <a:gd name="T17" fmla="*/ 20 h 27"/>
                <a:gd name="T18" fmla="*/ 23 w 31"/>
                <a:gd name="T19" fmla="*/ 20 h 27"/>
                <a:gd name="T20" fmla="*/ 22 w 31"/>
                <a:gd name="T21" fmla="*/ 23 h 27"/>
                <a:gd name="T22" fmla="*/ 13 w 31"/>
                <a:gd name="T23" fmla="*/ 26 h 27"/>
                <a:gd name="T24" fmla="*/ 0 w 31"/>
                <a:gd name="T25" fmla="*/ 15 h 27"/>
                <a:gd name="T26" fmla="*/ 10 w 31"/>
                <a:gd name="T2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7">
                  <a:moveTo>
                    <a:pt x="10" y="1"/>
                  </a:moveTo>
                  <a:cubicBezTo>
                    <a:pt x="19" y="0"/>
                    <a:pt x="24" y="7"/>
                    <a:pt x="29" y="13"/>
                  </a:cubicBezTo>
                  <a:cubicBezTo>
                    <a:pt x="30" y="14"/>
                    <a:pt x="31" y="15"/>
                    <a:pt x="29" y="16"/>
                  </a:cubicBezTo>
                  <a:cubicBezTo>
                    <a:pt x="28" y="17"/>
                    <a:pt x="26" y="16"/>
                    <a:pt x="25" y="15"/>
                  </a:cubicBezTo>
                  <a:cubicBezTo>
                    <a:pt x="22" y="13"/>
                    <a:pt x="20" y="11"/>
                    <a:pt x="17" y="9"/>
                  </a:cubicBezTo>
                  <a:cubicBezTo>
                    <a:pt x="15" y="7"/>
                    <a:pt x="12" y="6"/>
                    <a:pt x="9" y="8"/>
                  </a:cubicBezTo>
                  <a:cubicBezTo>
                    <a:pt x="7" y="10"/>
                    <a:pt x="6" y="13"/>
                    <a:pt x="7" y="15"/>
                  </a:cubicBezTo>
                  <a:cubicBezTo>
                    <a:pt x="9" y="18"/>
                    <a:pt x="11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7"/>
                    <a:pt x="23" y="20"/>
                  </a:cubicBezTo>
                  <a:cubicBezTo>
                    <a:pt x="24" y="21"/>
                    <a:pt x="23" y="22"/>
                    <a:pt x="22" y="23"/>
                  </a:cubicBezTo>
                  <a:cubicBezTo>
                    <a:pt x="20" y="25"/>
                    <a:pt x="17" y="27"/>
                    <a:pt x="13" y="26"/>
                  </a:cubicBezTo>
                  <a:cubicBezTo>
                    <a:pt x="6" y="25"/>
                    <a:pt x="4" y="19"/>
                    <a:pt x="0" y="15"/>
                  </a:cubicBezTo>
                  <a:cubicBezTo>
                    <a:pt x="4" y="10"/>
                    <a:pt x="7" y="6"/>
                    <a:pt x="10" y="1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55A60901-1F6E-C959-7CF5-A41BA569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638"/>
              <a:ext cx="39" cy="24"/>
            </a:xfrm>
            <a:custGeom>
              <a:avLst/>
              <a:gdLst>
                <a:gd name="T0" fmla="*/ 14 w 28"/>
                <a:gd name="T1" fmla="*/ 17 h 17"/>
                <a:gd name="T2" fmla="*/ 2 w 28"/>
                <a:gd name="T3" fmla="*/ 13 h 17"/>
                <a:gd name="T4" fmla="*/ 0 w 28"/>
                <a:gd name="T5" fmla="*/ 11 h 17"/>
                <a:gd name="T6" fmla="*/ 4 w 28"/>
                <a:gd name="T7" fmla="*/ 6 h 17"/>
                <a:gd name="T8" fmla="*/ 18 w 28"/>
                <a:gd name="T9" fmla="*/ 7 h 17"/>
                <a:gd name="T10" fmla="*/ 25 w 28"/>
                <a:gd name="T11" fmla="*/ 4 h 17"/>
                <a:gd name="T12" fmla="*/ 21 w 28"/>
                <a:gd name="T13" fmla="*/ 12 h 17"/>
                <a:gd name="T14" fmla="*/ 14 w 28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14" y="17"/>
                  </a:moveTo>
                  <a:cubicBezTo>
                    <a:pt x="10" y="16"/>
                    <a:pt x="6" y="16"/>
                    <a:pt x="2" y="13"/>
                  </a:cubicBezTo>
                  <a:cubicBezTo>
                    <a:pt x="1" y="13"/>
                    <a:pt x="1" y="12"/>
                    <a:pt x="0" y="11"/>
                  </a:cubicBezTo>
                  <a:cubicBezTo>
                    <a:pt x="2" y="10"/>
                    <a:pt x="3" y="8"/>
                    <a:pt x="4" y="6"/>
                  </a:cubicBezTo>
                  <a:cubicBezTo>
                    <a:pt x="8" y="13"/>
                    <a:pt x="12" y="13"/>
                    <a:pt x="18" y="7"/>
                  </a:cubicBezTo>
                  <a:cubicBezTo>
                    <a:pt x="20" y="5"/>
                    <a:pt x="22" y="0"/>
                    <a:pt x="25" y="4"/>
                  </a:cubicBezTo>
                  <a:cubicBezTo>
                    <a:pt x="28" y="7"/>
                    <a:pt x="23" y="9"/>
                    <a:pt x="21" y="12"/>
                  </a:cubicBezTo>
                  <a:cubicBezTo>
                    <a:pt x="19" y="14"/>
                    <a:pt x="17" y="16"/>
                    <a:pt x="14" y="17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B3F22F3D-1859-7956-4AD2-B494D0F1B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2665"/>
              <a:ext cx="21" cy="21"/>
            </a:xfrm>
            <a:custGeom>
              <a:avLst/>
              <a:gdLst>
                <a:gd name="T0" fmla="*/ 10 w 15"/>
                <a:gd name="T1" fmla="*/ 6 h 15"/>
                <a:gd name="T2" fmla="*/ 12 w 15"/>
                <a:gd name="T3" fmla="*/ 9 h 15"/>
                <a:gd name="T4" fmla="*/ 13 w 15"/>
                <a:gd name="T5" fmla="*/ 13 h 15"/>
                <a:gd name="T6" fmla="*/ 8 w 15"/>
                <a:gd name="T7" fmla="*/ 12 h 15"/>
                <a:gd name="T8" fmla="*/ 1 w 15"/>
                <a:gd name="T9" fmla="*/ 1 h 15"/>
                <a:gd name="T10" fmla="*/ 3 w 15"/>
                <a:gd name="T11" fmla="*/ 0 h 15"/>
                <a:gd name="T12" fmla="*/ 10 w 15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0" y="6"/>
                  </a:moveTo>
                  <a:cubicBezTo>
                    <a:pt x="11" y="7"/>
                    <a:pt x="11" y="8"/>
                    <a:pt x="12" y="9"/>
                  </a:cubicBezTo>
                  <a:cubicBezTo>
                    <a:pt x="13" y="11"/>
                    <a:pt x="15" y="12"/>
                    <a:pt x="13" y="13"/>
                  </a:cubicBezTo>
                  <a:cubicBezTo>
                    <a:pt x="12" y="15"/>
                    <a:pt x="10" y="14"/>
                    <a:pt x="8" y="12"/>
                  </a:cubicBezTo>
                  <a:cubicBezTo>
                    <a:pt x="6" y="9"/>
                    <a:pt x="0" y="7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6" y="1"/>
                    <a:pt x="10" y="2"/>
                    <a:pt x="10" y="6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5596B1CD-6106-E75A-1A90-8E0E0B830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654"/>
              <a:ext cx="19" cy="20"/>
            </a:xfrm>
            <a:custGeom>
              <a:avLst/>
              <a:gdLst>
                <a:gd name="T0" fmla="*/ 7 w 13"/>
                <a:gd name="T1" fmla="*/ 14 h 14"/>
                <a:gd name="T2" fmla="*/ 0 w 13"/>
                <a:gd name="T3" fmla="*/ 8 h 14"/>
                <a:gd name="T4" fmla="*/ 11 w 13"/>
                <a:gd name="T5" fmla="*/ 0 h 14"/>
                <a:gd name="T6" fmla="*/ 13 w 13"/>
                <a:gd name="T7" fmla="*/ 2 h 14"/>
                <a:gd name="T8" fmla="*/ 12 w 13"/>
                <a:gd name="T9" fmla="*/ 5 h 14"/>
                <a:gd name="T10" fmla="*/ 7 w 1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14"/>
                  </a:moveTo>
                  <a:cubicBezTo>
                    <a:pt x="5" y="12"/>
                    <a:pt x="2" y="10"/>
                    <a:pt x="0" y="8"/>
                  </a:cubicBezTo>
                  <a:cubicBezTo>
                    <a:pt x="4" y="6"/>
                    <a:pt x="8" y="3"/>
                    <a:pt x="11" y="0"/>
                  </a:cubicBezTo>
                  <a:cubicBezTo>
                    <a:pt x="12" y="1"/>
                    <a:pt x="13" y="2"/>
                    <a:pt x="13" y="2"/>
                  </a:cubicBezTo>
                  <a:cubicBezTo>
                    <a:pt x="13" y="3"/>
                    <a:pt x="13" y="5"/>
                    <a:pt x="12" y="5"/>
                  </a:cubicBezTo>
                  <a:cubicBezTo>
                    <a:pt x="6" y="5"/>
                    <a:pt x="6" y="10"/>
                    <a:pt x="7" y="14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E25DA181-86EB-CBAE-DAB9-FE5B35C9E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1808"/>
              <a:ext cx="104" cy="118"/>
            </a:xfrm>
            <a:custGeom>
              <a:avLst/>
              <a:gdLst>
                <a:gd name="T0" fmla="*/ 67 w 74"/>
                <a:gd name="T1" fmla="*/ 14 h 84"/>
                <a:gd name="T2" fmla="*/ 47 w 74"/>
                <a:gd name="T3" fmla="*/ 10 h 84"/>
                <a:gd name="T4" fmla="*/ 20 w 74"/>
                <a:gd name="T5" fmla="*/ 56 h 84"/>
                <a:gd name="T6" fmla="*/ 57 w 74"/>
                <a:gd name="T7" fmla="*/ 62 h 84"/>
                <a:gd name="T8" fmla="*/ 59 w 74"/>
                <a:gd name="T9" fmla="*/ 47 h 84"/>
                <a:gd name="T10" fmla="*/ 52 w 74"/>
                <a:gd name="T11" fmla="*/ 42 h 84"/>
                <a:gd name="T12" fmla="*/ 47 w 74"/>
                <a:gd name="T13" fmla="*/ 50 h 84"/>
                <a:gd name="T14" fmla="*/ 44 w 74"/>
                <a:gd name="T15" fmla="*/ 59 h 84"/>
                <a:gd name="T16" fmla="*/ 32 w 74"/>
                <a:gd name="T17" fmla="*/ 53 h 84"/>
                <a:gd name="T18" fmla="*/ 34 w 74"/>
                <a:gd name="T19" fmla="*/ 32 h 84"/>
                <a:gd name="T20" fmla="*/ 55 w 74"/>
                <a:gd name="T21" fmla="*/ 26 h 84"/>
                <a:gd name="T22" fmla="*/ 72 w 74"/>
                <a:gd name="T23" fmla="*/ 45 h 84"/>
                <a:gd name="T24" fmla="*/ 54 w 74"/>
                <a:gd name="T25" fmla="*/ 78 h 84"/>
                <a:gd name="T26" fmla="*/ 12 w 74"/>
                <a:gd name="T27" fmla="*/ 67 h 84"/>
                <a:gd name="T28" fmla="*/ 8 w 74"/>
                <a:gd name="T29" fmla="*/ 20 h 84"/>
                <a:gd name="T30" fmla="*/ 19 w 74"/>
                <a:gd name="T31" fmla="*/ 13 h 84"/>
                <a:gd name="T32" fmla="*/ 35 w 74"/>
                <a:gd name="T33" fmla="*/ 8 h 84"/>
                <a:gd name="T34" fmla="*/ 67 w 74"/>
                <a:gd name="T35" fmla="*/ 1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84">
                  <a:moveTo>
                    <a:pt x="67" y="14"/>
                  </a:moveTo>
                  <a:cubicBezTo>
                    <a:pt x="60" y="12"/>
                    <a:pt x="54" y="10"/>
                    <a:pt x="47" y="10"/>
                  </a:cubicBezTo>
                  <a:cubicBezTo>
                    <a:pt x="24" y="12"/>
                    <a:pt x="9" y="36"/>
                    <a:pt x="20" y="56"/>
                  </a:cubicBezTo>
                  <a:cubicBezTo>
                    <a:pt x="28" y="70"/>
                    <a:pt x="47" y="72"/>
                    <a:pt x="57" y="62"/>
                  </a:cubicBezTo>
                  <a:cubicBezTo>
                    <a:pt x="60" y="57"/>
                    <a:pt x="61" y="52"/>
                    <a:pt x="59" y="47"/>
                  </a:cubicBezTo>
                  <a:cubicBezTo>
                    <a:pt x="58" y="44"/>
                    <a:pt x="56" y="42"/>
                    <a:pt x="52" y="42"/>
                  </a:cubicBezTo>
                  <a:cubicBezTo>
                    <a:pt x="48" y="43"/>
                    <a:pt x="47" y="46"/>
                    <a:pt x="47" y="50"/>
                  </a:cubicBezTo>
                  <a:cubicBezTo>
                    <a:pt x="48" y="54"/>
                    <a:pt x="50" y="58"/>
                    <a:pt x="44" y="59"/>
                  </a:cubicBezTo>
                  <a:cubicBezTo>
                    <a:pt x="38" y="60"/>
                    <a:pt x="34" y="57"/>
                    <a:pt x="32" y="53"/>
                  </a:cubicBezTo>
                  <a:cubicBezTo>
                    <a:pt x="29" y="46"/>
                    <a:pt x="29" y="38"/>
                    <a:pt x="34" y="32"/>
                  </a:cubicBezTo>
                  <a:cubicBezTo>
                    <a:pt x="40" y="26"/>
                    <a:pt x="47" y="24"/>
                    <a:pt x="55" y="26"/>
                  </a:cubicBezTo>
                  <a:cubicBezTo>
                    <a:pt x="65" y="29"/>
                    <a:pt x="71" y="36"/>
                    <a:pt x="72" y="45"/>
                  </a:cubicBezTo>
                  <a:cubicBezTo>
                    <a:pt x="74" y="61"/>
                    <a:pt x="68" y="73"/>
                    <a:pt x="54" y="78"/>
                  </a:cubicBezTo>
                  <a:cubicBezTo>
                    <a:pt x="38" y="84"/>
                    <a:pt x="21" y="80"/>
                    <a:pt x="12" y="67"/>
                  </a:cubicBezTo>
                  <a:cubicBezTo>
                    <a:pt x="1" y="52"/>
                    <a:pt x="0" y="36"/>
                    <a:pt x="8" y="20"/>
                  </a:cubicBezTo>
                  <a:cubicBezTo>
                    <a:pt x="10" y="15"/>
                    <a:pt x="14" y="13"/>
                    <a:pt x="19" y="13"/>
                  </a:cubicBezTo>
                  <a:cubicBezTo>
                    <a:pt x="25" y="14"/>
                    <a:pt x="30" y="14"/>
                    <a:pt x="35" y="8"/>
                  </a:cubicBezTo>
                  <a:cubicBezTo>
                    <a:pt x="42" y="0"/>
                    <a:pt x="57" y="3"/>
                    <a:pt x="67" y="14"/>
                  </a:cubicBezTo>
                  <a:close/>
                </a:path>
              </a:pathLst>
            </a:custGeom>
            <a:solidFill>
              <a:srgbClr val="4E7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0FA7BF2D-7A98-334F-207E-8EE5DCE58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1747"/>
              <a:ext cx="39" cy="38"/>
            </a:xfrm>
            <a:custGeom>
              <a:avLst/>
              <a:gdLst>
                <a:gd name="T0" fmla="*/ 14 w 28"/>
                <a:gd name="T1" fmla="*/ 27 h 27"/>
                <a:gd name="T2" fmla="*/ 0 w 28"/>
                <a:gd name="T3" fmla="*/ 13 h 27"/>
                <a:gd name="T4" fmla="*/ 14 w 28"/>
                <a:gd name="T5" fmla="*/ 0 h 27"/>
                <a:gd name="T6" fmla="*/ 28 w 28"/>
                <a:gd name="T7" fmla="*/ 13 h 27"/>
                <a:gd name="T8" fmla="*/ 14 w 2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4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1"/>
                    <a:pt x="22" y="27"/>
                    <a:pt x="14" y="27"/>
                  </a:cubicBezTo>
                  <a:close/>
                </a:path>
              </a:pathLst>
            </a:custGeom>
            <a:solidFill>
              <a:srgbClr val="0B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B98BC14E-852E-661F-2811-DF721E86F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523"/>
              <a:ext cx="39" cy="40"/>
            </a:xfrm>
            <a:custGeom>
              <a:avLst/>
              <a:gdLst>
                <a:gd name="T0" fmla="*/ 0 w 28"/>
                <a:gd name="T1" fmla="*/ 21 h 29"/>
                <a:gd name="T2" fmla="*/ 2 w 28"/>
                <a:gd name="T3" fmla="*/ 6 h 29"/>
                <a:gd name="T4" fmla="*/ 23 w 28"/>
                <a:gd name="T5" fmla="*/ 6 h 29"/>
                <a:gd name="T6" fmla="*/ 22 w 28"/>
                <a:gd name="T7" fmla="*/ 23 h 29"/>
                <a:gd name="T8" fmla="*/ 0 w 28"/>
                <a:gd name="T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21"/>
                  </a:moveTo>
                  <a:cubicBezTo>
                    <a:pt x="11" y="16"/>
                    <a:pt x="11" y="13"/>
                    <a:pt x="2" y="6"/>
                  </a:cubicBezTo>
                  <a:cubicBezTo>
                    <a:pt x="10" y="0"/>
                    <a:pt x="18" y="0"/>
                    <a:pt x="23" y="6"/>
                  </a:cubicBezTo>
                  <a:cubicBezTo>
                    <a:pt x="28" y="12"/>
                    <a:pt x="28" y="18"/>
                    <a:pt x="22" y="23"/>
                  </a:cubicBezTo>
                  <a:cubicBezTo>
                    <a:pt x="15" y="29"/>
                    <a:pt x="8" y="28"/>
                    <a:pt x="0" y="21"/>
                  </a:cubicBezTo>
                  <a:close/>
                </a:path>
              </a:pathLst>
            </a:custGeom>
            <a:solidFill>
              <a:srgbClr val="0F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6AAB5C3B-A33D-D88E-A298-7CFBEB23F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47"/>
              <a:ext cx="53" cy="52"/>
            </a:xfrm>
            <a:custGeom>
              <a:avLst/>
              <a:gdLst>
                <a:gd name="T0" fmla="*/ 20 w 38"/>
                <a:gd name="T1" fmla="*/ 0 h 37"/>
                <a:gd name="T2" fmla="*/ 38 w 38"/>
                <a:gd name="T3" fmla="*/ 17 h 37"/>
                <a:gd name="T4" fmla="*/ 30 w 38"/>
                <a:gd name="T5" fmla="*/ 13 h 37"/>
                <a:gd name="T6" fmla="*/ 24 w 38"/>
                <a:gd name="T7" fmla="*/ 8 h 37"/>
                <a:gd name="T8" fmla="*/ 17 w 38"/>
                <a:gd name="T9" fmla="*/ 9 h 37"/>
                <a:gd name="T10" fmla="*/ 19 w 38"/>
                <a:gd name="T11" fmla="*/ 14 h 37"/>
                <a:gd name="T12" fmla="*/ 26 w 38"/>
                <a:gd name="T13" fmla="*/ 21 h 37"/>
                <a:gd name="T14" fmla="*/ 27 w 38"/>
                <a:gd name="T15" fmla="*/ 26 h 37"/>
                <a:gd name="T16" fmla="*/ 23 w 38"/>
                <a:gd name="T17" fmla="*/ 25 h 37"/>
                <a:gd name="T18" fmla="*/ 16 w 38"/>
                <a:gd name="T19" fmla="*/ 19 h 37"/>
                <a:gd name="T20" fmla="*/ 9 w 38"/>
                <a:gd name="T21" fmla="*/ 17 h 37"/>
                <a:gd name="T22" fmla="*/ 10 w 38"/>
                <a:gd name="T23" fmla="*/ 25 h 37"/>
                <a:gd name="T24" fmla="*/ 16 w 38"/>
                <a:gd name="T25" fmla="*/ 31 h 37"/>
                <a:gd name="T26" fmla="*/ 17 w 38"/>
                <a:gd name="T27" fmla="*/ 36 h 37"/>
                <a:gd name="T28" fmla="*/ 13 w 38"/>
                <a:gd name="T29" fmla="*/ 35 h 37"/>
                <a:gd name="T30" fmla="*/ 3 w 38"/>
                <a:gd name="T31" fmla="*/ 24 h 37"/>
                <a:gd name="T32" fmla="*/ 2 w 38"/>
                <a:gd name="T33" fmla="*/ 16 h 37"/>
                <a:gd name="T34" fmla="*/ 20 w 38"/>
                <a:gd name="T3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37">
                  <a:moveTo>
                    <a:pt x="20" y="0"/>
                  </a:moveTo>
                  <a:cubicBezTo>
                    <a:pt x="29" y="3"/>
                    <a:pt x="34" y="9"/>
                    <a:pt x="38" y="17"/>
                  </a:cubicBezTo>
                  <a:cubicBezTo>
                    <a:pt x="34" y="18"/>
                    <a:pt x="32" y="15"/>
                    <a:pt x="30" y="13"/>
                  </a:cubicBezTo>
                  <a:cubicBezTo>
                    <a:pt x="28" y="11"/>
                    <a:pt x="26" y="9"/>
                    <a:pt x="24" y="8"/>
                  </a:cubicBezTo>
                  <a:cubicBezTo>
                    <a:pt x="22" y="6"/>
                    <a:pt x="19" y="6"/>
                    <a:pt x="17" y="9"/>
                  </a:cubicBezTo>
                  <a:cubicBezTo>
                    <a:pt x="15" y="11"/>
                    <a:pt x="18" y="13"/>
                    <a:pt x="19" y="14"/>
                  </a:cubicBezTo>
                  <a:cubicBezTo>
                    <a:pt x="22" y="17"/>
                    <a:pt x="24" y="19"/>
                    <a:pt x="26" y="21"/>
                  </a:cubicBezTo>
                  <a:cubicBezTo>
                    <a:pt x="28" y="23"/>
                    <a:pt x="29" y="24"/>
                    <a:pt x="27" y="26"/>
                  </a:cubicBezTo>
                  <a:cubicBezTo>
                    <a:pt x="26" y="28"/>
                    <a:pt x="24" y="26"/>
                    <a:pt x="23" y="25"/>
                  </a:cubicBezTo>
                  <a:cubicBezTo>
                    <a:pt x="21" y="23"/>
                    <a:pt x="18" y="21"/>
                    <a:pt x="16" y="19"/>
                  </a:cubicBezTo>
                  <a:cubicBezTo>
                    <a:pt x="14" y="17"/>
                    <a:pt x="12" y="14"/>
                    <a:pt x="9" y="17"/>
                  </a:cubicBezTo>
                  <a:cubicBezTo>
                    <a:pt x="5" y="20"/>
                    <a:pt x="7" y="22"/>
                    <a:pt x="10" y="25"/>
                  </a:cubicBezTo>
                  <a:cubicBezTo>
                    <a:pt x="12" y="27"/>
                    <a:pt x="14" y="29"/>
                    <a:pt x="16" y="31"/>
                  </a:cubicBezTo>
                  <a:cubicBezTo>
                    <a:pt x="17" y="32"/>
                    <a:pt x="18" y="34"/>
                    <a:pt x="17" y="36"/>
                  </a:cubicBezTo>
                  <a:cubicBezTo>
                    <a:pt x="15" y="37"/>
                    <a:pt x="14" y="37"/>
                    <a:pt x="13" y="35"/>
                  </a:cubicBezTo>
                  <a:cubicBezTo>
                    <a:pt x="9" y="32"/>
                    <a:pt x="5" y="29"/>
                    <a:pt x="3" y="24"/>
                  </a:cubicBezTo>
                  <a:cubicBezTo>
                    <a:pt x="1" y="22"/>
                    <a:pt x="0" y="18"/>
                    <a:pt x="2" y="16"/>
                  </a:cubicBezTo>
                  <a:cubicBezTo>
                    <a:pt x="8" y="11"/>
                    <a:pt x="12" y="3"/>
                    <a:pt x="20" y="0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0C1C3889-5721-F4D1-49F4-451F9E8E2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2498"/>
              <a:ext cx="47" cy="39"/>
            </a:xfrm>
            <a:custGeom>
              <a:avLst/>
              <a:gdLst>
                <a:gd name="T0" fmla="*/ 6 w 33"/>
                <a:gd name="T1" fmla="*/ 7 h 28"/>
                <a:gd name="T2" fmla="*/ 14 w 33"/>
                <a:gd name="T3" fmla="*/ 3 h 28"/>
                <a:gd name="T4" fmla="*/ 20 w 33"/>
                <a:gd name="T5" fmla="*/ 2 h 28"/>
                <a:gd name="T6" fmla="*/ 18 w 33"/>
                <a:gd name="T7" fmla="*/ 7 h 28"/>
                <a:gd name="T8" fmla="*/ 17 w 33"/>
                <a:gd name="T9" fmla="*/ 19 h 28"/>
                <a:gd name="T10" fmla="*/ 24 w 33"/>
                <a:gd name="T11" fmla="*/ 21 h 28"/>
                <a:gd name="T12" fmla="*/ 25 w 33"/>
                <a:gd name="T13" fmla="*/ 14 h 28"/>
                <a:gd name="T14" fmla="*/ 26 w 33"/>
                <a:gd name="T15" fmla="*/ 9 h 28"/>
                <a:gd name="T16" fmla="*/ 30 w 33"/>
                <a:gd name="T17" fmla="*/ 12 h 28"/>
                <a:gd name="T18" fmla="*/ 30 w 33"/>
                <a:gd name="T19" fmla="*/ 23 h 28"/>
                <a:gd name="T20" fmla="*/ 18 w 33"/>
                <a:gd name="T21" fmla="*/ 25 h 28"/>
                <a:gd name="T22" fmla="*/ 2 w 33"/>
                <a:gd name="T23" fmla="*/ 12 h 28"/>
                <a:gd name="T24" fmla="*/ 1 w 33"/>
                <a:gd name="T25" fmla="*/ 7 h 28"/>
                <a:gd name="T26" fmla="*/ 6 w 33"/>
                <a:gd name="T2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8">
                  <a:moveTo>
                    <a:pt x="6" y="7"/>
                  </a:moveTo>
                  <a:cubicBezTo>
                    <a:pt x="10" y="9"/>
                    <a:pt x="11" y="5"/>
                    <a:pt x="14" y="3"/>
                  </a:cubicBezTo>
                  <a:cubicBezTo>
                    <a:pt x="16" y="2"/>
                    <a:pt x="18" y="0"/>
                    <a:pt x="20" y="2"/>
                  </a:cubicBezTo>
                  <a:cubicBezTo>
                    <a:pt x="22" y="4"/>
                    <a:pt x="20" y="6"/>
                    <a:pt x="18" y="7"/>
                  </a:cubicBezTo>
                  <a:cubicBezTo>
                    <a:pt x="14" y="11"/>
                    <a:pt x="11" y="14"/>
                    <a:pt x="17" y="19"/>
                  </a:cubicBezTo>
                  <a:cubicBezTo>
                    <a:pt x="19" y="20"/>
                    <a:pt x="21" y="22"/>
                    <a:pt x="24" y="21"/>
                  </a:cubicBezTo>
                  <a:cubicBezTo>
                    <a:pt x="27" y="19"/>
                    <a:pt x="26" y="16"/>
                    <a:pt x="25" y="14"/>
                  </a:cubicBezTo>
                  <a:cubicBezTo>
                    <a:pt x="25" y="12"/>
                    <a:pt x="23" y="10"/>
                    <a:pt x="26" y="9"/>
                  </a:cubicBezTo>
                  <a:cubicBezTo>
                    <a:pt x="28" y="8"/>
                    <a:pt x="29" y="10"/>
                    <a:pt x="30" y="12"/>
                  </a:cubicBezTo>
                  <a:cubicBezTo>
                    <a:pt x="33" y="15"/>
                    <a:pt x="33" y="20"/>
                    <a:pt x="30" y="23"/>
                  </a:cubicBezTo>
                  <a:cubicBezTo>
                    <a:pt x="27" y="28"/>
                    <a:pt x="22" y="28"/>
                    <a:pt x="18" y="25"/>
                  </a:cubicBezTo>
                  <a:cubicBezTo>
                    <a:pt x="12" y="22"/>
                    <a:pt x="7" y="16"/>
                    <a:pt x="2" y="12"/>
                  </a:cubicBezTo>
                  <a:cubicBezTo>
                    <a:pt x="1" y="11"/>
                    <a:pt x="0" y="9"/>
                    <a:pt x="1" y="7"/>
                  </a:cubicBezTo>
                  <a:cubicBezTo>
                    <a:pt x="2" y="6"/>
                    <a:pt x="4" y="6"/>
                    <a:pt x="6" y="7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7FC2A6A4-C908-B098-8CCF-462872DFC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2522"/>
              <a:ext cx="24" cy="46"/>
            </a:xfrm>
            <a:custGeom>
              <a:avLst/>
              <a:gdLst>
                <a:gd name="T0" fmla="*/ 17 w 17"/>
                <a:gd name="T1" fmla="*/ 24 h 33"/>
                <a:gd name="T2" fmla="*/ 14 w 17"/>
                <a:gd name="T3" fmla="*/ 29 h 33"/>
                <a:gd name="T4" fmla="*/ 10 w 17"/>
                <a:gd name="T5" fmla="*/ 32 h 33"/>
                <a:gd name="T6" fmla="*/ 10 w 17"/>
                <a:gd name="T7" fmla="*/ 27 h 33"/>
                <a:gd name="T8" fmla="*/ 7 w 17"/>
                <a:gd name="T9" fmla="*/ 19 h 33"/>
                <a:gd name="T10" fmla="*/ 3 w 17"/>
                <a:gd name="T11" fmla="*/ 6 h 33"/>
                <a:gd name="T12" fmla="*/ 9 w 17"/>
                <a:gd name="T13" fmla="*/ 1 h 33"/>
                <a:gd name="T14" fmla="*/ 9 w 17"/>
                <a:gd name="T15" fmla="*/ 7 h 33"/>
                <a:gd name="T16" fmla="*/ 11 w 17"/>
                <a:gd name="T17" fmla="*/ 14 h 33"/>
                <a:gd name="T18" fmla="*/ 17 w 17"/>
                <a:gd name="T1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3">
                  <a:moveTo>
                    <a:pt x="17" y="24"/>
                  </a:moveTo>
                  <a:cubicBezTo>
                    <a:pt x="16" y="26"/>
                    <a:pt x="16" y="28"/>
                    <a:pt x="14" y="29"/>
                  </a:cubicBezTo>
                  <a:cubicBezTo>
                    <a:pt x="13" y="31"/>
                    <a:pt x="12" y="33"/>
                    <a:pt x="10" y="32"/>
                  </a:cubicBezTo>
                  <a:cubicBezTo>
                    <a:pt x="7" y="31"/>
                    <a:pt x="9" y="29"/>
                    <a:pt x="10" y="27"/>
                  </a:cubicBezTo>
                  <a:cubicBezTo>
                    <a:pt x="13" y="23"/>
                    <a:pt x="9" y="21"/>
                    <a:pt x="7" y="19"/>
                  </a:cubicBezTo>
                  <a:cubicBezTo>
                    <a:pt x="4" y="15"/>
                    <a:pt x="0" y="11"/>
                    <a:pt x="3" y="6"/>
                  </a:cubicBezTo>
                  <a:cubicBezTo>
                    <a:pt x="4" y="2"/>
                    <a:pt x="5" y="0"/>
                    <a:pt x="9" y="1"/>
                  </a:cubicBezTo>
                  <a:cubicBezTo>
                    <a:pt x="13" y="3"/>
                    <a:pt x="10" y="5"/>
                    <a:pt x="9" y="7"/>
                  </a:cubicBezTo>
                  <a:cubicBezTo>
                    <a:pt x="8" y="10"/>
                    <a:pt x="8" y="12"/>
                    <a:pt x="11" y="14"/>
                  </a:cubicBezTo>
                  <a:cubicBezTo>
                    <a:pt x="14" y="17"/>
                    <a:pt x="15" y="21"/>
                    <a:pt x="17" y="24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901A8E62-EB0B-AB76-8344-396F0E064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485"/>
              <a:ext cx="28" cy="27"/>
            </a:xfrm>
            <a:custGeom>
              <a:avLst/>
              <a:gdLst>
                <a:gd name="T0" fmla="*/ 20 w 20"/>
                <a:gd name="T1" fmla="*/ 17 h 19"/>
                <a:gd name="T2" fmla="*/ 19 w 20"/>
                <a:gd name="T3" fmla="*/ 19 h 19"/>
                <a:gd name="T4" fmla="*/ 16 w 20"/>
                <a:gd name="T5" fmla="*/ 18 h 19"/>
                <a:gd name="T6" fmla="*/ 2 w 20"/>
                <a:gd name="T7" fmla="*/ 5 h 19"/>
                <a:gd name="T8" fmla="*/ 3 w 20"/>
                <a:gd name="T9" fmla="*/ 0 h 19"/>
                <a:gd name="T10" fmla="*/ 20 w 20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20" y="17"/>
                  </a:moveTo>
                  <a:cubicBezTo>
                    <a:pt x="20" y="18"/>
                    <a:pt x="19" y="19"/>
                    <a:pt x="19" y="19"/>
                  </a:cubicBezTo>
                  <a:cubicBezTo>
                    <a:pt x="18" y="19"/>
                    <a:pt x="17" y="19"/>
                    <a:pt x="16" y="18"/>
                  </a:cubicBezTo>
                  <a:cubicBezTo>
                    <a:pt x="11" y="14"/>
                    <a:pt x="7" y="9"/>
                    <a:pt x="2" y="5"/>
                  </a:cubicBezTo>
                  <a:cubicBezTo>
                    <a:pt x="1" y="3"/>
                    <a:pt x="0" y="1"/>
                    <a:pt x="3" y="0"/>
                  </a:cubicBezTo>
                  <a:cubicBezTo>
                    <a:pt x="6" y="0"/>
                    <a:pt x="20" y="14"/>
                    <a:pt x="20" y="17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1BB35D07-F528-8813-FDE1-387DEBC12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2419"/>
              <a:ext cx="39" cy="38"/>
            </a:xfrm>
            <a:custGeom>
              <a:avLst/>
              <a:gdLst>
                <a:gd name="T0" fmla="*/ 9 w 28"/>
                <a:gd name="T1" fmla="*/ 0 h 27"/>
                <a:gd name="T2" fmla="*/ 16 w 28"/>
                <a:gd name="T3" fmla="*/ 3 h 27"/>
                <a:gd name="T4" fmla="*/ 16 w 28"/>
                <a:gd name="T5" fmla="*/ 12 h 27"/>
                <a:gd name="T6" fmla="*/ 11 w 28"/>
                <a:gd name="T7" fmla="*/ 10 h 27"/>
                <a:gd name="T8" fmla="*/ 9 w 28"/>
                <a:gd name="T9" fmla="*/ 8 h 27"/>
                <a:gd name="T10" fmla="*/ 7 w 28"/>
                <a:gd name="T11" fmla="*/ 12 h 27"/>
                <a:gd name="T12" fmla="*/ 19 w 28"/>
                <a:gd name="T13" fmla="*/ 16 h 27"/>
                <a:gd name="T14" fmla="*/ 26 w 28"/>
                <a:gd name="T15" fmla="*/ 14 h 27"/>
                <a:gd name="T16" fmla="*/ 23 w 28"/>
                <a:gd name="T17" fmla="*/ 21 h 27"/>
                <a:gd name="T18" fmla="*/ 6 w 28"/>
                <a:gd name="T19" fmla="*/ 20 h 27"/>
                <a:gd name="T20" fmla="*/ 4 w 28"/>
                <a:gd name="T21" fmla="*/ 2 h 27"/>
                <a:gd name="T22" fmla="*/ 9 w 28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7">
                  <a:moveTo>
                    <a:pt x="9" y="0"/>
                  </a:moveTo>
                  <a:cubicBezTo>
                    <a:pt x="12" y="0"/>
                    <a:pt x="15" y="0"/>
                    <a:pt x="16" y="3"/>
                  </a:cubicBezTo>
                  <a:cubicBezTo>
                    <a:pt x="17" y="6"/>
                    <a:pt x="18" y="10"/>
                    <a:pt x="16" y="12"/>
                  </a:cubicBezTo>
                  <a:cubicBezTo>
                    <a:pt x="14" y="15"/>
                    <a:pt x="12" y="13"/>
                    <a:pt x="11" y="10"/>
                  </a:cubicBezTo>
                  <a:cubicBezTo>
                    <a:pt x="11" y="9"/>
                    <a:pt x="11" y="6"/>
                    <a:pt x="9" y="8"/>
                  </a:cubicBezTo>
                  <a:cubicBezTo>
                    <a:pt x="7" y="8"/>
                    <a:pt x="7" y="10"/>
                    <a:pt x="7" y="12"/>
                  </a:cubicBezTo>
                  <a:cubicBezTo>
                    <a:pt x="9" y="18"/>
                    <a:pt x="14" y="20"/>
                    <a:pt x="19" y="16"/>
                  </a:cubicBezTo>
                  <a:cubicBezTo>
                    <a:pt x="21" y="15"/>
                    <a:pt x="23" y="12"/>
                    <a:pt x="26" y="14"/>
                  </a:cubicBezTo>
                  <a:cubicBezTo>
                    <a:pt x="28" y="17"/>
                    <a:pt x="25" y="19"/>
                    <a:pt x="23" y="21"/>
                  </a:cubicBezTo>
                  <a:cubicBezTo>
                    <a:pt x="17" y="27"/>
                    <a:pt x="12" y="27"/>
                    <a:pt x="6" y="20"/>
                  </a:cubicBezTo>
                  <a:cubicBezTo>
                    <a:pt x="1" y="16"/>
                    <a:pt x="0" y="7"/>
                    <a:pt x="4" y="2"/>
                  </a:cubicBez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10D441C8-A712-C871-5D0D-3E9C0348B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555"/>
              <a:ext cx="55" cy="53"/>
            </a:xfrm>
            <a:custGeom>
              <a:avLst/>
              <a:gdLst>
                <a:gd name="T0" fmla="*/ 39 w 39"/>
                <a:gd name="T1" fmla="*/ 14 h 37"/>
                <a:gd name="T2" fmla="*/ 38 w 39"/>
                <a:gd name="T3" fmla="*/ 16 h 37"/>
                <a:gd name="T4" fmla="*/ 35 w 39"/>
                <a:gd name="T5" fmla="*/ 15 h 37"/>
                <a:gd name="T6" fmla="*/ 28 w 39"/>
                <a:gd name="T7" fmla="*/ 8 h 37"/>
                <a:gd name="T8" fmla="*/ 20 w 39"/>
                <a:gd name="T9" fmla="*/ 7 h 37"/>
                <a:gd name="T10" fmla="*/ 21 w 39"/>
                <a:gd name="T11" fmla="*/ 15 h 37"/>
                <a:gd name="T12" fmla="*/ 28 w 39"/>
                <a:gd name="T13" fmla="*/ 21 h 37"/>
                <a:gd name="T14" fmla="*/ 28 w 39"/>
                <a:gd name="T15" fmla="*/ 25 h 37"/>
                <a:gd name="T16" fmla="*/ 24 w 39"/>
                <a:gd name="T17" fmla="*/ 25 h 37"/>
                <a:gd name="T18" fmla="*/ 17 w 39"/>
                <a:gd name="T19" fmla="*/ 18 h 37"/>
                <a:gd name="T20" fmla="*/ 10 w 39"/>
                <a:gd name="T21" fmla="*/ 16 h 37"/>
                <a:gd name="T22" fmla="*/ 11 w 39"/>
                <a:gd name="T23" fmla="*/ 24 h 37"/>
                <a:gd name="T24" fmla="*/ 18 w 39"/>
                <a:gd name="T25" fmla="*/ 31 h 37"/>
                <a:gd name="T26" fmla="*/ 18 w 39"/>
                <a:gd name="T27" fmla="*/ 36 h 37"/>
                <a:gd name="T28" fmla="*/ 14 w 39"/>
                <a:gd name="T29" fmla="*/ 35 h 37"/>
                <a:gd name="T30" fmla="*/ 7 w 39"/>
                <a:gd name="T31" fmla="*/ 28 h 37"/>
                <a:gd name="T32" fmla="*/ 9 w 39"/>
                <a:gd name="T33" fmla="*/ 10 h 37"/>
                <a:gd name="T34" fmla="*/ 14 w 39"/>
                <a:gd name="T35" fmla="*/ 5 h 37"/>
                <a:gd name="T36" fmla="*/ 26 w 39"/>
                <a:gd name="T37" fmla="*/ 1 h 37"/>
                <a:gd name="T38" fmla="*/ 39 w 39"/>
                <a:gd name="T3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37">
                  <a:moveTo>
                    <a:pt x="39" y="14"/>
                  </a:moveTo>
                  <a:cubicBezTo>
                    <a:pt x="39" y="15"/>
                    <a:pt x="38" y="16"/>
                    <a:pt x="38" y="16"/>
                  </a:cubicBezTo>
                  <a:cubicBezTo>
                    <a:pt x="37" y="16"/>
                    <a:pt x="36" y="16"/>
                    <a:pt x="35" y="15"/>
                  </a:cubicBezTo>
                  <a:cubicBezTo>
                    <a:pt x="32" y="13"/>
                    <a:pt x="30" y="10"/>
                    <a:pt x="28" y="8"/>
                  </a:cubicBezTo>
                  <a:cubicBezTo>
                    <a:pt x="25" y="7"/>
                    <a:pt x="23" y="4"/>
                    <a:pt x="20" y="7"/>
                  </a:cubicBezTo>
                  <a:cubicBezTo>
                    <a:pt x="17" y="10"/>
                    <a:pt x="19" y="13"/>
                    <a:pt x="21" y="15"/>
                  </a:cubicBezTo>
                  <a:cubicBezTo>
                    <a:pt x="24" y="17"/>
                    <a:pt x="26" y="19"/>
                    <a:pt x="28" y="21"/>
                  </a:cubicBezTo>
                  <a:cubicBezTo>
                    <a:pt x="29" y="22"/>
                    <a:pt x="29" y="24"/>
                    <a:pt x="28" y="25"/>
                  </a:cubicBezTo>
                  <a:cubicBezTo>
                    <a:pt x="26" y="27"/>
                    <a:pt x="25" y="26"/>
                    <a:pt x="24" y="25"/>
                  </a:cubicBezTo>
                  <a:cubicBezTo>
                    <a:pt x="22" y="22"/>
                    <a:pt x="19" y="20"/>
                    <a:pt x="17" y="18"/>
                  </a:cubicBezTo>
                  <a:cubicBezTo>
                    <a:pt x="15" y="16"/>
                    <a:pt x="13" y="13"/>
                    <a:pt x="10" y="16"/>
                  </a:cubicBezTo>
                  <a:cubicBezTo>
                    <a:pt x="8" y="19"/>
                    <a:pt x="8" y="22"/>
                    <a:pt x="11" y="24"/>
                  </a:cubicBezTo>
                  <a:cubicBezTo>
                    <a:pt x="13" y="27"/>
                    <a:pt x="15" y="29"/>
                    <a:pt x="18" y="31"/>
                  </a:cubicBezTo>
                  <a:cubicBezTo>
                    <a:pt x="19" y="33"/>
                    <a:pt x="20" y="34"/>
                    <a:pt x="18" y="36"/>
                  </a:cubicBezTo>
                  <a:cubicBezTo>
                    <a:pt x="16" y="37"/>
                    <a:pt x="15" y="36"/>
                    <a:pt x="14" y="35"/>
                  </a:cubicBezTo>
                  <a:cubicBezTo>
                    <a:pt x="12" y="32"/>
                    <a:pt x="9" y="30"/>
                    <a:pt x="7" y="28"/>
                  </a:cubicBezTo>
                  <a:cubicBezTo>
                    <a:pt x="0" y="20"/>
                    <a:pt x="1" y="15"/>
                    <a:pt x="9" y="10"/>
                  </a:cubicBezTo>
                  <a:cubicBezTo>
                    <a:pt x="12" y="9"/>
                    <a:pt x="13" y="8"/>
                    <a:pt x="14" y="5"/>
                  </a:cubicBezTo>
                  <a:cubicBezTo>
                    <a:pt x="16" y="0"/>
                    <a:pt x="21" y="0"/>
                    <a:pt x="26" y="1"/>
                  </a:cubicBezTo>
                  <a:cubicBezTo>
                    <a:pt x="28" y="1"/>
                    <a:pt x="39" y="12"/>
                    <a:pt x="39" y="14"/>
                  </a:cubicBezTo>
                  <a:close/>
                </a:path>
              </a:pathLst>
            </a:custGeom>
            <a:solidFill>
              <a:srgbClr val="453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EEB36A9D-3042-6A83-6826-3185E0747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2693"/>
              <a:ext cx="22" cy="13"/>
            </a:xfrm>
            <a:custGeom>
              <a:avLst/>
              <a:gdLst>
                <a:gd name="T0" fmla="*/ 0 w 15"/>
                <a:gd name="T1" fmla="*/ 3 h 9"/>
                <a:gd name="T2" fmla="*/ 9 w 15"/>
                <a:gd name="T3" fmla="*/ 1 h 9"/>
                <a:gd name="T4" fmla="*/ 15 w 15"/>
                <a:gd name="T5" fmla="*/ 3 h 9"/>
                <a:gd name="T6" fmla="*/ 13 w 15"/>
                <a:gd name="T7" fmla="*/ 6 h 9"/>
                <a:gd name="T8" fmla="*/ 6 w 15"/>
                <a:gd name="T9" fmla="*/ 7 h 9"/>
                <a:gd name="T10" fmla="*/ 0 w 15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cubicBezTo>
                    <a:pt x="4" y="0"/>
                    <a:pt x="6" y="1"/>
                    <a:pt x="9" y="1"/>
                  </a:cubicBezTo>
                  <a:cubicBezTo>
                    <a:pt x="11" y="1"/>
                    <a:pt x="13" y="0"/>
                    <a:pt x="15" y="3"/>
                  </a:cubicBezTo>
                  <a:cubicBezTo>
                    <a:pt x="15" y="4"/>
                    <a:pt x="14" y="5"/>
                    <a:pt x="13" y="6"/>
                  </a:cubicBezTo>
                  <a:cubicBezTo>
                    <a:pt x="11" y="8"/>
                    <a:pt x="8" y="9"/>
                    <a:pt x="6" y="7"/>
                  </a:cubicBezTo>
                  <a:cubicBezTo>
                    <a:pt x="4" y="6"/>
                    <a:pt x="3" y="5"/>
                    <a:pt x="0" y="3"/>
                  </a:cubicBezTo>
                  <a:close/>
                </a:path>
              </a:pathLst>
            </a:custGeom>
            <a:solidFill>
              <a:srgbClr val="0F0F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0B59B66F-6931-45A3-2C4F-A4BE326BE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2056"/>
              <a:ext cx="40" cy="35"/>
            </a:xfrm>
            <a:custGeom>
              <a:avLst/>
              <a:gdLst>
                <a:gd name="T0" fmla="*/ 15 w 28"/>
                <a:gd name="T1" fmla="*/ 25 h 25"/>
                <a:gd name="T2" fmla="*/ 0 w 28"/>
                <a:gd name="T3" fmla="*/ 10 h 25"/>
                <a:gd name="T4" fmla="*/ 15 w 28"/>
                <a:gd name="T5" fmla="*/ 0 h 25"/>
                <a:gd name="T6" fmla="*/ 28 w 28"/>
                <a:gd name="T7" fmla="*/ 15 h 25"/>
                <a:gd name="T8" fmla="*/ 15 w 2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15" y="25"/>
                  </a:moveTo>
                  <a:cubicBezTo>
                    <a:pt x="9" y="25"/>
                    <a:pt x="0" y="17"/>
                    <a:pt x="0" y="10"/>
                  </a:cubicBezTo>
                  <a:cubicBezTo>
                    <a:pt x="0" y="6"/>
                    <a:pt x="8" y="0"/>
                    <a:pt x="15" y="0"/>
                  </a:cubicBezTo>
                  <a:cubicBezTo>
                    <a:pt x="22" y="0"/>
                    <a:pt x="28" y="8"/>
                    <a:pt x="28" y="15"/>
                  </a:cubicBezTo>
                  <a:cubicBezTo>
                    <a:pt x="28" y="21"/>
                    <a:pt x="23" y="25"/>
                    <a:pt x="15" y="25"/>
                  </a:cubicBezTo>
                  <a:close/>
                </a:path>
              </a:pathLst>
            </a:custGeom>
            <a:solidFill>
              <a:srgbClr val="070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0;p45">
            <a:extLst>
              <a:ext uri="{FF2B5EF4-FFF2-40B4-BE49-F238E27FC236}">
                <a16:creationId xmlns:a16="http://schemas.microsoft.com/office/drawing/2014/main" id="{120D884C-C142-45D4-8875-D499AFC6C937}"/>
              </a:ext>
            </a:extLst>
          </p:cNvPr>
          <p:cNvSpPr/>
          <p:nvPr/>
        </p:nvSpPr>
        <p:spPr>
          <a:xfrm flipH="1">
            <a:off x="0" y="128"/>
            <a:ext cx="5013170" cy="5143253"/>
          </a:xfrm>
          <a:custGeom>
            <a:avLst/>
            <a:gdLst>
              <a:gd name="f0" fmla="val w"/>
              <a:gd name="f1" fmla="val h"/>
              <a:gd name="f2" fmla="val 0"/>
              <a:gd name="f3" fmla="val 226789"/>
              <a:gd name="f4" fmla="val 208250"/>
              <a:gd name="f5" fmla="val 29256"/>
              <a:gd name="f6" fmla="val 17354"/>
              <a:gd name="f7" fmla="val 6019"/>
              <a:gd name="f8" fmla="val 58841"/>
              <a:gd name="f9" fmla="val 5137"/>
              <a:gd name="f10" fmla="val 86548"/>
              <a:gd name="f11" fmla="val 4048"/>
              <a:gd name="f12" fmla="val 121648"/>
              <a:gd name="f13" fmla="val 16228"/>
              <a:gd name="f14" fmla="val 112815"/>
              <a:gd name="f15" fmla="val 8095"/>
              <a:gd name="f16" fmla="val 139548"/>
              <a:gd name="f17" fmla="val 1"/>
              <a:gd name="f18" fmla="val 166321"/>
              <a:gd name="f19" fmla="val 1907"/>
              <a:gd name="f20" fmla="val 169278"/>
              <a:gd name="f21" fmla="val 6460"/>
              <a:gd name="f22" fmla="val 196051"/>
              <a:gd name="f23" fmla="val 7918"/>
              <a:gd name="f24" fmla="val 204608"/>
              <a:gd name="f25" fmla="val 11133"/>
              <a:gd name="f26" fmla="val 14970"/>
              <a:gd name="f27" fmla="val 15129"/>
              <a:gd name="f28" fmla="val 15289"/>
              <a:gd name="f29" fmla="val 208243"/>
              <a:gd name="f30" fmla="val 15449"/>
              <a:gd name="f31" fmla="val 208231"/>
              <a:gd name="f32" fmla="val 4"/>
              <a:gd name="f33" fmla="val 29808"/>
              <a:gd name="f34" fmla="val 43"/>
              <a:gd name="f35" fmla="val 29624"/>
              <a:gd name="f36" fmla="val 14"/>
              <a:gd name="f37" fmla="val 29440"/>
              <a:gd name="f38" fmla="*/ f0 1 226789"/>
              <a:gd name="f39" fmla="*/ f1 1 208250"/>
              <a:gd name="f40" fmla="val f2"/>
              <a:gd name="f41" fmla="val f3"/>
              <a:gd name="f42" fmla="val f4"/>
              <a:gd name="f43" fmla="+- f42 0 f40"/>
              <a:gd name="f44" fmla="+- f41 0 f40"/>
              <a:gd name="f45" fmla="*/ f44 1 226789"/>
              <a:gd name="f46" fmla="*/ f43 1 208250"/>
              <a:gd name="f47" fmla="*/ f40 1 f45"/>
              <a:gd name="f48" fmla="*/ f41 1 f45"/>
              <a:gd name="f49" fmla="*/ f40 1 f46"/>
              <a:gd name="f50" fmla="*/ f42 1 f46"/>
              <a:gd name="f51" fmla="*/ f47 f38 1"/>
              <a:gd name="f52" fmla="*/ f48 f38 1"/>
              <a:gd name="f53" fmla="*/ f50 f39 1"/>
              <a:gd name="f54" fmla="*/ f49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26789" h="20825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4"/>
                  <a:pt x="f26" y="f4"/>
                </a:cubicBezTo>
                <a:cubicBezTo>
                  <a:pt x="f27" y="f4"/>
                  <a:pt x="f28" y="f29"/>
                  <a:pt x="f30" y="f31"/>
                </a:cubicBezTo>
                <a:lnTo>
                  <a:pt x="f3" y="f31"/>
                </a:lnTo>
                <a:lnTo>
                  <a:pt x="f3" y="f32"/>
                </a:lnTo>
                <a:lnTo>
                  <a:pt x="f33" y="f32"/>
                </a:lnTo>
                <a:lnTo>
                  <a:pt x="f33" y="f34"/>
                </a:lnTo>
                <a:cubicBezTo>
                  <a:pt x="f35" y="f36"/>
                  <a:pt x="f37" y="f2"/>
                  <a:pt x="f5" y="f2"/>
                </a:cubicBezTo>
                <a:close/>
              </a:path>
            </a:pathLst>
          </a:custGeom>
          <a:solidFill>
            <a:srgbClr val="FFDFC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Forma libre: forma 28">
            <a:extLst>
              <a:ext uri="{FF2B5EF4-FFF2-40B4-BE49-F238E27FC236}">
                <a16:creationId xmlns:a16="http://schemas.microsoft.com/office/drawing/2014/main" id="{4659A7AE-A1CE-450E-B8B1-5E4583F224C2}"/>
              </a:ext>
            </a:extLst>
          </p:cNvPr>
          <p:cNvSpPr/>
          <p:nvPr/>
        </p:nvSpPr>
        <p:spPr>
          <a:xfrm>
            <a:off x="0" y="-122913"/>
            <a:ext cx="4690259" cy="5301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90256"/>
              <a:gd name="f7" fmla="val 5301765"/>
              <a:gd name="f8" fmla="val 179410"/>
              <a:gd name="f9" fmla="val 29131"/>
              <a:gd name="f10" fmla="val 407986"/>
              <a:gd name="f11" fmla="val 74879"/>
              <a:gd name="f12" fmla="val 634502"/>
              <a:gd name="f13" fmla="val 142296"/>
              <a:gd name="f14" fmla="val 865136"/>
              <a:gd name="f15" fmla="val 197330"/>
              <a:gd name="f16" fmla="val 1121397"/>
              <a:gd name="f17" fmla="val 270709"/>
              <a:gd name="f18" fmla="val 1384979"/>
              <a:gd name="f19" fmla="val 322074"/>
              <a:gd name="f20" fmla="val 1641240"/>
              <a:gd name="f21" fmla="val 424805"/>
              <a:gd name="f22" fmla="val 1868214"/>
              <a:gd name="f23" fmla="val 512860"/>
              <a:gd name="f24" fmla="val 2087866"/>
              <a:gd name="f25" fmla="val 644943"/>
              <a:gd name="f26" fmla="val 2307517"/>
              <a:gd name="f27" fmla="val 762349"/>
              <a:gd name="f28" fmla="val 2417343"/>
              <a:gd name="f29" fmla="val 821052"/>
              <a:gd name="f30" fmla="val 2527169"/>
              <a:gd name="f31" fmla="val 872418"/>
              <a:gd name="f32" fmla="val 2644317"/>
              <a:gd name="f33" fmla="val 923783"/>
              <a:gd name="f34" fmla="val 3003082"/>
              <a:gd name="f35" fmla="val 1092555"/>
              <a:gd name="f36" fmla="val 3332560"/>
              <a:gd name="f37" fmla="val 1312693"/>
              <a:gd name="f38" fmla="val 3588821"/>
              <a:gd name="f39" fmla="val 1620885"/>
              <a:gd name="f40" fmla="val 3640073"/>
              <a:gd name="f41" fmla="val 1686926"/>
              <a:gd name="f42" fmla="val 3698647"/>
              <a:gd name="f43" fmla="val 1738292"/>
              <a:gd name="f44" fmla="val 3815794"/>
              <a:gd name="f45" fmla="val 3801151"/>
              <a:gd name="f46" fmla="val 3786507"/>
              <a:gd name="f47" fmla="val 1811671"/>
              <a:gd name="f48" fmla="val 3793829"/>
              <a:gd name="f49" fmla="val 1885050"/>
              <a:gd name="f50" fmla="val 1936415"/>
              <a:gd name="f51" fmla="val 3823116"/>
              <a:gd name="f52" fmla="val 1980443"/>
              <a:gd name="f53" fmla="val 3837759"/>
              <a:gd name="f54" fmla="val 2031808"/>
              <a:gd name="f55" fmla="val 3896333"/>
              <a:gd name="f56" fmla="val 2222594"/>
              <a:gd name="f57" fmla="val 3962229"/>
              <a:gd name="f58" fmla="val 2398704"/>
              <a:gd name="f59" fmla="val 4130629"/>
              <a:gd name="f60" fmla="val 2538124"/>
              <a:gd name="f61" fmla="val 4218490"/>
              <a:gd name="f62" fmla="val 2604165"/>
              <a:gd name="f63" fmla="val 4203846"/>
              <a:gd name="f64" fmla="val 2750924"/>
              <a:gd name="f65" fmla="val 4115985"/>
              <a:gd name="f66" fmla="val 2838979"/>
              <a:gd name="f67" fmla="val 4013481"/>
              <a:gd name="f68" fmla="val 2949047"/>
              <a:gd name="f69" fmla="val 3059116"/>
              <a:gd name="f70" fmla="val 4042768"/>
              <a:gd name="f71" fmla="val 3205874"/>
              <a:gd name="f72" fmla="val 4167237"/>
              <a:gd name="f73" fmla="val 3418674"/>
              <a:gd name="f74" fmla="val 4284385"/>
              <a:gd name="f75" fmla="val 3631473"/>
              <a:gd name="f76" fmla="val 4408855"/>
              <a:gd name="f77" fmla="val 3844273"/>
              <a:gd name="f78" fmla="val 4452785"/>
              <a:gd name="f79" fmla="val 3924990"/>
              <a:gd name="f80" fmla="val 4518681"/>
              <a:gd name="f81" fmla="val 3998369"/>
              <a:gd name="f82" fmla="val 4577254"/>
              <a:gd name="f83" fmla="val 4071748"/>
              <a:gd name="f84" fmla="val 4752976"/>
              <a:gd name="f85" fmla="val 4284547"/>
              <a:gd name="f86" fmla="val 4716367"/>
              <a:gd name="f87" fmla="val 4504685"/>
              <a:gd name="f88" fmla="val 4717484"/>
              <a:gd name="f89" fmla="val 4342959"/>
              <a:gd name="f90" fmla="val 4900932"/>
              <a:gd name="f91" fmla="val 4137951"/>
              <a:gd name="f92" fmla="val 5040352"/>
              <a:gd name="f93" fmla="val 3918299"/>
              <a:gd name="f94" fmla="val 5157759"/>
              <a:gd name="f95" fmla="val 5201786"/>
              <a:gd name="f96" fmla="val 3720612"/>
              <a:gd name="f97" fmla="val 3625429"/>
              <a:gd name="f98" fmla="val 3295951"/>
              <a:gd name="f99" fmla="val 5209124"/>
              <a:gd name="f100" fmla="val 3010404"/>
              <a:gd name="f101" fmla="val 5113732"/>
              <a:gd name="f102" fmla="val 2805395"/>
              <a:gd name="f103" fmla="val 4849567"/>
              <a:gd name="f104" fmla="val 2673604"/>
              <a:gd name="f105" fmla="val 4673457"/>
              <a:gd name="f106" fmla="val 2541813"/>
              <a:gd name="f107" fmla="val 2446630"/>
              <a:gd name="f108" fmla="val 4313899"/>
              <a:gd name="f109" fmla="val 2351448"/>
              <a:gd name="f110" fmla="val 4115775"/>
              <a:gd name="f111" fmla="val 4101100"/>
              <a:gd name="f112" fmla="val 2007326"/>
              <a:gd name="f113" fmla="val 4108438"/>
              <a:gd name="f114" fmla="val 1919466"/>
              <a:gd name="f115" fmla="val 4064410"/>
              <a:gd name="f116" fmla="val 1831605"/>
              <a:gd name="f117" fmla="val 4049734"/>
              <a:gd name="f118" fmla="val 1714457"/>
              <a:gd name="f119" fmla="val 4020383"/>
              <a:gd name="f120" fmla="val 1597309"/>
              <a:gd name="f121" fmla="val 3976355"/>
              <a:gd name="f122" fmla="val 1472840"/>
              <a:gd name="f123" fmla="val 3969017"/>
              <a:gd name="f124" fmla="val 1333727"/>
              <a:gd name="f125" fmla="val 3954341"/>
              <a:gd name="f126" fmla="val 1179971"/>
              <a:gd name="f127" fmla="val 3866286"/>
              <a:gd name="f128" fmla="val 1128719"/>
              <a:gd name="f129" fmla="val 3741542"/>
              <a:gd name="f130" fmla="val 1004249"/>
              <a:gd name="f131" fmla="val 872458"/>
              <a:gd name="f132" fmla="val 3770894"/>
              <a:gd name="f133" fmla="val 784597"/>
              <a:gd name="f134" fmla="val 3616797"/>
              <a:gd name="f135" fmla="val 769954"/>
              <a:gd name="f136" fmla="val 3594784"/>
              <a:gd name="f137" fmla="val 586910"/>
              <a:gd name="f138" fmla="val 557624"/>
              <a:gd name="f139" fmla="val 3660825"/>
              <a:gd name="f140" fmla="val 403867"/>
              <a:gd name="f141" fmla="val 3895638"/>
              <a:gd name="f142" fmla="val 279398"/>
              <a:gd name="f143" fmla="val 4145127"/>
              <a:gd name="f144" fmla="val 147607"/>
              <a:gd name="f145" fmla="val 4394616"/>
              <a:gd name="f146" fmla="val 45103"/>
              <a:gd name="f147" fmla="val 4578064"/>
              <a:gd name="f148" fmla="val 74389"/>
              <a:gd name="f149" fmla="val 4636767"/>
              <a:gd name="f150" fmla="val 257433"/>
              <a:gd name="f151" fmla="val 4732160"/>
              <a:gd name="f152" fmla="val 323328"/>
              <a:gd name="f153" fmla="val 4761512"/>
              <a:gd name="f154" fmla="val 359937"/>
              <a:gd name="f155" fmla="val 4842229"/>
              <a:gd name="f156" fmla="val 425833"/>
              <a:gd name="f157" fmla="val 4886256"/>
              <a:gd name="f158" fmla="val 477085"/>
              <a:gd name="f159" fmla="val 4930284"/>
              <a:gd name="f160" fmla="val 542980"/>
              <a:gd name="f161" fmla="val 4981649"/>
              <a:gd name="f162" fmla="val 608876"/>
              <a:gd name="f163" fmla="val 4988987"/>
              <a:gd name="f164" fmla="val 718702"/>
              <a:gd name="f165" fmla="val 5011001"/>
              <a:gd name="f166" fmla="val 747989"/>
              <a:gd name="f167" fmla="val 5084380"/>
              <a:gd name="f168" fmla="val 733345"/>
              <a:gd name="f169" fmla="val 645484"/>
              <a:gd name="f170" fmla="val 5282504"/>
              <a:gd name="f171" fmla="val 594232"/>
              <a:gd name="f172" fmla="val 5289841"/>
              <a:gd name="f173" fmla="val 473424"/>
              <a:gd name="f174" fmla="val 5297179"/>
              <a:gd name="f175" fmla="val 352615"/>
              <a:gd name="f176" fmla="val 5300848"/>
              <a:gd name="f177" fmla="val 230891"/>
              <a:gd name="f178" fmla="val 5298894"/>
              <a:gd name="f179" fmla="+- 0 0 -90"/>
              <a:gd name="f180" fmla="*/ f3 1 4690256"/>
              <a:gd name="f181" fmla="*/ f4 1 5301765"/>
              <a:gd name="f182" fmla="val f5"/>
              <a:gd name="f183" fmla="val f6"/>
              <a:gd name="f184" fmla="val f7"/>
              <a:gd name="f185" fmla="*/ f179 f0 1"/>
              <a:gd name="f186" fmla="+- f184 0 f182"/>
              <a:gd name="f187" fmla="+- f183 0 f182"/>
              <a:gd name="f188" fmla="*/ f185 1 f2"/>
              <a:gd name="f189" fmla="*/ f187 1 4690256"/>
              <a:gd name="f190" fmla="*/ f186 1 5301765"/>
              <a:gd name="f191" fmla="*/ 0 f187 1"/>
              <a:gd name="f192" fmla="*/ 0 f186 1"/>
              <a:gd name="f193" fmla="*/ 179410 f187 1"/>
              <a:gd name="f194" fmla="*/ 29131 f186 1"/>
              <a:gd name="f195" fmla="*/ 865136 f187 1"/>
              <a:gd name="f196" fmla="*/ 197330 f186 1"/>
              <a:gd name="f197" fmla="*/ 1641240 f187 1"/>
              <a:gd name="f198" fmla="*/ 424805 f186 1"/>
              <a:gd name="f199" fmla="*/ 2307517 f187 1"/>
              <a:gd name="f200" fmla="*/ 762349 f186 1"/>
              <a:gd name="f201" fmla="*/ 2644317 f187 1"/>
              <a:gd name="f202" fmla="*/ 923783 f186 1"/>
              <a:gd name="f203" fmla="*/ 3588821 f187 1"/>
              <a:gd name="f204" fmla="*/ 1620885 f186 1"/>
              <a:gd name="f205" fmla="*/ 3815794 f187 1"/>
              <a:gd name="f206" fmla="*/ 3793829 f187 1"/>
              <a:gd name="f207" fmla="*/ 1885050 f186 1"/>
              <a:gd name="f208" fmla="*/ 3837759 f187 1"/>
              <a:gd name="f209" fmla="*/ 2031808 f186 1"/>
              <a:gd name="f210" fmla="*/ 4130629 f187 1"/>
              <a:gd name="f211" fmla="*/ 2538124 f186 1"/>
              <a:gd name="f212" fmla="*/ 4115985 f187 1"/>
              <a:gd name="f213" fmla="*/ 2838979 f186 1"/>
              <a:gd name="f214" fmla="*/ 4042768 f187 1"/>
              <a:gd name="f215" fmla="*/ 3205874 f186 1"/>
              <a:gd name="f216" fmla="*/ 4408855 f187 1"/>
              <a:gd name="f217" fmla="*/ 3844273 f186 1"/>
              <a:gd name="f218" fmla="*/ 4577254 f187 1"/>
              <a:gd name="f219" fmla="*/ 4071748 f186 1"/>
              <a:gd name="f220" fmla="*/ 4518681 f187 1"/>
              <a:gd name="f221" fmla="*/ 4717484 f186 1"/>
              <a:gd name="f222" fmla="*/ 3918299 f187 1"/>
              <a:gd name="f223" fmla="*/ 5157759 f186 1"/>
              <a:gd name="f224" fmla="*/ 3625429 f187 1"/>
              <a:gd name="f225" fmla="*/ 5201786 f186 1"/>
              <a:gd name="f226" fmla="*/ 2805395 f187 1"/>
              <a:gd name="f227" fmla="*/ 4849567 f186 1"/>
              <a:gd name="f228" fmla="*/ 2446630 f187 1"/>
              <a:gd name="f229" fmla="*/ 4313899 f186 1"/>
              <a:gd name="f230" fmla="*/ 2087866 f187 1"/>
              <a:gd name="f231" fmla="*/ 4101100 f186 1"/>
              <a:gd name="f232" fmla="*/ 1831605 f187 1"/>
              <a:gd name="f233" fmla="*/ 4049734 f186 1"/>
              <a:gd name="f234" fmla="*/ 1472840 f187 1"/>
              <a:gd name="f235" fmla="*/ 3969017 f186 1"/>
              <a:gd name="f236" fmla="*/ 1128719 f187 1"/>
              <a:gd name="f237" fmla="*/ 3741542 f186 1"/>
              <a:gd name="f238" fmla="*/ 784597 f187 1"/>
              <a:gd name="f239" fmla="*/ 3616797 f186 1"/>
              <a:gd name="f240" fmla="*/ 557624 f187 1"/>
              <a:gd name="f241" fmla="*/ 3660825 f186 1"/>
              <a:gd name="f242" fmla="*/ 147607 f187 1"/>
              <a:gd name="f243" fmla="*/ 4394616 f186 1"/>
              <a:gd name="f244" fmla="*/ 257433 f187 1"/>
              <a:gd name="f245" fmla="*/ 4732160 f186 1"/>
              <a:gd name="f246" fmla="*/ 425833 f187 1"/>
              <a:gd name="f247" fmla="*/ 4886256 f186 1"/>
              <a:gd name="f248" fmla="*/ 608876 f187 1"/>
              <a:gd name="f249" fmla="*/ 4988987 f186 1"/>
              <a:gd name="f250" fmla="*/ 733345 f187 1"/>
              <a:gd name="f251" fmla="*/ 594232 f187 1"/>
              <a:gd name="f252" fmla="*/ 5289841 f186 1"/>
              <a:gd name="f253" fmla="*/ 230891 f187 1"/>
              <a:gd name="f254" fmla="*/ 5301765 f186 1"/>
              <a:gd name="f255" fmla="*/ 5298894 f186 1"/>
              <a:gd name="f256" fmla="+- f188 0 f1"/>
              <a:gd name="f257" fmla="*/ f191 1 4690256"/>
              <a:gd name="f258" fmla="*/ f192 1 5301765"/>
              <a:gd name="f259" fmla="*/ f193 1 4690256"/>
              <a:gd name="f260" fmla="*/ f194 1 5301765"/>
              <a:gd name="f261" fmla="*/ f195 1 4690256"/>
              <a:gd name="f262" fmla="*/ f196 1 5301765"/>
              <a:gd name="f263" fmla="*/ f197 1 4690256"/>
              <a:gd name="f264" fmla="*/ f198 1 5301765"/>
              <a:gd name="f265" fmla="*/ f199 1 4690256"/>
              <a:gd name="f266" fmla="*/ f200 1 5301765"/>
              <a:gd name="f267" fmla="*/ f201 1 4690256"/>
              <a:gd name="f268" fmla="*/ f202 1 5301765"/>
              <a:gd name="f269" fmla="*/ f203 1 4690256"/>
              <a:gd name="f270" fmla="*/ f204 1 5301765"/>
              <a:gd name="f271" fmla="*/ f205 1 4690256"/>
              <a:gd name="f272" fmla="*/ f206 1 4690256"/>
              <a:gd name="f273" fmla="*/ f207 1 5301765"/>
              <a:gd name="f274" fmla="*/ f208 1 4690256"/>
              <a:gd name="f275" fmla="*/ f209 1 5301765"/>
              <a:gd name="f276" fmla="*/ f210 1 4690256"/>
              <a:gd name="f277" fmla="*/ f211 1 5301765"/>
              <a:gd name="f278" fmla="*/ f212 1 4690256"/>
              <a:gd name="f279" fmla="*/ f213 1 5301765"/>
              <a:gd name="f280" fmla="*/ f214 1 4690256"/>
              <a:gd name="f281" fmla="*/ f215 1 5301765"/>
              <a:gd name="f282" fmla="*/ f216 1 4690256"/>
              <a:gd name="f283" fmla="*/ f217 1 5301765"/>
              <a:gd name="f284" fmla="*/ f218 1 4690256"/>
              <a:gd name="f285" fmla="*/ f219 1 5301765"/>
              <a:gd name="f286" fmla="*/ f220 1 4690256"/>
              <a:gd name="f287" fmla="*/ f221 1 5301765"/>
              <a:gd name="f288" fmla="*/ f222 1 4690256"/>
              <a:gd name="f289" fmla="*/ f223 1 5301765"/>
              <a:gd name="f290" fmla="*/ f224 1 4690256"/>
              <a:gd name="f291" fmla="*/ f225 1 5301765"/>
              <a:gd name="f292" fmla="*/ f226 1 4690256"/>
              <a:gd name="f293" fmla="*/ f227 1 5301765"/>
              <a:gd name="f294" fmla="*/ f228 1 4690256"/>
              <a:gd name="f295" fmla="*/ f229 1 5301765"/>
              <a:gd name="f296" fmla="*/ f230 1 4690256"/>
              <a:gd name="f297" fmla="*/ f231 1 5301765"/>
              <a:gd name="f298" fmla="*/ f232 1 4690256"/>
              <a:gd name="f299" fmla="*/ f233 1 5301765"/>
              <a:gd name="f300" fmla="*/ f234 1 4690256"/>
              <a:gd name="f301" fmla="*/ f235 1 5301765"/>
              <a:gd name="f302" fmla="*/ f236 1 4690256"/>
              <a:gd name="f303" fmla="*/ f237 1 5301765"/>
              <a:gd name="f304" fmla="*/ f238 1 4690256"/>
              <a:gd name="f305" fmla="*/ f239 1 5301765"/>
              <a:gd name="f306" fmla="*/ f240 1 4690256"/>
              <a:gd name="f307" fmla="*/ f241 1 5301765"/>
              <a:gd name="f308" fmla="*/ f242 1 4690256"/>
              <a:gd name="f309" fmla="*/ f243 1 5301765"/>
              <a:gd name="f310" fmla="*/ f244 1 4690256"/>
              <a:gd name="f311" fmla="*/ f245 1 5301765"/>
              <a:gd name="f312" fmla="*/ f246 1 4690256"/>
              <a:gd name="f313" fmla="*/ f247 1 5301765"/>
              <a:gd name="f314" fmla="*/ f248 1 4690256"/>
              <a:gd name="f315" fmla="*/ f249 1 5301765"/>
              <a:gd name="f316" fmla="*/ f250 1 4690256"/>
              <a:gd name="f317" fmla="*/ f251 1 4690256"/>
              <a:gd name="f318" fmla="*/ f252 1 5301765"/>
              <a:gd name="f319" fmla="*/ f253 1 4690256"/>
              <a:gd name="f320" fmla="*/ f254 1 5301765"/>
              <a:gd name="f321" fmla="*/ f255 1 5301765"/>
              <a:gd name="f322" fmla="*/ f182 1 f189"/>
              <a:gd name="f323" fmla="*/ f183 1 f189"/>
              <a:gd name="f324" fmla="*/ f182 1 f190"/>
              <a:gd name="f325" fmla="*/ f184 1 f190"/>
              <a:gd name="f326" fmla="*/ f257 1 f189"/>
              <a:gd name="f327" fmla="*/ f258 1 f190"/>
              <a:gd name="f328" fmla="*/ f259 1 f189"/>
              <a:gd name="f329" fmla="*/ f260 1 f190"/>
              <a:gd name="f330" fmla="*/ f261 1 f189"/>
              <a:gd name="f331" fmla="*/ f262 1 f190"/>
              <a:gd name="f332" fmla="*/ f263 1 f189"/>
              <a:gd name="f333" fmla="*/ f264 1 f190"/>
              <a:gd name="f334" fmla="*/ f265 1 f189"/>
              <a:gd name="f335" fmla="*/ f266 1 f190"/>
              <a:gd name="f336" fmla="*/ f267 1 f189"/>
              <a:gd name="f337" fmla="*/ f268 1 f190"/>
              <a:gd name="f338" fmla="*/ f269 1 f189"/>
              <a:gd name="f339" fmla="*/ f270 1 f190"/>
              <a:gd name="f340" fmla="*/ f271 1 f189"/>
              <a:gd name="f341" fmla="*/ f272 1 f189"/>
              <a:gd name="f342" fmla="*/ f273 1 f190"/>
              <a:gd name="f343" fmla="*/ f274 1 f189"/>
              <a:gd name="f344" fmla="*/ f275 1 f190"/>
              <a:gd name="f345" fmla="*/ f276 1 f189"/>
              <a:gd name="f346" fmla="*/ f277 1 f190"/>
              <a:gd name="f347" fmla="*/ f278 1 f189"/>
              <a:gd name="f348" fmla="*/ f279 1 f190"/>
              <a:gd name="f349" fmla="*/ f280 1 f189"/>
              <a:gd name="f350" fmla="*/ f281 1 f190"/>
              <a:gd name="f351" fmla="*/ f282 1 f189"/>
              <a:gd name="f352" fmla="*/ f283 1 f190"/>
              <a:gd name="f353" fmla="*/ f284 1 f189"/>
              <a:gd name="f354" fmla="*/ f285 1 f190"/>
              <a:gd name="f355" fmla="*/ f286 1 f189"/>
              <a:gd name="f356" fmla="*/ f287 1 f190"/>
              <a:gd name="f357" fmla="*/ f288 1 f189"/>
              <a:gd name="f358" fmla="*/ f289 1 f190"/>
              <a:gd name="f359" fmla="*/ f290 1 f189"/>
              <a:gd name="f360" fmla="*/ f291 1 f190"/>
              <a:gd name="f361" fmla="*/ f292 1 f189"/>
              <a:gd name="f362" fmla="*/ f293 1 f190"/>
              <a:gd name="f363" fmla="*/ f294 1 f189"/>
              <a:gd name="f364" fmla="*/ f295 1 f190"/>
              <a:gd name="f365" fmla="*/ f296 1 f189"/>
              <a:gd name="f366" fmla="*/ f297 1 f190"/>
              <a:gd name="f367" fmla="*/ f298 1 f189"/>
              <a:gd name="f368" fmla="*/ f299 1 f190"/>
              <a:gd name="f369" fmla="*/ f300 1 f189"/>
              <a:gd name="f370" fmla="*/ f301 1 f190"/>
              <a:gd name="f371" fmla="*/ f302 1 f189"/>
              <a:gd name="f372" fmla="*/ f303 1 f190"/>
              <a:gd name="f373" fmla="*/ f304 1 f189"/>
              <a:gd name="f374" fmla="*/ f305 1 f190"/>
              <a:gd name="f375" fmla="*/ f306 1 f189"/>
              <a:gd name="f376" fmla="*/ f307 1 f190"/>
              <a:gd name="f377" fmla="*/ f308 1 f189"/>
              <a:gd name="f378" fmla="*/ f309 1 f190"/>
              <a:gd name="f379" fmla="*/ f310 1 f189"/>
              <a:gd name="f380" fmla="*/ f311 1 f190"/>
              <a:gd name="f381" fmla="*/ f312 1 f189"/>
              <a:gd name="f382" fmla="*/ f313 1 f190"/>
              <a:gd name="f383" fmla="*/ f314 1 f189"/>
              <a:gd name="f384" fmla="*/ f315 1 f190"/>
              <a:gd name="f385" fmla="*/ f316 1 f189"/>
              <a:gd name="f386" fmla="*/ f317 1 f189"/>
              <a:gd name="f387" fmla="*/ f318 1 f190"/>
              <a:gd name="f388" fmla="*/ f319 1 f189"/>
              <a:gd name="f389" fmla="*/ f320 1 f190"/>
              <a:gd name="f390" fmla="*/ f321 1 f190"/>
              <a:gd name="f391" fmla="*/ f322 f180 1"/>
              <a:gd name="f392" fmla="*/ f323 f180 1"/>
              <a:gd name="f393" fmla="*/ f325 f181 1"/>
              <a:gd name="f394" fmla="*/ f324 f181 1"/>
              <a:gd name="f395" fmla="*/ f326 f180 1"/>
              <a:gd name="f396" fmla="*/ f327 f181 1"/>
              <a:gd name="f397" fmla="*/ f328 f180 1"/>
              <a:gd name="f398" fmla="*/ f329 f181 1"/>
              <a:gd name="f399" fmla="*/ f330 f180 1"/>
              <a:gd name="f400" fmla="*/ f331 f181 1"/>
              <a:gd name="f401" fmla="*/ f332 f180 1"/>
              <a:gd name="f402" fmla="*/ f333 f181 1"/>
              <a:gd name="f403" fmla="*/ f334 f180 1"/>
              <a:gd name="f404" fmla="*/ f335 f181 1"/>
              <a:gd name="f405" fmla="*/ f336 f180 1"/>
              <a:gd name="f406" fmla="*/ f337 f181 1"/>
              <a:gd name="f407" fmla="*/ f338 f180 1"/>
              <a:gd name="f408" fmla="*/ f339 f181 1"/>
              <a:gd name="f409" fmla="*/ f340 f180 1"/>
              <a:gd name="f410" fmla="*/ f341 f180 1"/>
              <a:gd name="f411" fmla="*/ f342 f181 1"/>
              <a:gd name="f412" fmla="*/ f343 f180 1"/>
              <a:gd name="f413" fmla="*/ f344 f181 1"/>
              <a:gd name="f414" fmla="*/ f345 f180 1"/>
              <a:gd name="f415" fmla="*/ f346 f181 1"/>
              <a:gd name="f416" fmla="*/ f347 f180 1"/>
              <a:gd name="f417" fmla="*/ f348 f181 1"/>
              <a:gd name="f418" fmla="*/ f349 f180 1"/>
              <a:gd name="f419" fmla="*/ f350 f181 1"/>
              <a:gd name="f420" fmla="*/ f351 f180 1"/>
              <a:gd name="f421" fmla="*/ f352 f181 1"/>
              <a:gd name="f422" fmla="*/ f353 f180 1"/>
              <a:gd name="f423" fmla="*/ f354 f181 1"/>
              <a:gd name="f424" fmla="*/ f355 f180 1"/>
              <a:gd name="f425" fmla="*/ f356 f181 1"/>
              <a:gd name="f426" fmla="*/ f357 f180 1"/>
              <a:gd name="f427" fmla="*/ f358 f181 1"/>
              <a:gd name="f428" fmla="*/ f359 f180 1"/>
              <a:gd name="f429" fmla="*/ f360 f181 1"/>
              <a:gd name="f430" fmla="*/ f361 f180 1"/>
              <a:gd name="f431" fmla="*/ f362 f181 1"/>
              <a:gd name="f432" fmla="*/ f363 f180 1"/>
              <a:gd name="f433" fmla="*/ f364 f181 1"/>
              <a:gd name="f434" fmla="*/ f365 f180 1"/>
              <a:gd name="f435" fmla="*/ f366 f181 1"/>
              <a:gd name="f436" fmla="*/ f367 f180 1"/>
              <a:gd name="f437" fmla="*/ f368 f181 1"/>
              <a:gd name="f438" fmla="*/ f369 f180 1"/>
              <a:gd name="f439" fmla="*/ f370 f181 1"/>
              <a:gd name="f440" fmla="*/ f371 f180 1"/>
              <a:gd name="f441" fmla="*/ f372 f181 1"/>
              <a:gd name="f442" fmla="*/ f373 f180 1"/>
              <a:gd name="f443" fmla="*/ f374 f181 1"/>
              <a:gd name="f444" fmla="*/ f375 f180 1"/>
              <a:gd name="f445" fmla="*/ f376 f181 1"/>
              <a:gd name="f446" fmla="*/ f377 f180 1"/>
              <a:gd name="f447" fmla="*/ f378 f181 1"/>
              <a:gd name="f448" fmla="*/ f379 f180 1"/>
              <a:gd name="f449" fmla="*/ f380 f181 1"/>
              <a:gd name="f450" fmla="*/ f381 f180 1"/>
              <a:gd name="f451" fmla="*/ f382 f181 1"/>
              <a:gd name="f452" fmla="*/ f383 f180 1"/>
              <a:gd name="f453" fmla="*/ f384 f181 1"/>
              <a:gd name="f454" fmla="*/ f385 f180 1"/>
              <a:gd name="f455" fmla="*/ f386 f180 1"/>
              <a:gd name="f456" fmla="*/ f387 f181 1"/>
              <a:gd name="f457" fmla="*/ f388 f180 1"/>
              <a:gd name="f458" fmla="*/ f389 f181 1"/>
              <a:gd name="f459" fmla="*/ f390 f1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6">
                <a:pos x="f395" y="f396"/>
              </a:cxn>
              <a:cxn ang="f256">
                <a:pos x="f397" y="f398"/>
              </a:cxn>
              <a:cxn ang="f256">
                <a:pos x="f399" y="f400"/>
              </a:cxn>
              <a:cxn ang="f256">
                <a:pos x="f401" y="f402"/>
              </a:cxn>
              <a:cxn ang="f256">
                <a:pos x="f403" y="f404"/>
              </a:cxn>
              <a:cxn ang="f256">
                <a:pos x="f405" y="f406"/>
              </a:cxn>
              <a:cxn ang="f256">
                <a:pos x="f407" y="f408"/>
              </a:cxn>
              <a:cxn ang="f256">
                <a:pos x="f409" y="f408"/>
              </a:cxn>
              <a:cxn ang="f256">
                <a:pos x="f410" y="f411"/>
              </a:cxn>
              <a:cxn ang="f256">
                <a:pos x="f412" y="f413"/>
              </a:cxn>
              <a:cxn ang="f256">
                <a:pos x="f414" y="f415"/>
              </a:cxn>
              <a:cxn ang="f256">
                <a:pos x="f416" y="f417"/>
              </a:cxn>
              <a:cxn ang="f256">
                <a:pos x="f418" y="f419"/>
              </a:cxn>
              <a:cxn ang="f256">
                <a:pos x="f420" y="f421"/>
              </a:cxn>
              <a:cxn ang="f256">
                <a:pos x="f422" y="f423"/>
              </a:cxn>
              <a:cxn ang="f256">
                <a:pos x="f424" y="f425"/>
              </a:cxn>
              <a:cxn ang="f256">
                <a:pos x="f426" y="f427"/>
              </a:cxn>
              <a:cxn ang="f256">
                <a:pos x="f428" y="f429"/>
              </a:cxn>
              <a:cxn ang="f256">
                <a:pos x="f430" y="f431"/>
              </a:cxn>
              <a:cxn ang="f256">
                <a:pos x="f432" y="f433"/>
              </a:cxn>
              <a:cxn ang="f256">
                <a:pos x="f434" y="f435"/>
              </a:cxn>
              <a:cxn ang="f256">
                <a:pos x="f436" y="f437"/>
              </a:cxn>
              <a:cxn ang="f256">
                <a:pos x="f438" y="f439"/>
              </a:cxn>
              <a:cxn ang="f256">
                <a:pos x="f440" y="f441"/>
              </a:cxn>
              <a:cxn ang="f256">
                <a:pos x="f442" y="f443"/>
              </a:cxn>
              <a:cxn ang="f256">
                <a:pos x="f444" y="f445"/>
              </a:cxn>
              <a:cxn ang="f256">
                <a:pos x="f446" y="f447"/>
              </a:cxn>
              <a:cxn ang="f256">
                <a:pos x="f448" y="f449"/>
              </a:cxn>
              <a:cxn ang="f256">
                <a:pos x="f450" y="f451"/>
              </a:cxn>
              <a:cxn ang="f256">
                <a:pos x="f452" y="f453"/>
              </a:cxn>
              <a:cxn ang="f256">
                <a:pos x="f454" y="f427"/>
              </a:cxn>
              <a:cxn ang="f256">
                <a:pos x="f455" y="f456"/>
              </a:cxn>
              <a:cxn ang="f256">
                <a:pos x="f457" y="f458"/>
              </a:cxn>
              <a:cxn ang="f256">
                <a:pos x="f395" y="f459"/>
              </a:cxn>
              <a:cxn ang="f256">
                <a:pos x="f395" y="f396"/>
              </a:cxn>
            </a:cxnLst>
            <a:rect l="f391" t="f394" r="f392" b="f393"/>
            <a:pathLst>
              <a:path w="4690256" h="5301765">
                <a:moveTo>
                  <a:pt x="f5" y="f5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39"/>
                </a:cubicBezTo>
                <a:cubicBezTo>
                  <a:pt x="f45" y="f43"/>
                  <a:pt x="f46" y="f47"/>
                  <a:pt x="f48" y="f49"/>
                </a:cubicBezTo>
                <a:cubicBezTo>
                  <a:pt x="f48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57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0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53" y="f95"/>
                  <a:pt x="f96" y="f95"/>
                  <a:pt x="f97" y="f95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87"/>
                  <a:pt x="f107" y="f108"/>
                </a:cubicBezTo>
                <a:cubicBezTo>
                  <a:pt x="f109" y="f110"/>
                  <a:pt x="f26" y="f83"/>
                  <a:pt x="f24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29"/>
                  <a:pt x="f131" y="f132"/>
                  <a:pt x="f133" y="f134"/>
                </a:cubicBezTo>
                <a:cubicBezTo>
                  <a:pt x="f135" y="f136"/>
                  <a:pt x="f137" y="f134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94"/>
                </a:cubicBezTo>
                <a:cubicBezTo>
                  <a:pt x="f164" y="f99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7"/>
                </a:cubicBezTo>
                <a:lnTo>
                  <a:pt x="f5" y="f178"/>
                </a:lnTo>
                <a:lnTo>
                  <a:pt x="f5" y="f5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EAEA28AB-0548-456F-9B1A-9E23E6213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211" y="1599633"/>
            <a:ext cx="3847502" cy="35437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Google Shape;1501;p45">
            <a:extLst>
              <a:ext uri="{FF2B5EF4-FFF2-40B4-BE49-F238E27FC236}">
                <a16:creationId xmlns:a16="http://schemas.microsoft.com/office/drawing/2014/main" id="{168201F4-70F5-4DE7-95F3-B56CF2A380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1235" y="991118"/>
            <a:ext cx="4518077" cy="1482900"/>
          </a:xfrm>
        </p:spPr>
        <p:txBody>
          <a:bodyPr/>
          <a:lstStyle/>
          <a:p>
            <a:pPr lvl="0"/>
            <a:r>
              <a:rPr lang="en-US" sz="4000">
                <a:solidFill>
                  <a:srgbClr val="FFFFFF"/>
                </a:solidFill>
              </a:rPr>
              <a:t>A Picture Always Reinforces the Concept</a:t>
            </a:r>
          </a:p>
        </p:txBody>
      </p:sp>
      <p:sp>
        <p:nvSpPr>
          <p:cNvPr id="6" name="Google Shape;1502;p45">
            <a:extLst>
              <a:ext uri="{FF2B5EF4-FFF2-40B4-BE49-F238E27FC236}">
                <a16:creationId xmlns:a16="http://schemas.microsoft.com/office/drawing/2014/main" id="{915C9B5E-AD81-4F4A-A733-6765054B88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1272" y="2797487"/>
            <a:ext cx="2988899" cy="961802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Images reveal large amounts of data, so remember: use an image instead of long texts.</a:t>
            </a:r>
          </a:p>
          <a:p>
            <a:pPr marL="0" lvl="0" indent="0">
              <a:buNone/>
            </a:pPr>
            <a:endParaRPr lang="en-US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2B8ECB0C-33B3-4041-8401-2DC12DDD76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4038712" y="237186"/>
            <a:ext cx="5105287" cy="49494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94;p43">
            <a:extLst>
              <a:ext uri="{FF2B5EF4-FFF2-40B4-BE49-F238E27FC236}">
                <a16:creationId xmlns:a16="http://schemas.microsoft.com/office/drawing/2014/main" id="{EA4E0D19-1D4B-4A9E-95A1-E42E3F6FFA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Maybe You Need to Divide the Content</a:t>
            </a:r>
          </a:p>
        </p:txBody>
      </p:sp>
      <p:sp>
        <p:nvSpPr>
          <p:cNvPr id="5" name="Google Shape;1395;p43">
            <a:extLst>
              <a:ext uri="{FF2B5EF4-FFF2-40B4-BE49-F238E27FC236}">
                <a16:creationId xmlns:a16="http://schemas.microsoft.com/office/drawing/2014/main" id="{2D6D9F43-AE91-45B1-8BBD-C4E2AAFB5DD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Mercury is the closest planet to the Sun and the smallest one in the Solar System</a:t>
            </a:r>
          </a:p>
        </p:txBody>
      </p:sp>
      <p:sp>
        <p:nvSpPr>
          <p:cNvPr id="6" name="Google Shape;1396;p43">
            <a:extLst>
              <a:ext uri="{FF2B5EF4-FFF2-40B4-BE49-F238E27FC236}">
                <a16:creationId xmlns:a16="http://schemas.microsoft.com/office/drawing/2014/main" id="{925F3394-724C-4C17-A79A-0D5F2D5AE347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Venus has a beautiful name and is the second planet from the Sun. It’s terribly hot</a:t>
            </a:r>
          </a:p>
        </p:txBody>
      </p:sp>
      <p:sp>
        <p:nvSpPr>
          <p:cNvPr id="7" name="Google Shape;1397;p43">
            <a:extLst>
              <a:ext uri="{FF2B5EF4-FFF2-40B4-BE49-F238E27FC236}">
                <a16:creationId xmlns:a16="http://schemas.microsoft.com/office/drawing/2014/main" id="{31F30CF0-51F3-43A6-A634-527CD6A41A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7389" y="2620414"/>
            <a:ext cx="2993096" cy="480901"/>
          </a:xfrm>
        </p:spPr>
        <p:txBody>
          <a:bodyPr anchor="b" anchorCtr="1"/>
          <a:lstStyle/>
          <a:p>
            <a:pPr lvl="0" algn="ctr"/>
            <a:r>
              <a:rPr lang="en-US" sz="2400"/>
              <a:t>Frog Jump</a:t>
            </a:r>
          </a:p>
        </p:txBody>
      </p:sp>
      <p:sp>
        <p:nvSpPr>
          <p:cNvPr id="8" name="Google Shape;1398;p43">
            <a:extLst>
              <a:ext uri="{FF2B5EF4-FFF2-40B4-BE49-F238E27FC236}">
                <a16:creationId xmlns:a16="http://schemas.microsoft.com/office/drawing/2014/main" id="{9A3C24E4-3CE0-468E-A56E-41666D6042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53504" y="2620414"/>
            <a:ext cx="2993096" cy="480901"/>
          </a:xfrm>
        </p:spPr>
        <p:txBody>
          <a:bodyPr anchor="b" anchorCtr="1"/>
          <a:lstStyle/>
          <a:p>
            <a:pPr lvl="0" algn="ctr"/>
            <a:r>
              <a:rPr lang="en-US" sz="2400"/>
              <a:t>Gorilla Shuffle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4F0D2E9-06AC-D084-CB1C-A7531466C227}"/>
              </a:ext>
            </a:extLst>
          </p:cNvPr>
          <p:cNvSpPr>
            <a:spLocks/>
          </p:cNvSpPr>
          <p:nvPr/>
        </p:nvSpPr>
        <p:spPr bwMode="auto">
          <a:xfrm>
            <a:off x="1931989" y="1622426"/>
            <a:ext cx="1325563" cy="849312"/>
          </a:xfrm>
          <a:custGeom>
            <a:avLst/>
            <a:gdLst>
              <a:gd name="T0" fmla="*/ 329 w 350"/>
              <a:gd name="T1" fmla="*/ 95 h 223"/>
              <a:gd name="T2" fmla="*/ 336 w 350"/>
              <a:gd name="T3" fmla="*/ 105 h 223"/>
              <a:gd name="T4" fmla="*/ 299 w 350"/>
              <a:gd name="T5" fmla="*/ 122 h 223"/>
              <a:gd name="T6" fmla="*/ 294 w 350"/>
              <a:gd name="T7" fmla="*/ 202 h 223"/>
              <a:gd name="T8" fmla="*/ 238 w 350"/>
              <a:gd name="T9" fmla="*/ 221 h 223"/>
              <a:gd name="T10" fmla="*/ 194 w 350"/>
              <a:gd name="T11" fmla="*/ 155 h 223"/>
              <a:gd name="T12" fmla="*/ 177 w 350"/>
              <a:gd name="T13" fmla="*/ 216 h 223"/>
              <a:gd name="T14" fmla="*/ 158 w 350"/>
              <a:gd name="T15" fmla="*/ 160 h 223"/>
              <a:gd name="T16" fmla="*/ 140 w 350"/>
              <a:gd name="T17" fmla="*/ 193 h 223"/>
              <a:gd name="T18" fmla="*/ 113 w 350"/>
              <a:gd name="T19" fmla="*/ 221 h 223"/>
              <a:gd name="T20" fmla="*/ 102 w 350"/>
              <a:gd name="T21" fmla="*/ 218 h 223"/>
              <a:gd name="T22" fmla="*/ 55 w 350"/>
              <a:gd name="T23" fmla="*/ 201 h 223"/>
              <a:gd name="T24" fmla="*/ 54 w 350"/>
              <a:gd name="T25" fmla="*/ 189 h 223"/>
              <a:gd name="T26" fmla="*/ 29 w 350"/>
              <a:gd name="T27" fmla="*/ 161 h 223"/>
              <a:gd name="T28" fmla="*/ 52 w 350"/>
              <a:gd name="T29" fmla="*/ 122 h 223"/>
              <a:gd name="T30" fmla="*/ 19 w 350"/>
              <a:gd name="T31" fmla="*/ 107 h 223"/>
              <a:gd name="T32" fmla="*/ 12 w 350"/>
              <a:gd name="T33" fmla="*/ 73 h 223"/>
              <a:gd name="T34" fmla="*/ 2 w 350"/>
              <a:gd name="T35" fmla="*/ 67 h 223"/>
              <a:gd name="T36" fmla="*/ 16 w 350"/>
              <a:gd name="T37" fmla="*/ 55 h 223"/>
              <a:gd name="T38" fmla="*/ 0 w 350"/>
              <a:gd name="T39" fmla="*/ 43 h 223"/>
              <a:gd name="T40" fmla="*/ 12 w 350"/>
              <a:gd name="T41" fmla="*/ 35 h 223"/>
              <a:gd name="T42" fmla="*/ 6 w 350"/>
              <a:gd name="T43" fmla="*/ 35 h 223"/>
              <a:gd name="T44" fmla="*/ 4 w 350"/>
              <a:gd name="T45" fmla="*/ 15 h 223"/>
              <a:gd name="T46" fmla="*/ 27 w 350"/>
              <a:gd name="T47" fmla="*/ 4 h 223"/>
              <a:gd name="T48" fmla="*/ 129 w 350"/>
              <a:gd name="T49" fmla="*/ 56 h 223"/>
              <a:gd name="T50" fmla="*/ 156 w 350"/>
              <a:gd name="T51" fmla="*/ 80 h 223"/>
              <a:gd name="T52" fmla="*/ 172 w 350"/>
              <a:gd name="T53" fmla="*/ 56 h 223"/>
              <a:gd name="T54" fmla="*/ 192 w 350"/>
              <a:gd name="T55" fmla="*/ 79 h 223"/>
              <a:gd name="T56" fmla="*/ 280 w 350"/>
              <a:gd name="T57" fmla="*/ 20 h 223"/>
              <a:gd name="T58" fmla="*/ 329 w 350"/>
              <a:gd name="T59" fmla="*/ 1 h 223"/>
              <a:gd name="T60" fmla="*/ 346 w 350"/>
              <a:gd name="T61" fmla="*/ 17 h 223"/>
              <a:gd name="T62" fmla="*/ 343 w 350"/>
              <a:gd name="T63" fmla="*/ 34 h 223"/>
              <a:gd name="T64" fmla="*/ 337 w 350"/>
              <a:gd name="T65" fmla="*/ 34 h 223"/>
              <a:gd name="T66" fmla="*/ 350 w 350"/>
              <a:gd name="T67" fmla="*/ 43 h 223"/>
              <a:gd name="T68" fmla="*/ 335 w 350"/>
              <a:gd name="T69" fmla="*/ 54 h 223"/>
              <a:gd name="T70" fmla="*/ 339 w 350"/>
              <a:gd name="T71" fmla="*/ 56 h 223"/>
              <a:gd name="T72" fmla="*/ 334 w 350"/>
              <a:gd name="T73" fmla="*/ 77 h 223"/>
              <a:gd name="T74" fmla="*/ 329 w 350"/>
              <a:gd name="T75" fmla="*/ 9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0" h="223">
                <a:moveTo>
                  <a:pt x="329" y="95"/>
                </a:moveTo>
                <a:cubicBezTo>
                  <a:pt x="331" y="98"/>
                  <a:pt x="333" y="101"/>
                  <a:pt x="336" y="105"/>
                </a:cubicBezTo>
                <a:cubicBezTo>
                  <a:pt x="323" y="111"/>
                  <a:pt x="311" y="116"/>
                  <a:pt x="299" y="122"/>
                </a:cubicBezTo>
                <a:cubicBezTo>
                  <a:pt x="337" y="152"/>
                  <a:pt x="315" y="178"/>
                  <a:pt x="294" y="202"/>
                </a:cubicBezTo>
                <a:cubicBezTo>
                  <a:pt x="277" y="208"/>
                  <a:pt x="259" y="214"/>
                  <a:pt x="238" y="221"/>
                </a:cubicBezTo>
                <a:cubicBezTo>
                  <a:pt x="212" y="213"/>
                  <a:pt x="201" y="189"/>
                  <a:pt x="194" y="155"/>
                </a:cubicBezTo>
                <a:cubicBezTo>
                  <a:pt x="188" y="178"/>
                  <a:pt x="183" y="196"/>
                  <a:pt x="177" y="216"/>
                </a:cubicBezTo>
                <a:cubicBezTo>
                  <a:pt x="157" y="202"/>
                  <a:pt x="162" y="180"/>
                  <a:pt x="158" y="160"/>
                </a:cubicBezTo>
                <a:cubicBezTo>
                  <a:pt x="152" y="172"/>
                  <a:pt x="147" y="184"/>
                  <a:pt x="140" y="193"/>
                </a:cubicBezTo>
                <a:cubicBezTo>
                  <a:pt x="133" y="204"/>
                  <a:pt x="123" y="213"/>
                  <a:pt x="113" y="221"/>
                </a:cubicBezTo>
                <a:cubicBezTo>
                  <a:pt x="111" y="223"/>
                  <a:pt x="105" y="219"/>
                  <a:pt x="102" y="218"/>
                </a:cubicBezTo>
                <a:cubicBezTo>
                  <a:pt x="87" y="213"/>
                  <a:pt x="72" y="207"/>
                  <a:pt x="55" y="201"/>
                </a:cubicBezTo>
                <a:cubicBezTo>
                  <a:pt x="55" y="200"/>
                  <a:pt x="54" y="195"/>
                  <a:pt x="54" y="189"/>
                </a:cubicBezTo>
                <a:cubicBezTo>
                  <a:pt x="31" y="193"/>
                  <a:pt x="39" y="169"/>
                  <a:pt x="29" y="161"/>
                </a:cubicBezTo>
                <a:cubicBezTo>
                  <a:pt x="39" y="150"/>
                  <a:pt x="25" y="125"/>
                  <a:pt x="52" y="122"/>
                </a:cubicBezTo>
                <a:cubicBezTo>
                  <a:pt x="40" y="117"/>
                  <a:pt x="28" y="111"/>
                  <a:pt x="19" y="107"/>
                </a:cubicBezTo>
                <a:cubicBezTo>
                  <a:pt x="16" y="96"/>
                  <a:pt x="15" y="87"/>
                  <a:pt x="12" y="73"/>
                </a:cubicBezTo>
                <a:cubicBezTo>
                  <a:pt x="13" y="73"/>
                  <a:pt x="8" y="71"/>
                  <a:pt x="2" y="67"/>
                </a:cubicBezTo>
                <a:cubicBezTo>
                  <a:pt x="7" y="63"/>
                  <a:pt x="11" y="59"/>
                  <a:pt x="16" y="55"/>
                </a:cubicBezTo>
                <a:cubicBezTo>
                  <a:pt x="11" y="51"/>
                  <a:pt x="6" y="48"/>
                  <a:pt x="0" y="43"/>
                </a:cubicBezTo>
                <a:cubicBezTo>
                  <a:pt x="5" y="40"/>
                  <a:pt x="8" y="37"/>
                  <a:pt x="12" y="35"/>
                </a:cubicBezTo>
                <a:cubicBezTo>
                  <a:pt x="10" y="35"/>
                  <a:pt x="8" y="35"/>
                  <a:pt x="6" y="35"/>
                </a:cubicBezTo>
                <a:cubicBezTo>
                  <a:pt x="6" y="28"/>
                  <a:pt x="2" y="21"/>
                  <a:pt x="4" y="15"/>
                </a:cubicBezTo>
                <a:cubicBezTo>
                  <a:pt x="7" y="5"/>
                  <a:pt x="11" y="0"/>
                  <a:pt x="27" y="4"/>
                </a:cubicBezTo>
                <a:cubicBezTo>
                  <a:pt x="65" y="14"/>
                  <a:pt x="94" y="41"/>
                  <a:pt x="129" y="56"/>
                </a:cubicBezTo>
                <a:cubicBezTo>
                  <a:pt x="139" y="61"/>
                  <a:pt x="146" y="72"/>
                  <a:pt x="156" y="80"/>
                </a:cubicBezTo>
                <a:cubicBezTo>
                  <a:pt x="154" y="66"/>
                  <a:pt x="156" y="55"/>
                  <a:pt x="172" y="56"/>
                </a:cubicBezTo>
                <a:cubicBezTo>
                  <a:pt x="185" y="57"/>
                  <a:pt x="200" y="58"/>
                  <a:pt x="192" y="79"/>
                </a:cubicBezTo>
                <a:cubicBezTo>
                  <a:pt x="222" y="58"/>
                  <a:pt x="250" y="38"/>
                  <a:pt x="280" y="20"/>
                </a:cubicBezTo>
                <a:cubicBezTo>
                  <a:pt x="295" y="11"/>
                  <a:pt x="312" y="5"/>
                  <a:pt x="329" y="1"/>
                </a:cubicBezTo>
                <a:cubicBezTo>
                  <a:pt x="334" y="0"/>
                  <a:pt x="342" y="11"/>
                  <a:pt x="346" y="17"/>
                </a:cubicBezTo>
                <a:cubicBezTo>
                  <a:pt x="348" y="21"/>
                  <a:pt x="344" y="28"/>
                  <a:pt x="343" y="34"/>
                </a:cubicBezTo>
                <a:cubicBezTo>
                  <a:pt x="341" y="34"/>
                  <a:pt x="339" y="34"/>
                  <a:pt x="337" y="34"/>
                </a:cubicBezTo>
                <a:cubicBezTo>
                  <a:pt x="341" y="37"/>
                  <a:pt x="345" y="39"/>
                  <a:pt x="350" y="43"/>
                </a:cubicBezTo>
                <a:cubicBezTo>
                  <a:pt x="344" y="48"/>
                  <a:pt x="339" y="51"/>
                  <a:pt x="335" y="54"/>
                </a:cubicBezTo>
                <a:cubicBezTo>
                  <a:pt x="336" y="54"/>
                  <a:pt x="338" y="55"/>
                  <a:pt x="339" y="56"/>
                </a:cubicBezTo>
                <a:cubicBezTo>
                  <a:pt x="337" y="63"/>
                  <a:pt x="331" y="74"/>
                  <a:pt x="334" y="77"/>
                </a:cubicBezTo>
                <a:cubicBezTo>
                  <a:pt x="345" y="88"/>
                  <a:pt x="337" y="91"/>
                  <a:pt x="329" y="95"/>
                </a:cubicBezTo>
                <a:close/>
              </a:path>
            </a:pathLst>
          </a:custGeom>
          <a:solidFill>
            <a:srgbClr val="F3A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A7CDA72D-8ED8-92A8-AA76-E3DDF6E50818}"/>
              </a:ext>
            </a:extLst>
          </p:cNvPr>
          <p:cNvSpPr>
            <a:spLocks/>
          </p:cNvSpPr>
          <p:nvPr/>
        </p:nvSpPr>
        <p:spPr bwMode="auto">
          <a:xfrm>
            <a:off x="5689600" y="1673226"/>
            <a:ext cx="1765300" cy="765175"/>
          </a:xfrm>
          <a:custGeom>
            <a:avLst/>
            <a:gdLst>
              <a:gd name="T0" fmla="*/ 230 w 468"/>
              <a:gd name="T1" fmla="*/ 113 h 201"/>
              <a:gd name="T2" fmla="*/ 220 w 468"/>
              <a:gd name="T3" fmla="*/ 85 h 201"/>
              <a:gd name="T4" fmla="*/ 238 w 468"/>
              <a:gd name="T5" fmla="*/ 66 h 201"/>
              <a:gd name="T6" fmla="*/ 246 w 468"/>
              <a:gd name="T7" fmla="*/ 69 h 201"/>
              <a:gd name="T8" fmla="*/ 244 w 468"/>
              <a:gd name="T9" fmla="*/ 107 h 201"/>
              <a:gd name="T10" fmla="*/ 250 w 468"/>
              <a:gd name="T11" fmla="*/ 104 h 201"/>
              <a:gd name="T12" fmla="*/ 291 w 468"/>
              <a:gd name="T13" fmla="*/ 60 h 201"/>
              <a:gd name="T14" fmla="*/ 332 w 468"/>
              <a:gd name="T15" fmla="*/ 32 h 201"/>
              <a:gd name="T16" fmla="*/ 451 w 468"/>
              <a:gd name="T17" fmla="*/ 8 h 201"/>
              <a:gd name="T18" fmla="*/ 466 w 468"/>
              <a:gd name="T19" fmla="*/ 20 h 201"/>
              <a:gd name="T20" fmla="*/ 460 w 468"/>
              <a:gd name="T21" fmla="*/ 41 h 201"/>
              <a:gd name="T22" fmla="*/ 378 w 468"/>
              <a:gd name="T23" fmla="*/ 91 h 201"/>
              <a:gd name="T24" fmla="*/ 264 w 468"/>
              <a:gd name="T25" fmla="*/ 133 h 201"/>
              <a:gd name="T26" fmla="*/ 282 w 468"/>
              <a:gd name="T27" fmla="*/ 140 h 201"/>
              <a:gd name="T28" fmla="*/ 338 w 468"/>
              <a:gd name="T29" fmla="*/ 176 h 201"/>
              <a:gd name="T30" fmla="*/ 330 w 468"/>
              <a:gd name="T31" fmla="*/ 199 h 201"/>
              <a:gd name="T32" fmla="*/ 309 w 468"/>
              <a:gd name="T33" fmla="*/ 198 h 201"/>
              <a:gd name="T34" fmla="*/ 293 w 468"/>
              <a:gd name="T35" fmla="*/ 196 h 201"/>
              <a:gd name="T36" fmla="*/ 253 w 468"/>
              <a:gd name="T37" fmla="*/ 167 h 201"/>
              <a:gd name="T38" fmla="*/ 248 w 468"/>
              <a:gd name="T39" fmla="*/ 154 h 201"/>
              <a:gd name="T40" fmla="*/ 236 w 468"/>
              <a:gd name="T41" fmla="*/ 180 h 201"/>
              <a:gd name="T42" fmla="*/ 231 w 468"/>
              <a:gd name="T43" fmla="*/ 179 h 201"/>
              <a:gd name="T44" fmla="*/ 223 w 468"/>
              <a:gd name="T45" fmla="*/ 148 h 201"/>
              <a:gd name="T46" fmla="*/ 219 w 468"/>
              <a:gd name="T47" fmla="*/ 148 h 201"/>
              <a:gd name="T48" fmla="*/ 210 w 468"/>
              <a:gd name="T49" fmla="*/ 179 h 201"/>
              <a:gd name="T50" fmla="*/ 191 w 468"/>
              <a:gd name="T51" fmla="*/ 197 h 201"/>
              <a:gd name="T52" fmla="*/ 152 w 468"/>
              <a:gd name="T53" fmla="*/ 200 h 201"/>
              <a:gd name="T54" fmla="*/ 128 w 468"/>
              <a:gd name="T55" fmla="*/ 190 h 201"/>
              <a:gd name="T56" fmla="*/ 141 w 468"/>
              <a:gd name="T57" fmla="*/ 164 h 201"/>
              <a:gd name="T58" fmla="*/ 202 w 468"/>
              <a:gd name="T59" fmla="*/ 132 h 201"/>
              <a:gd name="T60" fmla="*/ 137 w 468"/>
              <a:gd name="T61" fmla="*/ 127 h 201"/>
              <a:gd name="T62" fmla="*/ 89 w 468"/>
              <a:gd name="T63" fmla="*/ 90 h 201"/>
              <a:gd name="T64" fmla="*/ 11 w 468"/>
              <a:gd name="T65" fmla="*/ 41 h 201"/>
              <a:gd name="T66" fmla="*/ 2 w 468"/>
              <a:gd name="T67" fmla="*/ 18 h 201"/>
              <a:gd name="T68" fmla="*/ 21 w 468"/>
              <a:gd name="T69" fmla="*/ 7 h 201"/>
              <a:gd name="T70" fmla="*/ 147 w 468"/>
              <a:gd name="T71" fmla="*/ 38 h 201"/>
              <a:gd name="T72" fmla="*/ 230 w 468"/>
              <a:gd name="T73" fmla="*/ 113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8" h="201">
                <a:moveTo>
                  <a:pt x="230" y="113"/>
                </a:moveTo>
                <a:cubicBezTo>
                  <a:pt x="227" y="104"/>
                  <a:pt x="224" y="96"/>
                  <a:pt x="220" y="85"/>
                </a:cubicBezTo>
                <a:cubicBezTo>
                  <a:pt x="224" y="80"/>
                  <a:pt x="231" y="73"/>
                  <a:pt x="238" y="66"/>
                </a:cubicBezTo>
                <a:cubicBezTo>
                  <a:pt x="240" y="67"/>
                  <a:pt x="243" y="68"/>
                  <a:pt x="246" y="69"/>
                </a:cubicBezTo>
                <a:cubicBezTo>
                  <a:pt x="245" y="81"/>
                  <a:pt x="245" y="93"/>
                  <a:pt x="244" y="107"/>
                </a:cubicBezTo>
                <a:cubicBezTo>
                  <a:pt x="243" y="107"/>
                  <a:pt x="248" y="107"/>
                  <a:pt x="250" y="104"/>
                </a:cubicBezTo>
                <a:cubicBezTo>
                  <a:pt x="264" y="89"/>
                  <a:pt x="276" y="73"/>
                  <a:pt x="291" y="60"/>
                </a:cubicBezTo>
                <a:cubicBezTo>
                  <a:pt x="303" y="49"/>
                  <a:pt x="317" y="39"/>
                  <a:pt x="332" y="32"/>
                </a:cubicBezTo>
                <a:cubicBezTo>
                  <a:pt x="369" y="12"/>
                  <a:pt x="408" y="0"/>
                  <a:pt x="451" y="8"/>
                </a:cubicBezTo>
                <a:cubicBezTo>
                  <a:pt x="457" y="9"/>
                  <a:pt x="465" y="15"/>
                  <a:pt x="466" y="20"/>
                </a:cubicBezTo>
                <a:cubicBezTo>
                  <a:pt x="468" y="26"/>
                  <a:pt x="465" y="38"/>
                  <a:pt x="460" y="41"/>
                </a:cubicBezTo>
                <a:cubicBezTo>
                  <a:pt x="434" y="58"/>
                  <a:pt x="406" y="74"/>
                  <a:pt x="378" y="91"/>
                </a:cubicBezTo>
                <a:cubicBezTo>
                  <a:pt x="375" y="122"/>
                  <a:pt x="347" y="132"/>
                  <a:pt x="264" y="133"/>
                </a:cubicBezTo>
                <a:cubicBezTo>
                  <a:pt x="270" y="135"/>
                  <a:pt x="276" y="138"/>
                  <a:pt x="282" y="140"/>
                </a:cubicBezTo>
                <a:cubicBezTo>
                  <a:pt x="304" y="147"/>
                  <a:pt x="322" y="158"/>
                  <a:pt x="338" y="176"/>
                </a:cubicBezTo>
                <a:cubicBezTo>
                  <a:pt x="351" y="191"/>
                  <a:pt x="341" y="195"/>
                  <a:pt x="330" y="199"/>
                </a:cubicBezTo>
                <a:cubicBezTo>
                  <a:pt x="324" y="201"/>
                  <a:pt x="316" y="199"/>
                  <a:pt x="309" y="198"/>
                </a:cubicBezTo>
                <a:cubicBezTo>
                  <a:pt x="304" y="198"/>
                  <a:pt x="298" y="195"/>
                  <a:pt x="293" y="196"/>
                </a:cubicBezTo>
                <a:cubicBezTo>
                  <a:pt x="265" y="198"/>
                  <a:pt x="260" y="194"/>
                  <a:pt x="253" y="167"/>
                </a:cubicBezTo>
                <a:cubicBezTo>
                  <a:pt x="252" y="163"/>
                  <a:pt x="250" y="159"/>
                  <a:pt x="248" y="154"/>
                </a:cubicBezTo>
                <a:cubicBezTo>
                  <a:pt x="244" y="163"/>
                  <a:pt x="240" y="172"/>
                  <a:pt x="236" y="180"/>
                </a:cubicBezTo>
                <a:cubicBezTo>
                  <a:pt x="234" y="180"/>
                  <a:pt x="233" y="179"/>
                  <a:pt x="231" y="179"/>
                </a:cubicBezTo>
                <a:cubicBezTo>
                  <a:pt x="228" y="169"/>
                  <a:pt x="226" y="158"/>
                  <a:pt x="223" y="148"/>
                </a:cubicBezTo>
                <a:cubicBezTo>
                  <a:pt x="222" y="148"/>
                  <a:pt x="220" y="148"/>
                  <a:pt x="219" y="148"/>
                </a:cubicBezTo>
                <a:cubicBezTo>
                  <a:pt x="216" y="158"/>
                  <a:pt x="215" y="170"/>
                  <a:pt x="210" y="179"/>
                </a:cubicBezTo>
                <a:cubicBezTo>
                  <a:pt x="206" y="186"/>
                  <a:pt x="198" y="194"/>
                  <a:pt x="191" y="197"/>
                </a:cubicBezTo>
                <a:cubicBezTo>
                  <a:pt x="178" y="200"/>
                  <a:pt x="165" y="201"/>
                  <a:pt x="152" y="200"/>
                </a:cubicBezTo>
                <a:cubicBezTo>
                  <a:pt x="144" y="199"/>
                  <a:pt x="136" y="194"/>
                  <a:pt x="128" y="190"/>
                </a:cubicBezTo>
                <a:cubicBezTo>
                  <a:pt x="132" y="181"/>
                  <a:pt x="134" y="169"/>
                  <a:pt x="141" y="164"/>
                </a:cubicBezTo>
                <a:cubicBezTo>
                  <a:pt x="161" y="151"/>
                  <a:pt x="183" y="142"/>
                  <a:pt x="202" y="132"/>
                </a:cubicBezTo>
                <a:cubicBezTo>
                  <a:pt x="182" y="131"/>
                  <a:pt x="160" y="130"/>
                  <a:pt x="137" y="127"/>
                </a:cubicBezTo>
                <a:cubicBezTo>
                  <a:pt x="110" y="124"/>
                  <a:pt x="89" y="106"/>
                  <a:pt x="89" y="90"/>
                </a:cubicBezTo>
                <a:cubicBezTo>
                  <a:pt x="62" y="73"/>
                  <a:pt x="36" y="58"/>
                  <a:pt x="11" y="41"/>
                </a:cubicBezTo>
                <a:cubicBezTo>
                  <a:pt x="5" y="36"/>
                  <a:pt x="0" y="25"/>
                  <a:pt x="2" y="18"/>
                </a:cubicBezTo>
                <a:cubicBezTo>
                  <a:pt x="2" y="13"/>
                  <a:pt x="14" y="8"/>
                  <a:pt x="21" y="7"/>
                </a:cubicBezTo>
                <a:cubicBezTo>
                  <a:pt x="67" y="1"/>
                  <a:pt x="107" y="17"/>
                  <a:pt x="147" y="38"/>
                </a:cubicBezTo>
                <a:cubicBezTo>
                  <a:pt x="182" y="56"/>
                  <a:pt x="202" y="87"/>
                  <a:pt x="230" y="113"/>
                </a:cubicBezTo>
                <a:close/>
              </a:path>
            </a:pathLst>
          </a:custGeom>
          <a:solidFill>
            <a:srgbClr val="F3A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67E900BA-BDE8-3F7A-1041-465A57FFE1F5}"/>
              </a:ext>
            </a:extLst>
          </p:cNvPr>
          <p:cNvSpPr>
            <a:spLocks/>
          </p:cNvSpPr>
          <p:nvPr/>
        </p:nvSpPr>
        <p:spPr bwMode="auto">
          <a:xfrm flipH="1">
            <a:off x="6564313" y="2560638"/>
            <a:ext cx="2705100" cy="2605087"/>
          </a:xfrm>
          <a:custGeom>
            <a:avLst/>
            <a:gdLst>
              <a:gd name="T0" fmla="*/ 662 w 1060"/>
              <a:gd name="T1" fmla="*/ 0 h 1022"/>
              <a:gd name="T2" fmla="*/ 704 w 1060"/>
              <a:gd name="T3" fmla="*/ 12 h 1022"/>
              <a:gd name="T4" fmla="*/ 634 w 1060"/>
              <a:gd name="T5" fmla="*/ 776 h 1022"/>
              <a:gd name="T6" fmla="*/ 656 w 1060"/>
              <a:gd name="T7" fmla="*/ 831 h 1022"/>
              <a:gd name="T8" fmla="*/ 667 w 1060"/>
              <a:gd name="T9" fmla="*/ 827 h 1022"/>
              <a:gd name="T10" fmla="*/ 935 w 1060"/>
              <a:gd name="T11" fmla="*/ 652 h 1022"/>
              <a:gd name="T12" fmla="*/ 981 w 1060"/>
              <a:gd name="T13" fmla="*/ 673 h 1022"/>
              <a:gd name="T14" fmla="*/ 906 w 1060"/>
              <a:gd name="T15" fmla="*/ 1022 h 1022"/>
              <a:gd name="T16" fmla="*/ 3 w 1060"/>
              <a:gd name="T17" fmla="*/ 1022 h 1022"/>
              <a:gd name="T18" fmla="*/ 154 w 1060"/>
              <a:gd name="T19" fmla="*/ 222 h 1022"/>
              <a:gd name="T20" fmla="*/ 186 w 1060"/>
              <a:gd name="T21" fmla="*/ 211 h 1022"/>
              <a:gd name="T22" fmla="*/ 224 w 1060"/>
              <a:gd name="T23" fmla="*/ 226 h 1022"/>
              <a:gd name="T24" fmla="*/ 319 w 1060"/>
              <a:gd name="T25" fmla="*/ 433 h 1022"/>
              <a:gd name="T26" fmla="*/ 358 w 1060"/>
              <a:gd name="T27" fmla="*/ 473 h 1022"/>
              <a:gd name="T28" fmla="*/ 396 w 1060"/>
              <a:gd name="T29" fmla="*/ 438 h 1022"/>
              <a:gd name="T30" fmla="*/ 662 w 1060"/>
              <a:gd name="T31" fmla="*/ 0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60" h="1022">
                <a:moveTo>
                  <a:pt x="662" y="0"/>
                </a:moveTo>
                <a:cubicBezTo>
                  <a:pt x="676" y="0"/>
                  <a:pt x="690" y="4"/>
                  <a:pt x="704" y="12"/>
                </a:cubicBezTo>
                <a:cubicBezTo>
                  <a:pt x="858" y="103"/>
                  <a:pt x="706" y="578"/>
                  <a:pt x="634" y="776"/>
                </a:cubicBezTo>
                <a:cubicBezTo>
                  <a:pt x="624" y="801"/>
                  <a:pt x="639" y="831"/>
                  <a:pt x="656" y="831"/>
                </a:cubicBezTo>
                <a:cubicBezTo>
                  <a:pt x="659" y="831"/>
                  <a:pt x="663" y="830"/>
                  <a:pt x="667" y="827"/>
                </a:cubicBezTo>
                <a:cubicBezTo>
                  <a:pt x="757" y="761"/>
                  <a:pt x="863" y="652"/>
                  <a:pt x="935" y="652"/>
                </a:cubicBezTo>
                <a:cubicBezTo>
                  <a:pt x="953" y="652"/>
                  <a:pt x="968" y="658"/>
                  <a:pt x="981" y="673"/>
                </a:cubicBezTo>
                <a:cubicBezTo>
                  <a:pt x="1060" y="764"/>
                  <a:pt x="960" y="936"/>
                  <a:pt x="906" y="1022"/>
                </a:cubicBezTo>
                <a:cubicBezTo>
                  <a:pt x="3" y="1022"/>
                  <a:pt x="3" y="1022"/>
                  <a:pt x="3" y="1022"/>
                </a:cubicBezTo>
                <a:cubicBezTo>
                  <a:pt x="0" y="848"/>
                  <a:pt x="5" y="331"/>
                  <a:pt x="154" y="222"/>
                </a:cubicBezTo>
                <a:cubicBezTo>
                  <a:pt x="163" y="214"/>
                  <a:pt x="175" y="211"/>
                  <a:pt x="186" y="211"/>
                </a:cubicBezTo>
                <a:cubicBezTo>
                  <a:pt x="200" y="211"/>
                  <a:pt x="214" y="216"/>
                  <a:pt x="224" y="226"/>
                </a:cubicBezTo>
                <a:cubicBezTo>
                  <a:pt x="252" y="254"/>
                  <a:pt x="294" y="310"/>
                  <a:pt x="319" y="433"/>
                </a:cubicBezTo>
                <a:cubicBezTo>
                  <a:pt x="325" y="460"/>
                  <a:pt x="342" y="473"/>
                  <a:pt x="358" y="473"/>
                </a:cubicBezTo>
                <a:cubicBezTo>
                  <a:pt x="373" y="473"/>
                  <a:pt x="388" y="462"/>
                  <a:pt x="396" y="438"/>
                </a:cubicBezTo>
                <a:cubicBezTo>
                  <a:pt x="452" y="252"/>
                  <a:pt x="549" y="0"/>
                  <a:pt x="662" y="0"/>
                </a:cubicBezTo>
                <a:close/>
              </a:path>
            </a:pathLst>
          </a:custGeom>
          <a:solidFill>
            <a:srgbClr val="124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219EE9B6-5998-A05C-94C3-F5CED0486744}"/>
              </a:ext>
            </a:extLst>
          </p:cNvPr>
          <p:cNvSpPr>
            <a:spLocks/>
          </p:cNvSpPr>
          <p:nvPr/>
        </p:nvSpPr>
        <p:spPr bwMode="auto">
          <a:xfrm>
            <a:off x="-3175" y="3981452"/>
            <a:ext cx="1204913" cy="1162050"/>
          </a:xfrm>
          <a:custGeom>
            <a:avLst/>
            <a:gdLst>
              <a:gd name="T0" fmla="*/ 662 w 1060"/>
              <a:gd name="T1" fmla="*/ 0 h 1022"/>
              <a:gd name="T2" fmla="*/ 704 w 1060"/>
              <a:gd name="T3" fmla="*/ 12 h 1022"/>
              <a:gd name="T4" fmla="*/ 634 w 1060"/>
              <a:gd name="T5" fmla="*/ 776 h 1022"/>
              <a:gd name="T6" fmla="*/ 656 w 1060"/>
              <a:gd name="T7" fmla="*/ 831 h 1022"/>
              <a:gd name="T8" fmla="*/ 667 w 1060"/>
              <a:gd name="T9" fmla="*/ 827 h 1022"/>
              <a:gd name="T10" fmla="*/ 935 w 1060"/>
              <a:gd name="T11" fmla="*/ 652 h 1022"/>
              <a:gd name="T12" fmla="*/ 981 w 1060"/>
              <a:gd name="T13" fmla="*/ 673 h 1022"/>
              <a:gd name="T14" fmla="*/ 906 w 1060"/>
              <a:gd name="T15" fmla="*/ 1022 h 1022"/>
              <a:gd name="T16" fmla="*/ 3 w 1060"/>
              <a:gd name="T17" fmla="*/ 1022 h 1022"/>
              <a:gd name="T18" fmla="*/ 154 w 1060"/>
              <a:gd name="T19" fmla="*/ 222 h 1022"/>
              <a:gd name="T20" fmla="*/ 186 w 1060"/>
              <a:gd name="T21" fmla="*/ 211 h 1022"/>
              <a:gd name="T22" fmla="*/ 224 w 1060"/>
              <a:gd name="T23" fmla="*/ 226 h 1022"/>
              <a:gd name="T24" fmla="*/ 319 w 1060"/>
              <a:gd name="T25" fmla="*/ 433 h 1022"/>
              <a:gd name="T26" fmla="*/ 358 w 1060"/>
              <a:gd name="T27" fmla="*/ 473 h 1022"/>
              <a:gd name="T28" fmla="*/ 396 w 1060"/>
              <a:gd name="T29" fmla="*/ 438 h 1022"/>
              <a:gd name="T30" fmla="*/ 662 w 1060"/>
              <a:gd name="T31" fmla="*/ 0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60" h="1022">
                <a:moveTo>
                  <a:pt x="662" y="0"/>
                </a:moveTo>
                <a:cubicBezTo>
                  <a:pt x="676" y="0"/>
                  <a:pt x="690" y="4"/>
                  <a:pt x="704" y="12"/>
                </a:cubicBezTo>
                <a:cubicBezTo>
                  <a:pt x="858" y="103"/>
                  <a:pt x="706" y="578"/>
                  <a:pt x="634" y="776"/>
                </a:cubicBezTo>
                <a:cubicBezTo>
                  <a:pt x="624" y="801"/>
                  <a:pt x="639" y="831"/>
                  <a:pt x="656" y="831"/>
                </a:cubicBezTo>
                <a:cubicBezTo>
                  <a:pt x="659" y="831"/>
                  <a:pt x="663" y="830"/>
                  <a:pt x="667" y="827"/>
                </a:cubicBezTo>
                <a:cubicBezTo>
                  <a:pt x="757" y="761"/>
                  <a:pt x="863" y="652"/>
                  <a:pt x="935" y="652"/>
                </a:cubicBezTo>
                <a:cubicBezTo>
                  <a:pt x="953" y="652"/>
                  <a:pt x="968" y="658"/>
                  <a:pt x="981" y="673"/>
                </a:cubicBezTo>
                <a:cubicBezTo>
                  <a:pt x="1060" y="764"/>
                  <a:pt x="960" y="936"/>
                  <a:pt x="906" y="1022"/>
                </a:cubicBezTo>
                <a:cubicBezTo>
                  <a:pt x="3" y="1022"/>
                  <a:pt x="3" y="1022"/>
                  <a:pt x="3" y="1022"/>
                </a:cubicBezTo>
                <a:cubicBezTo>
                  <a:pt x="0" y="848"/>
                  <a:pt x="5" y="331"/>
                  <a:pt x="154" y="222"/>
                </a:cubicBezTo>
                <a:cubicBezTo>
                  <a:pt x="163" y="214"/>
                  <a:pt x="175" y="211"/>
                  <a:pt x="186" y="211"/>
                </a:cubicBezTo>
                <a:cubicBezTo>
                  <a:pt x="200" y="211"/>
                  <a:pt x="214" y="216"/>
                  <a:pt x="224" y="226"/>
                </a:cubicBezTo>
                <a:cubicBezTo>
                  <a:pt x="252" y="254"/>
                  <a:pt x="294" y="310"/>
                  <a:pt x="319" y="433"/>
                </a:cubicBezTo>
                <a:cubicBezTo>
                  <a:pt x="325" y="460"/>
                  <a:pt x="342" y="473"/>
                  <a:pt x="358" y="473"/>
                </a:cubicBezTo>
                <a:cubicBezTo>
                  <a:pt x="373" y="473"/>
                  <a:pt x="388" y="462"/>
                  <a:pt x="396" y="438"/>
                </a:cubicBezTo>
                <a:cubicBezTo>
                  <a:pt x="452" y="252"/>
                  <a:pt x="549" y="0"/>
                  <a:pt x="662" y="0"/>
                </a:cubicBezTo>
                <a:close/>
              </a:path>
            </a:pathLst>
          </a:custGeom>
          <a:solidFill>
            <a:srgbClr val="124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416F491B-72B5-4207-A5CA-7A220BA722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1590;p47">
            <a:extLst>
              <a:ext uri="{FF2B5EF4-FFF2-40B4-BE49-F238E27FC236}">
                <a16:creationId xmlns:a16="http://schemas.microsoft.com/office/drawing/2014/main" id="{07B32978-A2A2-4BEE-A3C7-3669A5BA9B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2465" y="1728417"/>
            <a:ext cx="6779078" cy="2181301"/>
          </a:xfrm>
        </p:spPr>
        <p:txBody>
          <a:bodyPr/>
          <a:lstStyle/>
          <a:p>
            <a:pPr lvl="0"/>
            <a:r>
              <a:rPr lang="en-US" sz="8800">
                <a:solidFill>
                  <a:srgbClr val="FFFFFF"/>
                </a:solidFill>
              </a:rPr>
              <a:t>Awesome Words</a:t>
            </a:r>
          </a:p>
        </p:txBody>
      </p:sp>
      <p:grpSp>
        <p:nvGrpSpPr>
          <p:cNvPr id="5" name="Google Shape;1591;p47">
            <a:extLst>
              <a:ext uri="{FF2B5EF4-FFF2-40B4-BE49-F238E27FC236}">
                <a16:creationId xmlns:a16="http://schemas.microsoft.com/office/drawing/2014/main" id="{2D74A454-24D7-40AA-B6BB-903B71D7767A}"/>
              </a:ext>
            </a:extLst>
          </p:cNvPr>
          <p:cNvGrpSpPr/>
          <p:nvPr/>
        </p:nvGrpSpPr>
        <p:grpSpPr>
          <a:xfrm>
            <a:off x="5952076" y="3788633"/>
            <a:ext cx="1575959" cy="1384474"/>
            <a:chOff x="5952076" y="3788633"/>
            <a:chExt cx="1575959" cy="1384474"/>
          </a:xfrm>
        </p:grpSpPr>
        <p:sp>
          <p:nvSpPr>
            <p:cNvPr id="6" name="Google Shape;1592;p47">
              <a:extLst>
                <a:ext uri="{FF2B5EF4-FFF2-40B4-BE49-F238E27FC236}">
                  <a16:creationId xmlns:a16="http://schemas.microsoft.com/office/drawing/2014/main" id="{B996D599-08F2-4502-B934-71BE87ADF49D}"/>
                </a:ext>
              </a:extLst>
            </p:cNvPr>
            <p:cNvSpPr/>
            <p:nvPr/>
          </p:nvSpPr>
          <p:spPr>
            <a:xfrm>
              <a:off x="5952076" y="3788633"/>
              <a:ext cx="1575959" cy="138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88"/>
                <a:gd name="f4" fmla="val 16595"/>
                <a:gd name="f5" fmla="val 9795"/>
                <a:gd name="f6" fmla="val 1"/>
                <a:gd name="f7" fmla="val 8290"/>
                <a:gd name="f8" fmla="val 7300"/>
                <a:gd name="f9" fmla="val 1971"/>
                <a:gd name="f10" fmla="val 6889"/>
                <a:gd name="f11" fmla="val 7164"/>
                <a:gd name="f12" fmla="val 7182"/>
                <a:gd name="f13" fmla="val 6524"/>
                <a:gd name="f14" fmla="val 8876"/>
                <a:gd name="f15" fmla="val 5654"/>
                <a:gd name="f16" fmla="val 5348"/>
                <a:gd name="f17" fmla="val 4980"/>
                <a:gd name="f18" fmla="val 8667"/>
                <a:gd name="f19" fmla="val 4544"/>
                <a:gd name="f20" fmla="val 8102"/>
                <a:gd name="f21" fmla="val 3785"/>
                <a:gd name="f22" fmla="val 7104"/>
                <a:gd name="f23" fmla="val 3153"/>
                <a:gd name="f24" fmla="val 6690"/>
                <a:gd name="f25" fmla="val 2627"/>
                <a:gd name="f26" fmla="val 52"/>
                <a:gd name="f27" fmla="val 17629"/>
                <a:gd name="f28" fmla="val 16570"/>
                <a:gd name="f29" fmla="val 10472"/>
                <a:gd name="f30" fmla="val 16839"/>
                <a:gd name="f31" fmla="val 8324"/>
                <a:gd name="f32" fmla="val 16365"/>
                <a:gd name="f33" fmla="val 7813"/>
                <a:gd name="f34" fmla="val 15879"/>
                <a:gd name="f35" fmla="val 7620"/>
                <a:gd name="f36" fmla="val 15416"/>
                <a:gd name="f37" fmla="val 14939"/>
                <a:gd name="f38" fmla="val 14487"/>
                <a:gd name="f39" fmla="val 7826"/>
                <a:gd name="f40" fmla="val 14098"/>
                <a:gd name="f41" fmla="val 13951"/>
                <a:gd name="f42" fmla="val 8214"/>
                <a:gd name="f43" fmla="val 13786"/>
                <a:gd name="f44" fmla="val 8264"/>
                <a:gd name="f45" fmla="val 13625"/>
                <a:gd name="f46" fmla="val 13219"/>
                <a:gd name="f47" fmla="val 12839"/>
                <a:gd name="f48" fmla="val 7944"/>
                <a:gd name="f49" fmla="val 7484"/>
                <a:gd name="f50" fmla="val 12938"/>
                <a:gd name="f51" fmla="val 5065"/>
                <a:gd name="f52" fmla="val 12814"/>
                <a:gd name="f53" fmla="val 1460"/>
                <a:gd name="f54" fmla="val 11407"/>
                <a:gd name="f55" fmla="val 572"/>
                <a:gd name="f56" fmla="val 10818"/>
                <a:gd name="f57" fmla="val 205"/>
                <a:gd name="f58" fmla="val 10280"/>
                <a:gd name="f59" fmla="*/ f0 1 18888"/>
                <a:gd name="f60" fmla="*/ f1 1 1659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8888"/>
                <a:gd name="f67" fmla="*/ f64 1 1659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8888" h="165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6" y="f4"/>
                    <a:pt x="f6" y="f4"/>
                  </a:cubicBezTo>
                  <a:lnTo>
                    <a:pt x="f27" y="f28"/>
                  </a:lnTo>
                  <a:cubicBezTo>
                    <a:pt x="f27" y="f28"/>
                    <a:pt x="f3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2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7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593;p47">
              <a:extLst>
                <a:ext uri="{FF2B5EF4-FFF2-40B4-BE49-F238E27FC236}">
                  <a16:creationId xmlns:a16="http://schemas.microsoft.com/office/drawing/2014/main" id="{964BA6FE-8499-476B-A6EF-612D15618B1C}"/>
                </a:ext>
              </a:extLst>
            </p:cNvPr>
            <p:cNvSpPr/>
            <p:nvPr/>
          </p:nvSpPr>
          <p:spPr>
            <a:xfrm>
              <a:off x="6139555" y="3976350"/>
              <a:ext cx="1157767" cy="1188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6"/>
                <a:gd name="f4" fmla="val 14246"/>
                <a:gd name="f5" fmla="val 2025"/>
                <a:gd name="f6" fmla="val 1334"/>
                <a:gd name="f7" fmla="val 13110"/>
                <a:gd name="f8" fmla="val 10839"/>
                <a:gd name="f9" fmla="val 1037"/>
                <a:gd name="f10" fmla="val 9654"/>
                <a:gd name="f11" fmla="val 1902"/>
                <a:gd name="f12" fmla="val 8642"/>
                <a:gd name="f13" fmla="val 3704"/>
                <a:gd name="f14" fmla="val 10617"/>
                <a:gd name="f15" fmla="val 5160"/>
                <a:gd name="f16" fmla="val 11678"/>
                <a:gd name="f17" fmla="val 5432"/>
                <a:gd name="f18" fmla="val 11876"/>
                <a:gd name="f19" fmla="val 5728"/>
                <a:gd name="f20" fmla="val 11382"/>
                <a:gd name="f21" fmla="val 5580"/>
                <a:gd name="f22" fmla="val 10987"/>
                <a:gd name="f23" fmla="val 4667"/>
                <a:gd name="f24" fmla="val 8395"/>
                <a:gd name="f25" fmla="val 2642"/>
                <a:gd name="f26" fmla="val 2173"/>
                <a:gd name="f27" fmla="val 988"/>
                <a:gd name="f28" fmla="val 6370"/>
                <a:gd name="f29" fmla="val 7876"/>
                <a:gd name="f30" fmla="val 3852"/>
                <a:gd name="f31" fmla="val 8691"/>
                <a:gd name="f32" fmla="val 6568"/>
                <a:gd name="f33" fmla="val 8889"/>
                <a:gd name="f34" fmla="val 7210"/>
                <a:gd name="f35" fmla="val 9555"/>
                <a:gd name="f36" fmla="val 7185"/>
                <a:gd name="f37" fmla="val 9703"/>
                <a:gd name="f38" fmla="val 6518"/>
                <a:gd name="f39" fmla="val 10049"/>
                <a:gd name="f40" fmla="val 4889"/>
                <a:gd name="f41" fmla="val 10567"/>
                <a:gd name="f42" fmla="val 4148"/>
                <a:gd name="f43" fmla="val 10938"/>
                <a:gd name="f44" fmla="val 3802"/>
                <a:gd name="f45" fmla="val 11185"/>
                <a:gd name="f46" fmla="val 3556"/>
                <a:gd name="f47" fmla="val 11580"/>
                <a:gd name="f48" fmla="val 3531"/>
                <a:gd name="f49" fmla="val 11851"/>
                <a:gd name="f50" fmla="val 3728"/>
                <a:gd name="f51" fmla="val 13802"/>
                <a:gd name="f52" fmla="val 11925"/>
                <a:gd name="f53" fmla="val 13826"/>
                <a:gd name="f54" fmla="val 14221"/>
                <a:gd name="f55" fmla="*/ f0 1 13876"/>
                <a:gd name="f56" fmla="*/ f1 1 14246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3876"/>
                <a:gd name="f63" fmla="*/ f60 1 14246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3876" h="14246" fill="none">
                  <a:moveTo>
                    <a:pt x="f5" y="f4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15"/>
                    <a:pt x="f3" y="f52"/>
                    <a:pt x="f53" y="f54"/>
                  </a:cubicBezTo>
                </a:path>
              </a:pathLst>
            </a:custGeom>
            <a:noFill/>
            <a:ln w="19046" cap="flat">
              <a:solidFill>
                <a:srgbClr val="818529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1594;p47">
            <a:extLst>
              <a:ext uri="{FF2B5EF4-FFF2-40B4-BE49-F238E27FC236}">
                <a16:creationId xmlns:a16="http://schemas.microsoft.com/office/drawing/2014/main" id="{417FB727-010F-4248-AAD4-48E2BAFD9D3D}"/>
              </a:ext>
            </a:extLst>
          </p:cNvPr>
          <p:cNvGrpSpPr/>
          <p:nvPr/>
        </p:nvGrpSpPr>
        <p:grpSpPr>
          <a:xfrm>
            <a:off x="6835615" y="3995287"/>
            <a:ext cx="2308384" cy="1177966"/>
            <a:chOff x="6835615" y="3995287"/>
            <a:chExt cx="2308384" cy="1177966"/>
          </a:xfrm>
        </p:grpSpPr>
        <p:grpSp>
          <p:nvGrpSpPr>
            <p:cNvPr id="9" name="Google Shape;1595;p47">
              <a:extLst>
                <a:ext uri="{FF2B5EF4-FFF2-40B4-BE49-F238E27FC236}">
                  <a16:creationId xmlns:a16="http://schemas.microsoft.com/office/drawing/2014/main" id="{68FDFC83-7DC6-42E1-B2E6-FA2A2D1ED918}"/>
                </a:ext>
              </a:extLst>
            </p:cNvPr>
            <p:cNvGrpSpPr/>
            <p:nvPr/>
          </p:nvGrpSpPr>
          <p:grpSpPr>
            <a:xfrm>
              <a:off x="6835615" y="3995287"/>
              <a:ext cx="1384282" cy="1177966"/>
              <a:chOff x="6835615" y="3995287"/>
              <a:chExt cx="1384282" cy="1177966"/>
            </a:xfrm>
          </p:grpSpPr>
          <p:sp>
            <p:nvSpPr>
              <p:cNvPr id="10" name="Google Shape;1596;p47">
                <a:extLst>
                  <a:ext uri="{FF2B5EF4-FFF2-40B4-BE49-F238E27FC236}">
                    <a16:creationId xmlns:a16="http://schemas.microsoft.com/office/drawing/2014/main" id="{8D189BAD-300F-4DA4-8976-E9B4639857DF}"/>
                  </a:ext>
                </a:extLst>
              </p:cNvPr>
              <p:cNvSpPr/>
              <p:nvPr/>
            </p:nvSpPr>
            <p:spPr>
              <a:xfrm>
                <a:off x="6835615" y="3995287"/>
                <a:ext cx="1384282" cy="11779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284"/>
                  <a:gd name="f4" fmla="val 14221"/>
                  <a:gd name="f5" fmla="val 14246"/>
                  <a:gd name="f6" fmla="val 14196"/>
                  <a:gd name="f7" fmla="val 15283"/>
                  <a:gd name="f8" fmla="val 9258"/>
                  <a:gd name="f9" fmla="val 13629"/>
                  <a:gd name="f10" fmla="val 7506"/>
                  <a:gd name="f11" fmla="val 12839"/>
                  <a:gd name="f12" fmla="val 6666"/>
                  <a:gd name="f13" fmla="val 12024"/>
                  <a:gd name="f14" fmla="val 6888"/>
                  <a:gd name="f15" fmla="val 11407"/>
                  <a:gd name="f16" fmla="val 7333"/>
                  <a:gd name="f17" fmla="val 10987"/>
                  <a:gd name="f18" fmla="val 7678"/>
                  <a:gd name="f19" fmla="val 10345"/>
                  <a:gd name="f20" fmla="val 7382"/>
                  <a:gd name="f21" fmla="val 10370"/>
                  <a:gd name="f22" fmla="val 6839"/>
                  <a:gd name="f23" fmla="val 10444"/>
                  <a:gd name="f24" fmla="val 4889"/>
                  <a:gd name="f25" fmla="val 1951"/>
                  <a:gd name="f26" fmla="val 9210"/>
                  <a:gd name="f27" fmla="val 1235"/>
                  <a:gd name="f28" fmla="val 7259"/>
                  <a:gd name="f29" fmla="val 6000"/>
                  <a:gd name="f30" fmla="val 1037"/>
                  <a:gd name="f31" fmla="val 5531"/>
                  <a:gd name="f32" fmla="val 6567"/>
                  <a:gd name="f33" fmla="val 6592"/>
                  <a:gd name="f34" fmla="val 5012"/>
                  <a:gd name="f35" fmla="val 9110"/>
                  <a:gd name="f36" fmla="val 3655"/>
                  <a:gd name="f37" fmla="val 50"/>
                  <a:gd name="f38" fmla="val 2592"/>
                  <a:gd name="f39" fmla="val 1"/>
                  <a:gd name="f40" fmla="*/ f0 1 15284"/>
                  <a:gd name="f41" fmla="*/ f1 1 14221"/>
                  <a:gd name="f42" fmla="val f2"/>
                  <a:gd name="f43" fmla="val f3"/>
                  <a:gd name="f44" fmla="val f4"/>
                  <a:gd name="f45" fmla="+- f44 0 f42"/>
                  <a:gd name="f46" fmla="+- f43 0 f42"/>
                  <a:gd name="f47" fmla="*/ f46 1 15284"/>
                  <a:gd name="f48" fmla="*/ f45 1 14221"/>
                  <a:gd name="f49" fmla="*/ f42 1 f47"/>
                  <a:gd name="f50" fmla="*/ f43 1 f47"/>
                  <a:gd name="f51" fmla="*/ f42 1 f48"/>
                  <a:gd name="f52" fmla="*/ f44 1 f48"/>
                  <a:gd name="f53" fmla="*/ f49 f40 1"/>
                  <a:gd name="f54" fmla="*/ f50 f40 1"/>
                  <a:gd name="f55" fmla="*/ f52 f41 1"/>
                  <a:gd name="f56" fmla="*/ f5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3" t="f56" r="f54" b="f55"/>
                <a:pathLst>
                  <a:path w="15284" h="14221" fill="none">
                    <a:moveTo>
                      <a:pt x="f5" y="f6"/>
                    </a:moveTo>
                    <a:cubicBezTo>
                      <a:pt x="f5" y="f6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19" y="f25"/>
                      <a:pt x="f26" y="f27"/>
                    </a:cubicBezTo>
                    <a:cubicBezTo>
                      <a:pt x="f28" y="f2"/>
                      <a:pt x="f29" y="f30"/>
                      <a:pt x="f31" y="f32"/>
                    </a:cubicBezTo>
                    <a:cubicBezTo>
                      <a:pt x="f31" y="f33"/>
                      <a:pt x="f34" y="f35"/>
                      <a:pt x="f36" y="f16"/>
                    </a:cubicBezTo>
                    <a:cubicBezTo>
                      <a:pt x="f37" y="f38"/>
                      <a:pt x="f39" y="f4"/>
                      <a:pt x="f39" y="f4"/>
                    </a:cubicBezTo>
                  </a:path>
                </a:pathLst>
              </a:custGeom>
              <a:noFill/>
              <a:ln w="19046" cap="rnd">
                <a:solidFill>
                  <a:srgbClr val="97C9BA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597;p47">
                <a:extLst>
                  <a:ext uri="{FF2B5EF4-FFF2-40B4-BE49-F238E27FC236}">
                    <a16:creationId xmlns:a16="http://schemas.microsoft.com/office/drawing/2014/main" id="{99005311-4A7B-486C-8917-1FBFDCE382C1}"/>
                  </a:ext>
                </a:extLst>
              </p:cNvPr>
              <p:cNvSpPr/>
              <p:nvPr/>
            </p:nvSpPr>
            <p:spPr>
              <a:xfrm>
                <a:off x="6998826" y="4266983"/>
                <a:ext cx="1017562" cy="898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35"/>
                  <a:gd name="f4" fmla="val 10843"/>
                  <a:gd name="f5" fmla="val 4225"/>
                  <a:gd name="f6" fmla="val 1"/>
                  <a:gd name="f7" fmla="val 4078"/>
                  <a:gd name="f8" fmla="val 3929"/>
                  <a:gd name="f9" fmla="val 41"/>
                  <a:gd name="f10" fmla="val 3778"/>
                  <a:gd name="f11" fmla="val 127"/>
                  <a:gd name="f12" fmla="val 2149"/>
                  <a:gd name="f13" fmla="val 1090"/>
                  <a:gd name="f14" fmla="val 3754"/>
                  <a:gd name="f15" fmla="val 6127"/>
                  <a:gd name="f16" fmla="val 4519"/>
                  <a:gd name="f17" fmla="val 8225"/>
                  <a:gd name="f18" fmla="val 4622"/>
                  <a:gd name="f19" fmla="val 8492"/>
                  <a:gd name="f20" fmla="val 4468"/>
                  <a:gd name="f21" fmla="val 8810"/>
                  <a:gd name="f22" fmla="val 4286"/>
                  <a:gd name="f23" fmla="val 4249"/>
                  <a:gd name="f24" fmla="val 4211"/>
                  <a:gd name="f25" fmla="val 8797"/>
                  <a:gd name="f26" fmla="val 4173"/>
                  <a:gd name="f27" fmla="val 8768"/>
                  <a:gd name="f28" fmla="val 3219"/>
                  <a:gd name="f29" fmla="val 8072"/>
                  <a:gd name="f30" fmla="val 2089"/>
                  <a:gd name="f31" fmla="val 6912"/>
                  <a:gd name="f32" fmla="val 1324"/>
                  <a:gd name="f33" fmla="val 1139"/>
                  <a:gd name="f34" fmla="val 975"/>
                  <a:gd name="f35" fmla="val 6980"/>
                  <a:gd name="f36" fmla="val 840"/>
                  <a:gd name="f37" fmla="val 7139"/>
                  <a:gd name="f38" fmla="val 8102"/>
                  <a:gd name="f39" fmla="val 1063"/>
                  <a:gd name="f40" fmla="val 9929"/>
                  <a:gd name="f41" fmla="val 1630"/>
                  <a:gd name="f42" fmla="val 10842"/>
                  <a:gd name="f43" fmla="val 11210"/>
                  <a:gd name="f44" fmla="val 11234"/>
                  <a:gd name="f45" fmla="val 8991"/>
                  <a:gd name="f46" fmla="val 11185"/>
                  <a:gd name="f47" fmla="val 3510"/>
                  <a:gd name="f48" fmla="val 9605"/>
                  <a:gd name="f49" fmla="val 2349"/>
                  <a:gd name="f50" fmla="val 9505"/>
                  <a:gd name="f51" fmla="val 2271"/>
                  <a:gd name="f52" fmla="val 9385"/>
                  <a:gd name="f53" fmla="val 2234"/>
                  <a:gd name="f54" fmla="val 9265"/>
                  <a:gd name="f55" fmla="val 9119"/>
                  <a:gd name="f56" fmla="val 8973"/>
                  <a:gd name="f57" fmla="val 2290"/>
                  <a:gd name="f58" fmla="val 8864"/>
                  <a:gd name="f59" fmla="val 2399"/>
                  <a:gd name="f60" fmla="val 8568"/>
                  <a:gd name="f61" fmla="val 2695"/>
                  <a:gd name="f62" fmla="val 8124"/>
                  <a:gd name="f63" fmla="val 3287"/>
                  <a:gd name="f64" fmla="val 7852"/>
                  <a:gd name="f65" fmla="val 4596"/>
                  <a:gd name="f66" fmla="val 7788"/>
                  <a:gd name="f67" fmla="val 4877"/>
                  <a:gd name="f68" fmla="val 7618"/>
                  <a:gd name="f69" fmla="val 5019"/>
                  <a:gd name="f70" fmla="val 7446"/>
                  <a:gd name="f71" fmla="val 7285"/>
                  <a:gd name="f72" fmla="val 7121"/>
                  <a:gd name="f73" fmla="val 4895"/>
                  <a:gd name="f74" fmla="val 7037"/>
                  <a:gd name="f75" fmla="val 4645"/>
                  <a:gd name="f76" fmla="val 6443"/>
                  <a:gd name="f77" fmla="val 2666"/>
                  <a:gd name="f78" fmla="val 5419"/>
                  <a:gd name="f79" fmla="*/ f0 1 11235"/>
                  <a:gd name="f80" fmla="*/ f1 1 10843"/>
                  <a:gd name="f81" fmla="val f2"/>
                  <a:gd name="f82" fmla="val f3"/>
                  <a:gd name="f83" fmla="val f4"/>
                  <a:gd name="f84" fmla="+- f83 0 f81"/>
                  <a:gd name="f85" fmla="+- f82 0 f81"/>
                  <a:gd name="f86" fmla="*/ f85 1 11235"/>
                  <a:gd name="f87" fmla="*/ f84 1 10843"/>
                  <a:gd name="f88" fmla="*/ f81 1 f86"/>
                  <a:gd name="f89" fmla="*/ f82 1 f86"/>
                  <a:gd name="f90" fmla="*/ f81 1 f87"/>
                  <a:gd name="f91" fmla="*/ f83 1 f87"/>
                  <a:gd name="f92" fmla="*/ f88 f79 1"/>
                  <a:gd name="f93" fmla="*/ f89 f79 1"/>
                  <a:gd name="f94" fmla="*/ f91 f80 1"/>
                  <a:gd name="f95" fmla="*/ f90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2" t="f95" r="f93" b="f94"/>
                <a:pathLst>
                  <a:path w="11235" h="1084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cubicBezTo>
                      <a:pt x="f6" y="f38"/>
                      <a:pt x="f39" y="f40"/>
                      <a:pt x="f41" y="f42"/>
                    </a:cubicBezTo>
                    <a:lnTo>
                      <a:pt x="f43" y="f42"/>
                    </a:ln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3"/>
                    </a:cubicBezTo>
                    <a:cubicBezTo>
                      <a:pt x="f55" y="f53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69"/>
                    </a:cubicBezTo>
                    <a:cubicBezTo>
                      <a:pt x="f71" y="f69"/>
                      <a:pt x="f72" y="f73"/>
                      <a:pt x="f74" y="f75"/>
                    </a:cubicBezTo>
                    <a:cubicBezTo>
                      <a:pt x="f76" y="f77"/>
                      <a:pt x="f78" y="f6"/>
                      <a:pt x="f5" y="f6"/>
                    </a:cubicBezTo>
                    <a:close/>
                  </a:path>
                </a:pathLst>
              </a:custGeom>
              <a:solidFill>
                <a:srgbClr val="12494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2" name="Google Shape;1598;p47">
              <a:extLst>
                <a:ext uri="{FF2B5EF4-FFF2-40B4-BE49-F238E27FC236}">
                  <a16:creationId xmlns:a16="http://schemas.microsoft.com/office/drawing/2014/main" id="{9DD1B998-00C7-4F82-846E-6AA73A705A7B}"/>
                </a:ext>
              </a:extLst>
            </p:cNvPr>
            <p:cNvSpPr/>
            <p:nvPr/>
          </p:nvSpPr>
          <p:spPr>
            <a:xfrm flipH="1">
              <a:off x="7889214" y="4157831"/>
              <a:ext cx="1254785" cy="1008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88"/>
                <a:gd name="f4" fmla="val 16595"/>
                <a:gd name="f5" fmla="val 9795"/>
                <a:gd name="f6" fmla="val 1"/>
                <a:gd name="f7" fmla="val 8290"/>
                <a:gd name="f8" fmla="val 7300"/>
                <a:gd name="f9" fmla="val 1971"/>
                <a:gd name="f10" fmla="val 6889"/>
                <a:gd name="f11" fmla="val 7164"/>
                <a:gd name="f12" fmla="val 7182"/>
                <a:gd name="f13" fmla="val 6524"/>
                <a:gd name="f14" fmla="val 8876"/>
                <a:gd name="f15" fmla="val 5654"/>
                <a:gd name="f16" fmla="val 5348"/>
                <a:gd name="f17" fmla="val 4980"/>
                <a:gd name="f18" fmla="val 8667"/>
                <a:gd name="f19" fmla="val 4544"/>
                <a:gd name="f20" fmla="val 8102"/>
                <a:gd name="f21" fmla="val 3785"/>
                <a:gd name="f22" fmla="val 7104"/>
                <a:gd name="f23" fmla="val 3153"/>
                <a:gd name="f24" fmla="val 6690"/>
                <a:gd name="f25" fmla="val 2627"/>
                <a:gd name="f26" fmla="val 52"/>
                <a:gd name="f27" fmla="val 17629"/>
                <a:gd name="f28" fmla="val 16570"/>
                <a:gd name="f29" fmla="val 10472"/>
                <a:gd name="f30" fmla="val 16839"/>
                <a:gd name="f31" fmla="val 8324"/>
                <a:gd name="f32" fmla="val 16365"/>
                <a:gd name="f33" fmla="val 7813"/>
                <a:gd name="f34" fmla="val 15879"/>
                <a:gd name="f35" fmla="val 7620"/>
                <a:gd name="f36" fmla="val 15416"/>
                <a:gd name="f37" fmla="val 14939"/>
                <a:gd name="f38" fmla="val 14487"/>
                <a:gd name="f39" fmla="val 7826"/>
                <a:gd name="f40" fmla="val 14098"/>
                <a:gd name="f41" fmla="val 13951"/>
                <a:gd name="f42" fmla="val 8214"/>
                <a:gd name="f43" fmla="val 13786"/>
                <a:gd name="f44" fmla="val 8264"/>
                <a:gd name="f45" fmla="val 13625"/>
                <a:gd name="f46" fmla="val 13219"/>
                <a:gd name="f47" fmla="val 12839"/>
                <a:gd name="f48" fmla="val 7944"/>
                <a:gd name="f49" fmla="val 7484"/>
                <a:gd name="f50" fmla="val 12938"/>
                <a:gd name="f51" fmla="val 5065"/>
                <a:gd name="f52" fmla="val 12814"/>
                <a:gd name="f53" fmla="val 1460"/>
                <a:gd name="f54" fmla="val 11407"/>
                <a:gd name="f55" fmla="val 572"/>
                <a:gd name="f56" fmla="val 10818"/>
                <a:gd name="f57" fmla="val 205"/>
                <a:gd name="f58" fmla="val 10280"/>
                <a:gd name="f59" fmla="*/ f0 1 18888"/>
                <a:gd name="f60" fmla="*/ f1 1 1659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8888"/>
                <a:gd name="f67" fmla="*/ f64 1 1659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8888" h="165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6" y="f4"/>
                    <a:pt x="f6" y="f4"/>
                  </a:cubicBezTo>
                  <a:lnTo>
                    <a:pt x="f27" y="f28"/>
                  </a:lnTo>
                  <a:cubicBezTo>
                    <a:pt x="f27" y="f28"/>
                    <a:pt x="f3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2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7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599;p47">
              <a:extLst>
                <a:ext uri="{FF2B5EF4-FFF2-40B4-BE49-F238E27FC236}">
                  <a16:creationId xmlns:a16="http://schemas.microsoft.com/office/drawing/2014/main" id="{DED35B85-4FB4-467B-BADF-8172BC5E0A06}"/>
                </a:ext>
              </a:extLst>
            </p:cNvPr>
            <p:cNvSpPr/>
            <p:nvPr/>
          </p:nvSpPr>
          <p:spPr>
            <a:xfrm flipH="1">
              <a:off x="8072908" y="4294525"/>
              <a:ext cx="921824" cy="865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6"/>
                <a:gd name="f4" fmla="val 14246"/>
                <a:gd name="f5" fmla="val 2025"/>
                <a:gd name="f6" fmla="val 1334"/>
                <a:gd name="f7" fmla="val 13110"/>
                <a:gd name="f8" fmla="val 10839"/>
                <a:gd name="f9" fmla="val 1037"/>
                <a:gd name="f10" fmla="val 9654"/>
                <a:gd name="f11" fmla="val 1902"/>
                <a:gd name="f12" fmla="val 8642"/>
                <a:gd name="f13" fmla="val 3704"/>
                <a:gd name="f14" fmla="val 10617"/>
                <a:gd name="f15" fmla="val 5160"/>
                <a:gd name="f16" fmla="val 11678"/>
                <a:gd name="f17" fmla="val 5432"/>
                <a:gd name="f18" fmla="val 11876"/>
                <a:gd name="f19" fmla="val 5728"/>
                <a:gd name="f20" fmla="val 11382"/>
                <a:gd name="f21" fmla="val 5580"/>
                <a:gd name="f22" fmla="val 10987"/>
                <a:gd name="f23" fmla="val 4667"/>
                <a:gd name="f24" fmla="val 8395"/>
                <a:gd name="f25" fmla="val 2642"/>
                <a:gd name="f26" fmla="val 2173"/>
                <a:gd name="f27" fmla="val 988"/>
                <a:gd name="f28" fmla="val 6370"/>
                <a:gd name="f29" fmla="val 7876"/>
                <a:gd name="f30" fmla="val 3852"/>
                <a:gd name="f31" fmla="val 8691"/>
                <a:gd name="f32" fmla="val 6568"/>
                <a:gd name="f33" fmla="val 8889"/>
                <a:gd name="f34" fmla="val 7210"/>
                <a:gd name="f35" fmla="val 9555"/>
                <a:gd name="f36" fmla="val 7185"/>
                <a:gd name="f37" fmla="val 9703"/>
                <a:gd name="f38" fmla="val 6518"/>
                <a:gd name="f39" fmla="val 10049"/>
                <a:gd name="f40" fmla="val 4889"/>
                <a:gd name="f41" fmla="val 10567"/>
                <a:gd name="f42" fmla="val 4148"/>
                <a:gd name="f43" fmla="val 10938"/>
                <a:gd name="f44" fmla="val 3802"/>
                <a:gd name="f45" fmla="val 11185"/>
                <a:gd name="f46" fmla="val 3556"/>
                <a:gd name="f47" fmla="val 11580"/>
                <a:gd name="f48" fmla="val 3531"/>
                <a:gd name="f49" fmla="val 11851"/>
                <a:gd name="f50" fmla="val 3728"/>
                <a:gd name="f51" fmla="val 13802"/>
                <a:gd name="f52" fmla="val 11925"/>
                <a:gd name="f53" fmla="val 13826"/>
                <a:gd name="f54" fmla="val 14221"/>
                <a:gd name="f55" fmla="*/ f0 1 13876"/>
                <a:gd name="f56" fmla="*/ f1 1 14246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3876"/>
                <a:gd name="f63" fmla="*/ f60 1 14246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3876" h="14246" fill="none">
                  <a:moveTo>
                    <a:pt x="f5" y="f4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15"/>
                    <a:pt x="f3" y="f52"/>
                    <a:pt x="f53" y="f54"/>
                  </a:cubicBezTo>
                </a:path>
              </a:pathLst>
            </a:custGeom>
            <a:noFill/>
            <a:ln w="19046" cap="flat">
              <a:solidFill>
                <a:srgbClr val="818529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Freeform 5">
            <a:extLst>
              <a:ext uri="{FF2B5EF4-FFF2-40B4-BE49-F238E27FC236}">
                <a16:creationId xmlns:a16="http://schemas.microsoft.com/office/drawing/2014/main" id="{5DDF5A9A-A33B-A45C-DF9E-904068AC05CB}"/>
              </a:ext>
            </a:extLst>
          </p:cNvPr>
          <p:cNvSpPr>
            <a:spLocks noEditPoints="1"/>
          </p:cNvSpPr>
          <p:nvPr/>
        </p:nvSpPr>
        <p:spPr bwMode="auto">
          <a:xfrm>
            <a:off x="-341313" y="3195638"/>
            <a:ext cx="3806826" cy="2913062"/>
          </a:xfrm>
          <a:custGeom>
            <a:avLst/>
            <a:gdLst>
              <a:gd name="T0" fmla="*/ 1424 w 1489"/>
              <a:gd name="T1" fmla="*/ 533 h 1139"/>
              <a:gd name="T2" fmla="*/ 1374 w 1489"/>
              <a:gd name="T3" fmla="*/ 750 h 1139"/>
              <a:gd name="T4" fmla="*/ 1374 w 1489"/>
              <a:gd name="T5" fmla="*/ 973 h 1139"/>
              <a:gd name="T6" fmla="*/ 1280 w 1489"/>
              <a:gd name="T7" fmla="*/ 1034 h 1139"/>
              <a:gd name="T8" fmla="*/ 1243 w 1489"/>
              <a:gd name="T9" fmla="*/ 967 h 1139"/>
              <a:gd name="T10" fmla="*/ 1278 w 1489"/>
              <a:gd name="T11" fmla="*/ 965 h 1139"/>
              <a:gd name="T12" fmla="*/ 1299 w 1489"/>
              <a:gd name="T13" fmla="*/ 975 h 1139"/>
              <a:gd name="T14" fmla="*/ 1316 w 1489"/>
              <a:gd name="T15" fmla="*/ 977 h 1139"/>
              <a:gd name="T16" fmla="*/ 1294 w 1489"/>
              <a:gd name="T17" fmla="*/ 849 h 1139"/>
              <a:gd name="T18" fmla="*/ 1282 w 1489"/>
              <a:gd name="T19" fmla="*/ 603 h 1139"/>
              <a:gd name="T20" fmla="*/ 1143 w 1489"/>
              <a:gd name="T21" fmla="*/ 418 h 1139"/>
              <a:gd name="T22" fmla="*/ 1121 w 1489"/>
              <a:gd name="T23" fmla="*/ 521 h 1139"/>
              <a:gd name="T24" fmla="*/ 1040 w 1489"/>
              <a:gd name="T25" fmla="*/ 514 h 1139"/>
              <a:gd name="T26" fmla="*/ 1006 w 1489"/>
              <a:gd name="T27" fmla="*/ 688 h 1139"/>
              <a:gd name="T28" fmla="*/ 1079 w 1489"/>
              <a:gd name="T29" fmla="*/ 906 h 1139"/>
              <a:gd name="T30" fmla="*/ 1014 w 1489"/>
              <a:gd name="T31" fmla="*/ 1031 h 1139"/>
              <a:gd name="T32" fmla="*/ 988 w 1489"/>
              <a:gd name="T33" fmla="*/ 1093 h 1139"/>
              <a:gd name="T34" fmla="*/ 997 w 1489"/>
              <a:gd name="T35" fmla="*/ 1139 h 1139"/>
              <a:gd name="T36" fmla="*/ 828 w 1489"/>
              <a:gd name="T37" fmla="*/ 1131 h 1139"/>
              <a:gd name="T38" fmla="*/ 826 w 1489"/>
              <a:gd name="T39" fmla="*/ 1088 h 1139"/>
              <a:gd name="T40" fmla="*/ 837 w 1489"/>
              <a:gd name="T41" fmla="*/ 888 h 1139"/>
              <a:gd name="T42" fmla="*/ 809 w 1489"/>
              <a:gd name="T43" fmla="*/ 732 h 1139"/>
              <a:gd name="T44" fmla="*/ 748 w 1489"/>
              <a:gd name="T45" fmla="*/ 700 h 1139"/>
              <a:gd name="T46" fmla="*/ 576 w 1489"/>
              <a:gd name="T47" fmla="*/ 758 h 1139"/>
              <a:gd name="T48" fmla="*/ 549 w 1489"/>
              <a:gd name="T49" fmla="*/ 898 h 1139"/>
              <a:gd name="T50" fmla="*/ 605 w 1489"/>
              <a:gd name="T51" fmla="*/ 1028 h 1139"/>
              <a:gd name="T52" fmla="*/ 651 w 1489"/>
              <a:gd name="T53" fmla="*/ 1095 h 1139"/>
              <a:gd name="T54" fmla="*/ 523 w 1489"/>
              <a:gd name="T55" fmla="*/ 1129 h 1139"/>
              <a:gd name="T56" fmla="*/ 485 w 1489"/>
              <a:gd name="T57" fmla="*/ 1036 h 1139"/>
              <a:gd name="T58" fmla="*/ 436 w 1489"/>
              <a:gd name="T59" fmla="*/ 881 h 1139"/>
              <a:gd name="T60" fmla="*/ 389 w 1489"/>
              <a:gd name="T61" fmla="*/ 816 h 1139"/>
              <a:gd name="T62" fmla="*/ 300 w 1489"/>
              <a:gd name="T63" fmla="*/ 783 h 1139"/>
              <a:gd name="T64" fmla="*/ 222 w 1489"/>
              <a:gd name="T65" fmla="*/ 830 h 1139"/>
              <a:gd name="T66" fmla="*/ 148 w 1489"/>
              <a:gd name="T67" fmla="*/ 1046 h 1139"/>
              <a:gd name="T68" fmla="*/ 187 w 1489"/>
              <a:gd name="T69" fmla="*/ 1133 h 1139"/>
              <a:gd name="T70" fmla="*/ 47 w 1489"/>
              <a:gd name="T71" fmla="*/ 1131 h 1139"/>
              <a:gd name="T72" fmla="*/ 19 w 1489"/>
              <a:gd name="T73" fmla="*/ 1069 h 1139"/>
              <a:gd name="T74" fmla="*/ 64 w 1489"/>
              <a:gd name="T75" fmla="*/ 944 h 1139"/>
              <a:gd name="T76" fmla="*/ 94 w 1489"/>
              <a:gd name="T77" fmla="*/ 706 h 1139"/>
              <a:gd name="T78" fmla="*/ 102 w 1489"/>
              <a:gd name="T79" fmla="*/ 498 h 1139"/>
              <a:gd name="T80" fmla="*/ 164 w 1489"/>
              <a:gd name="T81" fmla="*/ 306 h 1139"/>
              <a:gd name="T82" fmla="*/ 341 w 1489"/>
              <a:gd name="T83" fmla="*/ 139 h 1139"/>
              <a:gd name="T84" fmla="*/ 495 w 1489"/>
              <a:gd name="T85" fmla="*/ 109 h 1139"/>
              <a:gd name="T86" fmla="*/ 741 w 1489"/>
              <a:gd name="T87" fmla="*/ 94 h 1139"/>
              <a:gd name="T88" fmla="*/ 900 w 1489"/>
              <a:gd name="T89" fmla="*/ 26 h 1139"/>
              <a:gd name="T90" fmla="*/ 1133 w 1489"/>
              <a:gd name="T91" fmla="*/ 18 h 1139"/>
              <a:gd name="T92" fmla="*/ 1318 w 1489"/>
              <a:gd name="T93" fmla="*/ 130 h 1139"/>
              <a:gd name="T94" fmla="*/ 1399 w 1489"/>
              <a:gd name="T95" fmla="*/ 402 h 1139"/>
              <a:gd name="T96" fmla="*/ 1447 w 1489"/>
              <a:gd name="T97" fmla="*/ 513 h 1139"/>
              <a:gd name="T98" fmla="*/ 1488 w 1489"/>
              <a:gd name="T99" fmla="*/ 540 h 1139"/>
              <a:gd name="T100" fmla="*/ 148 w 1489"/>
              <a:gd name="T101" fmla="*/ 344 h 1139"/>
              <a:gd name="T102" fmla="*/ 1295 w 1489"/>
              <a:gd name="T103" fmla="*/ 462 h 1139"/>
              <a:gd name="T104" fmla="*/ 1394 w 1489"/>
              <a:gd name="T105" fmla="*/ 477 h 1139"/>
              <a:gd name="T106" fmla="*/ 1295 w 1489"/>
              <a:gd name="T107" fmla="*/ 462 h 1139"/>
              <a:gd name="T108" fmla="*/ 981 w 1489"/>
              <a:gd name="T109" fmla="*/ 921 h 1139"/>
              <a:gd name="T110" fmla="*/ 944 w 1489"/>
              <a:gd name="T111" fmla="*/ 94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9" h="1139">
                <a:moveTo>
                  <a:pt x="1488" y="540"/>
                </a:moveTo>
                <a:cubicBezTo>
                  <a:pt x="1466" y="538"/>
                  <a:pt x="1445" y="537"/>
                  <a:pt x="1424" y="533"/>
                </a:cubicBezTo>
                <a:cubicBezTo>
                  <a:pt x="1410" y="530"/>
                  <a:pt x="1404" y="537"/>
                  <a:pt x="1403" y="547"/>
                </a:cubicBezTo>
                <a:cubicBezTo>
                  <a:pt x="1392" y="614"/>
                  <a:pt x="1379" y="682"/>
                  <a:pt x="1374" y="750"/>
                </a:cubicBezTo>
                <a:cubicBezTo>
                  <a:pt x="1370" y="805"/>
                  <a:pt x="1375" y="861"/>
                  <a:pt x="1376" y="917"/>
                </a:cubicBezTo>
                <a:cubicBezTo>
                  <a:pt x="1376" y="936"/>
                  <a:pt x="1375" y="955"/>
                  <a:pt x="1374" y="973"/>
                </a:cubicBezTo>
                <a:cubicBezTo>
                  <a:pt x="1372" y="1003"/>
                  <a:pt x="1357" y="1026"/>
                  <a:pt x="1334" y="1044"/>
                </a:cubicBezTo>
                <a:cubicBezTo>
                  <a:pt x="1321" y="1054"/>
                  <a:pt x="1294" y="1051"/>
                  <a:pt x="1280" y="1034"/>
                </a:cubicBezTo>
                <a:cubicBezTo>
                  <a:pt x="1264" y="1015"/>
                  <a:pt x="1252" y="992"/>
                  <a:pt x="1238" y="971"/>
                </a:cubicBezTo>
                <a:cubicBezTo>
                  <a:pt x="1240" y="969"/>
                  <a:pt x="1241" y="968"/>
                  <a:pt x="1243" y="967"/>
                </a:cubicBezTo>
                <a:cubicBezTo>
                  <a:pt x="1247" y="968"/>
                  <a:pt x="1251" y="969"/>
                  <a:pt x="1254" y="971"/>
                </a:cubicBezTo>
                <a:cubicBezTo>
                  <a:pt x="1264" y="976"/>
                  <a:pt x="1271" y="975"/>
                  <a:pt x="1278" y="965"/>
                </a:cubicBezTo>
                <a:cubicBezTo>
                  <a:pt x="1281" y="961"/>
                  <a:pt x="1290" y="960"/>
                  <a:pt x="1296" y="958"/>
                </a:cubicBezTo>
                <a:cubicBezTo>
                  <a:pt x="1297" y="963"/>
                  <a:pt x="1298" y="969"/>
                  <a:pt x="1299" y="975"/>
                </a:cubicBezTo>
                <a:cubicBezTo>
                  <a:pt x="1301" y="981"/>
                  <a:pt x="1303" y="988"/>
                  <a:pt x="1304" y="994"/>
                </a:cubicBezTo>
                <a:cubicBezTo>
                  <a:pt x="1308" y="988"/>
                  <a:pt x="1317" y="982"/>
                  <a:pt x="1316" y="977"/>
                </a:cubicBezTo>
                <a:cubicBezTo>
                  <a:pt x="1313" y="954"/>
                  <a:pt x="1307" y="932"/>
                  <a:pt x="1303" y="910"/>
                </a:cubicBezTo>
                <a:cubicBezTo>
                  <a:pt x="1299" y="890"/>
                  <a:pt x="1296" y="870"/>
                  <a:pt x="1294" y="849"/>
                </a:cubicBezTo>
                <a:cubicBezTo>
                  <a:pt x="1289" y="797"/>
                  <a:pt x="1284" y="744"/>
                  <a:pt x="1281" y="691"/>
                </a:cubicBezTo>
                <a:cubicBezTo>
                  <a:pt x="1280" y="662"/>
                  <a:pt x="1283" y="632"/>
                  <a:pt x="1282" y="603"/>
                </a:cubicBezTo>
                <a:cubicBezTo>
                  <a:pt x="1280" y="562"/>
                  <a:pt x="1277" y="521"/>
                  <a:pt x="1274" y="480"/>
                </a:cubicBezTo>
                <a:cubicBezTo>
                  <a:pt x="1231" y="460"/>
                  <a:pt x="1188" y="440"/>
                  <a:pt x="1143" y="418"/>
                </a:cubicBezTo>
                <a:cubicBezTo>
                  <a:pt x="1138" y="454"/>
                  <a:pt x="1134" y="487"/>
                  <a:pt x="1130" y="519"/>
                </a:cubicBezTo>
                <a:cubicBezTo>
                  <a:pt x="1127" y="520"/>
                  <a:pt x="1124" y="521"/>
                  <a:pt x="1121" y="521"/>
                </a:cubicBezTo>
                <a:cubicBezTo>
                  <a:pt x="1131" y="490"/>
                  <a:pt x="1103" y="489"/>
                  <a:pt x="1093" y="478"/>
                </a:cubicBezTo>
                <a:cubicBezTo>
                  <a:pt x="1074" y="491"/>
                  <a:pt x="1056" y="501"/>
                  <a:pt x="1040" y="514"/>
                </a:cubicBezTo>
                <a:cubicBezTo>
                  <a:pt x="1034" y="519"/>
                  <a:pt x="1030" y="529"/>
                  <a:pt x="1026" y="537"/>
                </a:cubicBezTo>
                <a:cubicBezTo>
                  <a:pt x="1001" y="585"/>
                  <a:pt x="998" y="636"/>
                  <a:pt x="1006" y="688"/>
                </a:cubicBezTo>
                <a:cubicBezTo>
                  <a:pt x="1010" y="716"/>
                  <a:pt x="1023" y="744"/>
                  <a:pt x="1033" y="771"/>
                </a:cubicBezTo>
                <a:cubicBezTo>
                  <a:pt x="1049" y="816"/>
                  <a:pt x="1079" y="855"/>
                  <a:pt x="1079" y="906"/>
                </a:cubicBezTo>
                <a:cubicBezTo>
                  <a:pt x="1078" y="934"/>
                  <a:pt x="1070" y="959"/>
                  <a:pt x="1056" y="982"/>
                </a:cubicBezTo>
                <a:cubicBezTo>
                  <a:pt x="1045" y="1000"/>
                  <a:pt x="1028" y="1014"/>
                  <a:pt x="1014" y="1031"/>
                </a:cubicBezTo>
                <a:cubicBezTo>
                  <a:pt x="1007" y="1040"/>
                  <a:pt x="1003" y="1051"/>
                  <a:pt x="998" y="1062"/>
                </a:cubicBezTo>
                <a:cubicBezTo>
                  <a:pt x="994" y="1072"/>
                  <a:pt x="990" y="1082"/>
                  <a:pt x="988" y="1093"/>
                </a:cubicBezTo>
                <a:cubicBezTo>
                  <a:pt x="986" y="1100"/>
                  <a:pt x="988" y="1108"/>
                  <a:pt x="989" y="1115"/>
                </a:cubicBezTo>
                <a:cubicBezTo>
                  <a:pt x="991" y="1122"/>
                  <a:pt x="993" y="1128"/>
                  <a:pt x="997" y="1139"/>
                </a:cubicBezTo>
                <a:cubicBezTo>
                  <a:pt x="961" y="1138"/>
                  <a:pt x="929" y="1138"/>
                  <a:pt x="898" y="1136"/>
                </a:cubicBezTo>
                <a:cubicBezTo>
                  <a:pt x="875" y="1135"/>
                  <a:pt x="851" y="1131"/>
                  <a:pt x="828" y="1131"/>
                </a:cubicBezTo>
                <a:cubicBezTo>
                  <a:pt x="813" y="1131"/>
                  <a:pt x="810" y="1123"/>
                  <a:pt x="814" y="1112"/>
                </a:cubicBezTo>
                <a:cubicBezTo>
                  <a:pt x="816" y="1103"/>
                  <a:pt x="820" y="1094"/>
                  <a:pt x="826" y="1088"/>
                </a:cubicBezTo>
                <a:cubicBezTo>
                  <a:pt x="839" y="1075"/>
                  <a:pt x="843" y="1062"/>
                  <a:pt x="842" y="1043"/>
                </a:cubicBezTo>
                <a:cubicBezTo>
                  <a:pt x="839" y="992"/>
                  <a:pt x="839" y="940"/>
                  <a:pt x="837" y="888"/>
                </a:cubicBezTo>
                <a:cubicBezTo>
                  <a:pt x="837" y="871"/>
                  <a:pt x="835" y="854"/>
                  <a:pt x="838" y="838"/>
                </a:cubicBezTo>
                <a:cubicBezTo>
                  <a:pt x="843" y="798"/>
                  <a:pt x="826" y="766"/>
                  <a:pt x="809" y="732"/>
                </a:cubicBezTo>
                <a:cubicBezTo>
                  <a:pt x="801" y="716"/>
                  <a:pt x="801" y="697"/>
                  <a:pt x="796" y="677"/>
                </a:cubicBezTo>
                <a:cubicBezTo>
                  <a:pt x="779" y="685"/>
                  <a:pt x="764" y="692"/>
                  <a:pt x="748" y="700"/>
                </a:cubicBezTo>
                <a:cubicBezTo>
                  <a:pt x="731" y="709"/>
                  <a:pt x="714" y="722"/>
                  <a:pt x="696" y="728"/>
                </a:cubicBezTo>
                <a:cubicBezTo>
                  <a:pt x="656" y="740"/>
                  <a:pt x="621" y="763"/>
                  <a:pt x="576" y="758"/>
                </a:cubicBezTo>
                <a:cubicBezTo>
                  <a:pt x="538" y="754"/>
                  <a:pt x="526" y="769"/>
                  <a:pt x="531" y="807"/>
                </a:cubicBezTo>
                <a:cubicBezTo>
                  <a:pt x="535" y="838"/>
                  <a:pt x="540" y="868"/>
                  <a:pt x="549" y="898"/>
                </a:cubicBezTo>
                <a:cubicBezTo>
                  <a:pt x="555" y="919"/>
                  <a:pt x="568" y="939"/>
                  <a:pt x="577" y="959"/>
                </a:cubicBezTo>
                <a:cubicBezTo>
                  <a:pt x="587" y="982"/>
                  <a:pt x="597" y="1005"/>
                  <a:pt x="605" y="1028"/>
                </a:cubicBezTo>
                <a:cubicBezTo>
                  <a:pt x="611" y="1049"/>
                  <a:pt x="629" y="1058"/>
                  <a:pt x="645" y="1068"/>
                </a:cubicBezTo>
                <a:cubicBezTo>
                  <a:pt x="657" y="1076"/>
                  <a:pt x="659" y="1080"/>
                  <a:pt x="651" y="1095"/>
                </a:cubicBezTo>
                <a:cubicBezTo>
                  <a:pt x="636" y="1126"/>
                  <a:pt x="613" y="1132"/>
                  <a:pt x="583" y="1131"/>
                </a:cubicBezTo>
                <a:cubicBezTo>
                  <a:pt x="563" y="1130"/>
                  <a:pt x="543" y="1131"/>
                  <a:pt x="523" y="1129"/>
                </a:cubicBezTo>
                <a:cubicBezTo>
                  <a:pt x="516" y="1128"/>
                  <a:pt x="506" y="1121"/>
                  <a:pt x="505" y="1116"/>
                </a:cubicBezTo>
                <a:cubicBezTo>
                  <a:pt x="496" y="1090"/>
                  <a:pt x="490" y="1063"/>
                  <a:pt x="485" y="1036"/>
                </a:cubicBezTo>
                <a:cubicBezTo>
                  <a:pt x="482" y="1025"/>
                  <a:pt x="482" y="1014"/>
                  <a:pt x="482" y="1003"/>
                </a:cubicBezTo>
                <a:cubicBezTo>
                  <a:pt x="480" y="957"/>
                  <a:pt x="464" y="917"/>
                  <a:pt x="436" y="881"/>
                </a:cubicBezTo>
                <a:cubicBezTo>
                  <a:pt x="424" y="865"/>
                  <a:pt x="418" y="844"/>
                  <a:pt x="410" y="826"/>
                </a:cubicBezTo>
                <a:cubicBezTo>
                  <a:pt x="406" y="817"/>
                  <a:pt x="402" y="812"/>
                  <a:pt x="389" y="816"/>
                </a:cubicBezTo>
                <a:cubicBezTo>
                  <a:pt x="366" y="822"/>
                  <a:pt x="344" y="821"/>
                  <a:pt x="326" y="801"/>
                </a:cubicBezTo>
                <a:cubicBezTo>
                  <a:pt x="319" y="794"/>
                  <a:pt x="309" y="789"/>
                  <a:pt x="300" y="783"/>
                </a:cubicBezTo>
                <a:cubicBezTo>
                  <a:pt x="298" y="782"/>
                  <a:pt x="293" y="781"/>
                  <a:pt x="291" y="782"/>
                </a:cubicBezTo>
                <a:cubicBezTo>
                  <a:pt x="267" y="798"/>
                  <a:pt x="243" y="811"/>
                  <a:pt x="222" y="830"/>
                </a:cubicBezTo>
                <a:cubicBezTo>
                  <a:pt x="194" y="854"/>
                  <a:pt x="177" y="886"/>
                  <a:pt x="165" y="921"/>
                </a:cubicBezTo>
                <a:cubicBezTo>
                  <a:pt x="151" y="962"/>
                  <a:pt x="142" y="1004"/>
                  <a:pt x="148" y="1046"/>
                </a:cubicBezTo>
                <a:cubicBezTo>
                  <a:pt x="151" y="1067"/>
                  <a:pt x="166" y="1086"/>
                  <a:pt x="176" y="1106"/>
                </a:cubicBezTo>
                <a:cubicBezTo>
                  <a:pt x="179" y="1113"/>
                  <a:pt x="182" y="1120"/>
                  <a:pt x="187" y="1133"/>
                </a:cubicBezTo>
                <a:cubicBezTo>
                  <a:pt x="167" y="1133"/>
                  <a:pt x="152" y="1133"/>
                  <a:pt x="137" y="1133"/>
                </a:cubicBezTo>
                <a:cubicBezTo>
                  <a:pt x="107" y="1133"/>
                  <a:pt x="77" y="1133"/>
                  <a:pt x="47" y="1131"/>
                </a:cubicBezTo>
                <a:cubicBezTo>
                  <a:pt x="36" y="1130"/>
                  <a:pt x="23" y="1127"/>
                  <a:pt x="15" y="1120"/>
                </a:cubicBezTo>
                <a:cubicBezTo>
                  <a:pt x="0" y="1110"/>
                  <a:pt x="4" y="1091"/>
                  <a:pt x="19" y="1069"/>
                </a:cubicBezTo>
                <a:cubicBezTo>
                  <a:pt x="26" y="1060"/>
                  <a:pt x="32" y="1048"/>
                  <a:pt x="33" y="1037"/>
                </a:cubicBezTo>
                <a:cubicBezTo>
                  <a:pt x="34" y="1002"/>
                  <a:pt x="44" y="972"/>
                  <a:pt x="64" y="944"/>
                </a:cubicBezTo>
                <a:cubicBezTo>
                  <a:pt x="68" y="938"/>
                  <a:pt x="68" y="930"/>
                  <a:pt x="70" y="923"/>
                </a:cubicBezTo>
                <a:cubicBezTo>
                  <a:pt x="90" y="852"/>
                  <a:pt x="88" y="779"/>
                  <a:pt x="94" y="706"/>
                </a:cubicBezTo>
                <a:cubicBezTo>
                  <a:pt x="97" y="668"/>
                  <a:pt x="103" y="629"/>
                  <a:pt x="115" y="594"/>
                </a:cubicBezTo>
                <a:cubicBezTo>
                  <a:pt x="129" y="557"/>
                  <a:pt x="116" y="529"/>
                  <a:pt x="102" y="498"/>
                </a:cubicBezTo>
                <a:cubicBezTo>
                  <a:pt x="88" y="464"/>
                  <a:pt x="89" y="429"/>
                  <a:pt x="103" y="394"/>
                </a:cubicBezTo>
                <a:cubicBezTo>
                  <a:pt x="117" y="360"/>
                  <a:pt x="139" y="333"/>
                  <a:pt x="164" y="306"/>
                </a:cubicBezTo>
                <a:cubicBezTo>
                  <a:pt x="193" y="273"/>
                  <a:pt x="220" y="237"/>
                  <a:pt x="251" y="205"/>
                </a:cubicBezTo>
                <a:cubicBezTo>
                  <a:pt x="277" y="179"/>
                  <a:pt x="307" y="155"/>
                  <a:pt x="341" y="139"/>
                </a:cubicBezTo>
                <a:cubicBezTo>
                  <a:pt x="347" y="136"/>
                  <a:pt x="351" y="131"/>
                  <a:pt x="357" y="128"/>
                </a:cubicBezTo>
                <a:cubicBezTo>
                  <a:pt x="401" y="103"/>
                  <a:pt x="447" y="102"/>
                  <a:pt x="495" y="109"/>
                </a:cubicBezTo>
                <a:cubicBezTo>
                  <a:pt x="554" y="116"/>
                  <a:pt x="612" y="134"/>
                  <a:pt x="671" y="121"/>
                </a:cubicBezTo>
                <a:cubicBezTo>
                  <a:pt x="695" y="115"/>
                  <a:pt x="717" y="103"/>
                  <a:pt x="741" y="94"/>
                </a:cubicBezTo>
                <a:cubicBezTo>
                  <a:pt x="772" y="83"/>
                  <a:pt x="804" y="73"/>
                  <a:pt x="834" y="60"/>
                </a:cubicBezTo>
                <a:cubicBezTo>
                  <a:pt x="857" y="50"/>
                  <a:pt x="878" y="37"/>
                  <a:pt x="900" y="26"/>
                </a:cubicBezTo>
                <a:cubicBezTo>
                  <a:pt x="940" y="6"/>
                  <a:pt x="981" y="0"/>
                  <a:pt x="1026" y="10"/>
                </a:cubicBezTo>
                <a:cubicBezTo>
                  <a:pt x="1061" y="18"/>
                  <a:pt x="1097" y="18"/>
                  <a:pt x="1133" y="18"/>
                </a:cubicBezTo>
                <a:cubicBezTo>
                  <a:pt x="1171" y="18"/>
                  <a:pt x="1208" y="22"/>
                  <a:pt x="1239" y="42"/>
                </a:cubicBezTo>
                <a:cubicBezTo>
                  <a:pt x="1272" y="64"/>
                  <a:pt x="1299" y="95"/>
                  <a:pt x="1318" y="130"/>
                </a:cubicBezTo>
                <a:cubicBezTo>
                  <a:pt x="1340" y="170"/>
                  <a:pt x="1350" y="214"/>
                  <a:pt x="1361" y="258"/>
                </a:cubicBezTo>
                <a:cubicBezTo>
                  <a:pt x="1373" y="306"/>
                  <a:pt x="1388" y="354"/>
                  <a:pt x="1399" y="402"/>
                </a:cubicBezTo>
                <a:cubicBezTo>
                  <a:pt x="1405" y="428"/>
                  <a:pt x="1407" y="456"/>
                  <a:pt x="1410" y="482"/>
                </a:cubicBezTo>
                <a:cubicBezTo>
                  <a:pt x="1413" y="504"/>
                  <a:pt x="1433" y="504"/>
                  <a:pt x="1447" y="513"/>
                </a:cubicBezTo>
                <a:cubicBezTo>
                  <a:pt x="1459" y="521"/>
                  <a:pt x="1475" y="525"/>
                  <a:pt x="1489" y="530"/>
                </a:cubicBezTo>
                <a:cubicBezTo>
                  <a:pt x="1489" y="534"/>
                  <a:pt x="1488" y="537"/>
                  <a:pt x="1488" y="540"/>
                </a:cubicBezTo>
                <a:close/>
                <a:moveTo>
                  <a:pt x="117" y="496"/>
                </a:moveTo>
                <a:cubicBezTo>
                  <a:pt x="127" y="446"/>
                  <a:pt x="138" y="393"/>
                  <a:pt x="148" y="344"/>
                </a:cubicBezTo>
                <a:cubicBezTo>
                  <a:pt x="104" y="390"/>
                  <a:pt x="91" y="459"/>
                  <a:pt x="117" y="496"/>
                </a:cubicBezTo>
                <a:close/>
                <a:moveTo>
                  <a:pt x="1295" y="462"/>
                </a:moveTo>
                <a:cubicBezTo>
                  <a:pt x="1316" y="485"/>
                  <a:pt x="1339" y="496"/>
                  <a:pt x="1368" y="492"/>
                </a:cubicBezTo>
                <a:cubicBezTo>
                  <a:pt x="1379" y="491"/>
                  <a:pt x="1393" y="492"/>
                  <a:pt x="1394" y="477"/>
                </a:cubicBezTo>
                <a:cubicBezTo>
                  <a:pt x="1378" y="470"/>
                  <a:pt x="1362" y="465"/>
                  <a:pt x="1347" y="457"/>
                </a:cubicBezTo>
                <a:cubicBezTo>
                  <a:pt x="1328" y="446"/>
                  <a:pt x="1313" y="452"/>
                  <a:pt x="1295" y="462"/>
                </a:cubicBezTo>
                <a:close/>
                <a:moveTo>
                  <a:pt x="944" y="949"/>
                </a:moveTo>
                <a:cubicBezTo>
                  <a:pt x="966" y="948"/>
                  <a:pt x="976" y="935"/>
                  <a:pt x="981" y="921"/>
                </a:cubicBezTo>
                <a:cubicBezTo>
                  <a:pt x="989" y="900"/>
                  <a:pt x="972" y="890"/>
                  <a:pt x="957" y="877"/>
                </a:cubicBezTo>
                <a:cubicBezTo>
                  <a:pt x="953" y="901"/>
                  <a:pt x="949" y="924"/>
                  <a:pt x="944" y="949"/>
                </a:cubicBezTo>
                <a:close/>
              </a:path>
            </a:pathLst>
          </a:custGeom>
          <a:solidFill>
            <a:srgbClr val="F3A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4;p42">
            <a:extLst>
              <a:ext uri="{FF2B5EF4-FFF2-40B4-BE49-F238E27FC236}">
                <a16:creationId xmlns:a16="http://schemas.microsoft.com/office/drawing/2014/main" id="{3123B8FB-96E2-441E-A502-8769FEE42A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646" y="325809"/>
            <a:ext cx="7717499" cy="572697"/>
          </a:xfrm>
        </p:spPr>
        <p:txBody>
          <a:bodyPr/>
          <a:lstStyle/>
          <a:p>
            <a:pPr lvl="0"/>
            <a:r>
              <a:rPr lang="en-US" sz="3600">
                <a:solidFill>
                  <a:srgbClr val="E26300"/>
                </a:solidFill>
              </a:rPr>
              <a:t>This is a timeline</a:t>
            </a:r>
          </a:p>
        </p:txBody>
      </p:sp>
      <p:sp>
        <p:nvSpPr>
          <p:cNvPr id="4" name="Google Shape;1346;p42">
            <a:extLst>
              <a:ext uri="{FF2B5EF4-FFF2-40B4-BE49-F238E27FC236}">
                <a16:creationId xmlns:a16="http://schemas.microsoft.com/office/drawing/2014/main" id="{88542BFF-0A63-4EB0-9279-A1B70DF659B2}"/>
              </a:ext>
            </a:extLst>
          </p:cNvPr>
          <p:cNvSpPr/>
          <p:nvPr/>
        </p:nvSpPr>
        <p:spPr>
          <a:xfrm rot="10799991">
            <a:off x="4419276" y="1183269"/>
            <a:ext cx="1098898" cy="1098898"/>
          </a:xfrm>
          <a:custGeom>
            <a:avLst>
              <a:gd name="f12" fmla="val 180"/>
              <a:gd name="f13" fmla="val 89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89"/>
              <a:gd name="f14" fmla="+- 0 0 -270"/>
              <a:gd name="f15" fmla="+- 0 0 -314"/>
              <a:gd name="f16" fmla="+- 0 0 -359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6" cap="flat">
            <a:solidFill>
              <a:srgbClr val="282828"/>
            </a:solidFill>
            <a:custDash>
              <a:ds d="100000" sp="300063"/>
            </a:custDash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347;p42">
            <a:extLst>
              <a:ext uri="{FF2B5EF4-FFF2-40B4-BE49-F238E27FC236}">
                <a16:creationId xmlns:a16="http://schemas.microsoft.com/office/drawing/2014/main" id="{E9D736A5-3896-4159-9928-CC0AAA3307ED}"/>
              </a:ext>
            </a:extLst>
          </p:cNvPr>
          <p:cNvSpPr/>
          <p:nvPr/>
        </p:nvSpPr>
        <p:spPr>
          <a:xfrm>
            <a:off x="4419276" y="2282159"/>
            <a:ext cx="1098898" cy="1098898"/>
          </a:xfrm>
          <a:custGeom>
            <a:avLst>
              <a:gd name="f12" fmla="val 180"/>
              <a:gd name="f13" fmla="val 89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89"/>
              <a:gd name="f14" fmla="+- 0 0 -270"/>
              <a:gd name="f15" fmla="+- 0 0 -314"/>
              <a:gd name="f16" fmla="+- 0 0 -359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6" cap="flat">
            <a:solidFill>
              <a:srgbClr val="282828"/>
            </a:solidFill>
            <a:custDash>
              <a:ds d="100000" sp="300063"/>
            </a:custDash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" name="Google Shape;1348;p42">
            <a:extLst>
              <a:ext uri="{FF2B5EF4-FFF2-40B4-BE49-F238E27FC236}">
                <a16:creationId xmlns:a16="http://schemas.microsoft.com/office/drawing/2014/main" id="{D3F6938B-F84F-47A6-B48C-9A540C2D75DB}"/>
              </a:ext>
            </a:extLst>
          </p:cNvPr>
          <p:cNvGrpSpPr/>
          <p:nvPr/>
        </p:nvGrpSpPr>
        <p:grpSpPr>
          <a:xfrm>
            <a:off x="4585624" y="1362584"/>
            <a:ext cx="766194" cy="740252"/>
            <a:chOff x="4585624" y="1362584"/>
            <a:chExt cx="766194" cy="740252"/>
          </a:xfrm>
        </p:grpSpPr>
        <p:sp>
          <p:nvSpPr>
            <p:cNvPr id="7" name="Google Shape;1349;p42">
              <a:extLst>
                <a:ext uri="{FF2B5EF4-FFF2-40B4-BE49-F238E27FC236}">
                  <a16:creationId xmlns:a16="http://schemas.microsoft.com/office/drawing/2014/main" id="{D8F9971B-C2E7-44BB-8CF5-2BC80AE2EF74}"/>
                </a:ext>
              </a:extLst>
            </p:cNvPr>
            <p:cNvSpPr/>
            <p:nvPr/>
          </p:nvSpPr>
          <p:spPr>
            <a:xfrm>
              <a:off x="4585624" y="1362584"/>
              <a:ext cx="766194" cy="740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847"/>
                <a:gd name="f4" fmla="val 19133"/>
                <a:gd name="f5" fmla="val 7519"/>
                <a:gd name="f6" fmla="val 1"/>
                <a:gd name="f7" fmla="val 7371"/>
                <a:gd name="f8" fmla="val 7223"/>
                <a:gd name="f9" fmla="val 20"/>
                <a:gd name="f10" fmla="val 7083"/>
                <a:gd name="f11" fmla="val 55"/>
                <a:gd name="f12" fmla="val 6772"/>
                <a:gd name="f13" fmla="val 172"/>
                <a:gd name="f14" fmla="val 6460"/>
                <a:gd name="f15" fmla="val 327"/>
                <a:gd name="f16" fmla="val 6227"/>
                <a:gd name="f17" fmla="val 522"/>
                <a:gd name="f18" fmla="val 5760"/>
                <a:gd name="f19" fmla="val 911"/>
                <a:gd name="f20" fmla="val 5371"/>
                <a:gd name="f21" fmla="val 1417"/>
                <a:gd name="f22" fmla="val 5137"/>
                <a:gd name="f23" fmla="val 1962"/>
                <a:gd name="f24" fmla="val 4904"/>
                <a:gd name="f25" fmla="val 2506"/>
                <a:gd name="f26" fmla="val 4787"/>
                <a:gd name="f27" fmla="val 3090"/>
                <a:gd name="f28" fmla="val 4748"/>
                <a:gd name="f29" fmla="val 3635"/>
                <a:gd name="f30" fmla="val 4180"/>
                <a:gd name="f31" fmla="val 4724"/>
                <a:gd name="f32" fmla="val 4943"/>
                <a:gd name="f33" fmla="val 5230"/>
                <a:gd name="f34" fmla="val 5176"/>
                <a:gd name="f35" fmla="val 6164"/>
                <a:gd name="f36" fmla="val 5643"/>
                <a:gd name="f37" fmla="val 7020"/>
                <a:gd name="f38" fmla="val 6344"/>
                <a:gd name="f39" fmla="val 7682"/>
                <a:gd name="f40" fmla="val 7394"/>
                <a:gd name="f41" fmla="val 8810"/>
                <a:gd name="f42" fmla="val 6627"/>
                <a:gd name="f43" fmla="val 8595"/>
                <a:gd name="f44" fmla="val 5846"/>
                <a:gd name="f45" fmla="val 8482"/>
                <a:gd name="f46" fmla="val 5068"/>
                <a:gd name="f47" fmla="val 4582"/>
                <a:gd name="f48" fmla="val 4098"/>
                <a:gd name="f49" fmla="val 8526"/>
                <a:gd name="f50" fmla="val 3620"/>
                <a:gd name="f51" fmla="val 8616"/>
                <a:gd name="f52" fmla="val 2958"/>
                <a:gd name="f53" fmla="val 8733"/>
                <a:gd name="f54" fmla="val 2374"/>
                <a:gd name="f55" fmla="val 8966"/>
                <a:gd name="f56" fmla="val 1830"/>
                <a:gd name="f57" fmla="val 9316"/>
                <a:gd name="f58" fmla="val 1557"/>
                <a:gd name="f59" fmla="val 9511"/>
                <a:gd name="f60" fmla="val 1324"/>
                <a:gd name="f61" fmla="val 9705"/>
                <a:gd name="f62" fmla="val 1129"/>
                <a:gd name="f63" fmla="val 9978"/>
                <a:gd name="f64" fmla="val 935"/>
                <a:gd name="f65" fmla="val 10211"/>
                <a:gd name="f66" fmla="val 740"/>
                <a:gd name="f67" fmla="val 10445"/>
                <a:gd name="f68" fmla="val 545"/>
                <a:gd name="f69" fmla="val 10678"/>
                <a:gd name="f70" fmla="val 390"/>
                <a:gd name="f71" fmla="val 10951"/>
                <a:gd name="f72" fmla="val 234"/>
                <a:gd name="f73" fmla="val 11223"/>
                <a:gd name="f74" fmla="val 156"/>
                <a:gd name="f75" fmla="val 11534"/>
                <a:gd name="f76" fmla="val 40"/>
                <a:gd name="f77" fmla="val 11846"/>
                <a:gd name="f78" fmla="val 12157"/>
                <a:gd name="f79" fmla="val 12468"/>
                <a:gd name="f80" fmla="val 117"/>
                <a:gd name="f81" fmla="val 13052"/>
                <a:gd name="f82" fmla="val 13636"/>
                <a:gd name="f83" fmla="val 857"/>
                <a:gd name="f84" fmla="val 14064"/>
                <a:gd name="f85" fmla="val 1285"/>
                <a:gd name="f86" fmla="val 14414"/>
                <a:gd name="f87" fmla="val 14647"/>
                <a:gd name="f88" fmla="val 2413"/>
                <a:gd name="f89" fmla="val 14686"/>
                <a:gd name="f90" fmla="val 2540"/>
                <a:gd name="f91" fmla="val 14696"/>
                <a:gd name="f92" fmla="val 2669"/>
                <a:gd name="f93" fmla="val 14701"/>
                <a:gd name="f94" fmla="val 2799"/>
                <a:gd name="f95" fmla="val 3189"/>
                <a:gd name="f96" fmla="val 3590"/>
                <a:gd name="f97" fmla="val 14657"/>
                <a:gd name="f98" fmla="val 3970"/>
                <a:gd name="f99" fmla="val 14570"/>
                <a:gd name="f100" fmla="val 14180"/>
                <a:gd name="f101" fmla="val 6733"/>
                <a:gd name="f102" fmla="val 8056"/>
                <a:gd name="f103" fmla="val 12935"/>
                <a:gd name="f104" fmla="val 7783"/>
                <a:gd name="f105" fmla="val 14336"/>
                <a:gd name="f106" fmla="val 7628"/>
                <a:gd name="f107" fmla="val 15737"/>
                <a:gd name="f108" fmla="val 17177"/>
                <a:gd name="f109" fmla="val 7589"/>
                <a:gd name="f110" fmla="val 17722"/>
                <a:gd name="f111" fmla="val 7744"/>
                <a:gd name="f112" fmla="val 18227"/>
                <a:gd name="f113" fmla="val 8017"/>
                <a:gd name="f114" fmla="val 18694"/>
                <a:gd name="f115" fmla="val 8134"/>
                <a:gd name="f116" fmla="val 18928"/>
                <a:gd name="f117" fmla="val 8406"/>
                <a:gd name="f118" fmla="val 19084"/>
                <a:gd name="f119" fmla="val 8678"/>
                <a:gd name="f120" fmla="val 19122"/>
                <a:gd name="f121" fmla="val 8724"/>
                <a:gd name="f122" fmla="val 19129"/>
                <a:gd name="f123" fmla="val 8769"/>
                <a:gd name="f124" fmla="val 19132"/>
                <a:gd name="f125" fmla="val 8814"/>
                <a:gd name="f126" fmla="val 9039"/>
                <a:gd name="f127" fmla="val 9256"/>
                <a:gd name="f128" fmla="val 19051"/>
                <a:gd name="f129" fmla="val 9418"/>
                <a:gd name="f130" fmla="val 18889"/>
                <a:gd name="f131" fmla="val 9612"/>
                <a:gd name="f132" fmla="val 18733"/>
                <a:gd name="f133" fmla="val 9768"/>
                <a:gd name="f134" fmla="val 18578"/>
                <a:gd name="f135" fmla="val 9924"/>
                <a:gd name="f136" fmla="val 18422"/>
                <a:gd name="f137" fmla="val 10079"/>
                <a:gd name="f138" fmla="val 10196"/>
                <a:gd name="f139" fmla="val 18033"/>
                <a:gd name="f140" fmla="val 10352"/>
                <a:gd name="f141" fmla="val 17838"/>
                <a:gd name="f142" fmla="val 10585"/>
                <a:gd name="f143" fmla="val 17488"/>
                <a:gd name="f144" fmla="val 10780"/>
                <a:gd name="f145" fmla="val 17099"/>
                <a:gd name="f146" fmla="val 10935"/>
                <a:gd name="f147" fmla="val 16710"/>
                <a:gd name="f148" fmla="val 11208"/>
                <a:gd name="f149" fmla="val 15970"/>
                <a:gd name="f150" fmla="val 11363"/>
                <a:gd name="f151" fmla="val 15270"/>
                <a:gd name="f152" fmla="val 11480"/>
                <a:gd name="f153" fmla="val 14492"/>
                <a:gd name="f154" fmla="val 11519"/>
                <a:gd name="f155" fmla="val 14025"/>
                <a:gd name="f156" fmla="val 11558"/>
                <a:gd name="f157" fmla="val 13519"/>
                <a:gd name="f158" fmla="val 11675"/>
                <a:gd name="f159" fmla="val 13480"/>
                <a:gd name="f160" fmla="val 11869"/>
                <a:gd name="f161" fmla="val 13908"/>
                <a:gd name="f162" fmla="val 12103"/>
                <a:gd name="f163" fmla="val 14297"/>
                <a:gd name="f164" fmla="val 12414"/>
                <a:gd name="f165" fmla="val 14803"/>
                <a:gd name="f166" fmla="val 12803"/>
                <a:gd name="f167" fmla="val 15192"/>
                <a:gd name="f168" fmla="val 13309"/>
                <a:gd name="f169" fmla="val 15503"/>
                <a:gd name="f170" fmla="val 13815"/>
                <a:gd name="f171" fmla="val 15776"/>
                <a:gd name="f172" fmla="val 14321"/>
                <a:gd name="f173" fmla="val 16009"/>
                <a:gd name="f174" fmla="val 14866"/>
                <a:gd name="f175" fmla="val 16126"/>
                <a:gd name="f176" fmla="val 15410"/>
                <a:gd name="f177" fmla="val 16243"/>
                <a:gd name="f178" fmla="val 15955"/>
                <a:gd name="f179" fmla="val 16321"/>
                <a:gd name="f180" fmla="val 16500"/>
                <a:gd name="f181" fmla="val 16360"/>
                <a:gd name="f182" fmla="val 17045"/>
                <a:gd name="f183" fmla="val 17590"/>
                <a:gd name="f184" fmla="val 16282"/>
                <a:gd name="f185" fmla="val 18095"/>
                <a:gd name="f186" fmla="val 16048"/>
                <a:gd name="f187" fmla="val 18601"/>
                <a:gd name="f188" fmla="val 15854"/>
                <a:gd name="f189" fmla="val 18990"/>
                <a:gd name="f190" fmla="val 15465"/>
                <a:gd name="f191" fmla="val 19263"/>
                <a:gd name="f192" fmla="val 14998"/>
                <a:gd name="f193" fmla="val 19769"/>
                <a:gd name="f194" fmla="val 14142"/>
                <a:gd name="f195" fmla="val 19730"/>
                <a:gd name="f196" fmla="val 13013"/>
                <a:gd name="f197" fmla="val 19146"/>
                <a:gd name="f198" fmla="val 12196"/>
                <a:gd name="f199" fmla="val 18874"/>
                <a:gd name="f200" fmla="val 18524"/>
                <a:gd name="f201" fmla="val 11573"/>
                <a:gd name="f202" fmla="val 18173"/>
                <a:gd name="f203" fmla="val 11379"/>
                <a:gd name="f204" fmla="val 17823"/>
                <a:gd name="f205" fmla="val 11184"/>
                <a:gd name="f206" fmla="val 17473"/>
                <a:gd name="f207" fmla="val 11028"/>
                <a:gd name="f208" fmla="val 17123"/>
                <a:gd name="f209" fmla="val 10873"/>
                <a:gd name="f210" fmla="val 10600"/>
                <a:gd name="f211" fmla="val 14204"/>
                <a:gd name="f212" fmla="val 9550"/>
                <a:gd name="f213" fmla="val 14710"/>
                <a:gd name="f214" fmla="val 9355"/>
                <a:gd name="f215" fmla="val 15994"/>
                <a:gd name="f216" fmla="val 8499"/>
                <a:gd name="f217" fmla="val 16889"/>
                <a:gd name="f218" fmla="val 7993"/>
                <a:gd name="f219" fmla="val 17706"/>
                <a:gd name="f220" fmla="val 7332"/>
                <a:gd name="f221" fmla="val 18407"/>
                <a:gd name="f222" fmla="val 6553"/>
                <a:gd name="f223" fmla="val 18757"/>
                <a:gd name="f224" fmla="val 6125"/>
                <a:gd name="f225" fmla="val 19068"/>
                <a:gd name="f226" fmla="val 5619"/>
                <a:gd name="f227" fmla="val 19341"/>
                <a:gd name="f228" fmla="val 5114"/>
                <a:gd name="f229" fmla="val 19613"/>
                <a:gd name="f230" fmla="val 4569"/>
                <a:gd name="f231" fmla="val 3985"/>
                <a:gd name="f232" fmla="val 19808"/>
                <a:gd name="f233" fmla="val 3362"/>
                <a:gd name="f234" fmla="val 3051"/>
                <a:gd name="f235" fmla="val 2740"/>
                <a:gd name="f236" fmla="val 19691"/>
                <a:gd name="f237" fmla="val 2467"/>
                <a:gd name="f238" fmla="val 19535"/>
                <a:gd name="f239" fmla="val 2156"/>
                <a:gd name="f240" fmla="val 1884"/>
                <a:gd name="f241" fmla="val 1689"/>
                <a:gd name="f242" fmla="val 17940"/>
                <a:gd name="f243" fmla="val 1261"/>
                <a:gd name="f244" fmla="val 17317"/>
                <a:gd name="f245" fmla="val 17161"/>
                <a:gd name="f246" fmla="val 1240"/>
                <a:gd name="f247" fmla="val 17004"/>
                <a:gd name="f248" fmla="val 1231"/>
                <a:gd name="f249" fmla="val 16848"/>
                <a:gd name="f250" fmla="val 16421"/>
                <a:gd name="f251" fmla="val 15993"/>
                <a:gd name="f252" fmla="val 1303"/>
                <a:gd name="f253" fmla="val 15566"/>
                <a:gd name="f254" fmla="val 15060"/>
                <a:gd name="f255" fmla="val 1572"/>
                <a:gd name="f256" fmla="val 14593"/>
                <a:gd name="f257" fmla="val 1923"/>
                <a:gd name="f258" fmla="val 2312"/>
                <a:gd name="f259" fmla="val 13893"/>
                <a:gd name="f260" fmla="val 2701"/>
                <a:gd name="f261" fmla="val 13582"/>
                <a:gd name="f262" fmla="val 3518"/>
                <a:gd name="f263" fmla="val 13076"/>
                <a:gd name="f264" fmla="val 3907"/>
                <a:gd name="f265" fmla="val 12842"/>
                <a:gd name="f266" fmla="val 4296"/>
                <a:gd name="f267" fmla="val 12648"/>
                <a:gd name="f268" fmla="val 4647"/>
                <a:gd name="f269" fmla="val 12336"/>
                <a:gd name="f270" fmla="val 5191"/>
                <a:gd name="f271" fmla="val 12064"/>
                <a:gd name="f272" fmla="val 5775"/>
                <a:gd name="f273" fmla="val 11830"/>
                <a:gd name="f274" fmla="val 6359"/>
                <a:gd name="f275" fmla="val 11636"/>
                <a:gd name="f276" fmla="val 6787"/>
                <a:gd name="f277" fmla="val 7215"/>
                <a:gd name="f278" fmla="val 11441"/>
                <a:gd name="f279" fmla="val 7409"/>
                <a:gd name="f280" fmla="val 11402"/>
                <a:gd name="f281" fmla="val 7565"/>
                <a:gd name="f282" fmla="val 7098"/>
                <a:gd name="f283" fmla="val 6904"/>
                <a:gd name="f284" fmla="val 11169"/>
                <a:gd name="f285" fmla="val 10819"/>
                <a:gd name="f286" fmla="val 4374"/>
                <a:gd name="f287" fmla="val 3168"/>
                <a:gd name="f288" fmla="val 10118"/>
                <a:gd name="f289" fmla="val 2545"/>
                <a:gd name="f290" fmla="val 9846"/>
                <a:gd name="f291" fmla="val 9496"/>
                <a:gd name="f292" fmla="val 1378"/>
                <a:gd name="f293" fmla="val 9184"/>
                <a:gd name="f294" fmla="val 794"/>
                <a:gd name="f295" fmla="val 366"/>
                <a:gd name="f296" fmla="val 94"/>
                <a:gd name="f297" fmla="val 7884"/>
                <a:gd name="f298" fmla="val 29"/>
                <a:gd name="f299" fmla="val 7701"/>
                <a:gd name="f300" fmla="*/ f0 1 19847"/>
                <a:gd name="f301" fmla="*/ f1 1 19133"/>
                <a:gd name="f302" fmla="val f2"/>
                <a:gd name="f303" fmla="val f3"/>
                <a:gd name="f304" fmla="val f4"/>
                <a:gd name="f305" fmla="+- f304 0 f302"/>
                <a:gd name="f306" fmla="+- f303 0 f302"/>
                <a:gd name="f307" fmla="*/ f306 1 19847"/>
                <a:gd name="f308" fmla="*/ f305 1 19133"/>
                <a:gd name="f309" fmla="*/ f302 1 f307"/>
                <a:gd name="f310" fmla="*/ f303 1 f307"/>
                <a:gd name="f311" fmla="*/ f302 1 f308"/>
                <a:gd name="f312" fmla="*/ f304 1 f308"/>
                <a:gd name="f313" fmla="*/ f309 f300 1"/>
                <a:gd name="f314" fmla="*/ f310 f300 1"/>
                <a:gd name="f315" fmla="*/ f312 f301 1"/>
                <a:gd name="f316" fmla="*/ f311 f3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3" t="f316" r="f314" b="f315"/>
              <a:pathLst>
                <a:path w="19847" h="1913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6" y="f78"/>
                    <a:pt x="f76" y="f79"/>
                  </a:cubicBezTo>
                  <a:cubicBezTo>
                    <a:pt x="f80" y="f81"/>
                    <a:pt x="f70" y="f82"/>
                    <a:pt x="f83" y="f84"/>
                  </a:cubicBezTo>
                  <a:cubicBezTo>
                    <a:pt x="f85" y="f86"/>
                    <a:pt x="f56" y="f87"/>
                    <a:pt x="f88" y="f89"/>
                  </a:cubicBezTo>
                  <a:cubicBezTo>
                    <a:pt x="f90" y="f91"/>
                    <a:pt x="f92" y="f93"/>
                    <a:pt x="f94" y="f93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20" y="f100"/>
                    <a:pt x="f101" y="f82"/>
                    <a:pt x="f102" y="f103"/>
                  </a:cubicBezTo>
                  <a:lnTo>
                    <a:pt x="f102" y="f103"/>
                  </a:lnTo>
                  <a:cubicBezTo>
                    <a:pt x="f104" y="f105"/>
                    <a:pt x="f106" y="f107"/>
                    <a:pt x="f106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4"/>
                  </a:cubicBezTo>
                  <a:cubicBezTo>
                    <a:pt x="f126" y="f124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12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6" y="f81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1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77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180" y="f210"/>
                    <a:pt x="f211" y="f212"/>
                    <a:pt x="f211" y="f212"/>
                  </a:cubicBezTo>
                  <a:cubicBezTo>
                    <a:pt x="f213" y="f214"/>
                    <a:pt x="f176" y="f41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193" y="f231"/>
                    <a:pt x="f232" y="f233"/>
                  </a:cubicBezTo>
                  <a:cubicBezTo>
                    <a:pt x="f3" y="f234"/>
                    <a:pt x="f193" y="f235"/>
                    <a:pt x="f236" y="f237"/>
                  </a:cubicBezTo>
                  <a:cubicBezTo>
                    <a:pt x="f238" y="f239"/>
                    <a:pt x="f227" y="f240"/>
                    <a:pt x="f225" y="f241"/>
                  </a:cubicBezTo>
                  <a:cubicBezTo>
                    <a:pt x="f200" y="f21"/>
                    <a:pt x="f242" y="f243"/>
                    <a:pt x="f244" y="f243"/>
                  </a:cubicBezTo>
                  <a:cubicBezTo>
                    <a:pt x="f245" y="f246"/>
                    <a:pt x="f247" y="f248"/>
                    <a:pt x="f249" y="f248"/>
                  </a:cubicBezTo>
                  <a:cubicBezTo>
                    <a:pt x="f250" y="f248"/>
                    <a:pt x="f251" y="f252"/>
                    <a:pt x="f253" y="f21"/>
                  </a:cubicBezTo>
                  <a:cubicBezTo>
                    <a:pt x="f254" y="f255"/>
                    <a:pt x="f256" y="f257"/>
                    <a:pt x="f211" y="f258"/>
                  </a:cubicBezTo>
                  <a:cubicBezTo>
                    <a:pt x="f259" y="f260"/>
                    <a:pt x="f261" y="f27"/>
                    <a:pt x="f168" y="f262"/>
                  </a:cubicBez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156" y="f37"/>
                    <a:pt x="f156" y="f37"/>
                  </a:cubicBezTo>
                  <a:cubicBezTo>
                    <a:pt x="f154" y="f277"/>
                    <a:pt x="f278" y="f279"/>
                    <a:pt x="f280" y="f281"/>
                  </a:cubicBezTo>
                  <a:lnTo>
                    <a:pt x="f280" y="f220"/>
                  </a:lnTo>
                  <a:cubicBezTo>
                    <a:pt x="f280" y="f282"/>
                    <a:pt x="f150" y="f283"/>
                    <a:pt x="f150" y="f283"/>
                  </a:cubicBezTo>
                  <a:cubicBezTo>
                    <a:pt x="f284" y="f226"/>
                    <a:pt x="f285" y="f286"/>
                    <a:pt x="f140" y="f287"/>
                  </a:cubicBezTo>
                  <a:cubicBezTo>
                    <a:pt x="f288" y="f289"/>
                    <a:pt x="f290" y="f23"/>
                    <a:pt x="f291" y="f292"/>
                  </a:cubicBezTo>
                  <a:cubicBezTo>
                    <a:pt x="f293" y="f294"/>
                    <a:pt x="f119" y="f295"/>
                    <a:pt x="f102" y="f296"/>
                  </a:cubicBezTo>
                  <a:cubicBezTo>
                    <a:pt x="f297" y="f298"/>
                    <a:pt x="f299" y="f6"/>
                    <a:pt x="f5" y="f6"/>
                  </a:cubicBezTo>
                  <a:close/>
                </a:path>
              </a:pathLst>
            </a:custGeom>
            <a:solidFill>
              <a:srgbClr val="F3A14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350;p42">
              <a:extLst>
                <a:ext uri="{FF2B5EF4-FFF2-40B4-BE49-F238E27FC236}">
                  <a16:creationId xmlns:a16="http://schemas.microsoft.com/office/drawing/2014/main" id="{582AFF44-0BB9-4CC4-8969-16AC6A195E76}"/>
                </a:ext>
              </a:extLst>
            </p:cNvPr>
            <p:cNvSpPr/>
            <p:nvPr/>
          </p:nvSpPr>
          <p:spPr>
            <a:xfrm>
              <a:off x="4988234" y="1758153"/>
              <a:ext cx="31583" cy="30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8"/>
                <a:gd name="f4" fmla="val 783"/>
                <a:gd name="f5" fmla="val 351"/>
                <a:gd name="f6" fmla="val 337"/>
                <a:gd name="f7" fmla="val 390"/>
                <a:gd name="f8" fmla="val 429"/>
                <a:gd name="f9" fmla="val 376"/>
                <a:gd name="f10" fmla="val 415"/>
                <a:gd name="f11" fmla="val 454"/>
                <a:gd name="f12" fmla="val 312"/>
                <a:gd name="f13" fmla="val 361"/>
                <a:gd name="f14" fmla="val 1"/>
                <a:gd name="f15" fmla="val 293"/>
                <a:gd name="f16" fmla="val 225"/>
                <a:gd name="f17" fmla="val 19"/>
                <a:gd name="f18" fmla="val 156"/>
                <a:gd name="f19" fmla="val 65"/>
                <a:gd name="f20" fmla="val 78"/>
                <a:gd name="f21" fmla="val 143"/>
                <a:gd name="f22" fmla="val 260"/>
                <a:gd name="f23" fmla="val 39"/>
                <a:gd name="f24" fmla="val 532"/>
                <a:gd name="f25" fmla="val 649"/>
                <a:gd name="f26" fmla="val 688"/>
                <a:gd name="f27" fmla="val 234"/>
                <a:gd name="f28" fmla="val 766"/>
                <a:gd name="f29" fmla="val 338"/>
                <a:gd name="f30" fmla="val 778"/>
                <a:gd name="f31" fmla="val 364"/>
                <a:gd name="f32" fmla="val 442"/>
                <a:gd name="f33" fmla="val 493"/>
                <a:gd name="f34" fmla="val 545"/>
                <a:gd name="f35" fmla="val 701"/>
                <a:gd name="f36" fmla="val 779"/>
                <a:gd name="f37" fmla="val 571"/>
                <a:gd name="f38" fmla="val 299"/>
                <a:gd name="f39" fmla="val 740"/>
                <a:gd name="f40" fmla="val 182"/>
                <a:gd name="f41" fmla="val 662"/>
                <a:gd name="f42" fmla="val 104"/>
                <a:gd name="f43" fmla="val 623"/>
                <a:gd name="f44" fmla="val 26"/>
                <a:gd name="f45" fmla="val 506"/>
                <a:gd name="f46" fmla="val 458"/>
                <a:gd name="f47" fmla="val 10"/>
                <a:gd name="f48" fmla="val 410"/>
                <a:gd name="f49" fmla="*/ f0 1 818"/>
                <a:gd name="f50" fmla="*/ f1 1 783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818"/>
                <a:gd name="f57" fmla="*/ f54 1 783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818" h="783">
                  <a:moveTo>
                    <a:pt x="f5" y="f6"/>
                  </a:moveTo>
                  <a:cubicBezTo>
                    <a:pt x="f7" y="f6"/>
                    <a:pt x="f7" y="f6"/>
                    <a:pt x="f8" y="f9"/>
                  </a:cubicBezTo>
                  <a:cubicBezTo>
                    <a:pt x="f8" y="f9"/>
                    <a:pt x="f8" y="f10"/>
                    <a:pt x="f8" y="f10"/>
                  </a:cubicBezTo>
                  <a:cubicBezTo>
                    <a:pt x="f8" y="f11"/>
                    <a:pt x="f7" y="f11"/>
                    <a:pt x="f7" y="f11"/>
                  </a:cubicBezTo>
                  <a:lnTo>
                    <a:pt x="f12" y="f11"/>
                  </a:lnTo>
                  <a:lnTo>
                    <a:pt x="f5" y="f10"/>
                  </a:lnTo>
                  <a:cubicBezTo>
                    <a:pt x="f5" y="f10"/>
                    <a:pt x="f5" y="f9"/>
                    <a:pt x="f5" y="f6"/>
                  </a:cubicBezTo>
                  <a:close/>
                  <a:moveTo>
                    <a:pt x="f13" y="f14"/>
                  </a:move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14" y="f22"/>
                    <a:pt x="f14" y="f9"/>
                  </a:cubicBezTo>
                  <a:cubicBezTo>
                    <a:pt x="f14" y="f11"/>
                    <a:pt x="f23" y="f24"/>
                    <a:pt x="f20" y="f25"/>
                  </a:cubicBezTo>
                  <a:cubicBezTo>
                    <a:pt x="f18" y="f26"/>
                    <a:pt x="f27" y="f28"/>
                    <a:pt x="f12" y="f28"/>
                  </a:cubicBezTo>
                  <a:cubicBezTo>
                    <a:pt x="f29" y="f30"/>
                    <a:pt x="f31" y="f4"/>
                    <a:pt x="f7" y="f4"/>
                  </a:cubicBezTo>
                  <a:cubicBezTo>
                    <a:pt x="f32" y="f4"/>
                    <a:pt x="f33" y="f28"/>
                    <a:pt x="f34" y="f28"/>
                  </a:cubicBezTo>
                  <a:cubicBezTo>
                    <a:pt x="f35" y="f26"/>
                    <a:pt x="f36" y="f37"/>
                    <a:pt x="f3" y="f11"/>
                  </a:cubicBezTo>
                  <a:cubicBezTo>
                    <a:pt x="f3" y="f9"/>
                    <a:pt x="f3" y="f6"/>
                    <a:pt x="f36" y="f38"/>
                  </a:cubicBezTo>
                  <a:lnTo>
                    <a:pt x="f39" y="f22"/>
                  </a:lnTo>
                  <a:cubicBezTo>
                    <a:pt x="f39" y="f40"/>
                    <a:pt x="f35" y="f21"/>
                    <a:pt x="f41" y="f42"/>
                  </a:cubicBezTo>
                  <a:cubicBezTo>
                    <a:pt x="f43" y="f19"/>
                    <a:pt x="f34" y="f44"/>
                    <a:pt x="f45" y="f44"/>
                  </a:cubicBezTo>
                  <a:cubicBezTo>
                    <a:pt x="f46" y="f47"/>
                    <a:pt x="f48" y="f14"/>
                    <a:pt x="f13" y="f14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351;p42">
              <a:extLst>
                <a:ext uri="{FF2B5EF4-FFF2-40B4-BE49-F238E27FC236}">
                  <a16:creationId xmlns:a16="http://schemas.microsoft.com/office/drawing/2014/main" id="{30007D24-F547-49F3-A36C-FDC839010483}"/>
                </a:ext>
              </a:extLst>
            </p:cNvPr>
            <p:cNvSpPr/>
            <p:nvPr/>
          </p:nvSpPr>
          <p:spPr>
            <a:xfrm>
              <a:off x="4920633" y="1826285"/>
              <a:ext cx="34591" cy="333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6"/>
                <a:gd name="f4" fmla="val 863"/>
                <a:gd name="f5" fmla="val 545"/>
                <a:gd name="f6" fmla="val 250"/>
                <a:gd name="f7" fmla="val 584"/>
                <a:gd name="f8" fmla="val 289"/>
                <a:gd name="f9" fmla="val 328"/>
                <a:gd name="f10" fmla="val 366"/>
                <a:gd name="f11" fmla="val 405"/>
                <a:gd name="f12" fmla="val 467"/>
                <a:gd name="f13" fmla="val 428"/>
                <a:gd name="f14" fmla="val 506"/>
                <a:gd name="f15" fmla="val 203"/>
                <a:gd name="f16" fmla="val 537"/>
                <a:gd name="f17" fmla="val 214"/>
                <a:gd name="f18" fmla="val 557"/>
                <a:gd name="f19" fmla="val 227"/>
                <a:gd name="f20" fmla="val 576"/>
                <a:gd name="f21" fmla="val 242"/>
                <a:gd name="f22" fmla="val 594"/>
                <a:gd name="f23" fmla="val 224"/>
                <a:gd name="f24" fmla="val 578"/>
                <a:gd name="f25" fmla="val 211"/>
                <a:gd name="f26" fmla="val 560"/>
                <a:gd name="f27" fmla="val 451"/>
                <a:gd name="f28" fmla="val 1"/>
                <a:gd name="f29" fmla="val 280"/>
                <a:gd name="f30" fmla="val 37"/>
                <a:gd name="f31" fmla="val 195"/>
                <a:gd name="f32" fmla="val 94"/>
                <a:gd name="f33" fmla="val 117"/>
                <a:gd name="f34" fmla="val 172"/>
                <a:gd name="f35" fmla="val 39"/>
                <a:gd name="f36" fmla="val 522"/>
                <a:gd name="f37" fmla="val 600"/>
                <a:gd name="f38" fmla="val 678"/>
                <a:gd name="f39" fmla="val 156"/>
                <a:gd name="f40" fmla="val 756"/>
                <a:gd name="f41" fmla="val 234"/>
                <a:gd name="f42" fmla="val 795"/>
                <a:gd name="f43" fmla="val 351"/>
                <a:gd name="f44" fmla="val 833"/>
                <a:gd name="f45" fmla="val 390"/>
                <a:gd name="f46" fmla="val 853"/>
                <a:gd name="f47" fmla="val 623"/>
                <a:gd name="f48" fmla="val 701"/>
                <a:gd name="f49" fmla="val 740"/>
                <a:gd name="f50" fmla="val 717"/>
                <a:gd name="f51" fmla="val 818"/>
                <a:gd name="f52" fmla="val 857"/>
                <a:gd name="f53" fmla="val 483"/>
                <a:gd name="f54" fmla="val 444"/>
                <a:gd name="f55" fmla="val 895"/>
                <a:gd name="f56" fmla="val 133"/>
                <a:gd name="f57" fmla="val 16"/>
                <a:gd name="f58" fmla="val 514"/>
                <a:gd name="f59" fmla="val 6"/>
                <a:gd name="f60" fmla="*/ f0 1 896"/>
                <a:gd name="f61" fmla="*/ f1 1 863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896"/>
                <a:gd name="f68" fmla="*/ f65 1 863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896" h="863">
                  <a:moveTo>
                    <a:pt x="f5" y="f6"/>
                  </a:moveTo>
                  <a:cubicBezTo>
                    <a:pt x="f7" y="f8"/>
                    <a:pt x="f7" y="f8"/>
                    <a:pt x="f7" y="f9"/>
                  </a:cubicBezTo>
                  <a:cubicBezTo>
                    <a:pt x="f7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0"/>
                    <a:pt x="f13" y="f9"/>
                    <a:pt x="f12" y="f9"/>
                  </a:cubicBezTo>
                  <a:cubicBezTo>
                    <a:pt x="f12" y="f8"/>
                    <a:pt x="f12" y="f8"/>
                    <a:pt x="f14" y="f6"/>
                  </a:cubicBezTo>
                  <a:close/>
                  <a:moveTo>
                    <a:pt x="f15" y="f16"/>
                  </a:moveTo>
                  <a:cubicBezTo>
                    <a:pt x="f17" y="f18"/>
                    <a:pt x="f19" y="f20"/>
                    <a:pt x="f21" y="f22"/>
                  </a:cubicBezTo>
                  <a:lnTo>
                    <a:pt x="f21" y="f22"/>
                  </a:lnTo>
                  <a:cubicBezTo>
                    <a:pt x="f23" y="f24"/>
                    <a:pt x="f25" y="f26"/>
                    <a:pt x="f15" y="f16"/>
                  </a:cubicBezTo>
                  <a:close/>
                  <a:moveTo>
                    <a:pt x="f27" y="f28"/>
                  </a:move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8"/>
                    <a:pt x="f35" y="f11"/>
                  </a:cubicBezTo>
                  <a:cubicBezTo>
                    <a:pt x="f2" y="f36"/>
                    <a:pt x="f35" y="f37"/>
                    <a:pt x="f33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13" y="f4"/>
                    <a:pt x="f12" y="f4"/>
                  </a:cubicBezTo>
                  <a:cubicBezTo>
                    <a:pt x="f14" y="f4"/>
                    <a:pt x="f5" y="f46"/>
                    <a:pt x="f7" y="f44"/>
                  </a:cubicBezTo>
                  <a:cubicBezTo>
                    <a:pt x="f47" y="f42"/>
                    <a:pt x="f48" y="f40"/>
                    <a:pt x="f49" y="f50"/>
                  </a:cubicBezTo>
                  <a:cubicBezTo>
                    <a:pt x="f51" y="f38"/>
                    <a:pt x="f52" y="f37"/>
                    <a:pt x="f52" y="f53"/>
                  </a:cubicBezTo>
                  <a:cubicBezTo>
                    <a:pt x="f52" y="f53"/>
                    <a:pt x="f52" y="f12"/>
                    <a:pt x="f52" y="f54"/>
                  </a:cubicBezTo>
                  <a:cubicBezTo>
                    <a:pt x="f55" y="f11"/>
                    <a:pt x="f55" y="f9"/>
                    <a:pt x="f52" y="f8"/>
                  </a:cubicBezTo>
                  <a:cubicBezTo>
                    <a:pt x="f51" y="f56"/>
                    <a:pt x="f48" y="f57"/>
                    <a:pt x="f5" y="f57"/>
                  </a:cubicBezTo>
                  <a:cubicBezTo>
                    <a:pt x="f58" y="f59"/>
                    <a:pt x="f53" y="f28"/>
                    <a:pt x="f27" y="f28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352;p42">
              <a:extLst>
                <a:ext uri="{FF2B5EF4-FFF2-40B4-BE49-F238E27FC236}">
                  <a16:creationId xmlns:a16="http://schemas.microsoft.com/office/drawing/2014/main" id="{60890800-59FF-4FD8-9881-A5CE2A01D5C2}"/>
                </a:ext>
              </a:extLst>
            </p:cNvPr>
            <p:cNvSpPr/>
            <p:nvPr/>
          </p:nvSpPr>
          <p:spPr>
            <a:xfrm>
              <a:off x="4898093" y="1722592"/>
              <a:ext cx="33082" cy="26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7"/>
                <a:gd name="f4" fmla="val 689"/>
                <a:gd name="f5" fmla="val 468"/>
                <a:gd name="f6" fmla="val 284"/>
                <a:gd name="f7" fmla="val 507"/>
                <a:gd name="f8" fmla="val 545"/>
                <a:gd name="f9" fmla="val 584"/>
                <a:gd name="f10" fmla="val 323"/>
                <a:gd name="f11" fmla="val 623"/>
                <a:gd name="f12" fmla="val 400"/>
                <a:gd name="f13" fmla="val 439"/>
                <a:gd name="f14" fmla="val 526"/>
                <a:gd name="f15" fmla="val 459"/>
                <a:gd name="f16" fmla="val 487"/>
                <a:gd name="f17" fmla="val 448"/>
                <a:gd name="f18" fmla="val 429"/>
                <a:gd name="f19" fmla="val 361"/>
                <a:gd name="f20" fmla="val 472"/>
                <a:gd name="f21" fmla="val 1"/>
                <a:gd name="f22" fmla="val 446"/>
                <a:gd name="f23" fmla="val 418"/>
                <a:gd name="f24" fmla="val 4"/>
                <a:gd name="f25" fmla="val 390"/>
                <a:gd name="f26" fmla="val 11"/>
                <a:gd name="f27" fmla="val 195"/>
                <a:gd name="f28" fmla="val 206"/>
                <a:gd name="f29" fmla="val 40"/>
                <a:gd name="f30" fmla="val 517"/>
                <a:gd name="f31" fmla="val 79"/>
                <a:gd name="f32" fmla="val 556"/>
                <a:gd name="f33" fmla="val 156"/>
                <a:gd name="f34" fmla="val 595"/>
                <a:gd name="f35" fmla="val 634"/>
                <a:gd name="f36" fmla="val 234"/>
                <a:gd name="f37" fmla="val 273"/>
                <a:gd name="f38" fmla="val 312"/>
                <a:gd name="f39" fmla="val 367"/>
                <a:gd name="f40" fmla="val 661"/>
                <a:gd name="f41" fmla="val 422"/>
                <a:gd name="f42" fmla="val 477"/>
                <a:gd name="f43" fmla="val 500"/>
                <a:gd name="f44" fmla="val 523"/>
                <a:gd name="f45" fmla="val 684"/>
                <a:gd name="f46" fmla="val 673"/>
                <a:gd name="f47" fmla="val 701"/>
                <a:gd name="f48" fmla="val 740"/>
                <a:gd name="f49" fmla="val 245"/>
                <a:gd name="f50" fmla="val 128"/>
                <a:gd name="f51" fmla="val 677"/>
                <a:gd name="f52" fmla="val 64"/>
                <a:gd name="f53" fmla="val 587"/>
                <a:gd name="f54" fmla="*/ f0 1 857"/>
                <a:gd name="f55" fmla="*/ f1 1 689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857"/>
                <a:gd name="f62" fmla="*/ f59 1 689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857" h="689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0"/>
                    <a:pt x="f9" y="f12"/>
                    <a:pt x="f8" y="f13"/>
                  </a:cubicBezTo>
                  <a:cubicBezTo>
                    <a:pt x="f14" y="f15"/>
                    <a:pt x="f7" y="f5"/>
                    <a:pt x="f16" y="f5"/>
                  </a:cubicBezTo>
                  <a:cubicBezTo>
                    <a:pt x="f5" y="f5"/>
                    <a:pt x="f17" y="f15"/>
                    <a:pt x="f18" y="f13"/>
                  </a:cubicBezTo>
                  <a:cubicBezTo>
                    <a:pt x="f18" y="f13"/>
                    <a:pt x="f18" y="f12"/>
                    <a:pt x="f18" y="f12"/>
                  </a:cubicBezTo>
                  <a:lnTo>
                    <a:pt x="f18" y="f19"/>
                  </a:lnTo>
                  <a:cubicBezTo>
                    <a:pt x="f18" y="f10"/>
                    <a:pt x="f5" y="f10"/>
                    <a:pt x="f5" y="f6"/>
                  </a:cubicBezTo>
                  <a:close/>
                  <a:moveTo>
                    <a:pt x="f20" y="f21"/>
                  </a:moveTo>
                  <a:cubicBezTo>
                    <a:pt x="f22" y="f21"/>
                    <a:pt x="f23" y="f24"/>
                    <a:pt x="f25" y="f26"/>
                  </a:cubicBezTo>
                  <a:cubicBezTo>
                    <a:pt x="f27" y="f26"/>
                    <a:pt x="f21" y="f28"/>
                    <a:pt x="f21" y="f13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7" y="f35"/>
                    <a:pt x="f36" y="f35"/>
                    <a:pt x="f37" y="f35"/>
                  </a:cubicBezTo>
                  <a:lnTo>
                    <a:pt x="f38" y="f35"/>
                  </a:lnTo>
                  <a:cubicBezTo>
                    <a:pt x="f39" y="f40"/>
                    <a:pt x="f41" y="f4"/>
                    <a:pt x="f42" y="f4"/>
                  </a:cubicBezTo>
                  <a:cubicBezTo>
                    <a:pt x="f43" y="f4"/>
                    <a:pt x="f44" y="f45"/>
                    <a:pt x="f8" y="f46"/>
                  </a:cubicBezTo>
                  <a:cubicBezTo>
                    <a:pt x="f11" y="f46"/>
                    <a:pt x="f47" y="f35"/>
                    <a:pt x="f48" y="f32"/>
                  </a:cubicBezTo>
                  <a:cubicBezTo>
                    <a:pt x="f3" y="f13"/>
                    <a:pt x="f3" y="f49"/>
                    <a:pt x="f48" y="f50"/>
                  </a:cubicBezTo>
                  <a:cubicBezTo>
                    <a:pt x="f51" y="f52"/>
                    <a:pt x="f53" y="f21"/>
                    <a:pt x="f20" y="f21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353;p42">
              <a:extLst>
                <a:ext uri="{FF2B5EF4-FFF2-40B4-BE49-F238E27FC236}">
                  <a16:creationId xmlns:a16="http://schemas.microsoft.com/office/drawing/2014/main" id="{F86A98F2-746D-4262-9BF0-5777FE60D9BE}"/>
                </a:ext>
              </a:extLst>
            </p:cNvPr>
            <p:cNvSpPr/>
            <p:nvPr/>
          </p:nvSpPr>
          <p:spPr>
            <a:xfrm>
              <a:off x="5049810" y="1719419"/>
              <a:ext cx="30111" cy="277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0"/>
                <a:gd name="f4" fmla="val 716"/>
                <a:gd name="f5" fmla="val 487"/>
                <a:gd name="f6" fmla="val 298"/>
                <a:gd name="f7" fmla="val 497"/>
                <a:gd name="f8" fmla="val 507"/>
                <a:gd name="f9" fmla="val 307"/>
                <a:gd name="f10" fmla="val 327"/>
                <a:gd name="f11" fmla="val 546"/>
                <a:gd name="f12" fmla="val 366"/>
                <a:gd name="f13" fmla="val 405"/>
                <a:gd name="f14" fmla="val 468"/>
                <a:gd name="f15" fmla="val 443"/>
                <a:gd name="f16" fmla="val 429"/>
                <a:gd name="f17" fmla="val 351"/>
                <a:gd name="f18" fmla="val 312"/>
                <a:gd name="f19" fmla="val 390"/>
                <a:gd name="f20" fmla="val 400"/>
                <a:gd name="f21" fmla="val 414"/>
                <a:gd name="f22" fmla="val 448"/>
                <a:gd name="f23" fmla="val 478"/>
                <a:gd name="f24" fmla="val 413"/>
                <a:gd name="f25" fmla="val 328"/>
                <a:gd name="f26" fmla="val 242"/>
                <a:gd name="f27" fmla="val 36"/>
                <a:gd name="f28" fmla="val 157"/>
                <a:gd name="f29" fmla="val 93"/>
                <a:gd name="f30" fmla="val 79"/>
                <a:gd name="f31" fmla="val 132"/>
                <a:gd name="f32" fmla="val 1"/>
                <a:gd name="f33" fmla="val 249"/>
                <a:gd name="f34" fmla="val 40"/>
                <a:gd name="f35" fmla="val 482"/>
                <a:gd name="f36" fmla="val 521"/>
                <a:gd name="f37" fmla="val 118"/>
                <a:gd name="f38" fmla="val 599"/>
                <a:gd name="f39" fmla="val 234"/>
                <a:gd name="f40" fmla="val 677"/>
                <a:gd name="f41" fmla="val 585"/>
                <a:gd name="f42" fmla="val 624"/>
                <a:gd name="f43" fmla="val 663"/>
                <a:gd name="f44" fmla="val 638"/>
                <a:gd name="f45" fmla="val 740"/>
                <a:gd name="f46" fmla="val 560"/>
                <a:gd name="f47" fmla="val 779"/>
                <a:gd name="f48" fmla="val 171"/>
                <a:gd name="f49" fmla="val 54"/>
                <a:gd name="f50" fmla="val 15"/>
                <a:gd name="f51" fmla="val 476"/>
                <a:gd name="f52" fmla="val 5"/>
                <a:gd name="f53" fmla="val 444"/>
                <a:gd name="f54" fmla="*/ f0 1 780"/>
                <a:gd name="f55" fmla="*/ f1 1 716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780"/>
                <a:gd name="f62" fmla="*/ f59 1 716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780" h="71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11" y="f10"/>
                  </a:lnTo>
                  <a:cubicBezTo>
                    <a:pt x="f11" y="f12"/>
                    <a:pt x="f11" y="f12"/>
                    <a:pt x="f11" y="f12"/>
                  </a:cubicBezTo>
                  <a:cubicBezTo>
                    <a:pt x="f11" y="f12"/>
                    <a:pt x="f11" y="f13"/>
                    <a:pt x="f11" y="f13"/>
                  </a:cubicBezTo>
                  <a:cubicBezTo>
                    <a:pt x="f14" y="f15"/>
                    <a:pt x="f16" y="f15"/>
                    <a:pt x="f17" y="f15"/>
                  </a:cubicBezTo>
                  <a:cubicBezTo>
                    <a:pt x="f17" y="f15"/>
                    <a:pt x="f18" y="f13"/>
                    <a:pt x="f18" y="f13"/>
                  </a:cubicBezTo>
                  <a:cubicBezTo>
                    <a:pt x="f18" y="f12"/>
                    <a:pt x="f17" y="f10"/>
                    <a:pt x="f19" y="f10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16" y="f6"/>
                    <a:pt x="f22" y="f9"/>
                    <a:pt x="f14" y="f10"/>
                  </a:cubicBezTo>
                  <a:cubicBezTo>
                    <a:pt x="f14" y="f9"/>
                    <a:pt x="f23" y="f6"/>
                    <a:pt x="f5" y="f6"/>
                  </a:cubicBezTo>
                  <a:close/>
                  <a:moveTo>
                    <a:pt x="f24" y="f2"/>
                  </a:moveTo>
                  <a:cubicBezTo>
                    <a:pt x="f25" y="f2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12"/>
                  </a:cubicBezTo>
                  <a:cubicBezTo>
                    <a:pt x="f34" y="f15"/>
                    <a:pt x="f34" y="f35"/>
                    <a:pt x="f30" y="f36"/>
                  </a:cubicBezTo>
                  <a:lnTo>
                    <a:pt x="f37" y="f36"/>
                  </a:lnTo>
                  <a:cubicBezTo>
                    <a:pt x="f28" y="f38"/>
                    <a:pt x="f39" y="f40"/>
                    <a:pt x="f18" y="f4"/>
                  </a:cubicBezTo>
                  <a:lnTo>
                    <a:pt x="f11" y="f4"/>
                  </a:lnTo>
                  <a:cubicBezTo>
                    <a:pt x="f41" y="f40"/>
                    <a:pt x="f42" y="f40"/>
                    <a:pt x="f43" y="f44"/>
                  </a:cubicBezTo>
                  <a:cubicBezTo>
                    <a:pt x="f45" y="f46"/>
                    <a:pt x="f47" y="f15"/>
                    <a:pt x="f47" y="f10"/>
                  </a:cubicBezTo>
                  <a:cubicBezTo>
                    <a:pt x="f45" y="f48"/>
                    <a:pt x="f42" y="f49"/>
                    <a:pt x="f8" y="f50"/>
                  </a:cubicBezTo>
                  <a:cubicBezTo>
                    <a:pt x="f51" y="f52"/>
                    <a:pt x="f53" y="f2"/>
                    <a:pt x="f24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354;p42">
              <a:extLst>
                <a:ext uri="{FF2B5EF4-FFF2-40B4-BE49-F238E27FC236}">
                  <a16:creationId xmlns:a16="http://schemas.microsoft.com/office/drawing/2014/main" id="{82F93073-2378-4E80-BD7A-304D822478A7}"/>
                </a:ext>
              </a:extLst>
            </p:cNvPr>
            <p:cNvSpPr/>
            <p:nvPr/>
          </p:nvSpPr>
          <p:spPr>
            <a:xfrm>
              <a:off x="5031815" y="1821795"/>
              <a:ext cx="28565" cy="2847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740"/>
                <a:gd name="f5" fmla="val 736"/>
                <a:gd name="f6" fmla="val 358"/>
                <a:gd name="f7" fmla="val 1"/>
                <a:gd name="f8" fmla="val 255"/>
                <a:gd name="f9" fmla="val 175"/>
                <a:gd name="f10" fmla="val 45"/>
                <a:gd name="f11" fmla="val 117"/>
                <a:gd name="f12" fmla="val 132"/>
                <a:gd name="f13" fmla="val 327"/>
                <a:gd name="f14" fmla="val 39"/>
                <a:gd name="f15" fmla="val 599"/>
                <a:gd name="f16" fmla="val 272"/>
                <a:gd name="f17" fmla="val 716"/>
                <a:gd name="f18" fmla="val 677"/>
                <a:gd name="f19" fmla="val 311"/>
                <a:gd name="f20" fmla="val 735"/>
                <a:gd name="f21" fmla="val 409"/>
                <a:gd name="f22" fmla="val 457"/>
                <a:gd name="f23" fmla="val 506"/>
                <a:gd name="f24" fmla="val 545"/>
                <a:gd name="f25" fmla="val 584"/>
                <a:gd name="f26" fmla="val 638"/>
                <a:gd name="f27" fmla="val 623"/>
                <a:gd name="f28" fmla="val 662"/>
                <a:gd name="f29" fmla="val 521"/>
                <a:gd name="f30" fmla="val 700"/>
                <a:gd name="f31" fmla="val 482"/>
                <a:gd name="f32" fmla="val 444"/>
                <a:gd name="f33" fmla="val 739"/>
                <a:gd name="f34" fmla="val 366"/>
                <a:gd name="f35" fmla="val 288"/>
                <a:gd name="f36" fmla="val 210"/>
                <a:gd name="f37" fmla="val 54"/>
                <a:gd name="f38" fmla="val 16"/>
                <a:gd name="f39" fmla="val 467"/>
                <a:gd name="f40" fmla="val 428"/>
                <a:gd name="f41" fmla="val 6"/>
                <a:gd name="f42" fmla="val 392"/>
                <a:gd name="f43" fmla="*/ f1 1 740"/>
                <a:gd name="f44" fmla="*/ f2 1 736"/>
                <a:gd name="f45" fmla="val f3"/>
                <a:gd name="f46" fmla="val f4"/>
                <a:gd name="f47" fmla="val f5"/>
                <a:gd name="f48" fmla="+- f47 0 f45"/>
                <a:gd name="f49" fmla="+- f46 0 f45"/>
                <a:gd name="f50" fmla="*/ f49 1 740"/>
                <a:gd name="f51" fmla="*/ f48 1 736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740" h="736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3" y="f13"/>
                    <a:pt x="f14" y="f15"/>
                    <a:pt x="f16" y="f17"/>
                  </a:cubicBezTo>
                  <a:lnTo>
                    <a:pt x="f16" y="f18"/>
                  </a:lnTo>
                  <a:cubicBezTo>
                    <a:pt x="f19" y="f17"/>
                    <a:pt x="f0" y="f20"/>
                    <a:pt x="f21" y="f20"/>
                  </a:cubicBezTo>
                  <a:cubicBezTo>
                    <a:pt x="f22" y="f20"/>
                    <a:pt x="f23" y="f17"/>
                    <a:pt x="f24" y="f18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30" y="f31"/>
                    <a:pt x="f30" y="f32"/>
                    <a:pt x="f33" y="f34"/>
                  </a:cubicBezTo>
                  <a:cubicBezTo>
                    <a:pt x="f33" y="f35"/>
                    <a:pt x="f33" y="f36"/>
                    <a:pt x="f28" y="f12"/>
                  </a:cubicBezTo>
                  <a:cubicBezTo>
                    <a:pt x="f27" y="f37"/>
                    <a:pt x="f24" y="f38"/>
                    <a:pt x="f39" y="f38"/>
                  </a:cubicBezTo>
                  <a:cubicBezTo>
                    <a:pt x="f40" y="f41"/>
                    <a:pt x="f42" y="f7"/>
                    <a:pt x="f6" y="f7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355;p42">
              <a:extLst>
                <a:ext uri="{FF2B5EF4-FFF2-40B4-BE49-F238E27FC236}">
                  <a16:creationId xmlns:a16="http://schemas.microsoft.com/office/drawing/2014/main" id="{AAF69F97-714F-4FF6-BC46-45B83A829252}"/>
                </a:ext>
              </a:extLst>
            </p:cNvPr>
            <p:cNvSpPr/>
            <p:nvPr/>
          </p:nvSpPr>
          <p:spPr>
            <a:xfrm>
              <a:off x="4976228" y="1667307"/>
              <a:ext cx="28565" cy="27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"/>
                <a:gd name="f4" fmla="val 717"/>
                <a:gd name="f5" fmla="val 379"/>
                <a:gd name="f6" fmla="val 179"/>
                <a:gd name="f7" fmla="val 432"/>
                <a:gd name="f8" fmla="val 479"/>
                <a:gd name="f9" fmla="val 206"/>
                <a:gd name="f10" fmla="val 506"/>
                <a:gd name="f11" fmla="val 234"/>
                <a:gd name="f12" fmla="val 467"/>
                <a:gd name="f13" fmla="val 273"/>
                <a:gd name="f14" fmla="val 351"/>
                <a:gd name="f15" fmla="val 390"/>
                <a:gd name="f16" fmla="val 428"/>
                <a:gd name="f17" fmla="val 389"/>
                <a:gd name="f18" fmla="val 350"/>
                <a:gd name="f19" fmla="val 312"/>
                <a:gd name="f20" fmla="val 195"/>
                <a:gd name="f21" fmla="val 334"/>
                <a:gd name="f22" fmla="val 184"/>
                <a:gd name="f23" fmla="val 357"/>
                <a:gd name="f24" fmla="val 39"/>
                <a:gd name="f25" fmla="val 78"/>
                <a:gd name="f26" fmla="val 117"/>
                <a:gd name="f27" fmla="val 545"/>
                <a:gd name="f28" fmla="val 584"/>
                <a:gd name="f29" fmla="val 156"/>
                <a:gd name="f30" fmla="val 623"/>
                <a:gd name="f31" fmla="val 252"/>
                <a:gd name="f32" fmla="val 680"/>
                <a:gd name="f33" fmla="val 330"/>
                <a:gd name="f34" fmla="val 716"/>
                <a:gd name="f35" fmla="val 413"/>
                <a:gd name="f36" fmla="val 444"/>
                <a:gd name="f37" fmla="val 475"/>
                <a:gd name="f38" fmla="val 711"/>
                <a:gd name="f39" fmla="val 701"/>
                <a:gd name="f40" fmla="val 662"/>
                <a:gd name="f41" fmla="*/ f0 1 740"/>
                <a:gd name="f42" fmla="*/ f1 1 71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740"/>
                <a:gd name="f49" fmla="*/ f46 1 71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740" h="7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1"/>
                  </a:ln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6"/>
                    <a:pt x="f18" y="f16"/>
                  </a:cubicBezTo>
                  <a:cubicBezTo>
                    <a:pt x="f18" y="f15"/>
                    <a:pt x="f19" y="f15"/>
                    <a:pt x="f13" y="f15"/>
                  </a:cubicBezTo>
                  <a:cubicBezTo>
                    <a:pt x="f13" y="f14"/>
                    <a:pt x="f13" y="f19"/>
                    <a:pt x="f13" y="f19"/>
                  </a:cubicBezTo>
                  <a:cubicBezTo>
                    <a:pt x="f19" y="f13"/>
                    <a:pt x="f19" y="f11"/>
                    <a:pt x="f19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13" y="f2"/>
                  </a:moveTo>
                  <a:cubicBezTo>
                    <a:pt x="f13" y="f2"/>
                    <a:pt x="f11" y="f24"/>
                    <a:pt x="f20" y="f24"/>
                  </a:cubicBezTo>
                  <a:cubicBezTo>
                    <a:pt x="f25" y="f25"/>
                    <a:pt x="f2" y="f20"/>
                    <a:pt x="f2" y="f19"/>
                  </a:cubicBezTo>
                  <a:cubicBezTo>
                    <a:pt x="f2" y="f15"/>
                    <a:pt x="f24" y="f16"/>
                    <a:pt x="f25" y="f12"/>
                  </a:cubicBezTo>
                  <a:lnTo>
                    <a:pt x="f25" y="f10"/>
                  </a:lnTo>
                  <a:cubicBezTo>
                    <a:pt x="f25" y="f10"/>
                    <a:pt x="f26" y="f27"/>
                    <a:pt x="f26" y="f28"/>
                  </a:cubicBezTo>
                  <a:cubicBezTo>
                    <a:pt x="f29" y="f28"/>
                    <a:pt x="f29" y="f30"/>
                    <a:pt x="f20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10" y="f39"/>
                  </a:cubicBezTo>
                  <a:cubicBezTo>
                    <a:pt x="f27" y="f40"/>
                    <a:pt x="f30" y="f28"/>
                    <a:pt x="f40" y="f10"/>
                  </a:cubicBezTo>
                  <a:cubicBezTo>
                    <a:pt x="f40" y="f10"/>
                    <a:pt x="f39" y="f12"/>
                    <a:pt x="f39" y="f12"/>
                  </a:cubicBezTo>
                  <a:cubicBezTo>
                    <a:pt x="f3" y="f15"/>
                    <a:pt x="f3" y="f19"/>
                    <a:pt x="f39" y="f11"/>
                  </a:cubicBezTo>
                  <a:cubicBezTo>
                    <a:pt x="f40" y="f26"/>
                    <a:pt x="f30" y="f24"/>
                    <a:pt x="f10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Google Shape;1356;p42">
            <a:extLst>
              <a:ext uri="{FF2B5EF4-FFF2-40B4-BE49-F238E27FC236}">
                <a16:creationId xmlns:a16="http://schemas.microsoft.com/office/drawing/2014/main" id="{0B0D29DC-7A05-47C5-BE99-6684E516DCA7}"/>
              </a:ext>
            </a:extLst>
          </p:cNvPr>
          <p:cNvSpPr/>
          <p:nvPr/>
        </p:nvSpPr>
        <p:spPr>
          <a:xfrm rot="10799991">
            <a:off x="3320378" y="2333539"/>
            <a:ext cx="1098898" cy="1098898"/>
          </a:xfrm>
          <a:custGeom>
            <a:avLst>
              <a:gd name="f12" fmla="val 180"/>
              <a:gd name="f13" fmla="val 89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89"/>
              <a:gd name="f14" fmla="+- 0 0 -270"/>
              <a:gd name="f15" fmla="+- 0 0 -314"/>
              <a:gd name="f16" fmla="+- 0 0 -359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6" cap="flat">
            <a:solidFill>
              <a:srgbClr val="282828"/>
            </a:solidFill>
            <a:custDash>
              <a:ds d="100000" sp="300063"/>
            </a:custDash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357;p42">
            <a:extLst>
              <a:ext uri="{FF2B5EF4-FFF2-40B4-BE49-F238E27FC236}">
                <a16:creationId xmlns:a16="http://schemas.microsoft.com/office/drawing/2014/main" id="{77FA34A3-63A1-4EEB-B570-300F3C469751}"/>
              </a:ext>
            </a:extLst>
          </p:cNvPr>
          <p:cNvSpPr/>
          <p:nvPr/>
        </p:nvSpPr>
        <p:spPr>
          <a:xfrm>
            <a:off x="3320378" y="3432438"/>
            <a:ext cx="1098898" cy="1098898"/>
          </a:xfrm>
          <a:custGeom>
            <a:avLst>
              <a:gd name="f12" fmla="val 180"/>
              <a:gd name="f13" fmla="val 89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89"/>
              <a:gd name="f14" fmla="+- 0 0 -270"/>
              <a:gd name="f15" fmla="+- 0 0 -314"/>
              <a:gd name="f16" fmla="+- 0 0 -359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6" cap="flat">
            <a:solidFill>
              <a:srgbClr val="282828"/>
            </a:solidFill>
            <a:custDash>
              <a:ds d="100000" sp="300063"/>
            </a:custDash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6" name="Google Shape;1358;p42">
            <a:extLst>
              <a:ext uri="{FF2B5EF4-FFF2-40B4-BE49-F238E27FC236}">
                <a16:creationId xmlns:a16="http://schemas.microsoft.com/office/drawing/2014/main" id="{9B15D3A8-792D-4C4E-BFD5-9A4C6B409C35}"/>
              </a:ext>
            </a:extLst>
          </p:cNvPr>
          <p:cNvGrpSpPr/>
          <p:nvPr/>
        </p:nvGrpSpPr>
        <p:grpSpPr>
          <a:xfrm>
            <a:off x="4585624" y="2461482"/>
            <a:ext cx="766194" cy="740252"/>
            <a:chOff x="4585624" y="2461482"/>
            <a:chExt cx="766194" cy="740252"/>
          </a:xfrm>
        </p:grpSpPr>
        <p:sp>
          <p:nvSpPr>
            <p:cNvPr id="17" name="Google Shape;1359;p42">
              <a:extLst>
                <a:ext uri="{FF2B5EF4-FFF2-40B4-BE49-F238E27FC236}">
                  <a16:creationId xmlns:a16="http://schemas.microsoft.com/office/drawing/2014/main" id="{F280D7D7-D521-4BCC-9E9B-48BD620A441D}"/>
                </a:ext>
              </a:extLst>
            </p:cNvPr>
            <p:cNvSpPr/>
            <p:nvPr/>
          </p:nvSpPr>
          <p:spPr>
            <a:xfrm>
              <a:off x="4585624" y="2461482"/>
              <a:ext cx="766194" cy="740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847"/>
                <a:gd name="f4" fmla="val 19133"/>
                <a:gd name="f5" fmla="val 7519"/>
                <a:gd name="f6" fmla="val 1"/>
                <a:gd name="f7" fmla="val 7371"/>
                <a:gd name="f8" fmla="val 7223"/>
                <a:gd name="f9" fmla="val 20"/>
                <a:gd name="f10" fmla="val 7083"/>
                <a:gd name="f11" fmla="val 55"/>
                <a:gd name="f12" fmla="val 6772"/>
                <a:gd name="f13" fmla="val 172"/>
                <a:gd name="f14" fmla="val 6460"/>
                <a:gd name="f15" fmla="val 327"/>
                <a:gd name="f16" fmla="val 6227"/>
                <a:gd name="f17" fmla="val 522"/>
                <a:gd name="f18" fmla="val 5760"/>
                <a:gd name="f19" fmla="val 911"/>
                <a:gd name="f20" fmla="val 5371"/>
                <a:gd name="f21" fmla="val 1417"/>
                <a:gd name="f22" fmla="val 5137"/>
                <a:gd name="f23" fmla="val 1962"/>
                <a:gd name="f24" fmla="val 4904"/>
                <a:gd name="f25" fmla="val 2506"/>
                <a:gd name="f26" fmla="val 4787"/>
                <a:gd name="f27" fmla="val 3090"/>
                <a:gd name="f28" fmla="val 4748"/>
                <a:gd name="f29" fmla="val 3635"/>
                <a:gd name="f30" fmla="val 4180"/>
                <a:gd name="f31" fmla="val 4724"/>
                <a:gd name="f32" fmla="val 4943"/>
                <a:gd name="f33" fmla="val 5230"/>
                <a:gd name="f34" fmla="val 5176"/>
                <a:gd name="f35" fmla="val 6164"/>
                <a:gd name="f36" fmla="val 5643"/>
                <a:gd name="f37" fmla="val 7020"/>
                <a:gd name="f38" fmla="val 6344"/>
                <a:gd name="f39" fmla="val 7682"/>
                <a:gd name="f40" fmla="val 7394"/>
                <a:gd name="f41" fmla="val 8810"/>
                <a:gd name="f42" fmla="val 6627"/>
                <a:gd name="f43" fmla="val 8595"/>
                <a:gd name="f44" fmla="val 5846"/>
                <a:gd name="f45" fmla="val 8482"/>
                <a:gd name="f46" fmla="val 5068"/>
                <a:gd name="f47" fmla="val 4582"/>
                <a:gd name="f48" fmla="val 4098"/>
                <a:gd name="f49" fmla="val 8526"/>
                <a:gd name="f50" fmla="val 3620"/>
                <a:gd name="f51" fmla="val 8616"/>
                <a:gd name="f52" fmla="val 2958"/>
                <a:gd name="f53" fmla="val 8733"/>
                <a:gd name="f54" fmla="val 2374"/>
                <a:gd name="f55" fmla="val 8966"/>
                <a:gd name="f56" fmla="val 1830"/>
                <a:gd name="f57" fmla="val 9316"/>
                <a:gd name="f58" fmla="val 1557"/>
                <a:gd name="f59" fmla="val 9511"/>
                <a:gd name="f60" fmla="val 1324"/>
                <a:gd name="f61" fmla="val 9705"/>
                <a:gd name="f62" fmla="val 1129"/>
                <a:gd name="f63" fmla="val 9978"/>
                <a:gd name="f64" fmla="val 935"/>
                <a:gd name="f65" fmla="val 10211"/>
                <a:gd name="f66" fmla="val 740"/>
                <a:gd name="f67" fmla="val 10445"/>
                <a:gd name="f68" fmla="val 545"/>
                <a:gd name="f69" fmla="val 10678"/>
                <a:gd name="f70" fmla="val 390"/>
                <a:gd name="f71" fmla="val 10951"/>
                <a:gd name="f72" fmla="val 234"/>
                <a:gd name="f73" fmla="val 11223"/>
                <a:gd name="f74" fmla="val 156"/>
                <a:gd name="f75" fmla="val 11534"/>
                <a:gd name="f76" fmla="val 40"/>
                <a:gd name="f77" fmla="val 11846"/>
                <a:gd name="f78" fmla="val 12157"/>
                <a:gd name="f79" fmla="val 12468"/>
                <a:gd name="f80" fmla="val 117"/>
                <a:gd name="f81" fmla="val 13052"/>
                <a:gd name="f82" fmla="val 13636"/>
                <a:gd name="f83" fmla="val 857"/>
                <a:gd name="f84" fmla="val 14064"/>
                <a:gd name="f85" fmla="val 1285"/>
                <a:gd name="f86" fmla="val 14414"/>
                <a:gd name="f87" fmla="val 14647"/>
                <a:gd name="f88" fmla="val 2413"/>
                <a:gd name="f89" fmla="val 14686"/>
                <a:gd name="f90" fmla="val 2540"/>
                <a:gd name="f91" fmla="val 14696"/>
                <a:gd name="f92" fmla="val 2669"/>
                <a:gd name="f93" fmla="val 14701"/>
                <a:gd name="f94" fmla="val 2799"/>
                <a:gd name="f95" fmla="val 3189"/>
                <a:gd name="f96" fmla="val 3590"/>
                <a:gd name="f97" fmla="val 14657"/>
                <a:gd name="f98" fmla="val 3970"/>
                <a:gd name="f99" fmla="val 14570"/>
                <a:gd name="f100" fmla="val 14180"/>
                <a:gd name="f101" fmla="val 6733"/>
                <a:gd name="f102" fmla="val 8056"/>
                <a:gd name="f103" fmla="val 12935"/>
                <a:gd name="f104" fmla="val 7783"/>
                <a:gd name="f105" fmla="val 14336"/>
                <a:gd name="f106" fmla="val 7628"/>
                <a:gd name="f107" fmla="val 15737"/>
                <a:gd name="f108" fmla="val 17177"/>
                <a:gd name="f109" fmla="val 7589"/>
                <a:gd name="f110" fmla="val 17722"/>
                <a:gd name="f111" fmla="val 7744"/>
                <a:gd name="f112" fmla="val 18227"/>
                <a:gd name="f113" fmla="val 8017"/>
                <a:gd name="f114" fmla="val 18694"/>
                <a:gd name="f115" fmla="val 8134"/>
                <a:gd name="f116" fmla="val 18928"/>
                <a:gd name="f117" fmla="val 8406"/>
                <a:gd name="f118" fmla="val 19084"/>
                <a:gd name="f119" fmla="val 8678"/>
                <a:gd name="f120" fmla="val 19122"/>
                <a:gd name="f121" fmla="val 8724"/>
                <a:gd name="f122" fmla="val 19129"/>
                <a:gd name="f123" fmla="val 8769"/>
                <a:gd name="f124" fmla="val 19132"/>
                <a:gd name="f125" fmla="val 8814"/>
                <a:gd name="f126" fmla="val 9039"/>
                <a:gd name="f127" fmla="val 9256"/>
                <a:gd name="f128" fmla="val 19051"/>
                <a:gd name="f129" fmla="val 9418"/>
                <a:gd name="f130" fmla="val 18889"/>
                <a:gd name="f131" fmla="val 9612"/>
                <a:gd name="f132" fmla="val 18733"/>
                <a:gd name="f133" fmla="val 9768"/>
                <a:gd name="f134" fmla="val 18578"/>
                <a:gd name="f135" fmla="val 9924"/>
                <a:gd name="f136" fmla="val 18422"/>
                <a:gd name="f137" fmla="val 10079"/>
                <a:gd name="f138" fmla="val 10196"/>
                <a:gd name="f139" fmla="val 18033"/>
                <a:gd name="f140" fmla="val 10352"/>
                <a:gd name="f141" fmla="val 17838"/>
                <a:gd name="f142" fmla="val 10585"/>
                <a:gd name="f143" fmla="val 17488"/>
                <a:gd name="f144" fmla="val 10780"/>
                <a:gd name="f145" fmla="val 17099"/>
                <a:gd name="f146" fmla="val 10935"/>
                <a:gd name="f147" fmla="val 16710"/>
                <a:gd name="f148" fmla="val 11208"/>
                <a:gd name="f149" fmla="val 15970"/>
                <a:gd name="f150" fmla="val 11363"/>
                <a:gd name="f151" fmla="val 15270"/>
                <a:gd name="f152" fmla="val 11480"/>
                <a:gd name="f153" fmla="val 14492"/>
                <a:gd name="f154" fmla="val 11519"/>
                <a:gd name="f155" fmla="val 14025"/>
                <a:gd name="f156" fmla="val 11558"/>
                <a:gd name="f157" fmla="val 13519"/>
                <a:gd name="f158" fmla="val 11675"/>
                <a:gd name="f159" fmla="val 13480"/>
                <a:gd name="f160" fmla="val 11869"/>
                <a:gd name="f161" fmla="val 13908"/>
                <a:gd name="f162" fmla="val 12103"/>
                <a:gd name="f163" fmla="val 14297"/>
                <a:gd name="f164" fmla="val 12414"/>
                <a:gd name="f165" fmla="val 14803"/>
                <a:gd name="f166" fmla="val 12803"/>
                <a:gd name="f167" fmla="val 15192"/>
                <a:gd name="f168" fmla="val 13309"/>
                <a:gd name="f169" fmla="val 15503"/>
                <a:gd name="f170" fmla="val 13815"/>
                <a:gd name="f171" fmla="val 15776"/>
                <a:gd name="f172" fmla="val 14321"/>
                <a:gd name="f173" fmla="val 16009"/>
                <a:gd name="f174" fmla="val 14866"/>
                <a:gd name="f175" fmla="val 16126"/>
                <a:gd name="f176" fmla="val 15410"/>
                <a:gd name="f177" fmla="val 16243"/>
                <a:gd name="f178" fmla="val 15955"/>
                <a:gd name="f179" fmla="val 16321"/>
                <a:gd name="f180" fmla="val 16500"/>
                <a:gd name="f181" fmla="val 16360"/>
                <a:gd name="f182" fmla="val 17045"/>
                <a:gd name="f183" fmla="val 17590"/>
                <a:gd name="f184" fmla="val 16282"/>
                <a:gd name="f185" fmla="val 18095"/>
                <a:gd name="f186" fmla="val 16048"/>
                <a:gd name="f187" fmla="val 18601"/>
                <a:gd name="f188" fmla="val 15854"/>
                <a:gd name="f189" fmla="val 18990"/>
                <a:gd name="f190" fmla="val 15465"/>
                <a:gd name="f191" fmla="val 19263"/>
                <a:gd name="f192" fmla="val 14998"/>
                <a:gd name="f193" fmla="val 19769"/>
                <a:gd name="f194" fmla="val 14142"/>
                <a:gd name="f195" fmla="val 19730"/>
                <a:gd name="f196" fmla="val 13013"/>
                <a:gd name="f197" fmla="val 19146"/>
                <a:gd name="f198" fmla="val 12196"/>
                <a:gd name="f199" fmla="val 18874"/>
                <a:gd name="f200" fmla="val 18524"/>
                <a:gd name="f201" fmla="val 11573"/>
                <a:gd name="f202" fmla="val 18173"/>
                <a:gd name="f203" fmla="val 11379"/>
                <a:gd name="f204" fmla="val 17823"/>
                <a:gd name="f205" fmla="val 11184"/>
                <a:gd name="f206" fmla="val 17473"/>
                <a:gd name="f207" fmla="val 11028"/>
                <a:gd name="f208" fmla="val 17123"/>
                <a:gd name="f209" fmla="val 10873"/>
                <a:gd name="f210" fmla="val 10600"/>
                <a:gd name="f211" fmla="val 14204"/>
                <a:gd name="f212" fmla="val 9550"/>
                <a:gd name="f213" fmla="val 14710"/>
                <a:gd name="f214" fmla="val 9355"/>
                <a:gd name="f215" fmla="val 15994"/>
                <a:gd name="f216" fmla="val 8499"/>
                <a:gd name="f217" fmla="val 16889"/>
                <a:gd name="f218" fmla="val 7993"/>
                <a:gd name="f219" fmla="val 17706"/>
                <a:gd name="f220" fmla="val 7332"/>
                <a:gd name="f221" fmla="val 18407"/>
                <a:gd name="f222" fmla="val 6553"/>
                <a:gd name="f223" fmla="val 18757"/>
                <a:gd name="f224" fmla="val 6125"/>
                <a:gd name="f225" fmla="val 19068"/>
                <a:gd name="f226" fmla="val 5619"/>
                <a:gd name="f227" fmla="val 19341"/>
                <a:gd name="f228" fmla="val 5114"/>
                <a:gd name="f229" fmla="val 19613"/>
                <a:gd name="f230" fmla="val 4569"/>
                <a:gd name="f231" fmla="val 3985"/>
                <a:gd name="f232" fmla="val 19808"/>
                <a:gd name="f233" fmla="val 3362"/>
                <a:gd name="f234" fmla="val 3051"/>
                <a:gd name="f235" fmla="val 2740"/>
                <a:gd name="f236" fmla="val 19691"/>
                <a:gd name="f237" fmla="val 2467"/>
                <a:gd name="f238" fmla="val 19535"/>
                <a:gd name="f239" fmla="val 2156"/>
                <a:gd name="f240" fmla="val 1884"/>
                <a:gd name="f241" fmla="val 1689"/>
                <a:gd name="f242" fmla="val 17940"/>
                <a:gd name="f243" fmla="val 1261"/>
                <a:gd name="f244" fmla="val 17317"/>
                <a:gd name="f245" fmla="val 17161"/>
                <a:gd name="f246" fmla="val 1240"/>
                <a:gd name="f247" fmla="val 17004"/>
                <a:gd name="f248" fmla="val 1231"/>
                <a:gd name="f249" fmla="val 16848"/>
                <a:gd name="f250" fmla="val 16421"/>
                <a:gd name="f251" fmla="val 15993"/>
                <a:gd name="f252" fmla="val 1303"/>
                <a:gd name="f253" fmla="val 15566"/>
                <a:gd name="f254" fmla="val 15060"/>
                <a:gd name="f255" fmla="val 1572"/>
                <a:gd name="f256" fmla="val 14593"/>
                <a:gd name="f257" fmla="val 1923"/>
                <a:gd name="f258" fmla="val 2312"/>
                <a:gd name="f259" fmla="val 13893"/>
                <a:gd name="f260" fmla="val 2701"/>
                <a:gd name="f261" fmla="val 13582"/>
                <a:gd name="f262" fmla="val 3518"/>
                <a:gd name="f263" fmla="val 13076"/>
                <a:gd name="f264" fmla="val 3907"/>
                <a:gd name="f265" fmla="val 12842"/>
                <a:gd name="f266" fmla="val 4296"/>
                <a:gd name="f267" fmla="val 12648"/>
                <a:gd name="f268" fmla="val 4647"/>
                <a:gd name="f269" fmla="val 12336"/>
                <a:gd name="f270" fmla="val 5191"/>
                <a:gd name="f271" fmla="val 12064"/>
                <a:gd name="f272" fmla="val 5775"/>
                <a:gd name="f273" fmla="val 11830"/>
                <a:gd name="f274" fmla="val 6359"/>
                <a:gd name="f275" fmla="val 11636"/>
                <a:gd name="f276" fmla="val 6787"/>
                <a:gd name="f277" fmla="val 7215"/>
                <a:gd name="f278" fmla="val 11441"/>
                <a:gd name="f279" fmla="val 7409"/>
                <a:gd name="f280" fmla="val 11402"/>
                <a:gd name="f281" fmla="val 7565"/>
                <a:gd name="f282" fmla="val 7098"/>
                <a:gd name="f283" fmla="val 6904"/>
                <a:gd name="f284" fmla="val 11169"/>
                <a:gd name="f285" fmla="val 10819"/>
                <a:gd name="f286" fmla="val 4374"/>
                <a:gd name="f287" fmla="val 3168"/>
                <a:gd name="f288" fmla="val 10118"/>
                <a:gd name="f289" fmla="val 2545"/>
                <a:gd name="f290" fmla="val 9846"/>
                <a:gd name="f291" fmla="val 9496"/>
                <a:gd name="f292" fmla="val 1378"/>
                <a:gd name="f293" fmla="val 9184"/>
                <a:gd name="f294" fmla="val 794"/>
                <a:gd name="f295" fmla="val 366"/>
                <a:gd name="f296" fmla="val 94"/>
                <a:gd name="f297" fmla="val 7884"/>
                <a:gd name="f298" fmla="val 29"/>
                <a:gd name="f299" fmla="val 7701"/>
                <a:gd name="f300" fmla="*/ f0 1 19847"/>
                <a:gd name="f301" fmla="*/ f1 1 19133"/>
                <a:gd name="f302" fmla="val f2"/>
                <a:gd name="f303" fmla="val f3"/>
                <a:gd name="f304" fmla="val f4"/>
                <a:gd name="f305" fmla="+- f304 0 f302"/>
                <a:gd name="f306" fmla="+- f303 0 f302"/>
                <a:gd name="f307" fmla="*/ f306 1 19847"/>
                <a:gd name="f308" fmla="*/ f305 1 19133"/>
                <a:gd name="f309" fmla="*/ f302 1 f307"/>
                <a:gd name="f310" fmla="*/ f303 1 f307"/>
                <a:gd name="f311" fmla="*/ f302 1 f308"/>
                <a:gd name="f312" fmla="*/ f304 1 f308"/>
                <a:gd name="f313" fmla="*/ f309 f300 1"/>
                <a:gd name="f314" fmla="*/ f310 f300 1"/>
                <a:gd name="f315" fmla="*/ f312 f301 1"/>
                <a:gd name="f316" fmla="*/ f311 f3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3" t="f316" r="f314" b="f315"/>
              <a:pathLst>
                <a:path w="19847" h="1913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6" y="f78"/>
                    <a:pt x="f76" y="f79"/>
                  </a:cubicBezTo>
                  <a:cubicBezTo>
                    <a:pt x="f80" y="f81"/>
                    <a:pt x="f70" y="f82"/>
                    <a:pt x="f83" y="f84"/>
                  </a:cubicBezTo>
                  <a:cubicBezTo>
                    <a:pt x="f85" y="f86"/>
                    <a:pt x="f56" y="f87"/>
                    <a:pt x="f88" y="f89"/>
                  </a:cubicBezTo>
                  <a:cubicBezTo>
                    <a:pt x="f90" y="f91"/>
                    <a:pt x="f92" y="f93"/>
                    <a:pt x="f94" y="f93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20" y="f100"/>
                    <a:pt x="f101" y="f82"/>
                    <a:pt x="f102" y="f103"/>
                  </a:cubicBezTo>
                  <a:lnTo>
                    <a:pt x="f102" y="f103"/>
                  </a:lnTo>
                  <a:cubicBezTo>
                    <a:pt x="f104" y="f105"/>
                    <a:pt x="f106" y="f107"/>
                    <a:pt x="f106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4"/>
                  </a:cubicBezTo>
                  <a:cubicBezTo>
                    <a:pt x="f126" y="f124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12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6" y="f81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1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77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180" y="f210"/>
                    <a:pt x="f211" y="f212"/>
                    <a:pt x="f211" y="f212"/>
                  </a:cubicBezTo>
                  <a:cubicBezTo>
                    <a:pt x="f213" y="f214"/>
                    <a:pt x="f176" y="f41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193" y="f231"/>
                    <a:pt x="f232" y="f233"/>
                  </a:cubicBezTo>
                  <a:cubicBezTo>
                    <a:pt x="f3" y="f234"/>
                    <a:pt x="f193" y="f235"/>
                    <a:pt x="f236" y="f237"/>
                  </a:cubicBezTo>
                  <a:cubicBezTo>
                    <a:pt x="f238" y="f239"/>
                    <a:pt x="f227" y="f240"/>
                    <a:pt x="f225" y="f241"/>
                  </a:cubicBezTo>
                  <a:cubicBezTo>
                    <a:pt x="f200" y="f21"/>
                    <a:pt x="f242" y="f243"/>
                    <a:pt x="f244" y="f243"/>
                  </a:cubicBezTo>
                  <a:cubicBezTo>
                    <a:pt x="f245" y="f246"/>
                    <a:pt x="f247" y="f248"/>
                    <a:pt x="f249" y="f248"/>
                  </a:cubicBezTo>
                  <a:cubicBezTo>
                    <a:pt x="f250" y="f248"/>
                    <a:pt x="f251" y="f252"/>
                    <a:pt x="f253" y="f21"/>
                  </a:cubicBezTo>
                  <a:cubicBezTo>
                    <a:pt x="f254" y="f255"/>
                    <a:pt x="f256" y="f257"/>
                    <a:pt x="f211" y="f258"/>
                  </a:cubicBezTo>
                  <a:cubicBezTo>
                    <a:pt x="f259" y="f260"/>
                    <a:pt x="f261" y="f27"/>
                    <a:pt x="f168" y="f262"/>
                  </a:cubicBez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156" y="f37"/>
                    <a:pt x="f156" y="f37"/>
                  </a:cubicBezTo>
                  <a:cubicBezTo>
                    <a:pt x="f154" y="f277"/>
                    <a:pt x="f278" y="f279"/>
                    <a:pt x="f280" y="f281"/>
                  </a:cubicBezTo>
                  <a:lnTo>
                    <a:pt x="f280" y="f220"/>
                  </a:lnTo>
                  <a:cubicBezTo>
                    <a:pt x="f280" y="f282"/>
                    <a:pt x="f150" y="f283"/>
                    <a:pt x="f150" y="f283"/>
                  </a:cubicBezTo>
                  <a:cubicBezTo>
                    <a:pt x="f284" y="f226"/>
                    <a:pt x="f285" y="f286"/>
                    <a:pt x="f140" y="f287"/>
                  </a:cubicBezTo>
                  <a:cubicBezTo>
                    <a:pt x="f288" y="f289"/>
                    <a:pt x="f290" y="f23"/>
                    <a:pt x="f291" y="f292"/>
                  </a:cubicBezTo>
                  <a:cubicBezTo>
                    <a:pt x="f293" y="f294"/>
                    <a:pt x="f119" y="f295"/>
                    <a:pt x="f102" y="f296"/>
                  </a:cubicBezTo>
                  <a:cubicBezTo>
                    <a:pt x="f297" y="f298"/>
                    <a:pt x="f299" y="f6"/>
                    <a:pt x="f5" y="f6"/>
                  </a:cubicBezTo>
                  <a:close/>
                </a:path>
              </a:pathLst>
            </a:custGeom>
            <a:solidFill>
              <a:srgbClr val="F3A14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360;p42">
              <a:extLst>
                <a:ext uri="{FF2B5EF4-FFF2-40B4-BE49-F238E27FC236}">
                  <a16:creationId xmlns:a16="http://schemas.microsoft.com/office/drawing/2014/main" id="{77DE9BFC-E253-4E12-93D2-15A46C3F3CB1}"/>
                </a:ext>
              </a:extLst>
            </p:cNvPr>
            <p:cNvSpPr/>
            <p:nvPr/>
          </p:nvSpPr>
          <p:spPr>
            <a:xfrm>
              <a:off x="4988234" y="2857051"/>
              <a:ext cx="31583" cy="30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8"/>
                <a:gd name="f4" fmla="val 783"/>
                <a:gd name="f5" fmla="val 351"/>
                <a:gd name="f6" fmla="val 337"/>
                <a:gd name="f7" fmla="val 390"/>
                <a:gd name="f8" fmla="val 429"/>
                <a:gd name="f9" fmla="val 376"/>
                <a:gd name="f10" fmla="val 415"/>
                <a:gd name="f11" fmla="val 454"/>
                <a:gd name="f12" fmla="val 312"/>
                <a:gd name="f13" fmla="val 361"/>
                <a:gd name="f14" fmla="val 1"/>
                <a:gd name="f15" fmla="val 293"/>
                <a:gd name="f16" fmla="val 225"/>
                <a:gd name="f17" fmla="val 19"/>
                <a:gd name="f18" fmla="val 156"/>
                <a:gd name="f19" fmla="val 65"/>
                <a:gd name="f20" fmla="val 78"/>
                <a:gd name="f21" fmla="val 143"/>
                <a:gd name="f22" fmla="val 260"/>
                <a:gd name="f23" fmla="val 39"/>
                <a:gd name="f24" fmla="val 532"/>
                <a:gd name="f25" fmla="val 649"/>
                <a:gd name="f26" fmla="val 688"/>
                <a:gd name="f27" fmla="val 234"/>
                <a:gd name="f28" fmla="val 766"/>
                <a:gd name="f29" fmla="val 338"/>
                <a:gd name="f30" fmla="val 778"/>
                <a:gd name="f31" fmla="val 364"/>
                <a:gd name="f32" fmla="val 442"/>
                <a:gd name="f33" fmla="val 493"/>
                <a:gd name="f34" fmla="val 545"/>
                <a:gd name="f35" fmla="val 701"/>
                <a:gd name="f36" fmla="val 779"/>
                <a:gd name="f37" fmla="val 571"/>
                <a:gd name="f38" fmla="val 299"/>
                <a:gd name="f39" fmla="val 740"/>
                <a:gd name="f40" fmla="val 182"/>
                <a:gd name="f41" fmla="val 662"/>
                <a:gd name="f42" fmla="val 104"/>
                <a:gd name="f43" fmla="val 623"/>
                <a:gd name="f44" fmla="val 26"/>
                <a:gd name="f45" fmla="val 506"/>
                <a:gd name="f46" fmla="val 458"/>
                <a:gd name="f47" fmla="val 10"/>
                <a:gd name="f48" fmla="val 410"/>
                <a:gd name="f49" fmla="*/ f0 1 818"/>
                <a:gd name="f50" fmla="*/ f1 1 783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818"/>
                <a:gd name="f57" fmla="*/ f54 1 783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818" h="783">
                  <a:moveTo>
                    <a:pt x="f5" y="f6"/>
                  </a:moveTo>
                  <a:cubicBezTo>
                    <a:pt x="f7" y="f6"/>
                    <a:pt x="f7" y="f6"/>
                    <a:pt x="f8" y="f9"/>
                  </a:cubicBezTo>
                  <a:cubicBezTo>
                    <a:pt x="f8" y="f9"/>
                    <a:pt x="f8" y="f10"/>
                    <a:pt x="f8" y="f10"/>
                  </a:cubicBezTo>
                  <a:cubicBezTo>
                    <a:pt x="f8" y="f11"/>
                    <a:pt x="f7" y="f11"/>
                    <a:pt x="f7" y="f11"/>
                  </a:cubicBezTo>
                  <a:lnTo>
                    <a:pt x="f12" y="f11"/>
                  </a:lnTo>
                  <a:lnTo>
                    <a:pt x="f5" y="f10"/>
                  </a:lnTo>
                  <a:cubicBezTo>
                    <a:pt x="f5" y="f10"/>
                    <a:pt x="f5" y="f9"/>
                    <a:pt x="f5" y="f6"/>
                  </a:cubicBezTo>
                  <a:close/>
                  <a:moveTo>
                    <a:pt x="f13" y="f14"/>
                  </a:move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14" y="f22"/>
                    <a:pt x="f14" y="f9"/>
                  </a:cubicBezTo>
                  <a:cubicBezTo>
                    <a:pt x="f14" y="f11"/>
                    <a:pt x="f23" y="f24"/>
                    <a:pt x="f20" y="f25"/>
                  </a:cubicBezTo>
                  <a:cubicBezTo>
                    <a:pt x="f18" y="f26"/>
                    <a:pt x="f27" y="f28"/>
                    <a:pt x="f12" y="f28"/>
                  </a:cubicBezTo>
                  <a:cubicBezTo>
                    <a:pt x="f29" y="f30"/>
                    <a:pt x="f31" y="f4"/>
                    <a:pt x="f7" y="f4"/>
                  </a:cubicBezTo>
                  <a:cubicBezTo>
                    <a:pt x="f32" y="f4"/>
                    <a:pt x="f33" y="f28"/>
                    <a:pt x="f34" y="f28"/>
                  </a:cubicBezTo>
                  <a:cubicBezTo>
                    <a:pt x="f35" y="f26"/>
                    <a:pt x="f36" y="f37"/>
                    <a:pt x="f3" y="f11"/>
                  </a:cubicBezTo>
                  <a:cubicBezTo>
                    <a:pt x="f3" y="f9"/>
                    <a:pt x="f3" y="f6"/>
                    <a:pt x="f36" y="f38"/>
                  </a:cubicBezTo>
                  <a:lnTo>
                    <a:pt x="f39" y="f22"/>
                  </a:lnTo>
                  <a:cubicBezTo>
                    <a:pt x="f39" y="f40"/>
                    <a:pt x="f35" y="f21"/>
                    <a:pt x="f41" y="f42"/>
                  </a:cubicBezTo>
                  <a:cubicBezTo>
                    <a:pt x="f43" y="f19"/>
                    <a:pt x="f34" y="f44"/>
                    <a:pt x="f45" y="f44"/>
                  </a:cubicBezTo>
                  <a:cubicBezTo>
                    <a:pt x="f46" y="f47"/>
                    <a:pt x="f48" y="f14"/>
                    <a:pt x="f13" y="f14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361;p42">
              <a:extLst>
                <a:ext uri="{FF2B5EF4-FFF2-40B4-BE49-F238E27FC236}">
                  <a16:creationId xmlns:a16="http://schemas.microsoft.com/office/drawing/2014/main" id="{F470566E-5D9A-44F2-BA35-924CAEE8B574}"/>
                </a:ext>
              </a:extLst>
            </p:cNvPr>
            <p:cNvSpPr/>
            <p:nvPr/>
          </p:nvSpPr>
          <p:spPr>
            <a:xfrm>
              <a:off x="4920633" y="2925183"/>
              <a:ext cx="34591" cy="333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6"/>
                <a:gd name="f4" fmla="val 863"/>
                <a:gd name="f5" fmla="val 545"/>
                <a:gd name="f6" fmla="val 250"/>
                <a:gd name="f7" fmla="val 584"/>
                <a:gd name="f8" fmla="val 289"/>
                <a:gd name="f9" fmla="val 328"/>
                <a:gd name="f10" fmla="val 366"/>
                <a:gd name="f11" fmla="val 405"/>
                <a:gd name="f12" fmla="val 467"/>
                <a:gd name="f13" fmla="val 428"/>
                <a:gd name="f14" fmla="val 506"/>
                <a:gd name="f15" fmla="val 203"/>
                <a:gd name="f16" fmla="val 537"/>
                <a:gd name="f17" fmla="val 214"/>
                <a:gd name="f18" fmla="val 557"/>
                <a:gd name="f19" fmla="val 227"/>
                <a:gd name="f20" fmla="val 576"/>
                <a:gd name="f21" fmla="val 242"/>
                <a:gd name="f22" fmla="val 594"/>
                <a:gd name="f23" fmla="val 224"/>
                <a:gd name="f24" fmla="val 578"/>
                <a:gd name="f25" fmla="val 211"/>
                <a:gd name="f26" fmla="val 560"/>
                <a:gd name="f27" fmla="val 451"/>
                <a:gd name="f28" fmla="val 1"/>
                <a:gd name="f29" fmla="val 280"/>
                <a:gd name="f30" fmla="val 37"/>
                <a:gd name="f31" fmla="val 195"/>
                <a:gd name="f32" fmla="val 94"/>
                <a:gd name="f33" fmla="val 117"/>
                <a:gd name="f34" fmla="val 172"/>
                <a:gd name="f35" fmla="val 39"/>
                <a:gd name="f36" fmla="val 522"/>
                <a:gd name="f37" fmla="val 600"/>
                <a:gd name="f38" fmla="val 678"/>
                <a:gd name="f39" fmla="val 156"/>
                <a:gd name="f40" fmla="val 756"/>
                <a:gd name="f41" fmla="val 234"/>
                <a:gd name="f42" fmla="val 795"/>
                <a:gd name="f43" fmla="val 351"/>
                <a:gd name="f44" fmla="val 833"/>
                <a:gd name="f45" fmla="val 390"/>
                <a:gd name="f46" fmla="val 853"/>
                <a:gd name="f47" fmla="val 623"/>
                <a:gd name="f48" fmla="val 701"/>
                <a:gd name="f49" fmla="val 740"/>
                <a:gd name="f50" fmla="val 717"/>
                <a:gd name="f51" fmla="val 818"/>
                <a:gd name="f52" fmla="val 857"/>
                <a:gd name="f53" fmla="val 483"/>
                <a:gd name="f54" fmla="val 444"/>
                <a:gd name="f55" fmla="val 895"/>
                <a:gd name="f56" fmla="val 133"/>
                <a:gd name="f57" fmla="val 16"/>
                <a:gd name="f58" fmla="val 514"/>
                <a:gd name="f59" fmla="val 6"/>
                <a:gd name="f60" fmla="*/ f0 1 896"/>
                <a:gd name="f61" fmla="*/ f1 1 863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896"/>
                <a:gd name="f68" fmla="*/ f65 1 863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896" h="863">
                  <a:moveTo>
                    <a:pt x="f5" y="f6"/>
                  </a:moveTo>
                  <a:cubicBezTo>
                    <a:pt x="f7" y="f8"/>
                    <a:pt x="f7" y="f8"/>
                    <a:pt x="f7" y="f9"/>
                  </a:cubicBezTo>
                  <a:cubicBezTo>
                    <a:pt x="f7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0"/>
                    <a:pt x="f13" y="f9"/>
                    <a:pt x="f12" y="f9"/>
                  </a:cubicBezTo>
                  <a:cubicBezTo>
                    <a:pt x="f12" y="f8"/>
                    <a:pt x="f12" y="f8"/>
                    <a:pt x="f14" y="f6"/>
                  </a:cubicBezTo>
                  <a:close/>
                  <a:moveTo>
                    <a:pt x="f15" y="f16"/>
                  </a:moveTo>
                  <a:cubicBezTo>
                    <a:pt x="f17" y="f18"/>
                    <a:pt x="f19" y="f20"/>
                    <a:pt x="f21" y="f22"/>
                  </a:cubicBezTo>
                  <a:lnTo>
                    <a:pt x="f21" y="f22"/>
                  </a:lnTo>
                  <a:cubicBezTo>
                    <a:pt x="f23" y="f24"/>
                    <a:pt x="f25" y="f26"/>
                    <a:pt x="f15" y="f16"/>
                  </a:cubicBezTo>
                  <a:close/>
                  <a:moveTo>
                    <a:pt x="f27" y="f28"/>
                  </a:move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8"/>
                    <a:pt x="f35" y="f11"/>
                  </a:cubicBezTo>
                  <a:cubicBezTo>
                    <a:pt x="f2" y="f36"/>
                    <a:pt x="f35" y="f37"/>
                    <a:pt x="f33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13" y="f4"/>
                    <a:pt x="f12" y="f4"/>
                  </a:cubicBezTo>
                  <a:cubicBezTo>
                    <a:pt x="f14" y="f4"/>
                    <a:pt x="f5" y="f46"/>
                    <a:pt x="f7" y="f44"/>
                  </a:cubicBezTo>
                  <a:cubicBezTo>
                    <a:pt x="f47" y="f42"/>
                    <a:pt x="f48" y="f40"/>
                    <a:pt x="f49" y="f50"/>
                  </a:cubicBezTo>
                  <a:cubicBezTo>
                    <a:pt x="f51" y="f38"/>
                    <a:pt x="f52" y="f37"/>
                    <a:pt x="f52" y="f53"/>
                  </a:cubicBezTo>
                  <a:cubicBezTo>
                    <a:pt x="f52" y="f53"/>
                    <a:pt x="f52" y="f12"/>
                    <a:pt x="f52" y="f54"/>
                  </a:cubicBezTo>
                  <a:cubicBezTo>
                    <a:pt x="f55" y="f11"/>
                    <a:pt x="f55" y="f9"/>
                    <a:pt x="f52" y="f8"/>
                  </a:cubicBezTo>
                  <a:cubicBezTo>
                    <a:pt x="f51" y="f56"/>
                    <a:pt x="f48" y="f57"/>
                    <a:pt x="f5" y="f57"/>
                  </a:cubicBezTo>
                  <a:cubicBezTo>
                    <a:pt x="f58" y="f59"/>
                    <a:pt x="f53" y="f28"/>
                    <a:pt x="f27" y="f28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362;p42">
              <a:extLst>
                <a:ext uri="{FF2B5EF4-FFF2-40B4-BE49-F238E27FC236}">
                  <a16:creationId xmlns:a16="http://schemas.microsoft.com/office/drawing/2014/main" id="{06C0718E-1EFA-4594-92E1-814F05BF6910}"/>
                </a:ext>
              </a:extLst>
            </p:cNvPr>
            <p:cNvSpPr/>
            <p:nvPr/>
          </p:nvSpPr>
          <p:spPr>
            <a:xfrm>
              <a:off x="4898093" y="2821500"/>
              <a:ext cx="33082" cy="26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7"/>
                <a:gd name="f4" fmla="val 689"/>
                <a:gd name="f5" fmla="val 468"/>
                <a:gd name="f6" fmla="val 284"/>
                <a:gd name="f7" fmla="val 507"/>
                <a:gd name="f8" fmla="val 545"/>
                <a:gd name="f9" fmla="val 584"/>
                <a:gd name="f10" fmla="val 323"/>
                <a:gd name="f11" fmla="val 623"/>
                <a:gd name="f12" fmla="val 400"/>
                <a:gd name="f13" fmla="val 439"/>
                <a:gd name="f14" fmla="val 526"/>
                <a:gd name="f15" fmla="val 459"/>
                <a:gd name="f16" fmla="val 487"/>
                <a:gd name="f17" fmla="val 448"/>
                <a:gd name="f18" fmla="val 429"/>
                <a:gd name="f19" fmla="val 361"/>
                <a:gd name="f20" fmla="val 472"/>
                <a:gd name="f21" fmla="val 1"/>
                <a:gd name="f22" fmla="val 446"/>
                <a:gd name="f23" fmla="val 418"/>
                <a:gd name="f24" fmla="val 4"/>
                <a:gd name="f25" fmla="val 390"/>
                <a:gd name="f26" fmla="val 11"/>
                <a:gd name="f27" fmla="val 195"/>
                <a:gd name="f28" fmla="val 206"/>
                <a:gd name="f29" fmla="val 40"/>
                <a:gd name="f30" fmla="val 517"/>
                <a:gd name="f31" fmla="val 79"/>
                <a:gd name="f32" fmla="val 556"/>
                <a:gd name="f33" fmla="val 156"/>
                <a:gd name="f34" fmla="val 595"/>
                <a:gd name="f35" fmla="val 634"/>
                <a:gd name="f36" fmla="val 234"/>
                <a:gd name="f37" fmla="val 273"/>
                <a:gd name="f38" fmla="val 312"/>
                <a:gd name="f39" fmla="val 367"/>
                <a:gd name="f40" fmla="val 661"/>
                <a:gd name="f41" fmla="val 422"/>
                <a:gd name="f42" fmla="val 477"/>
                <a:gd name="f43" fmla="val 500"/>
                <a:gd name="f44" fmla="val 523"/>
                <a:gd name="f45" fmla="val 684"/>
                <a:gd name="f46" fmla="val 673"/>
                <a:gd name="f47" fmla="val 701"/>
                <a:gd name="f48" fmla="val 740"/>
                <a:gd name="f49" fmla="val 245"/>
                <a:gd name="f50" fmla="val 128"/>
                <a:gd name="f51" fmla="val 677"/>
                <a:gd name="f52" fmla="val 64"/>
                <a:gd name="f53" fmla="val 587"/>
                <a:gd name="f54" fmla="*/ f0 1 857"/>
                <a:gd name="f55" fmla="*/ f1 1 689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857"/>
                <a:gd name="f62" fmla="*/ f59 1 689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857" h="689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0"/>
                    <a:pt x="f9" y="f12"/>
                    <a:pt x="f8" y="f13"/>
                  </a:cubicBezTo>
                  <a:cubicBezTo>
                    <a:pt x="f14" y="f15"/>
                    <a:pt x="f7" y="f5"/>
                    <a:pt x="f16" y="f5"/>
                  </a:cubicBezTo>
                  <a:cubicBezTo>
                    <a:pt x="f5" y="f5"/>
                    <a:pt x="f17" y="f15"/>
                    <a:pt x="f18" y="f13"/>
                  </a:cubicBezTo>
                  <a:cubicBezTo>
                    <a:pt x="f18" y="f13"/>
                    <a:pt x="f18" y="f12"/>
                    <a:pt x="f18" y="f12"/>
                  </a:cubicBezTo>
                  <a:lnTo>
                    <a:pt x="f18" y="f19"/>
                  </a:lnTo>
                  <a:cubicBezTo>
                    <a:pt x="f18" y="f10"/>
                    <a:pt x="f5" y="f10"/>
                    <a:pt x="f5" y="f6"/>
                  </a:cubicBezTo>
                  <a:close/>
                  <a:moveTo>
                    <a:pt x="f20" y="f21"/>
                  </a:moveTo>
                  <a:cubicBezTo>
                    <a:pt x="f22" y="f21"/>
                    <a:pt x="f23" y="f24"/>
                    <a:pt x="f25" y="f26"/>
                  </a:cubicBezTo>
                  <a:cubicBezTo>
                    <a:pt x="f27" y="f26"/>
                    <a:pt x="f21" y="f28"/>
                    <a:pt x="f21" y="f13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7" y="f35"/>
                    <a:pt x="f36" y="f35"/>
                    <a:pt x="f37" y="f35"/>
                  </a:cubicBezTo>
                  <a:lnTo>
                    <a:pt x="f38" y="f35"/>
                  </a:lnTo>
                  <a:cubicBezTo>
                    <a:pt x="f39" y="f40"/>
                    <a:pt x="f41" y="f4"/>
                    <a:pt x="f42" y="f4"/>
                  </a:cubicBezTo>
                  <a:cubicBezTo>
                    <a:pt x="f43" y="f4"/>
                    <a:pt x="f44" y="f45"/>
                    <a:pt x="f8" y="f46"/>
                  </a:cubicBezTo>
                  <a:cubicBezTo>
                    <a:pt x="f11" y="f46"/>
                    <a:pt x="f47" y="f35"/>
                    <a:pt x="f48" y="f32"/>
                  </a:cubicBezTo>
                  <a:cubicBezTo>
                    <a:pt x="f3" y="f13"/>
                    <a:pt x="f3" y="f49"/>
                    <a:pt x="f48" y="f50"/>
                  </a:cubicBezTo>
                  <a:cubicBezTo>
                    <a:pt x="f51" y="f52"/>
                    <a:pt x="f53" y="f21"/>
                    <a:pt x="f20" y="f21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363;p42">
              <a:extLst>
                <a:ext uri="{FF2B5EF4-FFF2-40B4-BE49-F238E27FC236}">
                  <a16:creationId xmlns:a16="http://schemas.microsoft.com/office/drawing/2014/main" id="{1EF53E4C-E3B1-4B8C-8C1F-5CA8C98C2234}"/>
                </a:ext>
              </a:extLst>
            </p:cNvPr>
            <p:cNvSpPr/>
            <p:nvPr/>
          </p:nvSpPr>
          <p:spPr>
            <a:xfrm>
              <a:off x="5049810" y="2818327"/>
              <a:ext cx="30111" cy="277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0"/>
                <a:gd name="f4" fmla="val 716"/>
                <a:gd name="f5" fmla="val 487"/>
                <a:gd name="f6" fmla="val 298"/>
                <a:gd name="f7" fmla="val 497"/>
                <a:gd name="f8" fmla="val 507"/>
                <a:gd name="f9" fmla="val 307"/>
                <a:gd name="f10" fmla="val 327"/>
                <a:gd name="f11" fmla="val 546"/>
                <a:gd name="f12" fmla="val 366"/>
                <a:gd name="f13" fmla="val 405"/>
                <a:gd name="f14" fmla="val 468"/>
                <a:gd name="f15" fmla="val 443"/>
                <a:gd name="f16" fmla="val 429"/>
                <a:gd name="f17" fmla="val 351"/>
                <a:gd name="f18" fmla="val 312"/>
                <a:gd name="f19" fmla="val 390"/>
                <a:gd name="f20" fmla="val 400"/>
                <a:gd name="f21" fmla="val 414"/>
                <a:gd name="f22" fmla="val 448"/>
                <a:gd name="f23" fmla="val 478"/>
                <a:gd name="f24" fmla="val 413"/>
                <a:gd name="f25" fmla="val 328"/>
                <a:gd name="f26" fmla="val 242"/>
                <a:gd name="f27" fmla="val 36"/>
                <a:gd name="f28" fmla="val 157"/>
                <a:gd name="f29" fmla="val 93"/>
                <a:gd name="f30" fmla="val 79"/>
                <a:gd name="f31" fmla="val 132"/>
                <a:gd name="f32" fmla="val 1"/>
                <a:gd name="f33" fmla="val 249"/>
                <a:gd name="f34" fmla="val 40"/>
                <a:gd name="f35" fmla="val 482"/>
                <a:gd name="f36" fmla="val 521"/>
                <a:gd name="f37" fmla="val 118"/>
                <a:gd name="f38" fmla="val 599"/>
                <a:gd name="f39" fmla="val 234"/>
                <a:gd name="f40" fmla="val 677"/>
                <a:gd name="f41" fmla="val 585"/>
                <a:gd name="f42" fmla="val 624"/>
                <a:gd name="f43" fmla="val 663"/>
                <a:gd name="f44" fmla="val 638"/>
                <a:gd name="f45" fmla="val 740"/>
                <a:gd name="f46" fmla="val 560"/>
                <a:gd name="f47" fmla="val 779"/>
                <a:gd name="f48" fmla="val 171"/>
                <a:gd name="f49" fmla="val 54"/>
                <a:gd name="f50" fmla="val 15"/>
                <a:gd name="f51" fmla="val 476"/>
                <a:gd name="f52" fmla="val 5"/>
                <a:gd name="f53" fmla="val 444"/>
                <a:gd name="f54" fmla="*/ f0 1 780"/>
                <a:gd name="f55" fmla="*/ f1 1 716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780"/>
                <a:gd name="f62" fmla="*/ f59 1 716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780" h="71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11" y="f10"/>
                  </a:lnTo>
                  <a:cubicBezTo>
                    <a:pt x="f11" y="f12"/>
                    <a:pt x="f11" y="f12"/>
                    <a:pt x="f11" y="f12"/>
                  </a:cubicBezTo>
                  <a:cubicBezTo>
                    <a:pt x="f11" y="f12"/>
                    <a:pt x="f11" y="f13"/>
                    <a:pt x="f11" y="f13"/>
                  </a:cubicBezTo>
                  <a:cubicBezTo>
                    <a:pt x="f14" y="f15"/>
                    <a:pt x="f16" y="f15"/>
                    <a:pt x="f17" y="f15"/>
                  </a:cubicBezTo>
                  <a:cubicBezTo>
                    <a:pt x="f17" y="f15"/>
                    <a:pt x="f18" y="f13"/>
                    <a:pt x="f18" y="f13"/>
                  </a:cubicBezTo>
                  <a:cubicBezTo>
                    <a:pt x="f18" y="f12"/>
                    <a:pt x="f17" y="f10"/>
                    <a:pt x="f19" y="f10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16" y="f6"/>
                    <a:pt x="f22" y="f9"/>
                    <a:pt x="f14" y="f10"/>
                  </a:cubicBezTo>
                  <a:cubicBezTo>
                    <a:pt x="f14" y="f9"/>
                    <a:pt x="f23" y="f6"/>
                    <a:pt x="f5" y="f6"/>
                  </a:cubicBezTo>
                  <a:close/>
                  <a:moveTo>
                    <a:pt x="f24" y="f2"/>
                  </a:moveTo>
                  <a:cubicBezTo>
                    <a:pt x="f25" y="f2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12"/>
                  </a:cubicBezTo>
                  <a:cubicBezTo>
                    <a:pt x="f34" y="f15"/>
                    <a:pt x="f34" y="f35"/>
                    <a:pt x="f30" y="f36"/>
                  </a:cubicBezTo>
                  <a:lnTo>
                    <a:pt x="f37" y="f36"/>
                  </a:lnTo>
                  <a:cubicBezTo>
                    <a:pt x="f28" y="f38"/>
                    <a:pt x="f39" y="f40"/>
                    <a:pt x="f18" y="f4"/>
                  </a:cubicBezTo>
                  <a:lnTo>
                    <a:pt x="f11" y="f4"/>
                  </a:lnTo>
                  <a:cubicBezTo>
                    <a:pt x="f41" y="f40"/>
                    <a:pt x="f42" y="f40"/>
                    <a:pt x="f43" y="f44"/>
                  </a:cubicBezTo>
                  <a:cubicBezTo>
                    <a:pt x="f45" y="f46"/>
                    <a:pt x="f47" y="f15"/>
                    <a:pt x="f47" y="f10"/>
                  </a:cubicBezTo>
                  <a:cubicBezTo>
                    <a:pt x="f45" y="f48"/>
                    <a:pt x="f42" y="f49"/>
                    <a:pt x="f8" y="f50"/>
                  </a:cubicBezTo>
                  <a:cubicBezTo>
                    <a:pt x="f51" y="f52"/>
                    <a:pt x="f53" y="f2"/>
                    <a:pt x="f24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364;p42">
              <a:extLst>
                <a:ext uri="{FF2B5EF4-FFF2-40B4-BE49-F238E27FC236}">
                  <a16:creationId xmlns:a16="http://schemas.microsoft.com/office/drawing/2014/main" id="{6331C706-AF35-49F9-84A2-A6EB1D0374C6}"/>
                </a:ext>
              </a:extLst>
            </p:cNvPr>
            <p:cNvSpPr/>
            <p:nvPr/>
          </p:nvSpPr>
          <p:spPr>
            <a:xfrm>
              <a:off x="5031815" y="2920694"/>
              <a:ext cx="28565" cy="2847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740"/>
                <a:gd name="f5" fmla="val 736"/>
                <a:gd name="f6" fmla="val 358"/>
                <a:gd name="f7" fmla="val 1"/>
                <a:gd name="f8" fmla="val 255"/>
                <a:gd name="f9" fmla="val 175"/>
                <a:gd name="f10" fmla="val 45"/>
                <a:gd name="f11" fmla="val 117"/>
                <a:gd name="f12" fmla="val 132"/>
                <a:gd name="f13" fmla="val 327"/>
                <a:gd name="f14" fmla="val 39"/>
                <a:gd name="f15" fmla="val 599"/>
                <a:gd name="f16" fmla="val 272"/>
                <a:gd name="f17" fmla="val 716"/>
                <a:gd name="f18" fmla="val 677"/>
                <a:gd name="f19" fmla="val 311"/>
                <a:gd name="f20" fmla="val 735"/>
                <a:gd name="f21" fmla="val 409"/>
                <a:gd name="f22" fmla="val 457"/>
                <a:gd name="f23" fmla="val 506"/>
                <a:gd name="f24" fmla="val 545"/>
                <a:gd name="f25" fmla="val 584"/>
                <a:gd name="f26" fmla="val 638"/>
                <a:gd name="f27" fmla="val 623"/>
                <a:gd name="f28" fmla="val 662"/>
                <a:gd name="f29" fmla="val 521"/>
                <a:gd name="f30" fmla="val 700"/>
                <a:gd name="f31" fmla="val 482"/>
                <a:gd name="f32" fmla="val 444"/>
                <a:gd name="f33" fmla="val 739"/>
                <a:gd name="f34" fmla="val 366"/>
                <a:gd name="f35" fmla="val 288"/>
                <a:gd name="f36" fmla="val 210"/>
                <a:gd name="f37" fmla="val 54"/>
                <a:gd name="f38" fmla="val 16"/>
                <a:gd name="f39" fmla="val 467"/>
                <a:gd name="f40" fmla="val 428"/>
                <a:gd name="f41" fmla="val 6"/>
                <a:gd name="f42" fmla="val 392"/>
                <a:gd name="f43" fmla="*/ f1 1 740"/>
                <a:gd name="f44" fmla="*/ f2 1 736"/>
                <a:gd name="f45" fmla="val f3"/>
                <a:gd name="f46" fmla="val f4"/>
                <a:gd name="f47" fmla="val f5"/>
                <a:gd name="f48" fmla="+- f47 0 f45"/>
                <a:gd name="f49" fmla="+- f46 0 f45"/>
                <a:gd name="f50" fmla="*/ f49 1 740"/>
                <a:gd name="f51" fmla="*/ f48 1 736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740" h="736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3" y="f13"/>
                    <a:pt x="f14" y="f15"/>
                    <a:pt x="f16" y="f17"/>
                  </a:cubicBezTo>
                  <a:lnTo>
                    <a:pt x="f16" y="f18"/>
                  </a:lnTo>
                  <a:cubicBezTo>
                    <a:pt x="f19" y="f17"/>
                    <a:pt x="f0" y="f20"/>
                    <a:pt x="f21" y="f20"/>
                  </a:cubicBezTo>
                  <a:cubicBezTo>
                    <a:pt x="f22" y="f20"/>
                    <a:pt x="f23" y="f17"/>
                    <a:pt x="f24" y="f18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30" y="f31"/>
                    <a:pt x="f30" y="f32"/>
                    <a:pt x="f33" y="f34"/>
                  </a:cubicBezTo>
                  <a:cubicBezTo>
                    <a:pt x="f33" y="f35"/>
                    <a:pt x="f33" y="f36"/>
                    <a:pt x="f28" y="f12"/>
                  </a:cubicBezTo>
                  <a:cubicBezTo>
                    <a:pt x="f27" y="f37"/>
                    <a:pt x="f24" y="f38"/>
                    <a:pt x="f39" y="f38"/>
                  </a:cubicBezTo>
                  <a:cubicBezTo>
                    <a:pt x="f40" y="f41"/>
                    <a:pt x="f42" y="f7"/>
                    <a:pt x="f6" y="f7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365;p42">
              <a:extLst>
                <a:ext uri="{FF2B5EF4-FFF2-40B4-BE49-F238E27FC236}">
                  <a16:creationId xmlns:a16="http://schemas.microsoft.com/office/drawing/2014/main" id="{7603436B-8BE9-48D3-BEEA-8AE514977BED}"/>
                </a:ext>
              </a:extLst>
            </p:cNvPr>
            <p:cNvSpPr/>
            <p:nvPr/>
          </p:nvSpPr>
          <p:spPr>
            <a:xfrm>
              <a:off x="4976228" y="2766206"/>
              <a:ext cx="28565" cy="27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"/>
                <a:gd name="f4" fmla="val 717"/>
                <a:gd name="f5" fmla="val 379"/>
                <a:gd name="f6" fmla="val 179"/>
                <a:gd name="f7" fmla="val 432"/>
                <a:gd name="f8" fmla="val 479"/>
                <a:gd name="f9" fmla="val 206"/>
                <a:gd name="f10" fmla="val 506"/>
                <a:gd name="f11" fmla="val 234"/>
                <a:gd name="f12" fmla="val 467"/>
                <a:gd name="f13" fmla="val 273"/>
                <a:gd name="f14" fmla="val 351"/>
                <a:gd name="f15" fmla="val 390"/>
                <a:gd name="f16" fmla="val 428"/>
                <a:gd name="f17" fmla="val 389"/>
                <a:gd name="f18" fmla="val 350"/>
                <a:gd name="f19" fmla="val 312"/>
                <a:gd name="f20" fmla="val 195"/>
                <a:gd name="f21" fmla="val 334"/>
                <a:gd name="f22" fmla="val 184"/>
                <a:gd name="f23" fmla="val 357"/>
                <a:gd name="f24" fmla="val 39"/>
                <a:gd name="f25" fmla="val 78"/>
                <a:gd name="f26" fmla="val 117"/>
                <a:gd name="f27" fmla="val 545"/>
                <a:gd name="f28" fmla="val 584"/>
                <a:gd name="f29" fmla="val 156"/>
                <a:gd name="f30" fmla="val 623"/>
                <a:gd name="f31" fmla="val 252"/>
                <a:gd name="f32" fmla="val 680"/>
                <a:gd name="f33" fmla="val 330"/>
                <a:gd name="f34" fmla="val 716"/>
                <a:gd name="f35" fmla="val 413"/>
                <a:gd name="f36" fmla="val 444"/>
                <a:gd name="f37" fmla="val 475"/>
                <a:gd name="f38" fmla="val 711"/>
                <a:gd name="f39" fmla="val 701"/>
                <a:gd name="f40" fmla="val 662"/>
                <a:gd name="f41" fmla="*/ f0 1 740"/>
                <a:gd name="f42" fmla="*/ f1 1 71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740"/>
                <a:gd name="f49" fmla="*/ f46 1 71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740" h="7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1"/>
                  </a:ln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6"/>
                    <a:pt x="f18" y="f16"/>
                  </a:cubicBezTo>
                  <a:cubicBezTo>
                    <a:pt x="f18" y="f15"/>
                    <a:pt x="f19" y="f15"/>
                    <a:pt x="f13" y="f15"/>
                  </a:cubicBezTo>
                  <a:cubicBezTo>
                    <a:pt x="f13" y="f14"/>
                    <a:pt x="f13" y="f19"/>
                    <a:pt x="f13" y="f19"/>
                  </a:cubicBezTo>
                  <a:cubicBezTo>
                    <a:pt x="f19" y="f13"/>
                    <a:pt x="f19" y="f11"/>
                    <a:pt x="f19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13" y="f2"/>
                  </a:moveTo>
                  <a:cubicBezTo>
                    <a:pt x="f13" y="f2"/>
                    <a:pt x="f11" y="f24"/>
                    <a:pt x="f20" y="f24"/>
                  </a:cubicBezTo>
                  <a:cubicBezTo>
                    <a:pt x="f25" y="f25"/>
                    <a:pt x="f2" y="f20"/>
                    <a:pt x="f2" y="f19"/>
                  </a:cubicBezTo>
                  <a:cubicBezTo>
                    <a:pt x="f2" y="f15"/>
                    <a:pt x="f24" y="f16"/>
                    <a:pt x="f25" y="f12"/>
                  </a:cubicBezTo>
                  <a:lnTo>
                    <a:pt x="f25" y="f10"/>
                  </a:lnTo>
                  <a:cubicBezTo>
                    <a:pt x="f25" y="f10"/>
                    <a:pt x="f26" y="f27"/>
                    <a:pt x="f26" y="f28"/>
                  </a:cubicBezTo>
                  <a:cubicBezTo>
                    <a:pt x="f29" y="f28"/>
                    <a:pt x="f29" y="f30"/>
                    <a:pt x="f20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10" y="f39"/>
                  </a:cubicBezTo>
                  <a:cubicBezTo>
                    <a:pt x="f27" y="f40"/>
                    <a:pt x="f30" y="f28"/>
                    <a:pt x="f40" y="f10"/>
                  </a:cubicBezTo>
                  <a:cubicBezTo>
                    <a:pt x="f40" y="f10"/>
                    <a:pt x="f39" y="f12"/>
                    <a:pt x="f39" y="f12"/>
                  </a:cubicBezTo>
                  <a:cubicBezTo>
                    <a:pt x="f3" y="f15"/>
                    <a:pt x="f3" y="f19"/>
                    <a:pt x="f39" y="f11"/>
                  </a:cubicBezTo>
                  <a:cubicBezTo>
                    <a:pt x="f40" y="f26"/>
                    <a:pt x="f30" y="f24"/>
                    <a:pt x="f10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1366;p42">
            <a:extLst>
              <a:ext uri="{FF2B5EF4-FFF2-40B4-BE49-F238E27FC236}">
                <a16:creationId xmlns:a16="http://schemas.microsoft.com/office/drawing/2014/main" id="{697BDD62-42EB-4745-AAE5-44C11D68BEFE}"/>
              </a:ext>
            </a:extLst>
          </p:cNvPr>
          <p:cNvGrpSpPr/>
          <p:nvPr/>
        </p:nvGrpSpPr>
        <p:grpSpPr>
          <a:xfrm>
            <a:off x="3486726" y="2512862"/>
            <a:ext cx="766194" cy="740252"/>
            <a:chOff x="3486726" y="2512862"/>
            <a:chExt cx="766194" cy="740252"/>
          </a:xfrm>
        </p:grpSpPr>
        <p:sp>
          <p:nvSpPr>
            <p:cNvPr id="25" name="Google Shape;1367;p42">
              <a:extLst>
                <a:ext uri="{FF2B5EF4-FFF2-40B4-BE49-F238E27FC236}">
                  <a16:creationId xmlns:a16="http://schemas.microsoft.com/office/drawing/2014/main" id="{0EE1306B-9653-4D2A-9CC9-31A661F3D2B8}"/>
                </a:ext>
              </a:extLst>
            </p:cNvPr>
            <p:cNvSpPr/>
            <p:nvPr/>
          </p:nvSpPr>
          <p:spPr>
            <a:xfrm>
              <a:off x="3486726" y="2512862"/>
              <a:ext cx="766194" cy="740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847"/>
                <a:gd name="f4" fmla="val 19133"/>
                <a:gd name="f5" fmla="val 7519"/>
                <a:gd name="f6" fmla="val 1"/>
                <a:gd name="f7" fmla="val 7371"/>
                <a:gd name="f8" fmla="val 7223"/>
                <a:gd name="f9" fmla="val 20"/>
                <a:gd name="f10" fmla="val 7083"/>
                <a:gd name="f11" fmla="val 55"/>
                <a:gd name="f12" fmla="val 6772"/>
                <a:gd name="f13" fmla="val 172"/>
                <a:gd name="f14" fmla="val 6460"/>
                <a:gd name="f15" fmla="val 327"/>
                <a:gd name="f16" fmla="val 6227"/>
                <a:gd name="f17" fmla="val 522"/>
                <a:gd name="f18" fmla="val 5760"/>
                <a:gd name="f19" fmla="val 911"/>
                <a:gd name="f20" fmla="val 5371"/>
                <a:gd name="f21" fmla="val 1417"/>
                <a:gd name="f22" fmla="val 5137"/>
                <a:gd name="f23" fmla="val 1962"/>
                <a:gd name="f24" fmla="val 4904"/>
                <a:gd name="f25" fmla="val 2506"/>
                <a:gd name="f26" fmla="val 4787"/>
                <a:gd name="f27" fmla="val 3090"/>
                <a:gd name="f28" fmla="val 4748"/>
                <a:gd name="f29" fmla="val 3635"/>
                <a:gd name="f30" fmla="val 4180"/>
                <a:gd name="f31" fmla="val 4724"/>
                <a:gd name="f32" fmla="val 4943"/>
                <a:gd name="f33" fmla="val 5230"/>
                <a:gd name="f34" fmla="val 5176"/>
                <a:gd name="f35" fmla="val 6164"/>
                <a:gd name="f36" fmla="val 5643"/>
                <a:gd name="f37" fmla="val 7020"/>
                <a:gd name="f38" fmla="val 6344"/>
                <a:gd name="f39" fmla="val 7682"/>
                <a:gd name="f40" fmla="val 7394"/>
                <a:gd name="f41" fmla="val 8810"/>
                <a:gd name="f42" fmla="val 6627"/>
                <a:gd name="f43" fmla="val 8595"/>
                <a:gd name="f44" fmla="val 5846"/>
                <a:gd name="f45" fmla="val 8482"/>
                <a:gd name="f46" fmla="val 5068"/>
                <a:gd name="f47" fmla="val 4582"/>
                <a:gd name="f48" fmla="val 4098"/>
                <a:gd name="f49" fmla="val 8526"/>
                <a:gd name="f50" fmla="val 3620"/>
                <a:gd name="f51" fmla="val 8616"/>
                <a:gd name="f52" fmla="val 2958"/>
                <a:gd name="f53" fmla="val 8733"/>
                <a:gd name="f54" fmla="val 2374"/>
                <a:gd name="f55" fmla="val 8966"/>
                <a:gd name="f56" fmla="val 1830"/>
                <a:gd name="f57" fmla="val 9316"/>
                <a:gd name="f58" fmla="val 1557"/>
                <a:gd name="f59" fmla="val 9511"/>
                <a:gd name="f60" fmla="val 1324"/>
                <a:gd name="f61" fmla="val 9705"/>
                <a:gd name="f62" fmla="val 1129"/>
                <a:gd name="f63" fmla="val 9978"/>
                <a:gd name="f64" fmla="val 935"/>
                <a:gd name="f65" fmla="val 10211"/>
                <a:gd name="f66" fmla="val 740"/>
                <a:gd name="f67" fmla="val 10445"/>
                <a:gd name="f68" fmla="val 545"/>
                <a:gd name="f69" fmla="val 10678"/>
                <a:gd name="f70" fmla="val 390"/>
                <a:gd name="f71" fmla="val 10951"/>
                <a:gd name="f72" fmla="val 234"/>
                <a:gd name="f73" fmla="val 11223"/>
                <a:gd name="f74" fmla="val 156"/>
                <a:gd name="f75" fmla="val 11534"/>
                <a:gd name="f76" fmla="val 40"/>
                <a:gd name="f77" fmla="val 11846"/>
                <a:gd name="f78" fmla="val 12157"/>
                <a:gd name="f79" fmla="val 12468"/>
                <a:gd name="f80" fmla="val 117"/>
                <a:gd name="f81" fmla="val 13052"/>
                <a:gd name="f82" fmla="val 13636"/>
                <a:gd name="f83" fmla="val 857"/>
                <a:gd name="f84" fmla="val 14064"/>
                <a:gd name="f85" fmla="val 1285"/>
                <a:gd name="f86" fmla="val 14414"/>
                <a:gd name="f87" fmla="val 14647"/>
                <a:gd name="f88" fmla="val 2413"/>
                <a:gd name="f89" fmla="val 14686"/>
                <a:gd name="f90" fmla="val 2540"/>
                <a:gd name="f91" fmla="val 14696"/>
                <a:gd name="f92" fmla="val 2669"/>
                <a:gd name="f93" fmla="val 14701"/>
                <a:gd name="f94" fmla="val 2799"/>
                <a:gd name="f95" fmla="val 3189"/>
                <a:gd name="f96" fmla="val 3590"/>
                <a:gd name="f97" fmla="val 14657"/>
                <a:gd name="f98" fmla="val 3970"/>
                <a:gd name="f99" fmla="val 14570"/>
                <a:gd name="f100" fmla="val 14180"/>
                <a:gd name="f101" fmla="val 6733"/>
                <a:gd name="f102" fmla="val 8056"/>
                <a:gd name="f103" fmla="val 12935"/>
                <a:gd name="f104" fmla="val 7783"/>
                <a:gd name="f105" fmla="val 14336"/>
                <a:gd name="f106" fmla="val 7628"/>
                <a:gd name="f107" fmla="val 15737"/>
                <a:gd name="f108" fmla="val 17177"/>
                <a:gd name="f109" fmla="val 7589"/>
                <a:gd name="f110" fmla="val 17722"/>
                <a:gd name="f111" fmla="val 7744"/>
                <a:gd name="f112" fmla="val 18227"/>
                <a:gd name="f113" fmla="val 8017"/>
                <a:gd name="f114" fmla="val 18694"/>
                <a:gd name="f115" fmla="val 8134"/>
                <a:gd name="f116" fmla="val 18928"/>
                <a:gd name="f117" fmla="val 8406"/>
                <a:gd name="f118" fmla="val 19084"/>
                <a:gd name="f119" fmla="val 8678"/>
                <a:gd name="f120" fmla="val 19122"/>
                <a:gd name="f121" fmla="val 8724"/>
                <a:gd name="f122" fmla="val 19129"/>
                <a:gd name="f123" fmla="val 8769"/>
                <a:gd name="f124" fmla="val 19132"/>
                <a:gd name="f125" fmla="val 8814"/>
                <a:gd name="f126" fmla="val 9039"/>
                <a:gd name="f127" fmla="val 9256"/>
                <a:gd name="f128" fmla="val 19051"/>
                <a:gd name="f129" fmla="val 9418"/>
                <a:gd name="f130" fmla="val 18889"/>
                <a:gd name="f131" fmla="val 9612"/>
                <a:gd name="f132" fmla="val 18733"/>
                <a:gd name="f133" fmla="val 9768"/>
                <a:gd name="f134" fmla="val 18578"/>
                <a:gd name="f135" fmla="val 9924"/>
                <a:gd name="f136" fmla="val 18422"/>
                <a:gd name="f137" fmla="val 10079"/>
                <a:gd name="f138" fmla="val 10196"/>
                <a:gd name="f139" fmla="val 18033"/>
                <a:gd name="f140" fmla="val 10352"/>
                <a:gd name="f141" fmla="val 17838"/>
                <a:gd name="f142" fmla="val 10585"/>
                <a:gd name="f143" fmla="val 17488"/>
                <a:gd name="f144" fmla="val 10780"/>
                <a:gd name="f145" fmla="val 17099"/>
                <a:gd name="f146" fmla="val 10935"/>
                <a:gd name="f147" fmla="val 16710"/>
                <a:gd name="f148" fmla="val 11208"/>
                <a:gd name="f149" fmla="val 15970"/>
                <a:gd name="f150" fmla="val 11363"/>
                <a:gd name="f151" fmla="val 15270"/>
                <a:gd name="f152" fmla="val 11480"/>
                <a:gd name="f153" fmla="val 14492"/>
                <a:gd name="f154" fmla="val 11519"/>
                <a:gd name="f155" fmla="val 14025"/>
                <a:gd name="f156" fmla="val 11558"/>
                <a:gd name="f157" fmla="val 13519"/>
                <a:gd name="f158" fmla="val 11675"/>
                <a:gd name="f159" fmla="val 13480"/>
                <a:gd name="f160" fmla="val 11869"/>
                <a:gd name="f161" fmla="val 13908"/>
                <a:gd name="f162" fmla="val 12103"/>
                <a:gd name="f163" fmla="val 14297"/>
                <a:gd name="f164" fmla="val 12414"/>
                <a:gd name="f165" fmla="val 14803"/>
                <a:gd name="f166" fmla="val 12803"/>
                <a:gd name="f167" fmla="val 15192"/>
                <a:gd name="f168" fmla="val 13309"/>
                <a:gd name="f169" fmla="val 15503"/>
                <a:gd name="f170" fmla="val 13815"/>
                <a:gd name="f171" fmla="val 15776"/>
                <a:gd name="f172" fmla="val 14321"/>
                <a:gd name="f173" fmla="val 16009"/>
                <a:gd name="f174" fmla="val 14866"/>
                <a:gd name="f175" fmla="val 16126"/>
                <a:gd name="f176" fmla="val 15410"/>
                <a:gd name="f177" fmla="val 16243"/>
                <a:gd name="f178" fmla="val 15955"/>
                <a:gd name="f179" fmla="val 16321"/>
                <a:gd name="f180" fmla="val 16500"/>
                <a:gd name="f181" fmla="val 16360"/>
                <a:gd name="f182" fmla="val 17045"/>
                <a:gd name="f183" fmla="val 17590"/>
                <a:gd name="f184" fmla="val 16282"/>
                <a:gd name="f185" fmla="val 18095"/>
                <a:gd name="f186" fmla="val 16048"/>
                <a:gd name="f187" fmla="val 18601"/>
                <a:gd name="f188" fmla="val 15854"/>
                <a:gd name="f189" fmla="val 18990"/>
                <a:gd name="f190" fmla="val 15465"/>
                <a:gd name="f191" fmla="val 19263"/>
                <a:gd name="f192" fmla="val 14998"/>
                <a:gd name="f193" fmla="val 19769"/>
                <a:gd name="f194" fmla="val 14142"/>
                <a:gd name="f195" fmla="val 19730"/>
                <a:gd name="f196" fmla="val 13013"/>
                <a:gd name="f197" fmla="val 19146"/>
                <a:gd name="f198" fmla="val 12196"/>
                <a:gd name="f199" fmla="val 18874"/>
                <a:gd name="f200" fmla="val 18524"/>
                <a:gd name="f201" fmla="val 11573"/>
                <a:gd name="f202" fmla="val 18173"/>
                <a:gd name="f203" fmla="val 11379"/>
                <a:gd name="f204" fmla="val 17823"/>
                <a:gd name="f205" fmla="val 11184"/>
                <a:gd name="f206" fmla="val 17473"/>
                <a:gd name="f207" fmla="val 11028"/>
                <a:gd name="f208" fmla="val 17123"/>
                <a:gd name="f209" fmla="val 10873"/>
                <a:gd name="f210" fmla="val 10600"/>
                <a:gd name="f211" fmla="val 14204"/>
                <a:gd name="f212" fmla="val 9550"/>
                <a:gd name="f213" fmla="val 14710"/>
                <a:gd name="f214" fmla="val 9355"/>
                <a:gd name="f215" fmla="val 15994"/>
                <a:gd name="f216" fmla="val 8499"/>
                <a:gd name="f217" fmla="val 16889"/>
                <a:gd name="f218" fmla="val 7993"/>
                <a:gd name="f219" fmla="val 17706"/>
                <a:gd name="f220" fmla="val 7332"/>
                <a:gd name="f221" fmla="val 18407"/>
                <a:gd name="f222" fmla="val 6553"/>
                <a:gd name="f223" fmla="val 18757"/>
                <a:gd name="f224" fmla="val 6125"/>
                <a:gd name="f225" fmla="val 19068"/>
                <a:gd name="f226" fmla="val 5619"/>
                <a:gd name="f227" fmla="val 19341"/>
                <a:gd name="f228" fmla="val 5114"/>
                <a:gd name="f229" fmla="val 19613"/>
                <a:gd name="f230" fmla="val 4569"/>
                <a:gd name="f231" fmla="val 3985"/>
                <a:gd name="f232" fmla="val 19808"/>
                <a:gd name="f233" fmla="val 3362"/>
                <a:gd name="f234" fmla="val 3051"/>
                <a:gd name="f235" fmla="val 2740"/>
                <a:gd name="f236" fmla="val 19691"/>
                <a:gd name="f237" fmla="val 2467"/>
                <a:gd name="f238" fmla="val 19535"/>
                <a:gd name="f239" fmla="val 2156"/>
                <a:gd name="f240" fmla="val 1884"/>
                <a:gd name="f241" fmla="val 1689"/>
                <a:gd name="f242" fmla="val 17940"/>
                <a:gd name="f243" fmla="val 1261"/>
                <a:gd name="f244" fmla="val 17317"/>
                <a:gd name="f245" fmla="val 17161"/>
                <a:gd name="f246" fmla="val 1240"/>
                <a:gd name="f247" fmla="val 17004"/>
                <a:gd name="f248" fmla="val 1231"/>
                <a:gd name="f249" fmla="val 16848"/>
                <a:gd name="f250" fmla="val 16421"/>
                <a:gd name="f251" fmla="val 15993"/>
                <a:gd name="f252" fmla="val 1303"/>
                <a:gd name="f253" fmla="val 15566"/>
                <a:gd name="f254" fmla="val 15060"/>
                <a:gd name="f255" fmla="val 1572"/>
                <a:gd name="f256" fmla="val 14593"/>
                <a:gd name="f257" fmla="val 1923"/>
                <a:gd name="f258" fmla="val 2312"/>
                <a:gd name="f259" fmla="val 13893"/>
                <a:gd name="f260" fmla="val 2701"/>
                <a:gd name="f261" fmla="val 13582"/>
                <a:gd name="f262" fmla="val 3518"/>
                <a:gd name="f263" fmla="val 13076"/>
                <a:gd name="f264" fmla="val 3907"/>
                <a:gd name="f265" fmla="val 12842"/>
                <a:gd name="f266" fmla="val 4296"/>
                <a:gd name="f267" fmla="val 12648"/>
                <a:gd name="f268" fmla="val 4647"/>
                <a:gd name="f269" fmla="val 12336"/>
                <a:gd name="f270" fmla="val 5191"/>
                <a:gd name="f271" fmla="val 12064"/>
                <a:gd name="f272" fmla="val 5775"/>
                <a:gd name="f273" fmla="val 11830"/>
                <a:gd name="f274" fmla="val 6359"/>
                <a:gd name="f275" fmla="val 11636"/>
                <a:gd name="f276" fmla="val 6787"/>
                <a:gd name="f277" fmla="val 7215"/>
                <a:gd name="f278" fmla="val 11441"/>
                <a:gd name="f279" fmla="val 7409"/>
                <a:gd name="f280" fmla="val 11402"/>
                <a:gd name="f281" fmla="val 7565"/>
                <a:gd name="f282" fmla="val 7098"/>
                <a:gd name="f283" fmla="val 6904"/>
                <a:gd name="f284" fmla="val 11169"/>
                <a:gd name="f285" fmla="val 10819"/>
                <a:gd name="f286" fmla="val 4374"/>
                <a:gd name="f287" fmla="val 3168"/>
                <a:gd name="f288" fmla="val 10118"/>
                <a:gd name="f289" fmla="val 2545"/>
                <a:gd name="f290" fmla="val 9846"/>
                <a:gd name="f291" fmla="val 9496"/>
                <a:gd name="f292" fmla="val 1378"/>
                <a:gd name="f293" fmla="val 9184"/>
                <a:gd name="f294" fmla="val 794"/>
                <a:gd name="f295" fmla="val 366"/>
                <a:gd name="f296" fmla="val 94"/>
                <a:gd name="f297" fmla="val 7884"/>
                <a:gd name="f298" fmla="val 29"/>
                <a:gd name="f299" fmla="val 7701"/>
                <a:gd name="f300" fmla="*/ f0 1 19847"/>
                <a:gd name="f301" fmla="*/ f1 1 19133"/>
                <a:gd name="f302" fmla="val f2"/>
                <a:gd name="f303" fmla="val f3"/>
                <a:gd name="f304" fmla="val f4"/>
                <a:gd name="f305" fmla="+- f304 0 f302"/>
                <a:gd name="f306" fmla="+- f303 0 f302"/>
                <a:gd name="f307" fmla="*/ f306 1 19847"/>
                <a:gd name="f308" fmla="*/ f305 1 19133"/>
                <a:gd name="f309" fmla="*/ f302 1 f307"/>
                <a:gd name="f310" fmla="*/ f303 1 f307"/>
                <a:gd name="f311" fmla="*/ f302 1 f308"/>
                <a:gd name="f312" fmla="*/ f304 1 f308"/>
                <a:gd name="f313" fmla="*/ f309 f300 1"/>
                <a:gd name="f314" fmla="*/ f310 f300 1"/>
                <a:gd name="f315" fmla="*/ f312 f301 1"/>
                <a:gd name="f316" fmla="*/ f311 f3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3" t="f316" r="f314" b="f315"/>
              <a:pathLst>
                <a:path w="19847" h="1913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6" y="f78"/>
                    <a:pt x="f76" y="f79"/>
                  </a:cubicBezTo>
                  <a:cubicBezTo>
                    <a:pt x="f80" y="f81"/>
                    <a:pt x="f70" y="f82"/>
                    <a:pt x="f83" y="f84"/>
                  </a:cubicBezTo>
                  <a:cubicBezTo>
                    <a:pt x="f85" y="f86"/>
                    <a:pt x="f56" y="f87"/>
                    <a:pt x="f88" y="f89"/>
                  </a:cubicBezTo>
                  <a:cubicBezTo>
                    <a:pt x="f90" y="f91"/>
                    <a:pt x="f92" y="f93"/>
                    <a:pt x="f94" y="f93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20" y="f100"/>
                    <a:pt x="f101" y="f82"/>
                    <a:pt x="f102" y="f103"/>
                  </a:cubicBezTo>
                  <a:lnTo>
                    <a:pt x="f102" y="f103"/>
                  </a:lnTo>
                  <a:cubicBezTo>
                    <a:pt x="f104" y="f105"/>
                    <a:pt x="f106" y="f107"/>
                    <a:pt x="f106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4"/>
                  </a:cubicBezTo>
                  <a:cubicBezTo>
                    <a:pt x="f126" y="f124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12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6" y="f81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1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77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180" y="f210"/>
                    <a:pt x="f211" y="f212"/>
                    <a:pt x="f211" y="f212"/>
                  </a:cubicBezTo>
                  <a:cubicBezTo>
                    <a:pt x="f213" y="f214"/>
                    <a:pt x="f176" y="f41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193" y="f231"/>
                    <a:pt x="f232" y="f233"/>
                  </a:cubicBezTo>
                  <a:cubicBezTo>
                    <a:pt x="f3" y="f234"/>
                    <a:pt x="f193" y="f235"/>
                    <a:pt x="f236" y="f237"/>
                  </a:cubicBezTo>
                  <a:cubicBezTo>
                    <a:pt x="f238" y="f239"/>
                    <a:pt x="f227" y="f240"/>
                    <a:pt x="f225" y="f241"/>
                  </a:cubicBezTo>
                  <a:cubicBezTo>
                    <a:pt x="f200" y="f21"/>
                    <a:pt x="f242" y="f243"/>
                    <a:pt x="f244" y="f243"/>
                  </a:cubicBezTo>
                  <a:cubicBezTo>
                    <a:pt x="f245" y="f246"/>
                    <a:pt x="f247" y="f248"/>
                    <a:pt x="f249" y="f248"/>
                  </a:cubicBezTo>
                  <a:cubicBezTo>
                    <a:pt x="f250" y="f248"/>
                    <a:pt x="f251" y="f252"/>
                    <a:pt x="f253" y="f21"/>
                  </a:cubicBezTo>
                  <a:cubicBezTo>
                    <a:pt x="f254" y="f255"/>
                    <a:pt x="f256" y="f257"/>
                    <a:pt x="f211" y="f258"/>
                  </a:cubicBezTo>
                  <a:cubicBezTo>
                    <a:pt x="f259" y="f260"/>
                    <a:pt x="f261" y="f27"/>
                    <a:pt x="f168" y="f262"/>
                  </a:cubicBez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156" y="f37"/>
                    <a:pt x="f156" y="f37"/>
                  </a:cubicBezTo>
                  <a:cubicBezTo>
                    <a:pt x="f154" y="f277"/>
                    <a:pt x="f278" y="f279"/>
                    <a:pt x="f280" y="f281"/>
                  </a:cubicBezTo>
                  <a:lnTo>
                    <a:pt x="f280" y="f220"/>
                  </a:lnTo>
                  <a:cubicBezTo>
                    <a:pt x="f280" y="f282"/>
                    <a:pt x="f150" y="f283"/>
                    <a:pt x="f150" y="f283"/>
                  </a:cubicBezTo>
                  <a:cubicBezTo>
                    <a:pt x="f284" y="f226"/>
                    <a:pt x="f285" y="f286"/>
                    <a:pt x="f140" y="f287"/>
                  </a:cubicBezTo>
                  <a:cubicBezTo>
                    <a:pt x="f288" y="f289"/>
                    <a:pt x="f290" y="f23"/>
                    <a:pt x="f291" y="f292"/>
                  </a:cubicBezTo>
                  <a:cubicBezTo>
                    <a:pt x="f293" y="f294"/>
                    <a:pt x="f119" y="f295"/>
                    <a:pt x="f102" y="f296"/>
                  </a:cubicBezTo>
                  <a:cubicBezTo>
                    <a:pt x="f297" y="f298"/>
                    <a:pt x="f299" y="f6"/>
                    <a:pt x="f5" y="f6"/>
                  </a:cubicBezTo>
                  <a:close/>
                </a:path>
              </a:pathLst>
            </a:custGeom>
            <a:solidFill>
              <a:srgbClr val="F3A14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368;p42">
              <a:extLst>
                <a:ext uri="{FF2B5EF4-FFF2-40B4-BE49-F238E27FC236}">
                  <a16:creationId xmlns:a16="http://schemas.microsoft.com/office/drawing/2014/main" id="{56C0F682-6DDE-4D56-98EB-70E9068423A6}"/>
                </a:ext>
              </a:extLst>
            </p:cNvPr>
            <p:cNvSpPr/>
            <p:nvPr/>
          </p:nvSpPr>
          <p:spPr>
            <a:xfrm>
              <a:off x="3889336" y="2908432"/>
              <a:ext cx="31583" cy="30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8"/>
                <a:gd name="f4" fmla="val 783"/>
                <a:gd name="f5" fmla="val 351"/>
                <a:gd name="f6" fmla="val 337"/>
                <a:gd name="f7" fmla="val 390"/>
                <a:gd name="f8" fmla="val 429"/>
                <a:gd name="f9" fmla="val 376"/>
                <a:gd name="f10" fmla="val 415"/>
                <a:gd name="f11" fmla="val 454"/>
                <a:gd name="f12" fmla="val 312"/>
                <a:gd name="f13" fmla="val 361"/>
                <a:gd name="f14" fmla="val 1"/>
                <a:gd name="f15" fmla="val 293"/>
                <a:gd name="f16" fmla="val 225"/>
                <a:gd name="f17" fmla="val 19"/>
                <a:gd name="f18" fmla="val 156"/>
                <a:gd name="f19" fmla="val 65"/>
                <a:gd name="f20" fmla="val 78"/>
                <a:gd name="f21" fmla="val 143"/>
                <a:gd name="f22" fmla="val 260"/>
                <a:gd name="f23" fmla="val 39"/>
                <a:gd name="f24" fmla="val 532"/>
                <a:gd name="f25" fmla="val 649"/>
                <a:gd name="f26" fmla="val 688"/>
                <a:gd name="f27" fmla="val 234"/>
                <a:gd name="f28" fmla="val 766"/>
                <a:gd name="f29" fmla="val 338"/>
                <a:gd name="f30" fmla="val 778"/>
                <a:gd name="f31" fmla="val 364"/>
                <a:gd name="f32" fmla="val 442"/>
                <a:gd name="f33" fmla="val 493"/>
                <a:gd name="f34" fmla="val 545"/>
                <a:gd name="f35" fmla="val 701"/>
                <a:gd name="f36" fmla="val 779"/>
                <a:gd name="f37" fmla="val 571"/>
                <a:gd name="f38" fmla="val 299"/>
                <a:gd name="f39" fmla="val 740"/>
                <a:gd name="f40" fmla="val 182"/>
                <a:gd name="f41" fmla="val 662"/>
                <a:gd name="f42" fmla="val 104"/>
                <a:gd name="f43" fmla="val 623"/>
                <a:gd name="f44" fmla="val 26"/>
                <a:gd name="f45" fmla="val 506"/>
                <a:gd name="f46" fmla="val 458"/>
                <a:gd name="f47" fmla="val 10"/>
                <a:gd name="f48" fmla="val 410"/>
                <a:gd name="f49" fmla="*/ f0 1 818"/>
                <a:gd name="f50" fmla="*/ f1 1 783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818"/>
                <a:gd name="f57" fmla="*/ f54 1 783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818" h="783">
                  <a:moveTo>
                    <a:pt x="f5" y="f6"/>
                  </a:moveTo>
                  <a:cubicBezTo>
                    <a:pt x="f7" y="f6"/>
                    <a:pt x="f7" y="f6"/>
                    <a:pt x="f8" y="f9"/>
                  </a:cubicBezTo>
                  <a:cubicBezTo>
                    <a:pt x="f8" y="f9"/>
                    <a:pt x="f8" y="f10"/>
                    <a:pt x="f8" y="f10"/>
                  </a:cubicBezTo>
                  <a:cubicBezTo>
                    <a:pt x="f8" y="f11"/>
                    <a:pt x="f7" y="f11"/>
                    <a:pt x="f7" y="f11"/>
                  </a:cubicBezTo>
                  <a:lnTo>
                    <a:pt x="f12" y="f11"/>
                  </a:lnTo>
                  <a:lnTo>
                    <a:pt x="f5" y="f10"/>
                  </a:lnTo>
                  <a:cubicBezTo>
                    <a:pt x="f5" y="f10"/>
                    <a:pt x="f5" y="f9"/>
                    <a:pt x="f5" y="f6"/>
                  </a:cubicBezTo>
                  <a:close/>
                  <a:moveTo>
                    <a:pt x="f13" y="f14"/>
                  </a:move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14" y="f22"/>
                    <a:pt x="f14" y="f9"/>
                  </a:cubicBezTo>
                  <a:cubicBezTo>
                    <a:pt x="f14" y="f11"/>
                    <a:pt x="f23" y="f24"/>
                    <a:pt x="f20" y="f25"/>
                  </a:cubicBezTo>
                  <a:cubicBezTo>
                    <a:pt x="f18" y="f26"/>
                    <a:pt x="f27" y="f28"/>
                    <a:pt x="f12" y="f28"/>
                  </a:cubicBezTo>
                  <a:cubicBezTo>
                    <a:pt x="f29" y="f30"/>
                    <a:pt x="f31" y="f4"/>
                    <a:pt x="f7" y="f4"/>
                  </a:cubicBezTo>
                  <a:cubicBezTo>
                    <a:pt x="f32" y="f4"/>
                    <a:pt x="f33" y="f28"/>
                    <a:pt x="f34" y="f28"/>
                  </a:cubicBezTo>
                  <a:cubicBezTo>
                    <a:pt x="f35" y="f26"/>
                    <a:pt x="f36" y="f37"/>
                    <a:pt x="f3" y="f11"/>
                  </a:cubicBezTo>
                  <a:cubicBezTo>
                    <a:pt x="f3" y="f9"/>
                    <a:pt x="f3" y="f6"/>
                    <a:pt x="f36" y="f38"/>
                  </a:cubicBezTo>
                  <a:lnTo>
                    <a:pt x="f39" y="f22"/>
                  </a:lnTo>
                  <a:cubicBezTo>
                    <a:pt x="f39" y="f40"/>
                    <a:pt x="f35" y="f21"/>
                    <a:pt x="f41" y="f42"/>
                  </a:cubicBezTo>
                  <a:cubicBezTo>
                    <a:pt x="f43" y="f19"/>
                    <a:pt x="f34" y="f44"/>
                    <a:pt x="f45" y="f44"/>
                  </a:cubicBezTo>
                  <a:cubicBezTo>
                    <a:pt x="f46" y="f47"/>
                    <a:pt x="f48" y="f14"/>
                    <a:pt x="f13" y="f14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369;p42">
              <a:extLst>
                <a:ext uri="{FF2B5EF4-FFF2-40B4-BE49-F238E27FC236}">
                  <a16:creationId xmlns:a16="http://schemas.microsoft.com/office/drawing/2014/main" id="{9FF1968A-2BEA-47CE-B2BE-BFEDAFB01009}"/>
                </a:ext>
              </a:extLst>
            </p:cNvPr>
            <p:cNvSpPr/>
            <p:nvPr/>
          </p:nvSpPr>
          <p:spPr>
            <a:xfrm>
              <a:off x="3821734" y="2976564"/>
              <a:ext cx="34591" cy="333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6"/>
                <a:gd name="f4" fmla="val 863"/>
                <a:gd name="f5" fmla="val 545"/>
                <a:gd name="f6" fmla="val 250"/>
                <a:gd name="f7" fmla="val 584"/>
                <a:gd name="f8" fmla="val 289"/>
                <a:gd name="f9" fmla="val 328"/>
                <a:gd name="f10" fmla="val 366"/>
                <a:gd name="f11" fmla="val 405"/>
                <a:gd name="f12" fmla="val 467"/>
                <a:gd name="f13" fmla="val 428"/>
                <a:gd name="f14" fmla="val 506"/>
                <a:gd name="f15" fmla="val 203"/>
                <a:gd name="f16" fmla="val 537"/>
                <a:gd name="f17" fmla="val 214"/>
                <a:gd name="f18" fmla="val 557"/>
                <a:gd name="f19" fmla="val 227"/>
                <a:gd name="f20" fmla="val 576"/>
                <a:gd name="f21" fmla="val 242"/>
                <a:gd name="f22" fmla="val 594"/>
                <a:gd name="f23" fmla="val 224"/>
                <a:gd name="f24" fmla="val 578"/>
                <a:gd name="f25" fmla="val 211"/>
                <a:gd name="f26" fmla="val 560"/>
                <a:gd name="f27" fmla="val 451"/>
                <a:gd name="f28" fmla="val 1"/>
                <a:gd name="f29" fmla="val 280"/>
                <a:gd name="f30" fmla="val 37"/>
                <a:gd name="f31" fmla="val 195"/>
                <a:gd name="f32" fmla="val 94"/>
                <a:gd name="f33" fmla="val 117"/>
                <a:gd name="f34" fmla="val 172"/>
                <a:gd name="f35" fmla="val 39"/>
                <a:gd name="f36" fmla="val 522"/>
                <a:gd name="f37" fmla="val 600"/>
                <a:gd name="f38" fmla="val 678"/>
                <a:gd name="f39" fmla="val 156"/>
                <a:gd name="f40" fmla="val 756"/>
                <a:gd name="f41" fmla="val 234"/>
                <a:gd name="f42" fmla="val 795"/>
                <a:gd name="f43" fmla="val 351"/>
                <a:gd name="f44" fmla="val 833"/>
                <a:gd name="f45" fmla="val 390"/>
                <a:gd name="f46" fmla="val 853"/>
                <a:gd name="f47" fmla="val 623"/>
                <a:gd name="f48" fmla="val 701"/>
                <a:gd name="f49" fmla="val 740"/>
                <a:gd name="f50" fmla="val 717"/>
                <a:gd name="f51" fmla="val 818"/>
                <a:gd name="f52" fmla="val 857"/>
                <a:gd name="f53" fmla="val 483"/>
                <a:gd name="f54" fmla="val 444"/>
                <a:gd name="f55" fmla="val 895"/>
                <a:gd name="f56" fmla="val 133"/>
                <a:gd name="f57" fmla="val 16"/>
                <a:gd name="f58" fmla="val 514"/>
                <a:gd name="f59" fmla="val 6"/>
                <a:gd name="f60" fmla="*/ f0 1 896"/>
                <a:gd name="f61" fmla="*/ f1 1 863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896"/>
                <a:gd name="f68" fmla="*/ f65 1 863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896" h="863">
                  <a:moveTo>
                    <a:pt x="f5" y="f6"/>
                  </a:moveTo>
                  <a:cubicBezTo>
                    <a:pt x="f7" y="f8"/>
                    <a:pt x="f7" y="f8"/>
                    <a:pt x="f7" y="f9"/>
                  </a:cubicBezTo>
                  <a:cubicBezTo>
                    <a:pt x="f7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0"/>
                    <a:pt x="f13" y="f9"/>
                    <a:pt x="f12" y="f9"/>
                  </a:cubicBezTo>
                  <a:cubicBezTo>
                    <a:pt x="f12" y="f8"/>
                    <a:pt x="f12" y="f8"/>
                    <a:pt x="f14" y="f6"/>
                  </a:cubicBezTo>
                  <a:close/>
                  <a:moveTo>
                    <a:pt x="f15" y="f16"/>
                  </a:moveTo>
                  <a:cubicBezTo>
                    <a:pt x="f17" y="f18"/>
                    <a:pt x="f19" y="f20"/>
                    <a:pt x="f21" y="f22"/>
                  </a:cubicBezTo>
                  <a:lnTo>
                    <a:pt x="f21" y="f22"/>
                  </a:lnTo>
                  <a:cubicBezTo>
                    <a:pt x="f23" y="f24"/>
                    <a:pt x="f25" y="f26"/>
                    <a:pt x="f15" y="f16"/>
                  </a:cubicBezTo>
                  <a:close/>
                  <a:moveTo>
                    <a:pt x="f27" y="f28"/>
                  </a:move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8"/>
                    <a:pt x="f35" y="f11"/>
                  </a:cubicBezTo>
                  <a:cubicBezTo>
                    <a:pt x="f2" y="f36"/>
                    <a:pt x="f35" y="f37"/>
                    <a:pt x="f33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13" y="f4"/>
                    <a:pt x="f12" y="f4"/>
                  </a:cubicBezTo>
                  <a:cubicBezTo>
                    <a:pt x="f14" y="f4"/>
                    <a:pt x="f5" y="f46"/>
                    <a:pt x="f7" y="f44"/>
                  </a:cubicBezTo>
                  <a:cubicBezTo>
                    <a:pt x="f47" y="f42"/>
                    <a:pt x="f48" y="f40"/>
                    <a:pt x="f49" y="f50"/>
                  </a:cubicBezTo>
                  <a:cubicBezTo>
                    <a:pt x="f51" y="f38"/>
                    <a:pt x="f52" y="f37"/>
                    <a:pt x="f52" y="f53"/>
                  </a:cubicBezTo>
                  <a:cubicBezTo>
                    <a:pt x="f52" y="f53"/>
                    <a:pt x="f52" y="f12"/>
                    <a:pt x="f52" y="f54"/>
                  </a:cubicBezTo>
                  <a:cubicBezTo>
                    <a:pt x="f55" y="f11"/>
                    <a:pt x="f55" y="f9"/>
                    <a:pt x="f52" y="f8"/>
                  </a:cubicBezTo>
                  <a:cubicBezTo>
                    <a:pt x="f51" y="f56"/>
                    <a:pt x="f48" y="f57"/>
                    <a:pt x="f5" y="f57"/>
                  </a:cubicBezTo>
                  <a:cubicBezTo>
                    <a:pt x="f58" y="f59"/>
                    <a:pt x="f53" y="f28"/>
                    <a:pt x="f27" y="f28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370;p42">
              <a:extLst>
                <a:ext uri="{FF2B5EF4-FFF2-40B4-BE49-F238E27FC236}">
                  <a16:creationId xmlns:a16="http://schemas.microsoft.com/office/drawing/2014/main" id="{ADE394B8-E7B3-4631-8B27-21CE0C83E4D8}"/>
                </a:ext>
              </a:extLst>
            </p:cNvPr>
            <p:cNvSpPr/>
            <p:nvPr/>
          </p:nvSpPr>
          <p:spPr>
            <a:xfrm>
              <a:off x="3799194" y="2872871"/>
              <a:ext cx="33082" cy="26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7"/>
                <a:gd name="f4" fmla="val 689"/>
                <a:gd name="f5" fmla="val 468"/>
                <a:gd name="f6" fmla="val 284"/>
                <a:gd name="f7" fmla="val 507"/>
                <a:gd name="f8" fmla="val 545"/>
                <a:gd name="f9" fmla="val 584"/>
                <a:gd name="f10" fmla="val 323"/>
                <a:gd name="f11" fmla="val 623"/>
                <a:gd name="f12" fmla="val 400"/>
                <a:gd name="f13" fmla="val 439"/>
                <a:gd name="f14" fmla="val 526"/>
                <a:gd name="f15" fmla="val 459"/>
                <a:gd name="f16" fmla="val 487"/>
                <a:gd name="f17" fmla="val 448"/>
                <a:gd name="f18" fmla="val 429"/>
                <a:gd name="f19" fmla="val 361"/>
                <a:gd name="f20" fmla="val 472"/>
                <a:gd name="f21" fmla="val 1"/>
                <a:gd name="f22" fmla="val 446"/>
                <a:gd name="f23" fmla="val 418"/>
                <a:gd name="f24" fmla="val 4"/>
                <a:gd name="f25" fmla="val 390"/>
                <a:gd name="f26" fmla="val 11"/>
                <a:gd name="f27" fmla="val 195"/>
                <a:gd name="f28" fmla="val 206"/>
                <a:gd name="f29" fmla="val 40"/>
                <a:gd name="f30" fmla="val 517"/>
                <a:gd name="f31" fmla="val 79"/>
                <a:gd name="f32" fmla="val 556"/>
                <a:gd name="f33" fmla="val 156"/>
                <a:gd name="f34" fmla="val 595"/>
                <a:gd name="f35" fmla="val 634"/>
                <a:gd name="f36" fmla="val 234"/>
                <a:gd name="f37" fmla="val 273"/>
                <a:gd name="f38" fmla="val 312"/>
                <a:gd name="f39" fmla="val 367"/>
                <a:gd name="f40" fmla="val 661"/>
                <a:gd name="f41" fmla="val 422"/>
                <a:gd name="f42" fmla="val 477"/>
                <a:gd name="f43" fmla="val 500"/>
                <a:gd name="f44" fmla="val 523"/>
                <a:gd name="f45" fmla="val 684"/>
                <a:gd name="f46" fmla="val 673"/>
                <a:gd name="f47" fmla="val 701"/>
                <a:gd name="f48" fmla="val 740"/>
                <a:gd name="f49" fmla="val 245"/>
                <a:gd name="f50" fmla="val 128"/>
                <a:gd name="f51" fmla="val 677"/>
                <a:gd name="f52" fmla="val 64"/>
                <a:gd name="f53" fmla="val 587"/>
                <a:gd name="f54" fmla="*/ f0 1 857"/>
                <a:gd name="f55" fmla="*/ f1 1 689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857"/>
                <a:gd name="f62" fmla="*/ f59 1 689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857" h="689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0"/>
                    <a:pt x="f9" y="f12"/>
                    <a:pt x="f8" y="f13"/>
                  </a:cubicBezTo>
                  <a:cubicBezTo>
                    <a:pt x="f14" y="f15"/>
                    <a:pt x="f7" y="f5"/>
                    <a:pt x="f16" y="f5"/>
                  </a:cubicBezTo>
                  <a:cubicBezTo>
                    <a:pt x="f5" y="f5"/>
                    <a:pt x="f17" y="f15"/>
                    <a:pt x="f18" y="f13"/>
                  </a:cubicBezTo>
                  <a:cubicBezTo>
                    <a:pt x="f18" y="f13"/>
                    <a:pt x="f18" y="f12"/>
                    <a:pt x="f18" y="f12"/>
                  </a:cubicBezTo>
                  <a:lnTo>
                    <a:pt x="f18" y="f19"/>
                  </a:lnTo>
                  <a:cubicBezTo>
                    <a:pt x="f18" y="f10"/>
                    <a:pt x="f5" y="f10"/>
                    <a:pt x="f5" y="f6"/>
                  </a:cubicBezTo>
                  <a:close/>
                  <a:moveTo>
                    <a:pt x="f20" y="f21"/>
                  </a:moveTo>
                  <a:cubicBezTo>
                    <a:pt x="f22" y="f21"/>
                    <a:pt x="f23" y="f24"/>
                    <a:pt x="f25" y="f26"/>
                  </a:cubicBezTo>
                  <a:cubicBezTo>
                    <a:pt x="f27" y="f26"/>
                    <a:pt x="f21" y="f28"/>
                    <a:pt x="f21" y="f13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7" y="f35"/>
                    <a:pt x="f36" y="f35"/>
                    <a:pt x="f37" y="f35"/>
                  </a:cubicBezTo>
                  <a:lnTo>
                    <a:pt x="f38" y="f35"/>
                  </a:lnTo>
                  <a:cubicBezTo>
                    <a:pt x="f39" y="f40"/>
                    <a:pt x="f41" y="f4"/>
                    <a:pt x="f42" y="f4"/>
                  </a:cubicBezTo>
                  <a:cubicBezTo>
                    <a:pt x="f43" y="f4"/>
                    <a:pt x="f44" y="f45"/>
                    <a:pt x="f8" y="f46"/>
                  </a:cubicBezTo>
                  <a:cubicBezTo>
                    <a:pt x="f11" y="f46"/>
                    <a:pt x="f47" y="f35"/>
                    <a:pt x="f48" y="f32"/>
                  </a:cubicBezTo>
                  <a:cubicBezTo>
                    <a:pt x="f3" y="f13"/>
                    <a:pt x="f3" y="f49"/>
                    <a:pt x="f48" y="f50"/>
                  </a:cubicBezTo>
                  <a:cubicBezTo>
                    <a:pt x="f51" y="f52"/>
                    <a:pt x="f53" y="f21"/>
                    <a:pt x="f20" y="f21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371;p42">
              <a:extLst>
                <a:ext uri="{FF2B5EF4-FFF2-40B4-BE49-F238E27FC236}">
                  <a16:creationId xmlns:a16="http://schemas.microsoft.com/office/drawing/2014/main" id="{E852BAD5-C79D-42EB-8D4C-DAA10C9EFD34}"/>
                </a:ext>
              </a:extLst>
            </p:cNvPr>
            <p:cNvSpPr/>
            <p:nvPr/>
          </p:nvSpPr>
          <p:spPr>
            <a:xfrm>
              <a:off x="3950912" y="2869698"/>
              <a:ext cx="30111" cy="277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0"/>
                <a:gd name="f4" fmla="val 716"/>
                <a:gd name="f5" fmla="val 487"/>
                <a:gd name="f6" fmla="val 298"/>
                <a:gd name="f7" fmla="val 497"/>
                <a:gd name="f8" fmla="val 507"/>
                <a:gd name="f9" fmla="val 307"/>
                <a:gd name="f10" fmla="val 327"/>
                <a:gd name="f11" fmla="val 546"/>
                <a:gd name="f12" fmla="val 366"/>
                <a:gd name="f13" fmla="val 405"/>
                <a:gd name="f14" fmla="val 468"/>
                <a:gd name="f15" fmla="val 443"/>
                <a:gd name="f16" fmla="val 429"/>
                <a:gd name="f17" fmla="val 351"/>
                <a:gd name="f18" fmla="val 312"/>
                <a:gd name="f19" fmla="val 390"/>
                <a:gd name="f20" fmla="val 400"/>
                <a:gd name="f21" fmla="val 414"/>
                <a:gd name="f22" fmla="val 448"/>
                <a:gd name="f23" fmla="val 478"/>
                <a:gd name="f24" fmla="val 413"/>
                <a:gd name="f25" fmla="val 328"/>
                <a:gd name="f26" fmla="val 242"/>
                <a:gd name="f27" fmla="val 36"/>
                <a:gd name="f28" fmla="val 157"/>
                <a:gd name="f29" fmla="val 93"/>
                <a:gd name="f30" fmla="val 79"/>
                <a:gd name="f31" fmla="val 132"/>
                <a:gd name="f32" fmla="val 1"/>
                <a:gd name="f33" fmla="val 249"/>
                <a:gd name="f34" fmla="val 40"/>
                <a:gd name="f35" fmla="val 482"/>
                <a:gd name="f36" fmla="val 521"/>
                <a:gd name="f37" fmla="val 118"/>
                <a:gd name="f38" fmla="val 599"/>
                <a:gd name="f39" fmla="val 234"/>
                <a:gd name="f40" fmla="val 677"/>
                <a:gd name="f41" fmla="val 585"/>
                <a:gd name="f42" fmla="val 624"/>
                <a:gd name="f43" fmla="val 663"/>
                <a:gd name="f44" fmla="val 638"/>
                <a:gd name="f45" fmla="val 740"/>
                <a:gd name="f46" fmla="val 560"/>
                <a:gd name="f47" fmla="val 779"/>
                <a:gd name="f48" fmla="val 171"/>
                <a:gd name="f49" fmla="val 54"/>
                <a:gd name="f50" fmla="val 15"/>
                <a:gd name="f51" fmla="val 476"/>
                <a:gd name="f52" fmla="val 5"/>
                <a:gd name="f53" fmla="val 444"/>
                <a:gd name="f54" fmla="*/ f0 1 780"/>
                <a:gd name="f55" fmla="*/ f1 1 716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780"/>
                <a:gd name="f62" fmla="*/ f59 1 716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780" h="71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11" y="f10"/>
                  </a:lnTo>
                  <a:cubicBezTo>
                    <a:pt x="f11" y="f12"/>
                    <a:pt x="f11" y="f12"/>
                    <a:pt x="f11" y="f12"/>
                  </a:cubicBezTo>
                  <a:cubicBezTo>
                    <a:pt x="f11" y="f12"/>
                    <a:pt x="f11" y="f13"/>
                    <a:pt x="f11" y="f13"/>
                  </a:cubicBezTo>
                  <a:cubicBezTo>
                    <a:pt x="f14" y="f15"/>
                    <a:pt x="f16" y="f15"/>
                    <a:pt x="f17" y="f15"/>
                  </a:cubicBezTo>
                  <a:cubicBezTo>
                    <a:pt x="f17" y="f15"/>
                    <a:pt x="f18" y="f13"/>
                    <a:pt x="f18" y="f13"/>
                  </a:cubicBezTo>
                  <a:cubicBezTo>
                    <a:pt x="f18" y="f12"/>
                    <a:pt x="f17" y="f10"/>
                    <a:pt x="f19" y="f10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16" y="f6"/>
                    <a:pt x="f22" y="f9"/>
                    <a:pt x="f14" y="f10"/>
                  </a:cubicBezTo>
                  <a:cubicBezTo>
                    <a:pt x="f14" y="f9"/>
                    <a:pt x="f23" y="f6"/>
                    <a:pt x="f5" y="f6"/>
                  </a:cubicBezTo>
                  <a:close/>
                  <a:moveTo>
                    <a:pt x="f24" y="f2"/>
                  </a:moveTo>
                  <a:cubicBezTo>
                    <a:pt x="f25" y="f2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12"/>
                  </a:cubicBezTo>
                  <a:cubicBezTo>
                    <a:pt x="f34" y="f15"/>
                    <a:pt x="f34" y="f35"/>
                    <a:pt x="f30" y="f36"/>
                  </a:cubicBezTo>
                  <a:lnTo>
                    <a:pt x="f37" y="f36"/>
                  </a:lnTo>
                  <a:cubicBezTo>
                    <a:pt x="f28" y="f38"/>
                    <a:pt x="f39" y="f40"/>
                    <a:pt x="f18" y="f4"/>
                  </a:cubicBezTo>
                  <a:lnTo>
                    <a:pt x="f11" y="f4"/>
                  </a:lnTo>
                  <a:cubicBezTo>
                    <a:pt x="f41" y="f40"/>
                    <a:pt x="f42" y="f40"/>
                    <a:pt x="f43" y="f44"/>
                  </a:cubicBezTo>
                  <a:cubicBezTo>
                    <a:pt x="f45" y="f46"/>
                    <a:pt x="f47" y="f15"/>
                    <a:pt x="f47" y="f10"/>
                  </a:cubicBezTo>
                  <a:cubicBezTo>
                    <a:pt x="f45" y="f48"/>
                    <a:pt x="f42" y="f49"/>
                    <a:pt x="f8" y="f50"/>
                  </a:cubicBezTo>
                  <a:cubicBezTo>
                    <a:pt x="f51" y="f52"/>
                    <a:pt x="f53" y="f2"/>
                    <a:pt x="f24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372;p42">
              <a:extLst>
                <a:ext uri="{FF2B5EF4-FFF2-40B4-BE49-F238E27FC236}">
                  <a16:creationId xmlns:a16="http://schemas.microsoft.com/office/drawing/2014/main" id="{26DC7BE9-B30A-415C-A1F1-DB9410C3A181}"/>
                </a:ext>
              </a:extLst>
            </p:cNvPr>
            <p:cNvSpPr/>
            <p:nvPr/>
          </p:nvSpPr>
          <p:spPr>
            <a:xfrm>
              <a:off x="3932916" y="2972074"/>
              <a:ext cx="28565" cy="2847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740"/>
                <a:gd name="f5" fmla="val 736"/>
                <a:gd name="f6" fmla="val 358"/>
                <a:gd name="f7" fmla="val 1"/>
                <a:gd name="f8" fmla="val 255"/>
                <a:gd name="f9" fmla="val 175"/>
                <a:gd name="f10" fmla="val 45"/>
                <a:gd name="f11" fmla="val 117"/>
                <a:gd name="f12" fmla="val 132"/>
                <a:gd name="f13" fmla="val 327"/>
                <a:gd name="f14" fmla="val 39"/>
                <a:gd name="f15" fmla="val 599"/>
                <a:gd name="f16" fmla="val 272"/>
                <a:gd name="f17" fmla="val 716"/>
                <a:gd name="f18" fmla="val 677"/>
                <a:gd name="f19" fmla="val 311"/>
                <a:gd name="f20" fmla="val 735"/>
                <a:gd name="f21" fmla="val 409"/>
                <a:gd name="f22" fmla="val 457"/>
                <a:gd name="f23" fmla="val 506"/>
                <a:gd name="f24" fmla="val 545"/>
                <a:gd name="f25" fmla="val 584"/>
                <a:gd name="f26" fmla="val 638"/>
                <a:gd name="f27" fmla="val 623"/>
                <a:gd name="f28" fmla="val 662"/>
                <a:gd name="f29" fmla="val 521"/>
                <a:gd name="f30" fmla="val 700"/>
                <a:gd name="f31" fmla="val 482"/>
                <a:gd name="f32" fmla="val 444"/>
                <a:gd name="f33" fmla="val 739"/>
                <a:gd name="f34" fmla="val 366"/>
                <a:gd name="f35" fmla="val 288"/>
                <a:gd name="f36" fmla="val 210"/>
                <a:gd name="f37" fmla="val 54"/>
                <a:gd name="f38" fmla="val 16"/>
                <a:gd name="f39" fmla="val 467"/>
                <a:gd name="f40" fmla="val 428"/>
                <a:gd name="f41" fmla="val 6"/>
                <a:gd name="f42" fmla="val 392"/>
                <a:gd name="f43" fmla="*/ f1 1 740"/>
                <a:gd name="f44" fmla="*/ f2 1 736"/>
                <a:gd name="f45" fmla="val f3"/>
                <a:gd name="f46" fmla="val f4"/>
                <a:gd name="f47" fmla="val f5"/>
                <a:gd name="f48" fmla="+- f47 0 f45"/>
                <a:gd name="f49" fmla="+- f46 0 f45"/>
                <a:gd name="f50" fmla="*/ f49 1 740"/>
                <a:gd name="f51" fmla="*/ f48 1 736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740" h="736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3" y="f13"/>
                    <a:pt x="f14" y="f15"/>
                    <a:pt x="f16" y="f17"/>
                  </a:cubicBezTo>
                  <a:lnTo>
                    <a:pt x="f16" y="f18"/>
                  </a:lnTo>
                  <a:cubicBezTo>
                    <a:pt x="f19" y="f17"/>
                    <a:pt x="f0" y="f20"/>
                    <a:pt x="f21" y="f20"/>
                  </a:cubicBezTo>
                  <a:cubicBezTo>
                    <a:pt x="f22" y="f20"/>
                    <a:pt x="f23" y="f17"/>
                    <a:pt x="f24" y="f18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30" y="f31"/>
                    <a:pt x="f30" y="f32"/>
                    <a:pt x="f33" y="f34"/>
                  </a:cubicBezTo>
                  <a:cubicBezTo>
                    <a:pt x="f33" y="f35"/>
                    <a:pt x="f33" y="f36"/>
                    <a:pt x="f28" y="f12"/>
                  </a:cubicBezTo>
                  <a:cubicBezTo>
                    <a:pt x="f27" y="f37"/>
                    <a:pt x="f24" y="f38"/>
                    <a:pt x="f39" y="f38"/>
                  </a:cubicBezTo>
                  <a:cubicBezTo>
                    <a:pt x="f40" y="f41"/>
                    <a:pt x="f42" y="f7"/>
                    <a:pt x="f6" y="f7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373;p42">
              <a:extLst>
                <a:ext uri="{FF2B5EF4-FFF2-40B4-BE49-F238E27FC236}">
                  <a16:creationId xmlns:a16="http://schemas.microsoft.com/office/drawing/2014/main" id="{40D9F270-20F3-443F-A7FA-FDCD913496F4}"/>
                </a:ext>
              </a:extLst>
            </p:cNvPr>
            <p:cNvSpPr/>
            <p:nvPr/>
          </p:nvSpPr>
          <p:spPr>
            <a:xfrm>
              <a:off x="3877330" y="2817586"/>
              <a:ext cx="28565" cy="27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"/>
                <a:gd name="f4" fmla="val 717"/>
                <a:gd name="f5" fmla="val 379"/>
                <a:gd name="f6" fmla="val 179"/>
                <a:gd name="f7" fmla="val 432"/>
                <a:gd name="f8" fmla="val 479"/>
                <a:gd name="f9" fmla="val 206"/>
                <a:gd name="f10" fmla="val 506"/>
                <a:gd name="f11" fmla="val 234"/>
                <a:gd name="f12" fmla="val 467"/>
                <a:gd name="f13" fmla="val 273"/>
                <a:gd name="f14" fmla="val 351"/>
                <a:gd name="f15" fmla="val 390"/>
                <a:gd name="f16" fmla="val 428"/>
                <a:gd name="f17" fmla="val 389"/>
                <a:gd name="f18" fmla="val 350"/>
                <a:gd name="f19" fmla="val 312"/>
                <a:gd name="f20" fmla="val 195"/>
                <a:gd name="f21" fmla="val 334"/>
                <a:gd name="f22" fmla="val 184"/>
                <a:gd name="f23" fmla="val 357"/>
                <a:gd name="f24" fmla="val 39"/>
                <a:gd name="f25" fmla="val 78"/>
                <a:gd name="f26" fmla="val 117"/>
                <a:gd name="f27" fmla="val 545"/>
                <a:gd name="f28" fmla="val 584"/>
                <a:gd name="f29" fmla="val 156"/>
                <a:gd name="f30" fmla="val 623"/>
                <a:gd name="f31" fmla="val 252"/>
                <a:gd name="f32" fmla="val 680"/>
                <a:gd name="f33" fmla="val 330"/>
                <a:gd name="f34" fmla="val 716"/>
                <a:gd name="f35" fmla="val 413"/>
                <a:gd name="f36" fmla="val 444"/>
                <a:gd name="f37" fmla="val 475"/>
                <a:gd name="f38" fmla="val 711"/>
                <a:gd name="f39" fmla="val 701"/>
                <a:gd name="f40" fmla="val 662"/>
                <a:gd name="f41" fmla="*/ f0 1 740"/>
                <a:gd name="f42" fmla="*/ f1 1 71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740"/>
                <a:gd name="f49" fmla="*/ f46 1 71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740" h="7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1"/>
                  </a:ln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6"/>
                    <a:pt x="f18" y="f16"/>
                  </a:cubicBezTo>
                  <a:cubicBezTo>
                    <a:pt x="f18" y="f15"/>
                    <a:pt x="f19" y="f15"/>
                    <a:pt x="f13" y="f15"/>
                  </a:cubicBezTo>
                  <a:cubicBezTo>
                    <a:pt x="f13" y="f14"/>
                    <a:pt x="f13" y="f19"/>
                    <a:pt x="f13" y="f19"/>
                  </a:cubicBezTo>
                  <a:cubicBezTo>
                    <a:pt x="f19" y="f13"/>
                    <a:pt x="f19" y="f11"/>
                    <a:pt x="f19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13" y="f2"/>
                  </a:moveTo>
                  <a:cubicBezTo>
                    <a:pt x="f13" y="f2"/>
                    <a:pt x="f11" y="f24"/>
                    <a:pt x="f20" y="f24"/>
                  </a:cubicBezTo>
                  <a:cubicBezTo>
                    <a:pt x="f25" y="f25"/>
                    <a:pt x="f2" y="f20"/>
                    <a:pt x="f2" y="f19"/>
                  </a:cubicBezTo>
                  <a:cubicBezTo>
                    <a:pt x="f2" y="f15"/>
                    <a:pt x="f24" y="f16"/>
                    <a:pt x="f25" y="f12"/>
                  </a:cubicBezTo>
                  <a:lnTo>
                    <a:pt x="f25" y="f10"/>
                  </a:lnTo>
                  <a:cubicBezTo>
                    <a:pt x="f25" y="f10"/>
                    <a:pt x="f26" y="f27"/>
                    <a:pt x="f26" y="f28"/>
                  </a:cubicBezTo>
                  <a:cubicBezTo>
                    <a:pt x="f29" y="f28"/>
                    <a:pt x="f29" y="f30"/>
                    <a:pt x="f20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10" y="f39"/>
                  </a:cubicBezTo>
                  <a:cubicBezTo>
                    <a:pt x="f27" y="f40"/>
                    <a:pt x="f30" y="f28"/>
                    <a:pt x="f40" y="f10"/>
                  </a:cubicBezTo>
                  <a:cubicBezTo>
                    <a:pt x="f40" y="f10"/>
                    <a:pt x="f39" y="f12"/>
                    <a:pt x="f39" y="f12"/>
                  </a:cubicBezTo>
                  <a:cubicBezTo>
                    <a:pt x="f3" y="f15"/>
                    <a:pt x="f3" y="f19"/>
                    <a:pt x="f39" y="f11"/>
                  </a:cubicBezTo>
                  <a:cubicBezTo>
                    <a:pt x="f40" y="f26"/>
                    <a:pt x="f30" y="f24"/>
                    <a:pt x="f10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374;p42">
            <a:extLst>
              <a:ext uri="{FF2B5EF4-FFF2-40B4-BE49-F238E27FC236}">
                <a16:creationId xmlns:a16="http://schemas.microsoft.com/office/drawing/2014/main" id="{1FC84297-172F-4495-89A9-905E27540510}"/>
              </a:ext>
            </a:extLst>
          </p:cNvPr>
          <p:cNvGrpSpPr/>
          <p:nvPr/>
        </p:nvGrpSpPr>
        <p:grpSpPr>
          <a:xfrm>
            <a:off x="3486726" y="3611761"/>
            <a:ext cx="766194" cy="740252"/>
            <a:chOff x="3486726" y="3611761"/>
            <a:chExt cx="766194" cy="740252"/>
          </a:xfrm>
        </p:grpSpPr>
        <p:sp>
          <p:nvSpPr>
            <p:cNvPr id="33" name="Google Shape;1375;p42">
              <a:extLst>
                <a:ext uri="{FF2B5EF4-FFF2-40B4-BE49-F238E27FC236}">
                  <a16:creationId xmlns:a16="http://schemas.microsoft.com/office/drawing/2014/main" id="{2D5E3051-F543-4B84-AE00-5333066725DF}"/>
                </a:ext>
              </a:extLst>
            </p:cNvPr>
            <p:cNvSpPr/>
            <p:nvPr/>
          </p:nvSpPr>
          <p:spPr>
            <a:xfrm>
              <a:off x="3486726" y="3611761"/>
              <a:ext cx="766194" cy="740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847"/>
                <a:gd name="f4" fmla="val 19133"/>
                <a:gd name="f5" fmla="val 7519"/>
                <a:gd name="f6" fmla="val 1"/>
                <a:gd name="f7" fmla="val 7371"/>
                <a:gd name="f8" fmla="val 7223"/>
                <a:gd name="f9" fmla="val 20"/>
                <a:gd name="f10" fmla="val 7083"/>
                <a:gd name="f11" fmla="val 55"/>
                <a:gd name="f12" fmla="val 6772"/>
                <a:gd name="f13" fmla="val 172"/>
                <a:gd name="f14" fmla="val 6460"/>
                <a:gd name="f15" fmla="val 327"/>
                <a:gd name="f16" fmla="val 6227"/>
                <a:gd name="f17" fmla="val 522"/>
                <a:gd name="f18" fmla="val 5760"/>
                <a:gd name="f19" fmla="val 911"/>
                <a:gd name="f20" fmla="val 5371"/>
                <a:gd name="f21" fmla="val 1417"/>
                <a:gd name="f22" fmla="val 5137"/>
                <a:gd name="f23" fmla="val 1962"/>
                <a:gd name="f24" fmla="val 4904"/>
                <a:gd name="f25" fmla="val 2506"/>
                <a:gd name="f26" fmla="val 4787"/>
                <a:gd name="f27" fmla="val 3090"/>
                <a:gd name="f28" fmla="val 4748"/>
                <a:gd name="f29" fmla="val 3635"/>
                <a:gd name="f30" fmla="val 4180"/>
                <a:gd name="f31" fmla="val 4724"/>
                <a:gd name="f32" fmla="val 4943"/>
                <a:gd name="f33" fmla="val 5230"/>
                <a:gd name="f34" fmla="val 5176"/>
                <a:gd name="f35" fmla="val 6164"/>
                <a:gd name="f36" fmla="val 5643"/>
                <a:gd name="f37" fmla="val 7020"/>
                <a:gd name="f38" fmla="val 6344"/>
                <a:gd name="f39" fmla="val 7682"/>
                <a:gd name="f40" fmla="val 7394"/>
                <a:gd name="f41" fmla="val 8810"/>
                <a:gd name="f42" fmla="val 6627"/>
                <a:gd name="f43" fmla="val 8595"/>
                <a:gd name="f44" fmla="val 5846"/>
                <a:gd name="f45" fmla="val 8482"/>
                <a:gd name="f46" fmla="val 5068"/>
                <a:gd name="f47" fmla="val 4582"/>
                <a:gd name="f48" fmla="val 4098"/>
                <a:gd name="f49" fmla="val 8526"/>
                <a:gd name="f50" fmla="val 3620"/>
                <a:gd name="f51" fmla="val 8616"/>
                <a:gd name="f52" fmla="val 2958"/>
                <a:gd name="f53" fmla="val 8733"/>
                <a:gd name="f54" fmla="val 2374"/>
                <a:gd name="f55" fmla="val 8966"/>
                <a:gd name="f56" fmla="val 1830"/>
                <a:gd name="f57" fmla="val 9316"/>
                <a:gd name="f58" fmla="val 1557"/>
                <a:gd name="f59" fmla="val 9511"/>
                <a:gd name="f60" fmla="val 1324"/>
                <a:gd name="f61" fmla="val 9705"/>
                <a:gd name="f62" fmla="val 1129"/>
                <a:gd name="f63" fmla="val 9978"/>
                <a:gd name="f64" fmla="val 935"/>
                <a:gd name="f65" fmla="val 10211"/>
                <a:gd name="f66" fmla="val 740"/>
                <a:gd name="f67" fmla="val 10445"/>
                <a:gd name="f68" fmla="val 545"/>
                <a:gd name="f69" fmla="val 10678"/>
                <a:gd name="f70" fmla="val 390"/>
                <a:gd name="f71" fmla="val 10951"/>
                <a:gd name="f72" fmla="val 234"/>
                <a:gd name="f73" fmla="val 11223"/>
                <a:gd name="f74" fmla="val 156"/>
                <a:gd name="f75" fmla="val 11534"/>
                <a:gd name="f76" fmla="val 40"/>
                <a:gd name="f77" fmla="val 11846"/>
                <a:gd name="f78" fmla="val 12157"/>
                <a:gd name="f79" fmla="val 12468"/>
                <a:gd name="f80" fmla="val 117"/>
                <a:gd name="f81" fmla="val 13052"/>
                <a:gd name="f82" fmla="val 13636"/>
                <a:gd name="f83" fmla="val 857"/>
                <a:gd name="f84" fmla="val 14064"/>
                <a:gd name="f85" fmla="val 1285"/>
                <a:gd name="f86" fmla="val 14414"/>
                <a:gd name="f87" fmla="val 14647"/>
                <a:gd name="f88" fmla="val 2413"/>
                <a:gd name="f89" fmla="val 14686"/>
                <a:gd name="f90" fmla="val 2540"/>
                <a:gd name="f91" fmla="val 14696"/>
                <a:gd name="f92" fmla="val 2669"/>
                <a:gd name="f93" fmla="val 14701"/>
                <a:gd name="f94" fmla="val 2799"/>
                <a:gd name="f95" fmla="val 3189"/>
                <a:gd name="f96" fmla="val 3590"/>
                <a:gd name="f97" fmla="val 14657"/>
                <a:gd name="f98" fmla="val 3970"/>
                <a:gd name="f99" fmla="val 14570"/>
                <a:gd name="f100" fmla="val 14180"/>
                <a:gd name="f101" fmla="val 6733"/>
                <a:gd name="f102" fmla="val 8056"/>
                <a:gd name="f103" fmla="val 12935"/>
                <a:gd name="f104" fmla="val 7783"/>
                <a:gd name="f105" fmla="val 14336"/>
                <a:gd name="f106" fmla="val 7628"/>
                <a:gd name="f107" fmla="val 15737"/>
                <a:gd name="f108" fmla="val 17177"/>
                <a:gd name="f109" fmla="val 7589"/>
                <a:gd name="f110" fmla="val 17722"/>
                <a:gd name="f111" fmla="val 7744"/>
                <a:gd name="f112" fmla="val 18227"/>
                <a:gd name="f113" fmla="val 8017"/>
                <a:gd name="f114" fmla="val 18694"/>
                <a:gd name="f115" fmla="val 8134"/>
                <a:gd name="f116" fmla="val 18928"/>
                <a:gd name="f117" fmla="val 8406"/>
                <a:gd name="f118" fmla="val 19084"/>
                <a:gd name="f119" fmla="val 8678"/>
                <a:gd name="f120" fmla="val 19122"/>
                <a:gd name="f121" fmla="val 8724"/>
                <a:gd name="f122" fmla="val 19129"/>
                <a:gd name="f123" fmla="val 8769"/>
                <a:gd name="f124" fmla="val 19132"/>
                <a:gd name="f125" fmla="val 8814"/>
                <a:gd name="f126" fmla="val 9039"/>
                <a:gd name="f127" fmla="val 9256"/>
                <a:gd name="f128" fmla="val 19051"/>
                <a:gd name="f129" fmla="val 9418"/>
                <a:gd name="f130" fmla="val 18889"/>
                <a:gd name="f131" fmla="val 9612"/>
                <a:gd name="f132" fmla="val 18733"/>
                <a:gd name="f133" fmla="val 9768"/>
                <a:gd name="f134" fmla="val 18578"/>
                <a:gd name="f135" fmla="val 9924"/>
                <a:gd name="f136" fmla="val 18422"/>
                <a:gd name="f137" fmla="val 10079"/>
                <a:gd name="f138" fmla="val 10196"/>
                <a:gd name="f139" fmla="val 18033"/>
                <a:gd name="f140" fmla="val 10352"/>
                <a:gd name="f141" fmla="val 17838"/>
                <a:gd name="f142" fmla="val 10585"/>
                <a:gd name="f143" fmla="val 17488"/>
                <a:gd name="f144" fmla="val 10780"/>
                <a:gd name="f145" fmla="val 17099"/>
                <a:gd name="f146" fmla="val 10935"/>
                <a:gd name="f147" fmla="val 16710"/>
                <a:gd name="f148" fmla="val 11208"/>
                <a:gd name="f149" fmla="val 15970"/>
                <a:gd name="f150" fmla="val 11363"/>
                <a:gd name="f151" fmla="val 15270"/>
                <a:gd name="f152" fmla="val 11480"/>
                <a:gd name="f153" fmla="val 14492"/>
                <a:gd name="f154" fmla="val 11519"/>
                <a:gd name="f155" fmla="val 14025"/>
                <a:gd name="f156" fmla="val 11558"/>
                <a:gd name="f157" fmla="val 13519"/>
                <a:gd name="f158" fmla="val 11675"/>
                <a:gd name="f159" fmla="val 13480"/>
                <a:gd name="f160" fmla="val 11869"/>
                <a:gd name="f161" fmla="val 13908"/>
                <a:gd name="f162" fmla="val 12103"/>
                <a:gd name="f163" fmla="val 14297"/>
                <a:gd name="f164" fmla="val 12414"/>
                <a:gd name="f165" fmla="val 14803"/>
                <a:gd name="f166" fmla="val 12803"/>
                <a:gd name="f167" fmla="val 15192"/>
                <a:gd name="f168" fmla="val 13309"/>
                <a:gd name="f169" fmla="val 15503"/>
                <a:gd name="f170" fmla="val 13815"/>
                <a:gd name="f171" fmla="val 15776"/>
                <a:gd name="f172" fmla="val 14321"/>
                <a:gd name="f173" fmla="val 16009"/>
                <a:gd name="f174" fmla="val 14866"/>
                <a:gd name="f175" fmla="val 16126"/>
                <a:gd name="f176" fmla="val 15410"/>
                <a:gd name="f177" fmla="val 16243"/>
                <a:gd name="f178" fmla="val 15955"/>
                <a:gd name="f179" fmla="val 16321"/>
                <a:gd name="f180" fmla="val 16500"/>
                <a:gd name="f181" fmla="val 16360"/>
                <a:gd name="f182" fmla="val 17045"/>
                <a:gd name="f183" fmla="val 17590"/>
                <a:gd name="f184" fmla="val 16282"/>
                <a:gd name="f185" fmla="val 18095"/>
                <a:gd name="f186" fmla="val 16048"/>
                <a:gd name="f187" fmla="val 18601"/>
                <a:gd name="f188" fmla="val 15854"/>
                <a:gd name="f189" fmla="val 18990"/>
                <a:gd name="f190" fmla="val 15465"/>
                <a:gd name="f191" fmla="val 19263"/>
                <a:gd name="f192" fmla="val 14998"/>
                <a:gd name="f193" fmla="val 19769"/>
                <a:gd name="f194" fmla="val 14142"/>
                <a:gd name="f195" fmla="val 19730"/>
                <a:gd name="f196" fmla="val 13013"/>
                <a:gd name="f197" fmla="val 19146"/>
                <a:gd name="f198" fmla="val 12196"/>
                <a:gd name="f199" fmla="val 18874"/>
                <a:gd name="f200" fmla="val 18524"/>
                <a:gd name="f201" fmla="val 11573"/>
                <a:gd name="f202" fmla="val 18173"/>
                <a:gd name="f203" fmla="val 11379"/>
                <a:gd name="f204" fmla="val 17823"/>
                <a:gd name="f205" fmla="val 11184"/>
                <a:gd name="f206" fmla="val 17473"/>
                <a:gd name="f207" fmla="val 11028"/>
                <a:gd name="f208" fmla="val 17123"/>
                <a:gd name="f209" fmla="val 10873"/>
                <a:gd name="f210" fmla="val 10600"/>
                <a:gd name="f211" fmla="val 14204"/>
                <a:gd name="f212" fmla="val 9550"/>
                <a:gd name="f213" fmla="val 14710"/>
                <a:gd name="f214" fmla="val 9355"/>
                <a:gd name="f215" fmla="val 15994"/>
                <a:gd name="f216" fmla="val 8499"/>
                <a:gd name="f217" fmla="val 16889"/>
                <a:gd name="f218" fmla="val 7993"/>
                <a:gd name="f219" fmla="val 17706"/>
                <a:gd name="f220" fmla="val 7332"/>
                <a:gd name="f221" fmla="val 18407"/>
                <a:gd name="f222" fmla="val 6553"/>
                <a:gd name="f223" fmla="val 18757"/>
                <a:gd name="f224" fmla="val 6125"/>
                <a:gd name="f225" fmla="val 19068"/>
                <a:gd name="f226" fmla="val 5619"/>
                <a:gd name="f227" fmla="val 19341"/>
                <a:gd name="f228" fmla="val 5114"/>
                <a:gd name="f229" fmla="val 19613"/>
                <a:gd name="f230" fmla="val 4569"/>
                <a:gd name="f231" fmla="val 3985"/>
                <a:gd name="f232" fmla="val 19808"/>
                <a:gd name="f233" fmla="val 3362"/>
                <a:gd name="f234" fmla="val 3051"/>
                <a:gd name="f235" fmla="val 2740"/>
                <a:gd name="f236" fmla="val 19691"/>
                <a:gd name="f237" fmla="val 2467"/>
                <a:gd name="f238" fmla="val 19535"/>
                <a:gd name="f239" fmla="val 2156"/>
                <a:gd name="f240" fmla="val 1884"/>
                <a:gd name="f241" fmla="val 1689"/>
                <a:gd name="f242" fmla="val 17940"/>
                <a:gd name="f243" fmla="val 1261"/>
                <a:gd name="f244" fmla="val 17317"/>
                <a:gd name="f245" fmla="val 17161"/>
                <a:gd name="f246" fmla="val 1240"/>
                <a:gd name="f247" fmla="val 17004"/>
                <a:gd name="f248" fmla="val 1231"/>
                <a:gd name="f249" fmla="val 16848"/>
                <a:gd name="f250" fmla="val 16421"/>
                <a:gd name="f251" fmla="val 15993"/>
                <a:gd name="f252" fmla="val 1303"/>
                <a:gd name="f253" fmla="val 15566"/>
                <a:gd name="f254" fmla="val 15060"/>
                <a:gd name="f255" fmla="val 1572"/>
                <a:gd name="f256" fmla="val 14593"/>
                <a:gd name="f257" fmla="val 1923"/>
                <a:gd name="f258" fmla="val 2312"/>
                <a:gd name="f259" fmla="val 13893"/>
                <a:gd name="f260" fmla="val 2701"/>
                <a:gd name="f261" fmla="val 13582"/>
                <a:gd name="f262" fmla="val 3518"/>
                <a:gd name="f263" fmla="val 13076"/>
                <a:gd name="f264" fmla="val 3907"/>
                <a:gd name="f265" fmla="val 12842"/>
                <a:gd name="f266" fmla="val 4296"/>
                <a:gd name="f267" fmla="val 12648"/>
                <a:gd name="f268" fmla="val 4647"/>
                <a:gd name="f269" fmla="val 12336"/>
                <a:gd name="f270" fmla="val 5191"/>
                <a:gd name="f271" fmla="val 12064"/>
                <a:gd name="f272" fmla="val 5775"/>
                <a:gd name="f273" fmla="val 11830"/>
                <a:gd name="f274" fmla="val 6359"/>
                <a:gd name="f275" fmla="val 11636"/>
                <a:gd name="f276" fmla="val 6787"/>
                <a:gd name="f277" fmla="val 7215"/>
                <a:gd name="f278" fmla="val 11441"/>
                <a:gd name="f279" fmla="val 7409"/>
                <a:gd name="f280" fmla="val 11402"/>
                <a:gd name="f281" fmla="val 7565"/>
                <a:gd name="f282" fmla="val 7098"/>
                <a:gd name="f283" fmla="val 6904"/>
                <a:gd name="f284" fmla="val 11169"/>
                <a:gd name="f285" fmla="val 10819"/>
                <a:gd name="f286" fmla="val 4374"/>
                <a:gd name="f287" fmla="val 3168"/>
                <a:gd name="f288" fmla="val 10118"/>
                <a:gd name="f289" fmla="val 2545"/>
                <a:gd name="f290" fmla="val 9846"/>
                <a:gd name="f291" fmla="val 9496"/>
                <a:gd name="f292" fmla="val 1378"/>
                <a:gd name="f293" fmla="val 9184"/>
                <a:gd name="f294" fmla="val 794"/>
                <a:gd name="f295" fmla="val 366"/>
                <a:gd name="f296" fmla="val 94"/>
                <a:gd name="f297" fmla="val 7884"/>
                <a:gd name="f298" fmla="val 29"/>
                <a:gd name="f299" fmla="val 7701"/>
                <a:gd name="f300" fmla="*/ f0 1 19847"/>
                <a:gd name="f301" fmla="*/ f1 1 19133"/>
                <a:gd name="f302" fmla="val f2"/>
                <a:gd name="f303" fmla="val f3"/>
                <a:gd name="f304" fmla="val f4"/>
                <a:gd name="f305" fmla="+- f304 0 f302"/>
                <a:gd name="f306" fmla="+- f303 0 f302"/>
                <a:gd name="f307" fmla="*/ f306 1 19847"/>
                <a:gd name="f308" fmla="*/ f305 1 19133"/>
                <a:gd name="f309" fmla="*/ f302 1 f307"/>
                <a:gd name="f310" fmla="*/ f303 1 f307"/>
                <a:gd name="f311" fmla="*/ f302 1 f308"/>
                <a:gd name="f312" fmla="*/ f304 1 f308"/>
                <a:gd name="f313" fmla="*/ f309 f300 1"/>
                <a:gd name="f314" fmla="*/ f310 f300 1"/>
                <a:gd name="f315" fmla="*/ f312 f301 1"/>
                <a:gd name="f316" fmla="*/ f311 f3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3" t="f316" r="f314" b="f315"/>
              <a:pathLst>
                <a:path w="19847" h="1913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6" y="f78"/>
                    <a:pt x="f76" y="f79"/>
                  </a:cubicBezTo>
                  <a:cubicBezTo>
                    <a:pt x="f80" y="f81"/>
                    <a:pt x="f70" y="f82"/>
                    <a:pt x="f83" y="f84"/>
                  </a:cubicBezTo>
                  <a:cubicBezTo>
                    <a:pt x="f85" y="f86"/>
                    <a:pt x="f56" y="f87"/>
                    <a:pt x="f88" y="f89"/>
                  </a:cubicBezTo>
                  <a:cubicBezTo>
                    <a:pt x="f90" y="f91"/>
                    <a:pt x="f92" y="f93"/>
                    <a:pt x="f94" y="f93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20" y="f100"/>
                    <a:pt x="f101" y="f82"/>
                    <a:pt x="f102" y="f103"/>
                  </a:cubicBezTo>
                  <a:lnTo>
                    <a:pt x="f102" y="f103"/>
                  </a:lnTo>
                  <a:cubicBezTo>
                    <a:pt x="f104" y="f105"/>
                    <a:pt x="f106" y="f107"/>
                    <a:pt x="f106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4"/>
                  </a:cubicBezTo>
                  <a:cubicBezTo>
                    <a:pt x="f126" y="f124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12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6" y="f81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1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77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180" y="f210"/>
                    <a:pt x="f211" y="f212"/>
                    <a:pt x="f211" y="f212"/>
                  </a:cubicBezTo>
                  <a:cubicBezTo>
                    <a:pt x="f213" y="f214"/>
                    <a:pt x="f176" y="f41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193" y="f231"/>
                    <a:pt x="f232" y="f233"/>
                  </a:cubicBezTo>
                  <a:cubicBezTo>
                    <a:pt x="f3" y="f234"/>
                    <a:pt x="f193" y="f235"/>
                    <a:pt x="f236" y="f237"/>
                  </a:cubicBezTo>
                  <a:cubicBezTo>
                    <a:pt x="f238" y="f239"/>
                    <a:pt x="f227" y="f240"/>
                    <a:pt x="f225" y="f241"/>
                  </a:cubicBezTo>
                  <a:cubicBezTo>
                    <a:pt x="f200" y="f21"/>
                    <a:pt x="f242" y="f243"/>
                    <a:pt x="f244" y="f243"/>
                  </a:cubicBezTo>
                  <a:cubicBezTo>
                    <a:pt x="f245" y="f246"/>
                    <a:pt x="f247" y="f248"/>
                    <a:pt x="f249" y="f248"/>
                  </a:cubicBezTo>
                  <a:cubicBezTo>
                    <a:pt x="f250" y="f248"/>
                    <a:pt x="f251" y="f252"/>
                    <a:pt x="f253" y="f21"/>
                  </a:cubicBezTo>
                  <a:cubicBezTo>
                    <a:pt x="f254" y="f255"/>
                    <a:pt x="f256" y="f257"/>
                    <a:pt x="f211" y="f258"/>
                  </a:cubicBezTo>
                  <a:cubicBezTo>
                    <a:pt x="f259" y="f260"/>
                    <a:pt x="f261" y="f27"/>
                    <a:pt x="f168" y="f262"/>
                  </a:cubicBez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156" y="f37"/>
                    <a:pt x="f156" y="f37"/>
                  </a:cubicBezTo>
                  <a:cubicBezTo>
                    <a:pt x="f154" y="f277"/>
                    <a:pt x="f278" y="f279"/>
                    <a:pt x="f280" y="f281"/>
                  </a:cubicBezTo>
                  <a:lnTo>
                    <a:pt x="f280" y="f220"/>
                  </a:lnTo>
                  <a:cubicBezTo>
                    <a:pt x="f280" y="f282"/>
                    <a:pt x="f150" y="f283"/>
                    <a:pt x="f150" y="f283"/>
                  </a:cubicBezTo>
                  <a:cubicBezTo>
                    <a:pt x="f284" y="f226"/>
                    <a:pt x="f285" y="f286"/>
                    <a:pt x="f140" y="f287"/>
                  </a:cubicBezTo>
                  <a:cubicBezTo>
                    <a:pt x="f288" y="f289"/>
                    <a:pt x="f290" y="f23"/>
                    <a:pt x="f291" y="f292"/>
                  </a:cubicBezTo>
                  <a:cubicBezTo>
                    <a:pt x="f293" y="f294"/>
                    <a:pt x="f119" y="f295"/>
                    <a:pt x="f102" y="f296"/>
                  </a:cubicBezTo>
                  <a:cubicBezTo>
                    <a:pt x="f297" y="f298"/>
                    <a:pt x="f299" y="f6"/>
                    <a:pt x="f5" y="f6"/>
                  </a:cubicBezTo>
                  <a:close/>
                </a:path>
              </a:pathLst>
            </a:custGeom>
            <a:solidFill>
              <a:srgbClr val="F3A14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376;p42">
              <a:extLst>
                <a:ext uri="{FF2B5EF4-FFF2-40B4-BE49-F238E27FC236}">
                  <a16:creationId xmlns:a16="http://schemas.microsoft.com/office/drawing/2014/main" id="{0E71E99C-3EE5-4E83-9CF2-6C80E1EDB8F3}"/>
                </a:ext>
              </a:extLst>
            </p:cNvPr>
            <p:cNvSpPr/>
            <p:nvPr/>
          </p:nvSpPr>
          <p:spPr>
            <a:xfrm>
              <a:off x="3889336" y="4007330"/>
              <a:ext cx="31583" cy="30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8"/>
                <a:gd name="f4" fmla="val 783"/>
                <a:gd name="f5" fmla="val 351"/>
                <a:gd name="f6" fmla="val 337"/>
                <a:gd name="f7" fmla="val 390"/>
                <a:gd name="f8" fmla="val 429"/>
                <a:gd name="f9" fmla="val 376"/>
                <a:gd name="f10" fmla="val 415"/>
                <a:gd name="f11" fmla="val 454"/>
                <a:gd name="f12" fmla="val 312"/>
                <a:gd name="f13" fmla="val 361"/>
                <a:gd name="f14" fmla="val 1"/>
                <a:gd name="f15" fmla="val 293"/>
                <a:gd name="f16" fmla="val 225"/>
                <a:gd name="f17" fmla="val 19"/>
                <a:gd name="f18" fmla="val 156"/>
                <a:gd name="f19" fmla="val 65"/>
                <a:gd name="f20" fmla="val 78"/>
                <a:gd name="f21" fmla="val 143"/>
                <a:gd name="f22" fmla="val 260"/>
                <a:gd name="f23" fmla="val 39"/>
                <a:gd name="f24" fmla="val 532"/>
                <a:gd name="f25" fmla="val 649"/>
                <a:gd name="f26" fmla="val 688"/>
                <a:gd name="f27" fmla="val 234"/>
                <a:gd name="f28" fmla="val 766"/>
                <a:gd name="f29" fmla="val 338"/>
                <a:gd name="f30" fmla="val 778"/>
                <a:gd name="f31" fmla="val 364"/>
                <a:gd name="f32" fmla="val 442"/>
                <a:gd name="f33" fmla="val 493"/>
                <a:gd name="f34" fmla="val 545"/>
                <a:gd name="f35" fmla="val 701"/>
                <a:gd name="f36" fmla="val 779"/>
                <a:gd name="f37" fmla="val 571"/>
                <a:gd name="f38" fmla="val 299"/>
                <a:gd name="f39" fmla="val 740"/>
                <a:gd name="f40" fmla="val 182"/>
                <a:gd name="f41" fmla="val 662"/>
                <a:gd name="f42" fmla="val 104"/>
                <a:gd name="f43" fmla="val 623"/>
                <a:gd name="f44" fmla="val 26"/>
                <a:gd name="f45" fmla="val 506"/>
                <a:gd name="f46" fmla="val 458"/>
                <a:gd name="f47" fmla="val 10"/>
                <a:gd name="f48" fmla="val 410"/>
                <a:gd name="f49" fmla="*/ f0 1 818"/>
                <a:gd name="f50" fmla="*/ f1 1 783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818"/>
                <a:gd name="f57" fmla="*/ f54 1 783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818" h="783">
                  <a:moveTo>
                    <a:pt x="f5" y="f6"/>
                  </a:moveTo>
                  <a:cubicBezTo>
                    <a:pt x="f7" y="f6"/>
                    <a:pt x="f7" y="f6"/>
                    <a:pt x="f8" y="f9"/>
                  </a:cubicBezTo>
                  <a:cubicBezTo>
                    <a:pt x="f8" y="f9"/>
                    <a:pt x="f8" y="f10"/>
                    <a:pt x="f8" y="f10"/>
                  </a:cubicBezTo>
                  <a:cubicBezTo>
                    <a:pt x="f8" y="f11"/>
                    <a:pt x="f7" y="f11"/>
                    <a:pt x="f7" y="f11"/>
                  </a:cubicBezTo>
                  <a:lnTo>
                    <a:pt x="f12" y="f11"/>
                  </a:lnTo>
                  <a:lnTo>
                    <a:pt x="f5" y="f10"/>
                  </a:lnTo>
                  <a:cubicBezTo>
                    <a:pt x="f5" y="f10"/>
                    <a:pt x="f5" y="f9"/>
                    <a:pt x="f5" y="f6"/>
                  </a:cubicBezTo>
                  <a:close/>
                  <a:moveTo>
                    <a:pt x="f13" y="f14"/>
                  </a:move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14" y="f22"/>
                    <a:pt x="f14" y="f9"/>
                  </a:cubicBezTo>
                  <a:cubicBezTo>
                    <a:pt x="f14" y="f11"/>
                    <a:pt x="f23" y="f24"/>
                    <a:pt x="f20" y="f25"/>
                  </a:cubicBezTo>
                  <a:cubicBezTo>
                    <a:pt x="f18" y="f26"/>
                    <a:pt x="f27" y="f28"/>
                    <a:pt x="f12" y="f28"/>
                  </a:cubicBezTo>
                  <a:cubicBezTo>
                    <a:pt x="f29" y="f30"/>
                    <a:pt x="f31" y="f4"/>
                    <a:pt x="f7" y="f4"/>
                  </a:cubicBezTo>
                  <a:cubicBezTo>
                    <a:pt x="f32" y="f4"/>
                    <a:pt x="f33" y="f28"/>
                    <a:pt x="f34" y="f28"/>
                  </a:cubicBezTo>
                  <a:cubicBezTo>
                    <a:pt x="f35" y="f26"/>
                    <a:pt x="f36" y="f37"/>
                    <a:pt x="f3" y="f11"/>
                  </a:cubicBezTo>
                  <a:cubicBezTo>
                    <a:pt x="f3" y="f9"/>
                    <a:pt x="f3" y="f6"/>
                    <a:pt x="f36" y="f38"/>
                  </a:cubicBezTo>
                  <a:lnTo>
                    <a:pt x="f39" y="f22"/>
                  </a:lnTo>
                  <a:cubicBezTo>
                    <a:pt x="f39" y="f40"/>
                    <a:pt x="f35" y="f21"/>
                    <a:pt x="f41" y="f42"/>
                  </a:cubicBezTo>
                  <a:cubicBezTo>
                    <a:pt x="f43" y="f19"/>
                    <a:pt x="f34" y="f44"/>
                    <a:pt x="f45" y="f44"/>
                  </a:cubicBezTo>
                  <a:cubicBezTo>
                    <a:pt x="f46" y="f47"/>
                    <a:pt x="f48" y="f14"/>
                    <a:pt x="f13" y="f14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377;p42">
              <a:extLst>
                <a:ext uri="{FF2B5EF4-FFF2-40B4-BE49-F238E27FC236}">
                  <a16:creationId xmlns:a16="http://schemas.microsoft.com/office/drawing/2014/main" id="{DE115B56-068C-4F7D-93AB-B8FEFDD16A13}"/>
                </a:ext>
              </a:extLst>
            </p:cNvPr>
            <p:cNvSpPr/>
            <p:nvPr/>
          </p:nvSpPr>
          <p:spPr>
            <a:xfrm>
              <a:off x="3821734" y="4075462"/>
              <a:ext cx="34591" cy="333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6"/>
                <a:gd name="f4" fmla="val 863"/>
                <a:gd name="f5" fmla="val 545"/>
                <a:gd name="f6" fmla="val 250"/>
                <a:gd name="f7" fmla="val 584"/>
                <a:gd name="f8" fmla="val 289"/>
                <a:gd name="f9" fmla="val 328"/>
                <a:gd name="f10" fmla="val 366"/>
                <a:gd name="f11" fmla="val 405"/>
                <a:gd name="f12" fmla="val 467"/>
                <a:gd name="f13" fmla="val 428"/>
                <a:gd name="f14" fmla="val 506"/>
                <a:gd name="f15" fmla="val 203"/>
                <a:gd name="f16" fmla="val 537"/>
                <a:gd name="f17" fmla="val 214"/>
                <a:gd name="f18" fmla="val 557"/>
                <a:gd name="f19" fmla="val 227"/>
                <a:gd name="f20" fmla="val 576"/>
                <a:gd name="f21" fmla="val 242"/>
                <a:gd name="f22" fmla="val 594"/>
                <a:gd name="f23" fmla="val 224"/>
                <a:gd name="f24" fmla="val 578"/>
                <a:gd name="f25" fmla="val 211"/>
                <a:gd name="f26" fmla="val 560"/>
                <a:gd name="f27" fmla="val 451"/>
                <a:gd name="f28" fmla="val 1"/>
                <a:gd name="f29" fmla="val 280"/>
                <a:gd name="f30" fmla="val 37"/>
                <a:gd name="f31" fmla="val 195"/>
                <a:gd name="f32" fmla="val 94"/>
                <a:gd name="f33" fmla="val 117"/>
                <a:gd name="f34" fmla="val 172"/>
                <a:gd name="f35" fmla="val 39"/>
                <a:gd name="f36" fmla="val 522"/>
                <a:gd name="f37" fmla="val 600"/>
                <a:gd name="f38" fmla="val 678"/>
                <a:gd name="f39" fmla="val 156"/>
                <a:gd name="f40" fmla="val 756"/>
                <a:gd name="f41" fmla="val 234"/>
                <a:gd name="f42" fmla="val 795"/>
                <a:gd name="f43" fmla="val 351"/>
                <a:gd name="f44" fmla="val 833"/>
                <a:gd name="f45" fmla="val 390"/>
                <a:gd name="f46" fmla="val 853"/>
                <a:gd name="f47" fmla="val 623"/>
                <a:gd name="f48" fmla="val 701"/>
                <a:gd name="f49" fmla="val 740"/>
                <a:gd name="f50" fmla="val 717"/>
                <a:gd name="f51" fmla="val 818"/>
                <a:gd name="f52" fmla="val 857"/>
                <a:gd name="f53" fmla="val 483"/>
                <a:gd name="f54" fmla="val 444"/>
                <a:gd name="f55" fmla="val 895"/>
                <a:gd name="f56" fmla="val 133"/>
                <a:gd name="f57" fmla="val 16"/>
                <a:gd name="f58" fmla="val 514"/>
                <a:gd name="f59" fmla="val 6"/>
                <a:gd name="f60" fmla="*/ f0 1 896"/>
                <a:gd name="f61" fmla="*/ f1 1 863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896"/>
                <a:gd name="f68" fmla="*/ f65 1 863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896" h="863">
                  <a:moveTo>
                    <a:pt x="f5" y="f6"/>
                  </a:moveTo>
                  <a:cubicBezTo>
                    <a:pt x="f7" y="f8"/>
                    <a:pt x="f7" y="f8"/>
                    <a:pt x="f7" y="f9"/>
                  </a:cubicBezTo>
                  <a:cubicBezTo>
                    <a:pt x="f7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0"/>
                    <a:pt x="f13" y="f9"/>
                    <a:pt x="f12" y="f9"/>
                  </a:cubicBezTo>
                  <a:cubicBezTo>
                    <a:pt x="f12" y="f8"/>
                    <a:pt x="f12" y="f8"/>
                    <a:pt x="f14" y="f6"/>
                  </a:cubicBezTo>
                  <a:close/>
                  <a:moveTo>
                    <a:pt x="f15" y="f16"/>
                  </a:moveTo>
                  <a:cubicBezTo>
                    <a:pt x="f17" y="f18"/>
                    <a:pt x="f19" y="f20"/>
                    <a:pt x="f21" y="f22"/>
                  </a:cubicBezTo>
                  <a:lnTo>
                    <a:pt x="f21" y="f22"/>
                  </a:lnTo>
                  <a:cubicBezTo>
                    <a:pt x="f23" y="f24"/>
                    <a:pt x="f25" y="f26"/>
                    <a:pt x="f15" y="f16"/>
                  </a:cubicBezTo>
                  <a:close/>
                  <a:moveTo>
                    <a:pt x="f27" y="f28"/>
                  </a:move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8"/>
                    <a:pt x="f35" y="f11"/>
                  </a:cubicBezTo>
                  <a:cubicBezTo>
                    <a:pt x="f2" y="f36"/>
                    <a:pt x="f35" y="f37"/>
                    <a:pt x="f33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13" y="f4"/>
                    <a:pt x="f12" y="f4"/>
                  </a:cubicBezTo>
                  <a:cubicBezTo>
                    <a:pt x="f14" y="f4"/>
                    <a:pt x="f5" y="f46"/>
                    <a:pt x="f7" y="f44"/>
                  </a:cubicBezTo>
                  <a:cubicBezTo>
                    <a:pt x="f47" y="f42"/>
                    <a:pt x="f48" y="f40"/>
                    <a:pt x="f49" y="f50"/>
                  </a:cubicBezTo>
                  <a:cubicBezTo>
                    <a:pt x="f51" y="f38"/>
                    <a:pt x="f52" y="f37"/>
                    <a:pt x="f52" y="f53"/>
                  </a:cubicBezTo>
                  <a:cubicBezTo>
                    <a:pt x="f52" y="f53"/>
                    <a:pt x="f52" y="f12"/>
                    <a:pt x="f52" y="f54"/>
                  </a:cubicBezTo>
                  <a:cubicBezTo>
                    <a:pt x="f55" y="f11"/>
                    <a:pt x="f55" y="f9"/>
                    <a:pt x="f52" y="f8"/>
                  </a:cubicBezTo>
                  <a:cubicBezTo>
                    <a:pt x="f51" y="f56"/>
                    <a:pt x="f48" y="f57"/>
                    <a:pt x="f5" y="f57"/>
                  </a:cubicBezTo>
                  <a:cubicBezTo>
                    <a:pt x="f58" y="f59"/>
                    <a:pt x="f53" y="f28"/>
                    <a:pt x="f27" y="f28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378;p42">
              <a:extLst>
                <a:ext uri="{FF2B5EF4-FFF2-40B4-BE49-F238E27FC236}">
                  <a16:creationId xmlns:a16="http://schemas.microsoft.com/office/drawing/2014/main" id="{B164D4DE-9187-4E3A-B606-AA23398E14EA}"/>
                </a:ext>
              </a:extLst>
            </p:cNvPr>
            <p:cNvSpPr/>
            <p:nvPr/>
          </p:nvSpPr>
          <p:spPr>
            <a:xfrm>
              <a:off x="3799194" y="3971769"/>
              <a:ext cx="33082" cy="26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7"/>
                <a:gd name="f4" fmla="val 689"/>
                <a:gd name="f5" fmla="val 468"/>
                <a:gd name="f6" fmla="val 284"/>
                <a:gd name="f7" fmla="val 507"/>
                <a:gd name="f8" fmla="val 545"/>
                <a:gd name="f9" fmla="val 584"/>
                <a:gd name="f10" fmla="val 323"/>
                <a:gd name="f11" fmla="val 623"/>
                <a:gd name="f12" fmla="val 400"/>
                <a:gd name="f13" fmla="val 439"/>
                <a:gd name="f14" fmla="val 526"/>
                <a:gd name="f15" fmla="val 459"/>
                <a:gd name="f16" fmla="val 487"/>
                <a:gd name="f17" fmla="val 448"/>
                <a:gd name="f18" fmla="val 429"/>
                <a:gd name="f19" fmla="val 361"/>
                <a:gd name="f20" fmla="val 472"/>
                <a:gd name="f21" fmla="val 1"/>
                <a:gd name="f22" fmla="val 446"/>
                <a:gd name="f23" fmla="val 418"/>
                <a:gd name="f24" fmla="val 4"/>
                <a:gd name="f25" fmla="val 390"/>
                <a:gd name="f26" fmla="val 11"/>
                <a:gd name="f27" fmla="val 195"/>
                <a:gd name="f28" fmla="val 206"/>
                <a:gd name="f29" fmla="val 40"/>
                <a:gd name="f30" fmla="val 517"/>
                <a:gd name="f31" fmla="val 79"/>
                <a:gd name="f32" fmla="val 556"/>
                <a:gd name="f33" fmla="val 156"/>
                <a:gd name="f34" fmla="val 595"/>
                <a:gd name="f35" fmla="val 634"/>
                <a:gd name="f36" fmla="val 234"/>
                <a:gd name="f37" fmla="val 273"/>
                <a:gd name="f38" fmla="val 312"/>
                <a:gd name="f39" fmla="val 367"/>
                <a:gd name="f40" fmla="val 661"/>
                <a:gd name="f41" fmla="val 422"/>
                <a:gd name="f42" fmla="val 477"/>
                <a:gd name="f43" fmla="val 500"/>
                <a:gd name="f44" fmla="val 523"/>
                <a:gd name="f45" fmla="val 684"/>
                <a:gd name="f46" fmla="val 673"/>
                <a:gd name="f47" fmla="val 701"/>
                <a:gd name="f48" fmla="val 740"/>
                <a:gd name="f49" fmla="val 245"/>
                <a:gd name="f50" fmla="val 128"/>
                <a:gd name="f51" fmla="val 677"/>
                <a:gd name="f52" fmla="val 64"/>
                <a:gd name="f53" fmla="val 587"/>
                <a:gd name="f54" fmla="*/ f0 1 857"/>
                <a:gd name="f55" fmla="*/ f1 1 689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857"/>
                <a:gd name="f62" fmla="*/ f59 1 689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857" h="689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0"/>
                    <a:pt x="f9" y="f12"/>
                    <a:pt x="f8" y="f13"/>
                  </a:cubicBezTo>
                  <a:cubicBezTo>
                    <a:pt x="f14" y="f15"/>
                    <a:pt x="f7" y="f5"/>
                    <a:pt x="f16" y="f5"/>
                  </a:cubicBezTo>
                  <a:cubicBezTo>
                    <a:pt x="f5" y="f5"/>
                    <a:pt x="f17" y="f15"/>
                    <a:pt x="f18" y="f13"/>
                  </a:cubicBezTo>
                  <a:cubicBezTo>
                    <a:pt x="f18" y="f13"/>
                    <a:pt x="f18" y="f12"/>
                    <a:pt x="f18" y="f12"/>
                  </a:cubicBezTo>
                  <a:lnTo>
                    <a:pt x="f18" y="f19"/>
                  </a:lnTo>
                  <a:cubicBezTo>
                    <a:pt x="f18" y="f10"/>
                    <a:pt x="f5" y="f10"/>
                    <a:pt x="f5" y="f6"/>
                  </a:cubicBezTo>
                  <a:close/>
                  <a:moveTo>
                    <a:pt x="f20" y="f21"/>
                  </a:moveTo>
                  <a:cubicBezTo>
                    <a:pt x="f22" y="f21"/>
                    <a:pt x="f23" y="f24"/>
                    <a:pt x="f25" y="f26"/>
                  </a:cubicBezTo>
                  <a:cubicBezTo>
                    <a:pt x="f27" y="f26"/>
                    <a:pt x="f21" y="f28"/>
                    <a:pt x="f21" y="f13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7" y="f35"/>
                    <a:pt x="f36" y="f35"/>
                    <a:pt x="f37" y="f35"/>
                  </a:cubicBezTo>
                  <a:lnTo>
                    <a:pt x="f38" y="f35"/>
                  </a:lnTo>
                  <a:cubicBezTo>
                    <a:pt x="f39" y="f40"/>
                    <a:pt x="f41" y="f4"/>
                    <a:pt x="f42" y="f4"/>
                  </a:cubicBezTo>
                  <a:cubicBezTo>
                    <a:pt x="f43" y="f4"/>
                    <a:pt x="f44" y="f45"/>
                    <a:pt x="f8" y="f46"/>
                  </a:cubicBezTo>
                  <a:cubicBezTo>
                    <a:pt x="f11" y="f46"/>
                    <a:pt x="f47" y="f35"/>
                    <a:pt x="f48" y="f32"/>
                  </a:cubicBezTo>
                  <a:cubicBezTo>
                    <a:pt x="f3" y="f13"/>
                    <a:pt x="f3" y="f49"/>
                    <a:pt x="f48" y="f50"/>
                  </a:cubicBezTo>
                  <a:cubicBezTo>
                    <a:pt x="f51" y="f52"/>
                    <a:pt x="f53" y="f21"/>
                    <a:pt x="f20" y="f21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379;p42">
              <a:extLst>
                <a:ext uri="{FF2B5EF4-FFF2-40B4-BE49-F238E27FC236}">
                  <a16:creationId xmlns:a16="http://schemas.microsoft.com/office/drawing/2014/main" id="{A3B5AC6F-6CB1-437F-93CE-4681994A3CE3}"/>
                </a:ext>
              </a:extLst>
            </p:cNvPr>
            <p:cNvSpPr/>
            <p:nvPr/>
          </p:nvSpPr>
          <p:spPr>
            <a:xfrm>
              <a:off x="3950912" y="3968596"/>
              <a:ext cx="30111" cy="277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0"/>
                <a:gd name="f4" fmla="val 716"/>
                <a:gd name="f5" fmla="val 487"/>
                <a:gd name="f6" fmla="val 298"/>
                <a:gd name="f7" fmla="val 497"/>
                <a:gd name="f8" fmla="val 507"/>
                <a:gd name="f9" fmla="val 307"/>
                <a:gd name="f10" fmla="val 327"/>
                <a:gd name="f11" fmla="val 546"/>
                <a:gd name="f12" fmla="val 366"/>
                <a:gd name="f13" fmla="val 405"/>
                <a:gd name="f14" fmla="val 468"/>
                <a:gd name="f15" fmla="val 443"/>
                <a:gd name="f16" fmla="val 429"/>
                <a:gd name="f17" fmla="val 351"/>
                <a:gd name="f18" fmla="val 312"/>
                <a:gd name="f19" fmla="val 390"/>
                <a:gd name="f20" fmla="val 400"/>
                <a:gd name="f21" fmla="val 414"/>
                <a:gd name="f22" fmla="val 448"/>
                <a:gd name="f23" fmla="val 478"/>
                <a:gd name="f24" fmla="val 413"/>
                <a:gd name="f25" fmla="val 328"/>
                <a:gd name="f26" fmla="val 242"/>
                <a:gd name="f27" fmla="val 36"/>
                <a:gd name="f28" fmla="val 157"/>
                <a:gd name="f29" fmla="val 93"/>
                <a:gd name="f30" fmla="val 79"/>
                <a:gd name="f31" fmla="val 132"/>
                <a:gd name="f32" fmla="val 1"/>
                <a:gd name="f33" fmla="val 249"/>
                <a:gd name="f34" fmla="val 40"/>
                <a:gd name="f35" fmla="val 482"/>
                <a:gd name="f36" fmla="val 521"/>
                <a:gd name="f37" fmla="val 118"/>
                <a:gd name="f38" fmla="val 599"/>
                <a:gd name="f39" fmla="val 234"/>
                <a:gd name="f40" fmla="val 677"/>
                <a:gd name="f41" fmla="val 585"/>
                <a:gd name="f42" fmla="val 624"/>
                <a:gd name="f43" fmla="val 663"/>
                <a:gd name="f44" fmla="val 638"/>
                <a:gd name="f45" fmla="val 740"/>
                <a:gd name="f46" fmla="val 560"/>
                <a:gd name="f47" fmla="val 779"/>
                <a:gd name="f48" fmla="val 171"/>
                <a:gd name="f49" fmla="val 54"/>
                <a:gd name="f50" fmla="val 15"/>
                <a:gd name="f51" fmla="val 476"/>
                <a:gd name="f52" fmla="val 5"/>
                <a:gd name="f53" fmla="val 444"/>
                <a:gd name="f54" fmla="*/ f0 1 780"/>
                <a:gd name="f55" fmla="*/ f1 1 716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780"/>
                <a:gd name="f62" fmla="*/ f59 1 716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780" h="71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11" y="f10"/>
                  </a:lnTo>
                  <a:cubicBezTo>
                    <a:pt x="f11" y="f12"/>
                    <a:pt x="f11" y="f12"/>
                    <a:pt x="f11" y="f12"/>
                  </a:cubicBezTo>
                  <a:cubicBezTo>
                    <a:pt x="f11" y="f12"/>
                    <a:pt x="f11" y="f13"/>
                    <a:pt x="f11" y="f13"/>
                  </a:cubicBezTo>
                  <a:cubicBezTo>
                    <a:pt x="f14" y="f15"/>
                    <a:pt x="f16" y="f15"/>
                    <a:pt x="f17" y="f15"/>
                  </a:cubicBezTo>
                  <a:cubicBezTo>
                    <a:pt x="f17" y="f15"/>
                    <a:pt x="f18" y="f13"/>
                    <a:pt x="f18" y="f13"/>
                  </a:cubicBezTo>
                  <a:cubicBezTo>
                    <a:pt x="f18" y="f12"/>
                    <a:pt x="f17" y="f10"/>
                    <a:pt x="f19" y="f10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16" y="f6"/>
                    <a:pt x="f22" y="f9"/>
                    <a:pt x="f14" y="f10"/>
                  </a:cubicBezTo>
                  <a:cubicBezTo>
                    <a:pt x="f14" y="f9"/>
                    <a:pt x="f23" y="f6"/>
                    <a:pt x="f5" y="f6"/>
                  </a:cubicBezTo>
                  <a:close/>
                  <a:moveTo>
                    <a:pt x="f24" y="f2"/>
                  </a:moveTo>
                  <a:cubicBezTo>
                    <a:pt x="f25" y="f2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12"/>
                  </a:cubicBezTo>
                  <a:cubicBezTo>
                    <a:pt x="f34" y="f15"/>
                    <a:pt x="f34" y="f35"/>
                    <a:pt x="f30" y="f36"/>
                  </a:cubicBezTo>
                  <a:lnTo>
                    <a:pt x="f37" y="f36"/>
                  </a:lnTo>
                  <a:cubicBezTo>
                    <a:pt x="f28" y="f38"/>
                    <a:pt x="f39" y="f40"/>
                    <a:pt x="f18" y="f4"/>
                  </a:cubicBezTo>
                  <a:lnTo>
                    <a:pt x="f11" y="f4"/>
                  </a:lnTo>
                  <a:cubicBezTo>
                    <a:pt x="f41" y="f40"/>
                    <a:pt x="f42" y="f40"/>
                    <a:pt x="f43" y="f44"/>
                  </a:cubicBezTo>
                  <a:cubicBezTo>
                    <a:pt x="f45" y="f46"/>
                    <a:pt x="f47" y="f15"/>
                    <a:pt x="f47" y="f10"/>
                  </a:cubicBezTo>
                  <a:cubicBezTo>
                    <a:pt x="f45" y="f48"/>
                    <a:pt x="f42" y="f49"/>
                    <a:pt x="f8" y="f50"/>
                  </a:cubicBezTo>
                  <a:cubicBezTo>
                    <a:pt x="f51" y="f52"/>
                    <a:pt x="f53" y="f2"/>
                    <a:pt x="f24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380;p42">
              <a:extLst>
                <a:ext uri="{FF2B5EF4-FFF2-40B4-BE49-F238E27FC236}">
                  <a16:creationId xmlns:a16="http://schemas.microsoft.com/office/drawing/2014/main" id="{4543E429-EC07-49FF-8CA8-35C5A4D917BB}"/>
                </a:ext>
              </a:extLst>
            </p:cNvPr>
            <p:cNvSpPr/>
            <p:nvPr/>
          </p:nvSpPr>
          <p:spPr>
            <a:xfrm>
              <a:off x="3932916" y="4070972"/>
              <a:ext cx="28565" cy="2847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740"/>
                <a:gd name="f5" fmla="val 736"/>
                <a:gd name="f6" fmla="val 358"/>
                <a:gd name="f7" fmla="val 1"/>
                <a:gd name="f8" fmla="val 255"/>
                <a:gd name="f9" fmla="val 175"/>
                <a:gd name="f10" fmla="val 45"/>
                <a:gd name="f11" fmla="val 117"/>
                <a:gd name="f12" fmla="val 132"/>
                <a:gd name="f13" fmla="val 327"/>
                <a:gd name="f14" fmla="val 39"/>
                <a:gd name="f15" fmla="val 599"/>
                <a:gd name="f16" fmla="val 272"/>
                <a:gd name="f17" fmla="val 716"/>
                <a:gd name="f18" fmla="val 677"/>
                <a:gd name="f19" fmla="val 311"/>
                <a:gd name="f20" fmla="val 735"/>
                <a:gd name="f21" fmla="val 409"/>
                <a:gd name="f22" fmla="val 457"/>
                <a:gd name="f23" fmla="val 506"/>
                <a:gd name="f24" fmla="val 545"/>
                <a:gd name="f25" fmla="val 584"/>
                <a:gd name="f26" fmla="val 638"/>
                <a:gd name="f27" fmla="val 623"/>
                <a:gd name="f28" fmla="val 662"/>
                <a:gd name="f29" fmla="val 521"/>
                <a:gd name="f30" fmla="val 700"/>
                <a:gd name="f31" fmla="val 482"/>
                <a:gd name="f32" fmla="val 444"/>
                <a:gd name="f33" fmla="val 739"/>
                <a:gd name="f34" fmla="val 366"/>
                <a:gd name="f35" fmla="val 288"/>
                <a:gd name="f36" fmla="val 210"/>
                <a:gd name="f37" fmla="val 54"/>
                <a:gd name="f38" fmla="val 16"/>
                <a:gd name="f39" fmla="val 467"/>
                <a:gd name="f40" fmla="val 428"/>
                <a:gd name="f41" fmla="val 6"/>
                <a:gd name="f42" fmla="val 392"/>
                <a:gd name="f43" fmla="*/ f1 1 740"/>
                <a:gd name="f44" fmla="*/ f2 1 736"/>
                <a:gd name="f45" fmla="val f3"/>
                <a:gd name="f46" fmla="val f4"/>
                <a:gd name="f47" fmla="val f5"/>
                <a:gd name="f48" fmla="+- f47 0 f45"/>
                <a:gd name="f49" fmla="+- f46 0 f45"/>
                <a:gd name="f50" fmla="*/ f49 1 740"/>
                <a:gd name="f51" fmla="*/ f48 1 736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740" h="736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3" y="f13"/>
                    <a:pt x="f14" y="f15"/>
                    <a:pt x="f16" y="f17"/>
                  </a:cubicBezTo>
                  <a:lnTo>
                    <a:pt x="f16" y="f18"/>
                  </a:lnTo>
                  <a:cubicBezTo>
                    <a:pt x="f19" y="f17"/>
                    <a:pt x="f0" y="f20"/>
                    <a:pt x="f21" y="f20"/>
                  </a:cubicBezTo>
                  <a:cubicBezTo>
                    <a:pt x="f22" y="f20"/>
                    <a:pt x="f23" y="f17"/>
                    <a:pt x="f24" y="f18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30" y="f31"/>
                    <a:pt x="f30" y="f32"/>
                    <a:pt x="f33" y="f34"/>
                  </a:cubicBezTo>
                  <a:cubicBezTo>
                    <a:pt x="f33" y="f35"/>
                    <a:pt x="f33" y="f36"/>
                    <a:pt x="f28" y="f12"/>
                  </a:cubicBezTo>
                  <a:cubicBezTo>
                    <a:pt x="f27" y="f37"/>
                    <a:pt x="f24" y="f38"/>
                    <a:pt x="f39" y="f38"/>
                  </a:cubicBezTo>
                  <a:cubicBezTo>
                    <a:pt x="f40" y="f41"/>
                    <a:pt x="f42" y="f7"/>
                    <a:pt x="f6" y="f7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381;p42">
              <a:extLst>
                <a:ext uri="{FF2B5EF4-FFF2-40B4-BE49-F238E27FC236}">
                  <a16:creationId xmlns:a16="http://schemas.microsoft.com/office/drawing/2014/main" id="{818F1639-828A-4C03-B10E-9ADF9A192D4A}"/>
                </a:ext>
              </a:extLst>
            </p:cNvPr>
            <p:cNvSpPr/>
            <p:nvPr/>
          </p:nvSpPr>
          <p:spPr>
            <a:xfrm>
              <a:off x="3877330" y="3916484"/>
              <a:ext cx="28565" cy="27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"/>
                <a:gd name="f4" fmla="val 717"/>
                <a:gd name="f5" fmla="val 379"/>
                <a:gd name="f6" fmla="val 179"/>
                <a:gd name="f7" fmla="val 432"/>
                <a:gd name="f8" fmla="val 479"/>
                <a:gd name="f9" fmla="val 206"/>
                <a:gd name="f10" fmla="val 506"/>
                <a:gd name="f11" fmla="val 234"/>
                <a:gd name="f12" fmla="val 467"/>
                <a:gd name="f13" fmla="val 273"/>
                <a:gd name="f14" fmla="val 351"/>
                <a:gd name="f15" fmla="val 390"/>
                <a:gd name="f16" fmla="val 428"/>
                <a:gd name="f17" fmla="val 389"/>
                <a:gd name="f18" fmla="val 350"/>
                <a:gd name="f19" fmla="val 312"/>
                <a:gd name="f20" fmla="val 195"/>
                <a:gd name="f21" fmla="val 334"/>
                <a:gd name="f22" fmla="val 184"/>
                <a:gd name="f23" fmla="val 357"/>
                <a:gd name="f24" fmla="val 39"/>
                <a:gd name="f25" fmla="val 78"/>
                <a:gd name="f26" fmla="val 117"/>
                <a:gd name="f27" fmla="val 545"/>
                <a:gd name="f28" fmla="val 584"/>
                <a:gd name="f29" fmla="val 156"/>
                <a:gd name="f30" fmla="val 623"/>
                <a:gd name="f31" fmla="val 252"/>
                <a:gd name="f32" fmla="val 680"/>
                <a:gd name="f33" fmla="val 330"/>
                <a:gd name="f34" fmla="val 716"/>
                <a:gd name="f35" fmla="val 413"/>
                <a:gd name="f36" fmla="val 444"/>
                <a:gd name="f37" fmla="val 475"/>
                <a:gd name="f38" fmla="val 711"/>
                <a:gd name="f39" fmla="val 701"/>
                <a:gd name="f40" fmla="val 662"/>
                <a:gd name="f41" fmla="*/ f0 1 740"/>
                <a:gd name="f42" fmla="*/ f1 1 71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740"/>
                <a:gd name="f49" fmla="*/ f46 1 71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740" h="7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1"/>
                  </a:ln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6"/>
                    <a:pt x="f18" y="f16"/>
                  </a:cubicBezTo>
                  <a:cubicBezTo>
                    <a:pt x="f18" y="f15"/>
                    <a:pt x="f19" y="f15"/>
                    <a:pt x="f13" y="f15"/>
                  </a:cubicBezTo>
                  <a:cubicBezTo>
                    <a:pt x="f13" y="f14"/>
                    <a:pt x="f13" y="f19"/>
                    <a:pt x="f13" y="f19"/>
                  </a:cubicBezTo>
                  <a:cubicBezTo>
                    <a:pt x="f19" y="f13"/>
                    <a:pt x="f19" y="f11"/>
                    <a:pt x="f19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13" y="f2"/>
                  </a:moveTo>
                  <a:cubicBezTo>
                    <a:pt x="f13" y="f2"/>
                    <a:pt x="f11" y="f24"/>
                    <a:pt x="f20" y="f24"/>
                  </a:cubicBezTo>
                  <a:cubicBezTo>
                    <a:pt x="f25" y="f25"/>
                    <a:pt x="f2" y="f20"/>
                    <a:pt x="f2" y="f19"/>
                  </a:cubicBezTo>
                  <a:cubicBezTo>
                    <a:pt x="f2" y="f15"/>
                    <a:pt x="f24" y="f16"/>
                    <a:pt x="f25" y="f12"/>
                  </a:cubicBezTo>
                  <a:lnTo>
                    <a:pt x="f25" y="f10"/>
                  </a:lnTo>
                  <a:cubicBezTo>
                    <a:pt x="f25" y="f10"/>
                    <a:pt x="f26" y="f27"/>
                    <a:pt x="f26" y="f28"/>
                  </a:cubicBezTo>
                  <a:cubicBezTo>
                    <a:pt x="f29" y="f28"/>
                    <a:pt x="f29" y="f30"/>
                    <a:pt x="f20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10" y="f39"/>
                  </a:cubicBezTo>
                  <a:cubicBezTo>
                    <a:pt x="f27" y="f40"/>
                    <a:pt x="f30" y="f28"/>
                    <a:pt x="f40" y="f10"/>
                  </a:cubicBezTo>
                  <a:cubicBezTo>
                    <a:pt x="f40" y="f10"/>
                    <a:pt x="f39" y="f12"/>
                    <a:pt x="f39" y="f12"/>
                  </a:cubicBezTo>
                  <a:cubicBezTo>
                    <a:pt x="f3" y="f15"/>
                    <a:pt x="f3" y="f19"/>
                    <a:pt x="f39" y="f11"/>
                  </a:cubicBezTo>
                  <a:cubicBezTo>
                    <a:pt x="f40" y="f26"/>
                    <a:pt x="f30" y="f24"/>
                    <a:pt x="f10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0" name="Google Shape;1382;p42">
            <a:extLst>
              <a:ext uri="{FF2B5EF4-FFF2-40B4-BE49-F238E27FC236}">
                <a16:creationId xmlns:a16="http://schemas.microsoft.com/office/drawing/2014/main" id="{3EBDBF0D-DABE-47C2-9FF8-9DDC02FCB2AA}"/>
              </a:ext>
            </a:extLst>
          </p:cNvPr>
          <p:cNvSpPr/>
          <p:nvPr/>
        </p:nvSpPr>
        <p:spPr>
          <a:xfrm>
            <a:off x="3507729" y="1452039"/>
            <a:ext cx="1017516" cy="561350"/>
          </a:xfrm>
          <a:custGeom>
            <a:avLst/>
            <a:gdLst>
              <a:gd name="f0" fmla="val w"/>
              <a:gd name="f1" fmla="val h"/>
              <a:gd name="f2" fmla="val 0"/>
              <a:gd name="f3" fmla="val 8767"/>
              <a:gd name="f4" fmla="val 4479"/>
              <a:gd name="f5" fmla="val 2123"/>
              <a:gd name="f6" fmla="val 1"/>
              <a:gd name="f7" fmla="val 952"/>
              <a:gd name="f8" fmla="val 950"/>
              <a:gd name="f9" fmla="val 2356"/>
              <a:gd name="f10" fmla="val 3527"/>
              <a:gd name="f11" fmla="val 4478"/>
              <a:gd name="f12" fmla="val 8766"/>
              <a:gd name="f13" fmla="val 7702"/>
              <a:gd name="f14" fmla="val 3181"/>
              <a:gd name="f15" fmla="val 7684"/>
              <a:gd name="f16" fmla="val 1319"/>
              <a:gd name="f17" fmla="val 8723"/>
              <a:gd name="f18" fmla="*/ f0 1 8767"/>
              <a:gd name="f19" fmla="*/ f1 1 4479"/>
              <a:gd name="f20" fmla="val f2"/>
              <a:gd name="f21" fmla="val f3"/>
              <a:gd name="f22" fmla="val f4"/>
              <a:gd name="f23" fmla="+- f22 0 f20"/>
              <a:gd name="f24" fmla="+- f21 0 f20"/>
              <a:gd name="f25" fmla="*/ f24 1 8767"/>
              <a:gd name="f26" fmla="*/ f23 1 4479"/>
              <a:gd name="f27" fmla="*/ f20 1 f25"/>
              <a:gd name="f28" fmla="*/ f21 1 f25"/>
              <a:gd name="f29" fmla="*/ f20 1 f26"/>
              <a:gd name="f30" fmla="*/ f22 1 f26"/>
              <a:gd name="f31" fmla="*/ f27 f18 1"/>
              <a:gd name="f32" fmla="*/ f28 f18 1"/>
              <a:gd name="f33" fmla="*/ f30 f19 1"/>
              <a:gd name="f34" fmla="*/ f2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8767" h="4479">
                <a:moveTo>
                  <a:pt x="f5" y="f6"/>
                </a:moveTo>
                <a:cubicBezTo>
                  <a:pt x="f7" y="f6"/>
                  <a:pt x="f6" y="f8"/>
                  <a:pt x="f6" y="f5"/>
                </a:cubicBezTo>
                <a:lnTo>
                  <a:pt x="f6" y="f9"/>
                </a:lnTo>
                <a:cubicBezTo>
                  <a:pt x="f6" y="f10"/>
                  <a:pt x="f7" y="f11"/>
                  <a:pt x="f5" y="f11"/>
                </a:cubicBezTo>
                <a:lnTo>
                  <a:pt x="f12" y="f11"/>
                </a:lnTo>
                <a:cubicBezTo>
                  <a:pt x="f13" y="f14"/>
                  <a:pt x="f15" y="f16"/>
                  <a:pt x="f17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282828"/>
                </a:solidFill>
                <a:uFillTx/>
                <a:latin typeface="Indie Flower"/>
                <a:ea typeface="Indie Flower"/>
                <a:cs typeface="Indie Flower"/>
              </a:rPr>
              <a:t>Step 1</a:t>
            </a:r>
          </a:p>
        </p:txBody>
      </p:sp>
      <p:sp>
        <p:nvSpPr>
          <p:cNvPr id="41" name="Google Shape;1383;p42">
            <a:extLst>
              <a:ext uri="{FF2B5EF4-FFF2-40B4-BE49-F238E27FC236}">
                <a16:creationId xmlns:a16="http://schemas.microsoft.com/office/drawing/2014/main" id="{B688B507-983F-4829-AC24-FDFE2009EF72}"/>
              </a:ext>
            </a:extLst>
          </p:cNvPr>
          <p:cNvSpPr/>
          <p:nvPr/>
        </p:nvSpPr>
        <p:spPr>
          <a:xfrm>
            <a:off x="2407624" y="2602309"/>
            <a:ext cx="1017516" cy="561350"/>
          </a:xfrm>
          <a:custGeom>
            <a:avLst/>
            <a:gdLst>
              <a:gd name="f0" fmla="val w"/>
              <a:gd name="f1" fmla="val h"/>
              <a:gd name="f2" fmla="val 0"/>
              <a:gd name="f3" fmla="val 8767"/>
              <a:gd name="f4" fmla="val 4479"/>
              <a:gd name="f5" fmla="val 2123"/>
              <a:gd name="f6" fmla="val 1"/>
              <a:gd name="f7" fmla="val 952"/>
              <a:gd name="f8" fmla="val 950"/>
              <a:gd name="f9" fmla="val 2356"/>
              <a:gd name="f10" fmla="val 3527"/>
              <a:gd name="f11" fmla="val 4478"/>
              <a:gd name="f12" fmla="val 8766"/>
              <a:gd name="f13" fmla="val 7702"/>
              <a:gd name="f14" fmla="val 3181"/>
              <a:gd name="f15" fmla="val 7684"/>
              <a:gd name="f16" fmla="val 1319"/>
              <a:gd name="f17" fmla="val 8723"/>
              <a:gd name="f18" fmla="*/ f0 1 8767"/>
              <a:gd name="f19" fmla="*/ f1 1 4479"/>
              <a:gd name="f20" fmla="val f2"/>
              <a:gd name="f21" fmla="val f3"/>
              <a:gd name="f22" fmla="val f4"/>
              <a:gd name="f23" fmla="+- f22 0 f20"/>
              <a:gd name="f24" fmla="+- f21 0 f20"/>
              <a:gd name="f25" fmla="*/ f24 1 8767"/>
              <a:gd name="f26" fmla="*/ f23 1 4479"/>
              <a:gd name="f27" fmla="*/ f20 1 f25"/>
              <a:gd name="f28" fmla="*/ f21 1 f25"/>
              <a:gd name="f29" fmla="*/ f20 1 f26"/>
              <a:gd name="f30" fmla="*/ f22 1 f26"/>
              <a:gd name="f31" fmla="*/ f27 f18 1"/>
              <a:gd name="f32" fmla="*/ f28 f18 1"/>
              <a:gd name="f33" fmla="*/ f30 f19 1"/>
              <a:gd name="f34" fmla="*/ f2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8767" h="4479">
                <a:moveTo>
                  <a:pt x="f5" y="f6"/>
                </a:moveTo>
                <a:cubicBezTo>
                  <a:pt x="f7" y="f6"/>
                  <a:pt x="f6" y="f8"/>
                  <a:pt x="f6" y="f5"/>
                </a:cubicBezTo>
                <a:lnTo>
                  <a:pt x="f6" y="f9"/>
                </a:lnTo>
                <a:cubicBezTo>
                  <a:pt x="f6" y="f10"/>
                  <a:pt x="f7" y="f11"/>
                  <a:pt x="f5" y="f11"/>
                </a:cubicBezTo>
                <a:lnTo>
                  <a:pt x="f12" y="f11"/>
                </a:lnTo>
                <a:cubicBezTo>
                  <a:pt x="f13" y="f14"/>
                  <a:pt x="f15" y="f16"/>
                  <a:pt x="f17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282828"/>
                </a:solidFill>
                <a:uFillTx/>
                <a:latin typeface="Indie Flower"/>
                <a:ea typeface="Indie Flower"/>
                <a:cs typeface="Indie Flower"/>
              </a:rPr>
              <a:t>Step 3</a:t>
            </a:r>
          </a:p>
        </p:txBody>
      </p:sp>
      <p:sp>
        <p:nvSpPr>
          <p:cNvPr id="42" name="Google Shape;1384;p42">
            <a:extLst>
              <a:ext uri="{FF2B5EF4-FFF2-40B4-BE49-F238E27FC236}">
                <a16:creationId xmlns:a16="http://schemas.microsoft.com/office/drawing/2014/main" id="{4EF3ECD9-16C6-44C1-98F0-9469BC5FFFED}"/>
              </a:ext>
            </a:extLst>
          </p:cNvPr>
          <p:cNvSpPr/>
          <p:nvPr/>
        </p:nvSpPr>
        <p:spPr>
          <a:xfrm flipH="1">
            <a:off x="5408895" y="2550938"/>
            <a:ext cx="1017516" cy="561350"/>
          </a:xfrm>
          <a:custGeom>
            <a:avLst/>
            <a:gdLst>
              <a:gd name="f0" fmla="val w"/>
              <a:gd name="f1" fmla="val h"/>
              <a:gd name="f2" fmla="val 0"/>
              <a:gd name="f3" fmla="val 8767"/>
              <a:gd name="f4" fmla="val 4479"/>
              <a:gd name="f5" fmla="val 2123"/>
              <a:gd name="f6" fmla="val 1"/>
              <a:gd name="f7" fmla="val 952"/>
              <a:gd name="f8" fmla="val 950"/>
              <a:gd name="f9" fmla="val 2356"/>
              <a:gd name="f10" fmla="val 3527"/>
              <a:gd name="f11" fmla="val 4478"/>
              <a:gd name="f12" fmla="val 8766"/>
              <a:gd name="f13" fmla="val 7702"/>
              <a:gd name="f14" fmla="val 3181"/>
              <a:gd name="f15" fmla="val 7684"/>
              <a:gd name="f16" fmla="val 1319"/>
              <a:gd name="f17" fmla="val 8723"/>
              <a:gd name="f18" fmla="*/ f0 1 8767"/>
              <a:gd name="f19" fmla="*/ f1 1 4479"/>
              <a:gd name="f20" fmla="val f2"/>
              <a:gd name="f21" fmla="val f3"/>
              <a:gd name="f22" fmla="val f4"/>
              <a:gd name="f23" fmla="+- f22 0 f20"/>
              <a:gd name="f24" fmla="+- f21 0 f20"/>
              <a:gd name="f25" fmla="*/ f24 1 8767"/>
              <a:gd name="f26" fmla="*/ f23 1 4479"/>
              <a:gd name="f27" fmla="*/ f20 1 f25"/>
              <a:gd name="f28" fmla="*/ f21 1 f25"/>
              <a:gd name="f29" fmla="*/ f20 1 f26"/>
              <a:gd name="f30" fmla="*/ f22 1 f26"/>
              <a:gd name="f31" fmla="*/ f27 f18 1"/>
              <a:gd name="f32" fmla="*/ f28 f18 1"/>
              <a:gd name="f33" fmla="*/ f30 f19 1"/>
              <a:gd name="f34" fmla="*/ f2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8767" h="4479">
                <a:moveTo>
                  <a:pt x="f5" y="f6"/>
                </a:moveTo>
                <a:cubicBezTo>
                  <a:pt x="f7" y="f6"/>
                  <a:pt x="f6" y="f8"/>
                  <a:pt x="f6" y="f5"/>
                </a:cubicBezTo>
                <a:lnTo>
                  <a:pt x="f6" y="f9"/>
                </a:lnTo>
                <a:cubicBezTo>
                  <a:pt x="f6" y="f10"/>
                  <a:pt x="f7" y="f11"/>
                  <a:pt x="f5" y="f11"/>
                </a:cubicBezTo>
                <a:lnTo>
                  <a:pt x="f12" y="f11"/>
                </a:lnTo>
                <a:cubicBezTo>
                  <a:pt x="f13" y="f14"/>
                  <a:pt x="f15" y="f16"/>
                  <a:pt x="f17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282828"/>
                </a:solidFill>
                <a:uFillTx/>
                <a:latin typeface="Indie Flower"/>
                <a:ea typeface="Indie Flower"/>
                <a:cs typeface="Indie Flower"/>
              </a:rPr>
              <a:t>Step 2</a:t>
            </a:r>
            <a:endParaRPr lang="en-US" sz="1400" b="0" i="0" u="none" strike="noStrike" kern="0" cap="none" spc="0" baseline="0">
              <a:solidFill>
                <a:srgbClr val="282828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Google Shape;1385;p42">
            <a:extLst>
              <a:ext uri="{FF2B5EF4-FFF2-40B4-BE49-F238E27FC236}">
                <a16:creationId xmlns:a16="http://schemas.microsoft.com/office/drawing/2014/main" id="{FF893F72-9016-4E70-88BE-E3499A1F3722}"/>
              </a:ext>
            </a:extLst>
          </p:cNvPr>
          <p:cNvSpPr/>
          <p:nvPr/>
        </p:nvSpPr>
        <p:spPr>
          <a:xfrm flipH="1">
            <a:off x="4312438" y="3701207"/>
            <a:ext cx="1017516" cy="561350"/>
          </a:xfrm>
          <a:custGeom>
            <a:avLst/>
            <a:gdLst>
              <a:gd name="f0" fmla="val w"/>
              <a:gd name="f1" fmla="val h"/>
              <a:gd name="f2" fmla="val 0"/>
              <a:gd name="f3" fmla="val 8767"/>
              <a:gd name="f4" fmla="val 4479"/>
              <a:gd name="f5" fmla="val 2123"/>
              <a:gd name="f6" fmla="val 1"/>
              <a:gd name="f7" fmla="val 952"/>
              <a:gd name="f8" fmla="val 950"/>
              <a:gd name="f9" fmla="val 2356"/>
              <a:gd name="f10" fmla="val 3527"/>
              <a:gd name="f11" fmla="val 4478"/>
              <a:gd name="f12" fmla="val 8766"/>
              <a:gd name="f13" fmla="val 7702"/>
              <a:gd name="f14" fmla="val 3181"/>
              <a:gd name="f15" fmla="val 7684"/>
              <a:gd name="f16" fmla="val 1319"/>
              <a:gd name="f17" fmla="val 8723"/>
              <a:gd name="f18" fmla="*/ f0 1 8767"/>
              <a:gd name="f19" fmla="*/ f1 1 4479"/>
              <a:gd name="f20" fmla="val f2"/>
              <a:gd name="f21" fmla="val f3"/>
              <a:gd name="f22" fmla="val f4"/>
              <a:gd name="f23" fmla="+- f22 0 f20"/>
              <a:gd name="f24" fmla="+- f21 0 f20"/>
              <a:gd name="f25" fmla="*/ f24 1 8767"/>
              <a:gd name="f26" fmla="*/ f23 1 4479"/>
              <a:gd name="f27" fmla="*/ f20 1 f25"/>
              <a:gd name="f28" fmla="*/ f21 1 f25"/>
              <a:gd name="f29" fmla="*/ f20 1 f26"/>
              <a:gd name="f30" fmla="*/ f22 1 f26"/>
              <a:gd name="f31" fmla="*/ f27 f18 1"/>
              <a:gd name="f32" fmla="*/ f28 f18 1"/>
              <a:gd name="f33" fmla="*/ f30 f19 1"/>
              <a:gd name="f34" fmla="*/ f2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8767" h="4479">
                <a:moveTo>
                  <a:pt x="f5" y="f6"/>
                </a:moveTo>
                <a:cubicBezTo>
                  <a:pt x="f7" y="f6"/>
                  <a:pt x="f6" y="f8"/>
                  <a:pt x="f6" y="f5"/>
                </a:cubicBezTo>
                <a:lnTo>
                  <a:pt x="f6" y="f9"/>
                </a:lnTo>
                <a:cubicBezTo>
                  <a:pt x="f6" y="f10"/>
                  <a:pt x="f7" y="f11"/>
                  <a:pt x="f5" y="f11"/>
                </a:cubicBezTo>
                <a:lnTo>
                  <a:pt x="f12" y="f11"/>
                </a:lnTo>
                <a:cubicBezTo>
                  <a:pt x="f13" y="f14"/>
                  <a:pt x="f15" y="f16"/>
                  <a:pt x="f17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282828"/>
                </a:solidFill>
                <a:uFillTx/>
                <a:latin typeface="Indie Flower"/>
                <a:ea typeface="Indie Flower"/>
                <a:cs typeface="Indie Flower"/>
              </a:rPr>
              <a:t>Step 4</a:t>
            </a:r>
            <a:endParaRPr lang="en-US" sz="1400" b="0" i="0" u="none" strike="noStrike" kern="0" cap="none" spc="0" baseline="0">
              <a:solidFill>
                <a:srgbClr val="282828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Google Shape;1386;p42">
            <a:extLst>
              <a:ext uri="{FF2B5EF4-FFF2-40B4-BE49-F238E27FC236}">
                <a16:creationId xmlns:a16="http://schemas.microsoft.com/office/drawing/2014/main" id="{57C1DF9B-4528-4754-9798-9621787940A2}"/>
              </a:ext>
            </a:extLst>
          </p:cNvPr>
          <p:cNvSpPr txBox="1"/>
          <p:nvPr/>
        </p:nvSpPr>
        <p:spPr>
          <a:xfrm>
            <a:off x="5406152" y="3640034"/>
            <a:ext cx="1928103" cy="683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282828"/>
                </a:solidFill>
                <a:uFillTx/>
                <a:latin typeface="Maven Pro"/>
                <a:ea typeface="Maven Pro"/>
                <a:cs typeface="Maven Pro"/>
              </a:rPr>
              <a:t>Venus has a beautiful name</a:t>
            </a:r>
          </a:p>
        </p:txBody>
      </p:sp>
      <p:sp>
        <p:nvSpPr>
          <p:cNvPr id="45" name="Google Shape;1387;p42">
            <a:extLst>
              <a:ext uri="{FF2B5EF4-FFF2-40B4-BE49-F238E27FC236}">
                <a16:creationId xmlns:a16="http://schemas.microsoft.com/office/drawing/2014/main" id="{F61778C7-E6B4-4634-913D-28AACB44A2FD}"/>
              </a:ext>
            </a:extLst>
          </p:cNvPr>
          <p:cNvSpPr txBox="1"/>
          <p:nvPr/>
        </p:nvSpPr>
        <p:spPr>
          <a:xfrm>
            <a:off x="403479" y="2541135"/>
            <a:ext cx="1928103" cy="683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282828"/>
                </a:solidFill>
                <a:uFillTx/>
                <a:latin typeface="Maven Pro"/>
                <a:ea typeface="Maven Pro"/>
                <a:cs typeface="Maven Pro"/>
              </a:rPr>
              <a:t>Despite being red, Mars is cold</a:t>
            </a:r>
          </a:p>
        </p:txBody>
      </p:sp>
      <p:sp>
        <p:nvSpPr>
          <p:cNvPr id="46" name="Google Shape;1388;p42">
            <a:extLst>
              <a:ext uri="{FF2B5EF4-FFF2-40B4-BE49-F238E27FC236}">
                <a16:creationId xmlns:a16="http://schemas.microsoft.com/office/drawing/2014/main" id="{D58DA766-9648-49EA-ACB2-01E5979997DD}"/>
              </a:ext>
            </a:extLst>
          </p:cNvPr>
          <p:cNvSpPr txBox="1"/>
          <p:nvPr/>
        </p:nvSpPr>
        <p:spPr>
          <a:xfrm>
            <a:off x="6502627" y="2489764"/>
            <a:ext cx="1928103" cy="683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282828"/>
                </a:solidFill>
                <a:uFillTx/>
                <a:latin typeface="Maven Pro"/>
                <a:ea typeface="Maven Pro"/>
                <a:cs typeface="Maven Pro"/>
              </a:rPr>
              <a:t>Jupiter is the biggest planet</a:t>
            </a:r>
          </a:p>
        </p:txBody>
      </p:sp>
      <p:sp>
        <p:nvSpPr>
          <p:cNvPr id="47" name="Google Shape;1389;p42">
            <a:extLst>
              <a:ext uri="{FF2B5EF4-FFF2-40B4-BE49-F238E27FC236}">
                <a16:creationId xmlns:a16="http://schemas.microsoft.com/office/drawing/2014/main" id="{3350552D-A170-4DF2-A419-E2F37D5A5696}"/>
              </a:ext>
            </a:extLst>
          </p:cNvPr>
          <p:cNvSpPr txBox="1"/>
          <p:nvPr/>
        </p:nvSpPr>
        <p:spPr>
          <a:xfrm>
            <a:off x="1496122" y="1390866"/>
            <a:ext cx="1928103" cy="683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282828"/>
                </a:solidFill>
                <a:uFillTx/>
                <a:latin typeface="Maven Pro"/>
                <a:ea typeface="Maven Pro"/>
                <a:cs typeface="Maven Pro"/>
              </a:rPr>
              <a:t>Mercury is the closest to the Sun</a:t>
            </a: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6408D2A6-795A-4916-94F0-0D3D559CFA9B}"/>
              </a:ext>
            </a:extLst>
          </p:cNvPr>
          <p:cNvSpPr/>
          <p:nvPr/>
        </p:nvSpPr>
        <p:spPr>
          <a:xfrm flipH="1">
            <a:off x="6873416" y="-8449"/>
            <a:ext cx="4880399" cy="6881774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321"/>
              <a:gd name="f8" fmla="val 1864"/>
              <a:gd name="f9" fmla="val 989"/>
              <a:gd name="f10" fmla="val 70"/>
              <a:gd name="f11" fmla="val 1014"/>
              <a:gd name="f12" fmla="val 79"/>
              <a:gd name="f13" fmla="val 1038"/>
              <a:gd name="f14" fmla="val 88"/>
              <a:gd name="f15" fmla="val 1063"/>
              <a:gd name="f16" fmla="val 98"/>
              <a:gd name="f17" fmla="val 1066"/>
              <a:gd name="f18" fmla="val 99"/>
              <a:gd name="f19" fmla="val 1069"/>
              <a:gd name="f20" fmla="val 103"/>
              <a:gd name="f21" fmla="val 1071"/>
              <a:gd name="f22" fmla="val 1089"/>
              <a:gd name="f23" fmla="val 97"/>
              <a:gd name="f24" fmla="val 1109"/>
              <a:gd name="f25" fmla="val 93"/>
              <a:gd name="f26" fmla="val 1124"/>
              <a:gd name="f27" fmla="val 82"/>
              <a:gd name="f28" fmla="val 1136"/>
              <a:gd name="f29" fmla="val 73"/>
              <a:gd name="f30" fmla="val 1132"/>
              <a:gd name="f31" fmla="val 46"/>
              <a:gd name="f32" fmla="val 1118"/>
              <a:gd name="f33" fmla="val 32"/>
              <a:gd name="f34" fmla="val 1106"/>
              <a:gd name="f35" fmla="val 21"/>
              <a:gd name="f36" fmla="val 1114"/>
              <a:gd name="f37" fmla="val 16"/>
              <a:gd name="f38" fmla="val 1121"/>
              <a:gd name="f39" fmla="val 11"/>
              <a:gd name="f40" fmla="val 1138"/>
              <a:gd name="f41" fmla="val 1167"/>
              <a:gd name="f42" fmla="val 15"/>
              <a:gd name="f43" fmla="val 1171"/>
              <a:gd name="f44" fmla="val 34"/>
              <a:gd name="f45" fmla="val 1174"/>
              <a:gd name="f46" fmla="val 53"/>
              <a:gd name="f47" fmla="val 1175"/>
              <a:gd name="f48" fmla="val 74"/>
              <a:gd name="f49" fmla="val 1183"/>
              <a:gd name="f50" fmla="val 92"/>
              <a:gd name="f51" fmla="val 1188"/>
              <a:gd name="f52" fmla="val 104"/>
              <a:gd name="f53" fmla="val 1201"/>
              <a:gd name="f54" fmla="val 115"/>
              <a:gd name="f55" fmla="val 1213"/>
              <a:gd name="f56" fmla="val 122"/>
              <a:gd name="f57" fmla="val 1234"/>
              <a:gd name="f58" fmla="val 134"/>
              <a:gd name="f59" fmla="val 1235"/>
              <a:gd name="f60" fmla="val 156"/>
              <a:gd name="f61" fmla="val 1245"/>
              <a:gd name="f62" fmla="val 174"/>
              <a:gd name="f63" fmla="val 1261"/>
              <a:gd name="f64" fmla="val 202"/>
              <a:gd name="f65" fmla="val 1269"/>
              <a:gd name="f66" fmla="val 240"/>
              <a:gd name="f67" fmla="val 1292"/>
              <a:gd name="f68" fmla="val 258"/>
              <a:gd name="f69" fmla="val 281"/>
              <a:gd name="f70" fmla="val 1312"/>
              <a:gd name="f71" fmla="val 304"/>
              <a:gd name="f72" fmla="val 1314"/>
              <a:gd name="f73" fmla="val 327"/>
              <a:gd name="f74" fmla="val 1303"/>
              <a:gd name="f75" fmla="val 326"/>
              <a:gd name="f76" fmla="val 1284"/>
              <a:gd name="f77" fmla="val 324"/>
              <a:gd name="f78" fmla="val 1271"/>
              <a:gd name="f79" fmla="val 318"/>
              <a:gd name="f80" fmla="val 1259"/>
              <a:gd name="f81" fmla="val 308"/>
              <a:gd name="f82" fmla="val 1246"/>
              <a:gd name="f83" fmla="val 301"/>
              <a:gd name="f84" fmla="val 1237"/>
              <a:gd name="f85" fmla="val 295"/>
              <a:gd name="f86" fmla="val 1227"/>
              <a:gd name="f87" fmla="val 287"/>
              <a:gd name="f88" fmla="val 1216"/>
              <a:gd name="f89" fmla="val 285"/>
              <a:gd name="f90" fmla="val 1185"/>
              <a:gd name="f91" fmla="val 280"/>
              <a:gd name="f92" fmla="val 1155"/>
              <a:gd name="f93" fmla="val 275"/>
              <a:gd name="f94" fmla="val 1129"/>
              <a:gd name="f95" fmla="val 253"/>
              <a:gd name="f96" fmla="val 1107"/>
              <a:gd name="f97" fmla="val 234"/>
              <a:gd name="f98" fmla="val 1067"/>
              <a:gd name="f99" fmla="val 247"/>
              <a:gd name="f100" fmla="val 1053"/>
              <a:gd name="f101" fmla="val 276"/>
              <a:gd name="f102" fmla="val 1037"/>
              <a:gd name="f103" fmla="val 310"/>
              <a:gd name="f104" fmla="val 1023"/>
              <a:gd name="f105" fmla="val 346"/>
              <a:gd name="f106" fmla="val 1007"/>
              <a:gd name="f107" fmla="val 380"/>
              <a:gd name="f108" fmla="val 984"/>
              <a:gd name="f109" fmla="val 431"/>
              <a:gd name="f110" fmla="val 977"/>
              <a:gd name="f111" fmla="val 486"/>
              <a:gd name="f112" fmla="val 965"/>
              <a:gd name="f113" fmla="val 540"/>
              <a:gd name="f114" fmla="val 952"/>
              <a:gd name="f115" fmla="val 601"/>
              <a:gd name="f116" fmla="val 935"/>
              <a:gd name="f117" fmla="val 662"/>
              <a:gd name="f118" fmla="val 907"/>
              <a:gd name="f119" fmla="val 718"/>
              <a:gd name="f120" fmla="val 887"/>
              <a:gd name="f121" fmla="val 757"/>
              <a:gd name="f122" fmla="val 862"/>
              <a:gd name="f123" fmla="val 793"/>
              <a:gd name="f124" fmla="val 839"/>
              <a:gd name="f125" fmla="val 830"/>
              <a:gd name="f126" fmla="val 827"/>
              <a:gd name="f127" fmla="val 848"/>
              <a:gd name="f128" fmla="val 829"/>
              <a:gd name="f129" fmla="val 900"/>
              <a:gd name="f130" fmla="val 841"/>
              <a:gd name="f131" fmla="val 922"/>
              <a:gd name="f132" fmla="val 858"/>
              <a:gd name="f133" fmla="val 956"/>
              <a:gd name="f134" fmla="val 867"/>
              <a:gd name="f135" fmla="val 994"/>
              <a:gd name="f136" fmla="val 852"/>
              <a:gd name="f137" fmla="val 1029"/>
              <a:gd name="f138" fmla="val 818"/>
              <a:gd name="f139" fmla="val 1072"/>
              <a:gd name="f140" fmla="val 803"/>
              <a:gd name="f141" fmla="val 1094"/>
              <a:gd name="f142" fmla="val 791"/>
              <a:gd name="f143" fmla="val 1112"/>
              <a:gd name="f144" fmla="val 778"/>
              <a:gd name="f145" fmla="val 775"/>
              <a:gd name="f146" fmla="val 1153"/>
              <a:gd name="f147" fmla="val 769"/>
              <a:gd name="f148" fmla="val 1194"/>
              <a:gd name="f149" fmla="val 758"/>
              <a:gd name="f150" fmla="val 1230"/>
              <a:gd name="f151" fmla="val 740"/>
              <a:gd name="f152" fmla="val 1268"/>
              <a:gd name="f153" fmla="val 721"/>
              <a:gd name="f154" fmla="val 1310"/>
              <a:gd name="f155" fmla="val 712"/>
              <a:gd name="f156" fmla="val 1357"/>
              <a:gd name="f157" fmla="val 1405"/>
              <a:gd name="f158" fmla="val 713"/>
              <a:gd name="f159" fmla="val 1436"/>
              <a:gd name="f160" fmla="val 714"/>
              <a:gd name="f161" fmla="val 1469"/>
              <a:gd name="f162" fmla="val 707"/>
              <a:gd name="f163" fmla="val 1499"/>
              <a:gd name="f164" fmla="val 700"/>
              <a:gd name="f165" fmla="val 1529"/>
              <a:gd name="f166" fmla="val 697"/>
              <a:gd name="f167" fmla="val 1557"/>
              <a:gd name="f168" fmla="val 703"/>
              <a:gd name="f169" fmla="val 1588"/>
              <a:gd name="f170" fmla="val 1607"/>
              <a:gd name="f171" fmla="val 704"/>
              <a:gd name="f172" fmla="val 1627"/>
              <a:gd name="f173" fmla="val 705"/>
              <a:gd name="f174" fmla="val 1647"/>
              <a:gd name="f175" fmla="val 708"/>
              <a:gd name="f176" fmla="val 1689"/>
              <a:gd name="f177" fmla="val 711"/>
              <a:gd name="f178" fmla="val 1731"/>
              <a:gd name="f179" fmla="val 1772"/>
              <a:gd name="f180" fmla="val 716"/>
              <a:gd name="f181" fmla="val 1791"/>
              <a:gd name="f182" fmla="val 727"/>
              <a:gd name="f183" fmla="val 1805"/>
              <a:gd name="f184" fmla="val 745"/>
              <a:gd name="f185" fmla="val 1812"/>
              <a:gd name="f186" fmla="val 750"/>
              <a:gd name="f187" fmla="val 1815"/>
              <a:gd name="f188" fmla="val 753"/>
              <a:gd name="f189" fmla="val 1821"/>
              <a:gd name="f190" fmla="val 1825"/>
              <a:gd name="f191" fmla="val 752"/>
              <a:gd name="f192" fmla="val 1828"/>
              <a:gd name="f193" fmla="val 747"/>
              <a:gd name="f194" fmla="val 1832"/>
              <a:gd name="f195" fmla="val 742"/>
              <a:gd name="f196" fmla="val 1833"/>
              <a:gd name="f197" fmla="val 733"/>
              <a:gd name="f198" fmla="val 1834"/>
              <a:gd name="f199" fmla="val 723"/>
              <a:gd name="f200" fmla="val 1835"/>
              <a:gd name="f201" fmla="val 1843"/>
              <a:gd name="f202" fmla="val 1849"/>
              <a:gd name="f203" fmla="val 717"/>
              <a:gd name="f204" fmla="val 1855"/>
              <a:gd name="f205" fmla="val 698"/>
              <a:gd name="f206" fmla="val 1858"/>
              <a:gd name="f207" fmla="val 680"/>
              <a:gd name="f208" fmla="val 1863"/>
              <a:gd name="f209" fmla="val 661"/>
              <a:gd name="f210" fmla="val 647"/>
              <a:gd name="f211" fmla="val 633"/>
              <a:gd name="f212" fmla="val 1859"/>
              <a:gd name="f213" fmla="val 620"/>
              <a:gd name="f214" fmla="val 1854"/>
              <a:gd name="f215" fmla="val 617"/>
              <a:gd name="f216" fmla="val 1853"/>
              <a:gd name="f217" fmla="val 1837"/>
              <a:gd name="f218" fmla="val 621"/>
              <a:gd name="f219" fmla="val 637"/>
              <a:gd name="f220" fmla="val 1817"/>
              <a:gd name="f221" fmla="val 1796"/>
              <a:gd name="f222" fmla="val 628"/>
              <a:gd name="f223" fmla="val 1780"/>
              <a:gd name="f224" fmla="val 611"/>
              <a:gd name="f225" fmla="val 1751"/>
              <a:gd name="f226" fmla="val 624"/>
              <a:gd name="f227" fmla="val 1723"/>
              <a:gd name="f228" fmla="val 1695"/>
              <a:gd name="f229" fmla="val 1683"/>
              <a:gd name="f230" fmla="val 629"/>
              <a:gd name="f231" fmla="val 1672"/>
              <a:gd name="f232" fmla="val 1660"/>
              <a:gd name="f233" fmla="val 630"/>
              <a:gd name="f234" fmla="val 1625"/>
              <a:gd name="f235" fmla="val 631"/>
              <a:gd name="f236" fmla="val 1590"/>
              <a:gd name="f237" fmla="val 1554"/>
              <a:gd name="f238" fmla="val 1531"/>
              <a:gd name="f239" fmla="val 1508"/>
              <a:gd name="f240" fmla="val 622"/>
              <a:gd name="f241" fmla="val 1485"/>
              <a:gd name="f242" fmla="val 1464"/>
              <a:gd name="f243" fmla="val 616"/>
              <a:gd name="f244" fmla="val 1444"/>
              <a:gd name="f245" fmla="val 619"/>
              <a:gd name="f246" fmla="val 1423"/>
              <a:gd name="f247" fmla="val 627"/>
              <a:gd name="f248" fmla="val 1353"/>
              <a:gd name="f249" fmla="val 1283"/>
              <a:gd name="f250" fmla="val 612"/>
              <a:gd name="f251" fmla="val 1212"/>
              <a:gd name="f252" fmla="val 1198"/>
              <a:gd name="f253" fmla="val 609"/>
              <a:gd name="f254" fmla="val 610"/>
              <a:gd name="f255" fmla="val 1169"/>
              <a:gd name="f256" fmla="val 1146"/>
              <a:gd name="f257" fmla="val 588"/>
              <a:gd name="f258" fmla="val 1141"/>
              <a:gd name="f259" fmla="val 575"/>
              <a:gd name="f260" fmla="val 1148"/>
              <a:gd name="f261" fmla="val 530"/>
              <a:gd name="f262" fmla="val 1173"/>
              <a:gd name="f263" fmla="val 481"/>
              <a:gd name="f264" fmla="val 1184"/>
              <a:gd name="f265" fmla="val 430"/>
              <a:gd name="f266" fmla="val 1191"/>
              <a:gd name="f267" fmla="val 422"/>
              <a:gd name="f268" fmla="val 1192"/>
              <a:gd name="f269" fmla="val 413"/>
              <a:gd name="f270" fmla="val 405"/>
              <a:gd name="f271" fmla="val 1186"/>
              <a:gd name="f272" fmla="val 391"/>
              <a:gd name="f273" fmla="val 1182"/>
              <a:gd name="f274" fmla="val 383"/>
              <a:gd name="f275" fmla="val 381"/>
              <a:gd name="f276" fmla="val 1202"/>
              <a:gd name="f277" fmla="val 374"/>
              <a:gd name="f278" fmla="val 1252"/>
              <a:gd name="f279" fmla="val 1293"/>
              <a:gd name="f280" fmla="val 1338"/>
              <a:gd name="f281" fmla="val 319"/>
              <a:gd name="f282" fmla="val 1356"/>
              <a:gd name="f283" fmla="val 317"/>
              <a:gd name="f284" fmla="val 1376"/>
              <a:gd name="f285" fmla="val 315"/>
              <a:gd name="f286" fmla="val 1396"/>
              <a:gd name="f287" fmla="val 313"/>
              <a:gd name="f288" fmla="val 1417"/>
              <a:gd name="f289" fmla="val 1439"/>
              <a:gd name="f290" fmla="val 314"/>
              <a:gd name="f291" fmla="val 1461"/>
              <a:gd name="f292" fmla="val 1502"/>
              <a:gd name="f293" fmla="val 312"/>
              <a:gd name="f294" fmla="val 1543"/>
              <a:gd name="f295" fmla="val 332"/>
              <a:gd name="f296" fmla="val 1581"/>
              <a:gd name="f297" fmla="val 342"/>
              <a:gd name="f298" fmla="val 1600"/>
              <a:gd name="f299" fmla="val 347"/>
              <a:gd name="f300" fmla="val 1622"/>
              <a:gd name="f301" fmla="val 353"/>
              <a:gd name="f302" fmla="val 1643"/>
              <a:gd name="f303" fmla="val 361"/>
              <a:gd name="f304" fmla="val 369"/>
              <a:gd name="f305" fmla="val 1702"/>
              <a:gd name="f306" fmla="val 378"/>
              <a:gd name="f307" fmla="val 1732"/>
              <a:gd name="f308" fmla="val 382"/>
              <a:gd name="f309" fmla="val 1745"/>
              <a:gd name="f310" fmla="val 389"/>
              <a:gd name="f311" fmla="val 1758"/>
              <a:gd name="f312" fmla="val 398"/>
              <a:gd name="f313" fmla="val 1769"/>
              <a:gd name="f314" fmla="val 414"/>
              <a:gd name="f315" fmla="val 433"/>
              <a:gd name="f316" fmla="val 1811"/>
              <a:gd name="f317" fmla="val 456"/>
              <a:gd name="f318" fmla="val 428"/>
              <a:gd name="f319" fmla="val 1840"/>
              <a:gd name="f320" fmla="val 403"/>
              <a:gd name="f321" fmla="val 379"/>
              <a:gd name="f322" fmla="val 1844"/>
              <a:gd name="f323" fmla="val 377"/>
              <a:gd name="f324" fmla="val 370"/>
              <a:gd name="f325" fmla="val 371"/>
              <a:gd name="f326" fmla="val 1827"/>
              <a:gd name="f327" fmla="val 376"/>
              <a:gd name="f328" fmla="val 1803"/>
              <a:gd name="f329" fmla="val 365"/>
              <a:gd name="f330" fmla="val 1788"/>
              <a:gd name="f331" fmla="val 1777"/>
              <a:gd name="f332" fmla="val 334"/>
              <a:gd name="f333" fmla="val 328"/>
              <a:gd name="f334" fmla="val 1760"/>
              <a:gd name="f335" fmla="val 325"/>
              <a:gd name="f336" fmla="val 1697"/>
              <a:gd name="f337" fmla="val 300"/>
              <a:gd name="f338" fmla="val 1651"/>
              <a:gd name="f339" fmla="val 1604"/>
              <a:gd name="f340" fmla="val 286"/>
              <a:gd name="f341" fmla="val 1597"/>
              <a:gd name="f342" fmla="val 283"/>
              <a:gd name="f343" fmla="val 282"/>
              <a:gd name="f344" fmla="val 1582"/>
              <a:gd name="f345" fmla="val 1551"/>
              <a:gd name="f346" fmla="val 262"/>
              <a:gd name="f347" fmla="val 1522"/>
              <a:gd name="f348" fmla="val 245"/>
              <a:gd name="f349" fmla="val 1495"/>
              <a:gd name="f350" fmla="val 1476"/>
              <a:gd name="f351" fmla="val 228"/>
              <a:gd name="f352" fmla="val 1453"/>
              <a:gd name="f353" fmla="val 216"/>
              <a:gd name="f354" fmla="val 1426"/>
              <a:gd name="f355" fmla="val 211"/>
              <a:gd name="f356" fmla="val 1449"/>
              <a:gd name="f357" fmla="val 203"/>
              <a:gd name="f358" fmla="val 1468"/>
              <a:gd name="f359" fmla="val 1488"/>
              <a:gd name="f360" fmla="val 200"/>
              <a:gd name="f361" fmla="val 1561"/>
              <a:gd name="f362" fmla="val 197"/>
              <a:gd name="f363" fmla="val 1634"/>
              <a:gd name="f364" fmla="val 201"/>
              <a:gd name="f365" fmla="val 1707"/>
              <a:gd name="f366" fmla="val 204"/>
              <a:gd name="f367" fmla="val 1754"/>
              <a:gd name="f368" fmla="val 217"/>
              <a:gd name="f369" fmla="val 1801"/>
              <a:gd name="f370" fmla="val 261"/>
              <a:gd name="f371" fmla="val 1838"/>
              <a:gd name="f372" fmla="val 266"/>
              <a:gd name="f373" fmla="val 259"/>
              <a:gd name="f374" fmla="val 1846"/>
              <a:gd name="f375" fmla="val 248"/>
              <a:gd name="f376" fmla="val 1850"/>
              <a:gd name="f377" fmla="val 1851"/>
              <a:gd name="f378" fmla="val 209"/>
              <a:gd name="f379" fmla="val 190"/>
              <a:gd name="f380" fmla="val 173"/>
              <a:gd name="f381" fmla="val 169"/>
              <a:gd name="f382" fmla="val 1845"/>
              <a:gd name="f383" fmla="val 176"/>
              <a:gd name="f384" fmla="val 184"/>
              <a:gd name="f385" fmla="val 1816"/>
              <a:gd name="f386" fmla="val 178"/>
              <a:gd name="f387" fmla="val 1806"/>
              <a:gd name="f388" fmla="val 1793"/>
              <a:gd name="f389" fmla="val 162"/>
              <a:gd name="f390" fmla="val 1784"/>
              <a:gd name="f391" fmla="val 159"/>
              <a:gd name="f392" fmla="val 1771"/>
              <a:gd name="f393" fmla="val 158"/>
              <a:gd name="f394" fmla="val 1699"/>
              <a:gd name="f395" fmla="val 157"/>
              <a:gd name="f396" fmla="val 1637"/>
              <a:gd name="f397" fmla="val 153"/>
              <a:gd name="f398" fmla="val 1575"/>
              <a:gd name="f399" fmla="val 150"/>
              <a:gd name="f400" fmla="val 1532"/>
              <a:gd name="f401" fmla="val 147"/>
              <a:gd name="f402" fmla="val 1486"/>
              <a:gd name="f403" fmla="val 131"/>
              <a:gd name="f404" fmla="val 1446"/>
              <a:gd name="f405" fmla="val 117"/>
              <a:gd name="f406" fmla="val 1410"/>
              <a:gd name="f407" fmla="val 137"/>
              <a:gd name="f408" fmla="val 1386"/>
              <a:gd name="f409" fmla="val 145"/>
              <a:gd name="f410" fmla="val 1359"/>
              <a:gd name="f411" fmla="val 1316"/>
              <a:gd name="f412" fmla="val 161"/>
              <a:gd name="f413" fmla="val 1273"/>
              <a:gd name="f414" fmla="val 146"/>
              <a:gd name="f415" fmla="val 135"/>
              <a:gd name="f416" fmla="val 1142"/>
              <a:gd name="f417" fmla="val 128"/>
              <a:gd name="f418" fmla="val 1098"/>
              <a:gd name="f419" fmla="val 125"/>
              <a:gd name="f420" fmla="val 1082"/>
              <a:gd name="f421" fmla="val 1064"/>
              <a:gd name="f422" fmla="val 124"/>
              <a:gd name="f423" fmla="val 1046"/>
              <a:gd name="f424" fmla="val 116"/>
              <a:gd name="f425" fmla="val 1076"/>
              <a:gd name="f426" fmla="val 109"/>
              <a:gd name="f427" fmla="val 100"/>
              <a:gd name="f428" fmla="val 1176"/>
              <a:gd name="f429" fmla="val 1215"/>
              <a:gd name="f430" fmla="val 62"/>
              <a:gd name="f431" fmla="val 1255"/>
              <a:gd name="f432" fmla="val 57"/>
              <a:gd name="f433" fmla="val 1270"/>
              <a:gd name="f434" fmla="val 59"/>
              <a:gd name="f435" fmla="val 1286"/>
              <a:gd name="f436" fmla="val 58"/>
              <a:gd name="f437" fmla="val 1301"/>
              <a:gd name="f438" fmla="val 1320"/>
              <a:gd name="f439" fmla="val 56"/>
              <a:gd name="f440" fmla="val 1340"/>
              <a:gd name="f441" fmla="val 61"/>
              <a:gd name="f442" fmla="val 1382"/>
              <a:gd name="f443" fmla="val 66"/>
              <a:gd name="f444" fmla="val 1406"/>
              <a:gd name="f445" fmla="val 1430"/>
              <a:gd name="f446" fmla="val 72"/>
              <a:gd name="f447" fmla="val 1441"/>
              <a:gd name="f448" fmla="val 76"/>
              <a:gd name="f449" fmla="val 71"/>
              <a:gd name="f450" fmla="val 1463"/>
              <a:gd name="f451" fmla="val 60"/>
              <a:gd name="f452" fmla="val 1493"/>
              <a:gd name="f453" fmla="val 55"/>
              <a:gd name="f454" fmla="val 1527"/>
              <a:gd name="f455" fmla="val 77"/>
              <a:gd name="f456" fmla="val 1564"/>
              <a:gd name="f457" fmla="val 64"/>
              <a:gd name="f458" fmla="val 1558"/>
              <a:gd name="f459" fmla="val 54"/>
              <a:gd name="f460" fmla="val 1556"/>
              <a:gd name="f461" fmla="val 50"/>
              <a:gd name="f462" fmla="val 1550"/>
              <a:gd name="f463" fmla="val 39"/>
              <a:gd name="f464" fmla="val 1535"/>
              <a:gd name="f465" fmla="val 30"/>
              <a:gd name="f466" fmla="val 1519"/>
              <a:gd name="f467" fmla="val 1503"/>
              <a:gd name="f468" fmla="val 9"/>
              <a:gd name="f469" fmla="val 1478"/>
              <a:gd name="f470" fmla="val 1454"/>
              <a:gd name="f471" fmla="val 24"/>
              <a:gd name="f472" fmla="val 25"/>
              <a:gd name="f473" fmla="val 1422"/>
              <a:gd name="f474" fmla="val 1414"/>
              <a:gd name="f475" fmla="val 1409"/>
              <a:gd name="f476" fmla="val 19"/>
              <a:gd name="f477" fmla="val 1412"/>
              <a:gd name="f478" fmla="val 18"/>
              <a:gd name="f479" fmla="val 1413"/>
              <a:gd name="f480" fmla="val 14"/>
              <a:gd name="f481" fmla="val 1398"/>
              <a:gd name="f482" fmla="val 6"/>
              <a:gd name="f483" fmla="val 1365"/>
              <a:gd name="f484" fmla="val 1336"/>
              <a:gd name="f485" fmla="val 8"/>
              <a:gd name="f486" fmla="val 1309"/>
              <a:gd name="f487" fmla="val 1285"/>
              <a:gd name="f488" fmla="val 47"/>
              <a:gd name="f489" fmla="val 1248"/>
              <a:gd name="f490" fmla="val 1208"/>
              <a:gd name="f491" fmla="val 78"/>
              <a:gd name="f492" fmla="val 91"/>
              <a:gd name="f493" fmla="val 105"/>
              <a:gd name="f494" fmla="val 986"/>
              <a:gd name="f495" fmla="val 112"/>
              <a:gd name="f496" fmla="val 960"/>
              <a:gd name="f497" fmla="val 132"/>
              <a:gd name="f498" fmla="val 942"/>
              <a:gd name="f499" fmla="val 151"/>
              <a:gd name="f500" fmla="val 923"/>
              <a:gd name="f501" fmla="val 897"/>
              <a:gd name="f502" fmla="val 884"/>
              <a:gd name="f503" fmla="val 874"/>
              <a:gd name="f504" fmla="val 850"/>
              <a:gd name="f505" fmla="val 368"/>
              <a:gd name="f506" fmla="val 837"/>
              <a:gd name="f507" fmla="val 402"/>
              <a:gd name="f508" fmla="val 826"/>
              <a:gd name="f509" fmla="val 436"/>
              <a:gd name="f510" fmla="val 815"/>
              <a:gd name="f511" fmla="val 470"/>
              <a:gd name="f512" fmla="val 513"/>
              <a:gd name="f513" fmla="val 788"/>
              <a:gd name="f514" fmla="val 541"/>
              <a:gd name="f515" fmla="val 756"/>
              <a:gd name="f516" fmla="val 555"/>
              <a:gd name="f517" fmla="val 563"/>
              <a:gd name="f518" fmla="val 687"/>
              <a:gd name="f519" fmla="val 580"/>
              <a:gd name="f520" fmla="val 672"/>
              <a:gd name="f521" fmla="val 605"/>
              <a:gd name="f522" fmla="val 660"/>
              <a:gd name="f523" fmla="val 632"/>
              <a:gd name="f524" fmla="val 655"/>
              <a:gd name="f525" fmla="val 626"/>
              <a:gd name="f526" fmla="val 681"/>
              <a:gd name="f527" fmla="val 728"/>
              <a:gd name="f528" fmla="val 579"/>
              <a:gd name="f529" fmla="val 754"/>
              <a:gd name="f530" fmla="val 533"/>
              <a:gd name="f531" fmla="val 777"/>
              <a:gd name="f532" fmla="val 485"/>
              <a:gd name="f533" fmla="val 462"/>
              <a:gd name="f534" fmla="val 801"/>
              <a:gd name="f535" fmla="val 440"/>
              <a:gd name="f536" fmla="val 814"/>
              <a:gd name="f537" fmla="val 418"/>
              <a:gd name="f538" fmla="val 832"/>
              <a:gd name="f539" fmla="val 388"/>
              <a:gd name="f540" fmla="val 851"/>
              <a:gd name="f541" fmla="val 868"/>
              <a:gd name="f542" fmla="val 331"/>
              <a:gd name="f543" fmla="val 882"/>
              <a:gd name="f544" fmla="val 284"/>
              <a:gd name="f545" fmla="val 908"/>
              <a:gd name="f546" fmla="val 260"/>
              <a:gd name="f547" fmla="val 921"/>
              <a:gd name="f548" fmla="val 229"/>
              <a:gd name="f549" fmla="val 943"/>
              <a:gd name="f550" fmla="val 207"/>
              <a:gd name="f551" fmla="val 966"/>
              <a:gd name="f552" fmla="val 980"/>
              <a:gd name="f553" fmla="val 995"/>
              <a:gd name="f554" fmla="val 1010"/>
              <a:gd name="f555" fmla="val 142"/>
              <a:gd name="f556" fmla="val 1009"/>
              <a:gd name="f557" fmla="val 119"/>
              <a:gd name="f558" fmla="val 1004"/>
              <a:gd name="f559" fmla="val 998"/>
              <a:gd name="f560" fmla="val 991"/>
              <a:gd name="f561" fmla="val 985"/>
              <a:gd name="f562" fmla="val 75"/>
              <a:gd name="f563" fmla="val 987"/>
              <a:gd name="f564" fmla="+- 0 0 -90"/>
              <a:gd name="f565" fmla="*/ f4 1 1321"/>
              <a:gd name="f566" fmla="*/ f5 1 1864"/>
              <a:gd name="f567" fmla="val f6"/>
              <a:gd name="f568" fmla="val f7"/>
              <a:gd name="f569" fmla="val f8"/>
              <a:gd name="f570" fmla="*/ f564 f0 1"/>
              <a:gd name="f571" fmla="+- f569 0 f567"/>
              <a:gd name="f572" fmla="+- f568 0 f567"/>
              <a:gd name="f573" fmla="*/ f570 1 f3"/>
              <a:gd name="f574" fmla="*/ f572 1 1321"/>
              <a:gd name="f575" fmla="*/ f571 1 1864"/>
              <a:gd name="f576" fmla="*/ 1063 f572 1"/>
              <a:gd name="f577" fmla="*/ 98 f571 1"/>
              <a:gd name="f578" fmla="*/ 1124 f572 1"/>
              <a:gd name="f579" fmla="*/ 82 f571 1"/>
              <a:gd name="f580" fmla="*/ 1121 f572 1"/>
              <a:gd name="f581" fmla="*/ 11 f571 1"/>
              <a:gd name="f582" fmla="*/ 1183 f572 1"/>
              <a:gd name="f583" fmla="*/ 92 f571 1"/>
              <a:gd name="f584" fmla="*/ 1245 f572 1"/>
              <a:gd name="f585" fmla="*/ 174 f571 1"/>
              <a:gd name="f586" fmla="*/ 1314 f572 1"/>
              <a:gd name="f587" fmla="*/ 327 f571 1"/>
              <a:gd name="f588" fmla="*/ 1246 f572 1"/>
              <a:gd name="f589" fmla="*/ 301 f571 1"/>
              <a:gd name="f590" fmla="*/ 1129 f572 1"/>
              <a:gd name="f591" fmla="*/ 253 f571 1"/>
              <a:gd name="f592" fmla="*/ 1007 f572 1"/>
              <a:gd name="f593" fmla="*/ 380 f571 1"/>
              <a:gd name="f594" fmla="*/ 907 f572 1"/>
              <a:gd name="f595" fmla="*/ 718 f571 1"/>
              <a:gd name="f596" fmla="*/ 841 f572 1"/>
              <a:gd name="f597" fmla="*/ 922 f571 1"/>
              <a:gd name="f598" fmla="*/ 803 f572 1"/>
              <a:gd name="f599" fmla="*/ 1094 f571 1"/>
              <a:gd name="f600" fmla="*/ 740 f572 1"/>
              <a:gd name="f601" fmla="*/ 1268 f571 1"/>
              <a:gd name="f602" fmla="*/ 707 f572 1"/>
              <a:gd name="f603" fmla="*/ 1499 f571 1"/>
              <a:gd name="f604" fmla="*/ 705 f572 1"/>
              <a:gd name="f605" fmla="*/ 1647 f571 1"/>
              <a:gd name="f606" fmla="*/ 745 f572 1"/>
              <a:gd name="f607" fmla="*/ 1812 f571 1"/>
              <a:gd name="f608" fmla="*/ 742 f572 1"/>
              <a:gd name="f609" fmla="*/ 1833 f571 1"/>
              <a:gd name="f610" fmla="*/ 717 f572 1"/>
              <a:gd name="f611" fmla="*/ 1855 f571 1"/>
              <a:gd name="f612" fmla="*/ 620 f572 1"/>
              <a:gd name="f613" fmla="*/ 1854 f571 1"/>
              <a:gd name="f614" fmla="*/ 628 f572 1"/>
              <a:gd name="f615" fmla="*/ 1780 f571 1"/>
              <a:gd name="f616" fmla="*/ 629 f572 1"/>
              <a:gd name="f617" fmla="*/ 1660 f571 1"/>
              <a:gd name="f618" fmla="*/ 622 f572 1"/>
              <a:gd name="f619" fmla="*/ 1485 f571 1"/>
              <a:gd name="f620" fmla="*/ 612 f572 1"/>
              <a:gd name="f621" fmla="*/ 1212 f571 1"/>
              <a:gd name="f622" fmla="*/ 575 f572 1"/>
              <a:gd name="f623" fmla="*/ 1148 f571 1"/>
              <a:gd name="f624" fmla="*/ 405 f572 1"/>
              <a:gd name="f625" fmla="*/ 1186 f571 1"/>
              <a:gd name="f626" fmla="*/ 326 f572 1"/>
              <a:gd name="f627" fmla="*/ 1338 f571 1"/>
              <a:gd name="f628" fmla="*/ 314 f572 1"/>
              <a:gd name="f629" fmla="*/ 1461 f571 1"/>
              <a:gd name="f630" fmla="*/ 353 f572 1"/>
              <a:gd name="f631" fmla="*/ 1643 f571 1"/>
              <a:gd name="f632" fmla="*/ 398 f572 1"/>
              <a:gd name="f633" fmla="*/ 1769 f571 1"/>
              <a:gd name="f634" fmla="*/ 379 f572 1"/>
              <a:gd name="f635" fmla="*/ 1844 f571 1"/>
              <a:gd name="f636" fmla="*/ 346 f572 1"/>
              <a:gd name="f637" fmla="*/ 1777 f571 1"/>
              <a:gd name="f638" fmla="*/ 287 f572 1"/>
              <a:gd name="f639" fmla="*/ 1604 f571 1"/>
              <a:gd name="f640" fmla="*/ 245 f572 1"/>
              <a:gd name="f641" fmla="*/ 1495 f571 1"/>
              <a:gd name="f642" fmla="*/ 202 f572 1"/>
              <a:gd name="f643" fmla="*/ 1488 f571 1"/>
              <a:gd name="f644" fmla="*/ 258 f572 1"/>
              <a:gd name="f645" fmla="*/ 248 f572 1"/>
              <a:gd name="f646" fmla="*/ 1850 f571 1"/>
              <a:gd name="f647" fmla="*/ 176 f572 1"/>
              <a:gd name="f648" fmla="*/ 1832 f571 1"/>
              <a:gd name="f649" fmla="*/ 158 f572 1"/>
              <a:gd name="f650" fmla="*/ 1760 f571 1"/>
              <a:gd name="f651" fmla="*/ 131 f572 1"/>
              <a:gd name="f652" fmla="*/ 1446 f571 1"/>
              <a:gd name="f653" fmla="*/ 153 f572 1"/>
              <a:gd name="f654" fmla="*/ 1230 f571 1"/>
              <a:gd name="f655" fmla="*/ 124 f572 1"/>
              <a:gd name="f656" fmla="*/ 1046 f571 1"/>
              <a:gd name="f657" fmla="*/ 62 f572 1"/>
              <a:gd name="f658" fmla="*/ 1255 f571 1"/>
              <a:gd name="f659" fmla="*/ 58 f572 1"/>
              <a:gd name="f660" fmla="*/ 1359 f571 1"/>
              <a:gd name="f661" fmla="*/ 71 f572 1"/>
              <a:gd name="f662" fmla="*/ 1463 f571 1"/>
              <a:gd name="f663" fmla="*/ 50 f572 1"/>
              <a:gd name="f664" fmla="*/ 1550 f571 1"/>
              <a:gd name="f665" fmla="*/ 24 f572 1"/>
              <a:gd name="f666" fmla="*/ 1430 f571 1"/>
              <a:gd name="f667" fmla="*/ 18 f572 1"/>
              <a:gd name="f668" fmla="*/ 1413 f571 1"/>
              <a:gd name="f669" fmla="*/ 1285 f571 1"/>
              <a:gd name="f670" fmla="*/ 105 f572 1"/>
              <a:gd name="f671" fmla="*/ 986 f571 1"/>
              <a:gd name="f672" fmla="*/ 247 f572 1"/>
              <a:gd name="f673" fmla="*/ 874 f571 1"/>
              <a:gd name="f674" fmla="*/ 470 f572 1"/>
              <a:gd name="f675" fmla="*/ 803 f571 1"/>
              <a:gd name="f676" fmla="*/ 605 f572 1"/>
              <a:gd name="f677" fmla="*/ 660 f571 1"/>
              <a:gd name="f678" fmla="*/ 777 f572 1"/>
              <a:gd name="f679" fmla="*/ 485 f571 1"/>
              <a:gd name="f680" fmla="*/ 868 f572 1"/>
              <a:gd name="f681" fmla="*/ 331 f571 1"/>
              <a:gd name="f682" fmla="*/ 966 f572 1"/>
              <a:gd name="f683" fmla="*/ 184 f571 1"/>
              <a:gd name="f684" fmla="*/ 1004 f572 1"/>
              <a:gd name="f685" fmla="*/ 109 f571 1"/>
              <a:gd name="f686" fmla="*/ 989 f572 1"/>
              <a:gd name="f687" fmla="*/ 70 f571 1"/>
              <a:gd name="f688" fmla="+- f573 0 f1"/>
              <a:gd name="f689" fmla="*/ f576 1 1321"/>
              <a:gd name="f690" fmla="*/ f577 1 1864"/>
              <a:gd name="f691" fmla="*/ f578 1 1321"/>
              <a:gd name="f692" fmla="*/ f579 1 1864"/>
              <a:gd name="f693" fmla="*/ f580 1 1321"/>
              <a:gd name="f694" fmla="*/ f581 1 1864"/>
              <a:gd name="f695" fmla="*/ f582 1 1321"/>
              <a:gd name="f696" fmla="*/ f583 1 1864"/>
              <a:gd name="f697" fmla="*/ f584 1 1321"/>
              <a:gd name="f698" fmla="*/ f585 1 1864"/>
              <a:gd name="f699" fmla="*/ f586 1 1321"/>
              <a:gd name="f700" fmla="*/ f587 1 1864"/>
              <a:gd name="f701" fmla="*/ f588 1 1321"/>
              <a:gd name="f702" fmla="*/ f589 1 1864"/>
              <a:gd name="f703" fmla="*/ f590 1 1321"/>
              <a:gd name="f704" fmla="*/ f591 1 1864"/>
              <a:gd name="f705" fmla="*/ f592 1 1321"/>
              <a:gd name="f706" fmla="*/ f593 1 1864"/>
              <a:gd name="f707" fmla="*/ f594 1 1321"/>
              <a:gd name="f708" fmla="*/ f595 1 1864"/>
              <a:gd name="f709" fmla="*/ f596 1 1321"/>
              <a:gd name="f710" fmla="*/ f597 1 1864"/>
              <a:gd name="f711" fmla="*/ f598 1 1321"/>
              <a:gd name="f712" fmla="*/ f599 1 1864"/>
              <a:gd name="f713" fmla="*/ f600 1 1321"/>
              <a:gd name="f714" fmla="*/ f601 1 1864"/>
              <a:gd name="f715" fmla="*/ f602 1 1321"/>
              <a:gd name="f716" fmla="*/ f603 1 1864"/>
              <a:gd name="f717" fmla="*/ f604 1 1321"/>
              <a:gd name="f718" fmla="*/ f605 1 1864"/>
              <a:gd name="f719" fmla="*/ f606 1 1321"/>
              <a:gd name="f720" fmla="*/ f607 1 1864"/>
              <a:gd name="f721" fmla="*/ f608 1 1321"/>
              <a:gd name="f722" fmla="*/ f609 1 1864"/>
              <a:gd name="f723" fmla="*/ f610 1 1321"/>
              <a:gd name="f724" fmla="*/ f611 1 1864"/>
              <a:gd name="f725" fmla="*/ f612 1 1321"/>
              <a:gd name="f726" fmla="*/ f613 1 1864"/>
              <a:gd name="f727" fmla="*/ f614 1 1321"/>
              <a:gd name="f728" fmla="*/ f615 1 1864"/>
              <a:gd name="f729" fmla="*/ f616 1 1321"/>
              <a:gd name="f730" fmla="*/ f617 1 1864"/>
              <a:gd name="f731" fmla="*/ f618 1 1321"/>
              <a:gd name="f732" fmla="*/ f619 1 1864"/>
              <a:gd name="f733" fmla="*/ f620 1 1321"/>
              <a:gd name="f734" fmla="*/ f621 1 1864"/>
              <a:gd name="f735" fmla="*/ f622 1 1321"/>
              <a:gd name="f736" fmla="*/ f623 1 1864"/>
              <a:gd name="f737" fmla="*/ f624 1 1321"/>
              <a:gd name="f738" fmla="*/ f625 1 1864"/>
              <a:gd name="f739" fmla="*/ f626 1 1321"/>
              <a:gd name="f740" fmla="*/ f627 1 1864"/>
              <a:gd name="f741" fmla="*/ f628 1 1321"/>
              <a:gd name="f742" fmla="*/ f629 1 1864"/>
              <a:gd name="f743" fmla="*/ f630 1 1321"/>
              <a:gd name="f744" fmla="*/ f631 1 1864"/>
              <a:gd name="f745" fmla="*/ f632 1 1321"/>
              <a:gd name="f746" fmla="*/ f633 1 1864"/>
              <a:gd name="f747" fmla="*/ f634 1 1321"/>
              <a:gd name="f748" fmla="*/ f635 1 1864"/>
              <a:gd name="f749" fmla="*/ f636 1 1321"/>
              <a:gd name="f750" fmla="*/ f637 1 1864"/>
              <a:gd name="f751" fmla="*/ f638 1 1321"/>
              <a:gd name="f752" fmla="*/ f639 1 1864"/>
              <a:gd name="f753" fmla="*/ f640 1 1321"/>
              <a:gd name="f754" fmla="*/ f641 1 1864"/>
              <a:gd name="f755" fmla="*/ f642 1 1321"/>
              <a:gd name="f756" fmla="*/ f643 1 1864"/>
              <a:gd name="f757" fmla="*/ f644 1 1321"/>
              <a:gd name="f758" fmla="*/ f645 1 1321"/>
              <a:gd name="f759" fmla="*/ f646 1 1864"/>
              <a:gd name="f760" fmla="*/ f647 1 1321"/>
              <a:gd name="f761" fmla="*/ f648 1 1864"/>
              <a:gd name="f762" fmla="*/ f649 1 1321"/>
              <a:gd name="f763" fmla="*/ f650 1 1864"/>
              <a:gd name="f764" fmla="*/ f651 1 1321"/>
              <a:gd name="f765" fmla="*/ f652 1 1864"/>
              <a:gd name="f766" fmla="*/ f653 1 1321"/>
              <a:gd name="f767" fmla="*/ f654 1 1864"/>
              <a:gd name="f768" fmla="*/ f655 1 1321"/>
              <a:gd name="f769" fmla="*/ f656 1 1864"/>
              <a:gd name="f770" fmla="*/ f657 1 1321"/>
              <a:gd name="f771" fmla="*/ f658 1 1864"/>
              <a:gd name="f772" fmla="*/ f659 1 1321"/>
              <a:gd name="f773" fmla="*/ f660 1 1864"/>
              <a:gd name="f774" fmla="*/ f661 1 1321"/>
              <a:gd name="f775" fmla="*/ f662 1 1864"/>
              <a:gd name="f776" fmla="*/ f663 1 1321"/>
              <a:gd name="f777" fmla="*/ f664 1 1864"/>
              <a:gd name="f778" fmla="*/ f665 1 1321"/>
              <a:gd name="f779" fmla="*/ f666 1 1864"/>
              <a:gd name="f780" fmla="*/ f667 1 1321"/>
              <a:gd name="f781" fmla="*/ f668 1 1864"/>
              <a:gd name="f782" fmla="*/ f669 1 1864"/>
              <a:gd name="f783" fmla="*/ f670 1 1321"/>
              <a:gd name="f784" fmla="*/ f671 1 1864"/>
              <a:gd name="f785" fmla="*/ f672 1 1321"/>
              <a:gd name="f786" fmla="*/ f673 1 1864"/>
              <a:gd name="f787" fmla="*/ f674 1 1321"/>
              <a:gd name="f788" fmla="*/ f675 1 1864"/>
              <a:gd name="f789" fmla="*/ f676 1 1321"/>
              <a:gd name="f790" fmla="*/ f677 1 1864"/>
              <a:gd name="f791" fmla="*/ f678 1 1321"/>
              <a:gd name="f792" fmla="*/ f679 1 1864"/>
              <a:gd name="f793" fmla="*/ f680 1 1321"/>
              <a:gd name="f794" fmla="*/ f681 1 1864"/>
              <a:gd name="f795" fmla="*/ f682 1 1321"/>
              <a:gd name="f796" fmla="*/ f683 1 1864"/>
              <a:gd name="f797" fmla="*/ f684 1 1321"/>
              <a:gd name="f798" fmla="*/ f685 1 1864"/>
              <a:gd name="f799" fmla="*/ f686 1 1321"/>
              <a:gd name="f800" fmla="*/ f687 1 1864"/>
              <a:gd name="f801" fmla="*/ 0 1 f574"/>
              <a:gd name="f802" fmla="*/ f568 1 f574"/>
              <a:gd name="f803" fmla="*/ 0 1 f575"/>
              <a:gd name="f804" fmla="*/ f569 1 f575"/>
              <a:gd name="f805" fmla="*/ f689 1 f574"/>
              <a:gd name="f806" fmla="*/ f690 1 f575"/>
              <a:gd name="f807" fmla="*/ f691 1 f574"/>
              <a:gd name="f808" fmla="*/ f692 1 f575"/>
              <a:gd name="f809" fmla="*/ f693 1 f574"/>
              <a:gd name="f810" fmla="*/ f694 1 f575"/>
              <a:gd name="f811" fmla="*/ f695 1 f574"/>
              <a:gd name="f812" fmla="*/ f696 1 f575"/>
              <a:gd name="f813" fmla="*/ f697 1 f574"/>
              <a:gd name="f814" fmla="*/ f698 1 f575"/>
              <a:gd name="f815" fmla="*/ f699 1 f574"/>
              <a:gd name="f816" fmla="*/ f700 1 f575"/>
              <a:gd name="f817" fmla="*/ f701 1 f574"/>
              <a:gd name="f818" fmla="*/ f702 1 f575"/>
              <a:gd name="f819" fmla="*/ f703 1 f574"/>
              <a:gd name="f820" fmla="*/ f704 1 f575"/>
              <a:gd name="f821" fmla="*/ f705 1 f574"/>
              <a:gd name="f822" fmla="*/ f706 1 f575"/>
              <a:gd name="f823" fmla="*/ f707 1 f574"/>
              <a:gd name="f824" fmla="*/ f708 1 f575"/>
              <a:gd name="f825" fmla="*/ f709 1 f574"/>
              <a:gd name="f826" fmla="*/ f710 1 f575"/>
              <a:gd name="f827" fmla="*/ f711 1 f574"/>
              <a:gd name="f828" fmla="*/ f712 1 f575"/>
              <a:gd name="f829" fmla="*/ f713 1 f574"/>
              <a:gd name="f830" fmla="*/ f714 1 f575"/>
              <a:gd name="f831" fmla="*/ f715 1 f574"/>
              <a:gd name="f832" fmla="*/ f716 1 f575"/>
              <a:gd name="f833" fmla="*/ f717 1 f574"/>
              <a:gd name="f834" fmla="*/ f718 1 f575"/>
              <a:gd name="f835" fmla="*/ f719 1 f574"/>
              <a:gd name="f836" fmla="*/ f720 1 f575"/>
              <a:gd name="f837" fmla="*/ f721 1 f574"/>
              <a:gd name="f838" fmla="*/ f722 1 f575"/>
              <a:gd name="f839" fmla="*/ f723 1 f574"/>
              <a:gd name="f840" fmla="*/ f724 1 f575"/>
              <a:gd name="f841" fmla="*/ f725 1 f574"/>
              <a:gd name="f842" fmla="*/ f726 1 f575"/>
              <a:gd name="f843" fmla="*/ f727 1 f574"/>
              <a:gd name="f844" fmla="*/ f728 1 f575"/>
              <a:gd name="f845" fmla="*/ f729 1 f574"/>
              <a:gd name="f846" fmla="*/ f730 1 f575"/>
              <a:gd name="f847" fmla="*/ f731 1 f574"/>
              <a:gd name="f848" fmla="*/ f732 1 f575"/>
              <a:gd name="f849" fmla="*/ f733 1 f574"/>
              <a:gd name="f850" fmla="*/ f734 1 f575"/>
              <a:gd name="f851" fmla="*/ f735 1 f574"/>
              <a:gd name="f852" fmla="*/ f736 1 f575"/>
              <a:gd name="f853" fmla="*/ f737 1 f574"/>
              <a:gd name="f854" fmla="*/ f738 1 f575"/>
              <a:gd name="f855" fmla="*/ f739 1 f574"/>
              <a:gd name="f856" fmla="*/ f740 1 f575"/>
              <a:gd name="f857" fmla="*/ f741 1 f574"/>
              <a:gd name="f858" fmla="*/ f742 1 f575"/>
              <a:gd name="f859" fmla="*/ f743 1 f574"/>
              <a:gd name="f860" fmla="*/ f744 1 f575"/>
              <a:gd name="f861" fmla="*/ f745 1 f574"/>
              <a:gd name="f862" fmla="*/ f746 1 f575"/>
              <a:gd name="f863" fmla="*/ f747 1 f574"/>
              <a:gd name="f864" fmla="*/ f748 1 f575"/>
              <a:gd name="f865" fmla="*/ f749 1 f574"/>
              <a:gd name="f866" fmla="*/ f750 1 f575"/>
              <a:gd name="f867" fmla="*/ f751 1 f574"/>
              <a:gd name="f868" fmla="*/ f752 1 f575"/>
              <a:gd name="f869" fmla="*/ f753 1 f574"/>
              <a:gd name="f870" fmla="*/ f754 1 f575"/>
              <a:gd name="f871" fmla="*/ f755 1 f574"/>
              <a:gd name="f872" fmla="*/ f756 1 f575"/>
              <a:gd name="f873" fmla="*/ f757 1 f574"/>
              <a:gd name="f874" fmla="*/ f758 1 f574"/>
              <a:gd name="f875" fmla="*/ f759 1 f575"/>
              <a:gd name="f876" fmla="*/ f760 1 f574"/>
              <a:gd name="f877" fmla="*/ f761 1 f575"/>
              <a:gd name="f878" fmla="*/ f762 1 f574"/>
              <a:gd name="f879" fmla="*/ f763 1 f575"/>
              <a:gd name="f880" fmla="*/ f764 1 f574"/>
              <a:gd name="f881" fmla="*/ f765 1 f575"/>
              <a:gd name="f882" fmla="*/ f766 1 f574"/>
              <a:gd name="f883" fmla="*/ f767 1 f575"/>
              <a:gd name="f884" fmla="*/ f768 1 f574"/>
              <a:gd name="f885" fmla="*/ f769 1 f575"/>
              <a:gd name="f886" fmla="*/ f770 1 f574"/>
              <a:gd name="f887" fmla="*/ f771 1 f575"/>
              <a:gd name="f888" fmla="*/ f772 1 f574"/>
              <a:gd name="f889" fmla="*/ f773 1 f575"/>
              <a:gd name="f890" fmla="*/ f774 1 f574"/>
              <a:gd name="f891" fmla="*/ f775 1 f575"/>
              <a:gd name="f892" fmla="*/ f776 1 f574"/>
              <a:gd name="f893" fmla="*/ f777 1 f575"/>
              <a:gd name="f894" fmla="*/ f778 1 f574"/>
              <a:gd name="f895" fmla="*/ f779 1 f575"/>
              <a:gd name="f896" fmla="*/ f780 1 f574"/>
              <a:gd name="f897" fmla="*/ f781 1 f575"/>
              <a:gd name="f898" fmla="*/ f782 1 f575"/>
              <a:gd name="f899" fmla="*/ f783 1 f574"/>
              <a:gd name="f900" fmla="*/ f784 1 f575"/>
              <a:gd name="f901" fmla="*/ f785 1 f574"/>
              <a:gd name="f902" fmla="*/ f786 1 f575"/>
              <a:gd name="f903" fmla="*/ f787 1 f574"/>
              <a:gd name="f904" fmla="*/ f788 1 f575"/>
              <a:gd name="f905" fmla="*/ f789 1 f574"/>
              <a:gd name="f906" fmla="*/ f790 1 f575"/>
              <a:gd name="f907" fmla="*/ f791 1 f574"/>
              <a:gd name="f908" fmla="*/ f792 1 f575"/>
              <a:gd name="f909" fmla="*/ f793 1 f574"/>
              <a:gd name="f910" fmla="*/ f794 1 f575"/>
              <a:gd name="f911" fmla="*/ f795 1 f574"/>
              <a:gd name="f912" fmla="*/ f796 1 f575"/>
              <a:gd name="f913" fmla="*/ f797 1 f574"/>
              <a:gd name="f914" fmla="*/ f798 1 f575"/>
              <a:gd name="f915" fmla="*/ f799 1 f574"/>
              <a:gd name="f916" fmla="*/ f800 1 f575"/>
              <a:gd name="f917" fmla="*/ f801 f565 1"/>
              <a:gd name="f918" fmla="*/ f802 f565 1"/>
              <a:gd name="f919" fmla="*/ f804 f566 1"/>
              <a:gd name="f920" fmla="*/ f803 f566 1"/>
              <a:gd name="f921" fmla="*/ f805 f565 1"/>
              <a:gd name="f922" fmla="*/ f806 f566 1"/>
              <a:gd name="f923" fmla="*/ f807 f565 1"/>
              <a:gd name="f924" fmla="*/ f808 f566 1"/>
              <a:gd name="f925" fmla="*/ f809 f565 1"/>
              <a:gd name="f926" fmla="*/ f810 f566 1"/>
              <a:gd name="f927" fmla="*/ f811 f565 1"/>
              <a:gd name="f928" fmla="*/ f812 f566 1"/>
              <a:gd name="f929" fmla="*/ f813 f565 1"/>
              <a:gd name="f930" fmla="*/ f814 f566 1"/>
              <a:gd name="f931" fmla="*/ f815 f565 1"/>
              <a:gd name="f932" fmla="*/ f816 f566 1"/>
              <a:gd name="f933" fmla="*/ f817 f565 1"/>
              <a:gd name="f934" fmla="*/ f818 f566 1"/>
              <a:gd name="f935" fmla="*/ f819 f565 1"/>
              <a:gd name="f936" fmla="*/ f820 f566 1"/>
              <a:gd name="f937" fmla="*/ f821 f565 1"/>
              <a:gd name="f938" fmla="*/ f822 f566 1"/>
              <a:gd name="f939" fmla="*/ f823 f565 1"/>
              <a:gd name="f940" fmla="*/ f824 f566 1"/>
              <a:gd name="f941" fmla="*/ f825 f565 1"/>
              <a:gd name="f942" fmla="*/ f826 f566 1"/>
              <a:gd name="f943" fmla="*/ f827 f565 1"/>
              <a:gd name="f944" fmla="*/ f828 f566 1"/>
              <a:gd name="f945" fmla="*/ f829 f565 1"/>
              <a:gd name="f946" fmla="*/ f830 f566 1"/>
              <a:gd name="f947" fmla="*/ f831 f565 1"/>
              <a:gd name="f948" fmla="*/ f832 f566 1"/>
              <a:gd name="f949" fmla="*/ f833 f565 1"/>
              <a:gd name="f950" fmla="*/ f834 f566 1"/>
              <a:gd name="f951" fmla="*/ f835 f565 1"/>
              <a:gd name="f952" fmla="*/ f836 f566 1"/>
              <a:gd name="f953" fmla="*/ f837 f565 1"/>
              <a:gd name="f954" fmla="*/ f838 f566 1"/>
              <a:gd name="f955" fmla="*/ f839 f565 1"/>
              <a:gd name="f956" fmla="*/ f840 f566 1"/>
              <a:gd name="f957" fmla="*/ f841 f565 1"/>
              <a:gd name="f958" fmla="*/ f842 f566 1"/>
              <a:gd name="f959" fmla="*/ f843 f565 1"/>
              <a:gd name="f960" fmla="*/ f844 f566 1"/>
              <a:gd name="f961" fmla="*/ f845 f565 1"/>
              <a:gd name="f962" fmla="*/ f846 f566 1"/>
              <a:gd name="f963" fmla="*/ f847 f565 1"/>
              <a:gd name="f964" fmla="*/ f848 f566 1"/>
              <a:gd name="f965" fmla="*/ f849 f565 1"/>
              <a:gd name="f966" fmla="*/ f850 f566 1"/>
              <a:gd name="f967" fmla="*/ f851 f565 1"/>
              <a:gd name="f968" fmla="*/ f852 f566 1"/>
              <a:gd name="f969" fmla="*/ f853 f565 1"/>
              <a:gd name="f970" fmla="*/ f854 f566 1"/>
              <a:gd name="f971" fmla="*/ f855 f565 1"/>
              <a:gd name="f972" fmla="*/ f856 f566 1"/>
              <a:gd name="f973" fmla="*/ f857 f565 1"/>
              <a:gd name="f974" fmla="*/ f858 f566 1"/>
              <a:gd name="f975" fmla="*/ f859 f565 1"/>
              <a:gd name="f976" fmla="*/ f860 f566 1"/>
              <a:gd name="f977" fmla="*/ f861 f565 1"/>
              <a:gd name="f978" fmla="*/ f862 f566 1"/>
              <a:gd name="f979" fmla="*/ f863 f565 1"/>
              <a:gd name="f980" fmla="*/ f864 f566 1"/>
              <a:gd name="f981" fmla="*/ f865 f565 1"/>
              <a:gd name="f982" fmla="*/ f866 f566 1"/>
              <a:gd name="f983" fmla="*/ f867 f565 1"/>
              <a:gd name="f984" fmla="*/ f868 f566 1"/>
              <a:gd name="f985" fmla="*/ f869 f565 1"/>
              <a:gd name="f986" fmla="*/ f870 f566 1"/>
              <a:gd name="f987" fmla="*/ f871 f565 1"/>
              <a:gd name="f988" fmla="*/ f872 f566 1"/>
              <a:gd name="f989" fmla="*/ f873 f565 1"/>
              <a:gd name="f990" fmla="*/ f874 f565 1"/>
              <a:gd name="f991" fmla="*/ f875 f566 1"/>
              <a:gd name="f992" fmla="*/ f876 f565 1"/>
              <a:gd name="f993" fmla="*/ f877 f566 1"/>
              <a:gd name="f994" fmla="*/ f878 f565 1"/>
              <a:gd name="f995" fmla="*/ f879 f566 1"/>
              <a:gd name="f996" fmla="*/ f880 f565 1"/>
              <a:gd name="f997" fmla="*/ f881 f566 1"/>
              <a:gd name="f998" fmla="*/ f882 f565 1"/>
              <a:gd name="f999" fmla="*/ f883 f566 1"/>
              <a:gd name="f1000" fmla="*/ f884 f565 1"/>
              <a:gd name="f1001" fmla="*/ f885 f566 1"/>
              <a:gd name="f1002" fmla="*/ f886 f565 1"/>
              <a:gd name="f1003" fmla="*/ f887 f566 1"/>
              <a:gd name="f1004" fmla="*/ f888 f565 1"/>
              <a:gd name="f1005" fmla="*/ f889 f566 1"/>
              <a:gd name="f1006" fmla="*/ f890 f565 1"/>
              <a:gd name="f1007" fmla="*/ f891 f566 1"/>
              <a:gd name="f1008" fmla="*/ f892 f565 1"/>
              <a:gd name="f1009" fmla="*/ f893 f566 1"/>
              <a:gd name="f1010" fmla="*/ f894 f565 1"/>
              <a:gd name="f1011" fmla="*/ f895 f566 1"/>
              <a:gd name="f1012" fmla="*/ f896 f565 1"/>
              <a:gd name="f1013" fmla="*/ f897 f566 1"/>
              <a:gd name="f1014" fmla="*/ f898 f566 1"/>
              <a:gd name="f1015" fmla="*/ f899 f565 1"/>
              <a:gd name="f1016" fmla="*/ f900 f566 1"/>
              <a:gd name="f1017" fmla="*/ f901 f565 1"/>
              <a:gd name="f1018" fmla="*/ f902 f566 1"/>
              <a:gd name="f1019" fmla="*/ f903 f565 1"/>
              <a:gd name="f1020" fmla="*/ f904 f566 1"/>
              <a:gd name="f1021" fmla="*/ f905 f565 1"/>
              <a:gd name="f1022" fmla="*/ f906 f566 1"/>
              <a:gd name="f1023" fmla="*/ f907 f565 1"/>
              <a:gd name="f1024" fmla="*/ f908 f566 1"/>
              <a:gd name="f1025" fmla="*/ f909 f565 1"/>
              <a:gd name="f1026" fmla="*/ f910 f566 1"/>
              <a:gd name="f1027" fmla="*/ f911 f565 1"/>
              <a:gd name="f1028" fmla="*/ f912 f566 1"/>
              <a:gd name="f1029" fmla="*/ f913 f565 1"/>
              <a:gd name="f1030" fmla="*/ f914 f566 1"/>
              <a:gd name="f1031" fmla="*/ f915 f565 1"/>
              <a:gd name="f1032" fmla="*/ f916 f5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8">
                <a:pos x="f921" y="f922"/>
              </a:cxn>
              <a:cxn ang="f688">
                <a:pos x="f923" y="f924"/>
              </a:cxn>
              <a:cxn ang="f688">
                <a:pos x="f925" y="f926"/>
              </a:cxn>
              <a:cxn ang="f688">
                <a:pos x="f927" y="f928"/>
              </a:cxn>
              <a:cxn ang="f688">
                <a:pos x="f929" y="f930"/>
              </a:cxn>
              <a:cxn ang="f688">
                <a:pos x="f931" y="f932"/>
              </a:cxn>
              <a:cxn ang="f688">
                <a:pos x="f933" y="f934"/>
              </a:cxn>
              <a:cxn ang="f688">
                <a:pos x="f935" y="f936"/>
              </a:cxn>
              <a:cxn ang="f688">
                <a:pos x="f937" y="f938"/>
              </a:cxn>
              <a:cxn ang="f688">
                <a:pos x="f939" y="f940"/>
              </a:cxn>
              <a:cxn ang="f688">
                <a:pos x="f941" y="f942"/>
              </a:cxn>
              <a:cxn ang="f688">
                <a:pos x="f943" y="f944"/>
              </a:cxn>
              <a:cxn ang="f688">
                <a:pos x="f945" y="f946"/>
              </a:cxn>
              <a:cxn ang="f688">
                <a:pos x="f947" y="f948"/>
              </a:cxn>
              <a:cxn ang="f688">
                <a:pos x="f949" y="f950"/>
              </a:cxn>
              <a:cxn ang="f688">
                <a:pos x="f951" y="f952"/>
              </a:cxn>
              <a:cxn ang="f688">
                <a:pos x="f953" y="f954"/>
              </a:cxn>
              <a:cxn ang="f688">
                <a:pos x="f955" y="f956"/>
              </a:cxn>
              <a:cxn ang="f688">
                <a:pos x="f957" y="f958"/>
              </a:cxn>
              <a:cxn ang="f688">
                <a:pos x="f959" y="f960"/>
              </a:cxn>
              <a:cxn ang="f688">
                <a:pos x="f961" y="f962"/>
              </a:cxn>
              <a:cxn ang="f688">
                <a:pos x="f963" y="f964"/>
              </a:cxn>
              <a:cxn ang="f688">
                <a:pos x="f965" y="f966"/>
              </a:cxn>
              <a:cxn ang="f688">
                <a:pos x="f967" y="f968"/>
              </a:cxn>
              <a:cxn ang="f688">
                <a:pos x="f969" y="f970"/>
              </a:cxn>
              <a:cxn ang="f688">
                <a:pos x="f971" y="f972"/>
              </a:cxn>
              <a:cxn ang="f688">
                <a:pos x="f973" y="f974"/>
              </a:cxn>
              <a:cxn ang="f688">
                <a:pos x="f975" y="f976"/>
              </a:cxn>
              <a:cxn ang="f688">
                <a:pos x="f977" y="f978"/>
              </a:cxn>
              <a:cxn ang="f688">
                <a:pos x="f979" y="f980"/>
              </a:cxn>
              <a:cxn ang="f688">
                <a:pos x="f981" y="f982"/>
              </a:cxn>
              <a:cxn ang="f688">
                <a:pos x="f983" y="f984"/>
              </a:cxn>
              <a:cxn ang="f688">
                <a:pos x="f985" y="f986"/>
              </a:cxn>
              <a:cxn ang="f688">
                <a:pos x="f987" y="f988"/>
              </a:cxn>
              <a:cxn ang="f688">
                <a:pos x="f989" y="f954"/>
              </a:cxn>
              <a:cxn ang="f688">
                <a:pos x="f990" y="f991"/>
              </a:cxn>
              <a:cxn ang="f688">
                <a:pos x="f992" y="f993"/>
              </a:cxn>
              <a:cxn ang="f688">
                <a:pos x="f994" y="f995"/>
              </a:cxn>
              <a:cxn ang="f688">
                <a:pos x="f996" y="f997"/>
              </a:cxn>
              <a:cxn ang="f688">
                <a:pos x="f998" y="f999"/>
              </a:cxn>
              <a:cxn ang="f688">
                <a:pos x="f1000" y="f1001"/>
              </a:cxn>
              <a:cxn ang="f688">
                <a:pos x="f1002" y="f1003"/>
              </a:cxn>
              <a:cxn ang="f688">
                <a:pos x="f1004" y="f1005"/>
              </a:cxn>
              <a:cxn ang="f688">
                <a:pos x="f1006" y="f1007"/>
              </a:cxn>
              <a:cxn ang="f688">
                <a:pos x="f1008" y="f1009"/>
              </a:cxn>
              <a:cxn ang="f688">
                <a:pos x="f1010" y="f1011"/>
              </a:cxn>
              <a:cxn ang="f688">
                <a:pos x="f1012" y="f1013"/>
              </a:cxn>
              <a:cxn ang="f688">
                <a:pos x="f1010" y="f1014"/>
              </a:cxn>
              <a:cxn ang="f688">
                <a:pos x="f1015" y="f1016"/>
              </a:cxn>
              <a:cxn ang="f688">
                <a:pos x="f1017" y="f1018"/>
              </a:cxn>
              <a:cxn ang="f688">
                <a:pos x="f1019" y="f1020"/>
              </a:cxn>
              <a:cxn ang="f688">
                <a:pos x="f1021" y="f1022"/>
              </a:cxn>
              <a:cxn ang="f688">
                <a:pos x="f1023" y="f1024"/>
              </a:cxn>
              <a:cxn ang="f688">
                <a:pos x="f1025" y="f1026"/>
              </a:cxn>
              <a:cxn ang="f688">
                <a:pos x="f1027" y="f1028"/>
              </a:cxn>
              <a:cxn ang="f688">
                <a:pos x="f1029" y="f1030"/>
              </a:cxn>
              <a:cxn ang="f688">
                <a:pos x="f1031" y="f1032"/>
              </a:cxn>
            </a:cxnLst>
            <a:rect l="f917" t="f920" r="f918" b="f919"/>
            <a:pathLst>
              <a:path w="1321" h="1864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0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6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7" y="f69"/>
                  <a:pt x="f70" y="f71"/>
                  <a:pt x="f72" y="f73"/>
                </a:cubicBezTo>
                <a:cubicBezTo>
                  <a:pt x="f74" y="f75"/>
                  <a:pt x="f67" y="f73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0" y="f100"/>
                  <a:pt x="f138" y="f139"/>
                  <a:pt x="f140" y="f141"/>
                </a:cubicBezTo>
                <a:cubicBezTo>
                  <a:pt x="f142" y="f143"/>
                  <a:pt x="f144" y="f30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5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62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60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4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98"/>
                  <a:pt x="f199" y="f198"/>
                  <a:pt x="f158" y="f200"/>
                </a:cubicBezTo>
                <a:cubicBezTo>
                  <a:pt x="f160" y="f201"/>
                  <a:pt x="f180" y="f202"/>
                  <a:pt x="f203" y="f204"/>
                </a:cubicBezTo>
                <a:cubicBezTo>
                  <a:pt x="f205" y="f206"/>
                  <a:pt x="f207" y="f208"/>
                  <a:pt x="f209" y="f8"/>
                </a:cubicBezTo>
                <a:cubicBezTo>
                  <a:pt x="f210" y="f8"/>
                  <a:pt x="f211" y="f212"/>
                  <a:pt x="f213" y="f214"/>
                </a:cubicBezTo>
                <a:cubicBezTo>
                  <a:pt x="f215" y="f216"/>
                  <a:pt x="f215" y="f217"/>
                  <a:pt x="f218" y="f196"/>
                </a:cubicBezTo>
                <a:cubicBezTo>
                  <a:pt x="f219" y="f220"/>
                  <a:pt x="f219" y="f221"/>
                  <a:pt x="f222" y="f223"/>
                </a:cubicBezTo>
                <a:cubicBezTo>
                  <a:pt x="f224" y="f225"/>
                  <a:pt x="f226" y="f227"/>
                  <a:pt x="f226" y="f228"/>
                </a:cubicBezTo>
                <a:cubicBezTo>
                  <a:pt x="f226" y="f229"/>
                  <a:pt x="f230" y="f231"/>
                  <a:pt x="f230" y="f232"/>
                </a:cubicBezTo>
                <a:cubicBezTo>
                  <a:pt x="f233" y="f234"/>
                  <a:pt x="f235" y="f236"/>
                  <a:pt x="f233" y="f237"/>
                </a:cubicBezTo>
                <a:cubicBezTo>
                  <a:pt x="f230" y="f238"/>
                  <a:pt x="f226" y="f239"/>
                  <a:pt x="f240" y="f241"/>
                </a:cubicBezTo>
                <a:cubicBezTo>
                  <a:pt x="f213" y="f242"/>
                  <a:pt x="f243" y="f244"/>
                  <a:pt x="f245" y="f246"/>
                </a:cubicBezTo>
                <a:cubicBezTo>
                  <a:pt x="f247" y="f248"/>
                  <a:pt x="f245" y="f249"/>
                  <a:pt x="f250" y="f251"/>
                </a:cubicBezTo>
                <a:cubicBezTo>
                  <a:pt x="f224" y="f252"/>
                  <a:pt x="f253" y="f49"/>
                  <a:pt x="f254" y="f255"/>
                </a:cubicBezTo>
                <a:cubicBezTo>
                  <a:pt x="f224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51"/>
                  <a:pt x="f270" y="f271"/>
                </a:cubicBezTo>
                <a:cubicBezTo>
                  <a:pt x="f272" y="f273"/>
                  <a:pt x="f274" y="f51"/>
                  <a:pt x="f275" y="f276"/>
                </a:cubicBezTo>
                <a:cubicBezTo>
                  <a:pt x="f277" y="f278"/>
                  <a:pt x="f105" y="f279"/>
                  <a:pt x="f75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5" y="f289"/>
                  <a:pt x="f290" y="f291"/>
                </a:cubicBezTo>
                <a:cubicBezTo>
                  <a:pt x="f287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231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181"/>
                  <a:pt x="f315" y="f316"/>
                  <a:pt x="f317" y="f217"/>
                </a:cubicBezTo>
                <a:cubicBezTo>
                  <a:pt x="f318" y="f319"/>
                  <a:pt x="f320" y="f201"/>
                  <a:pt x="f321" y="f322"/>
                </a:cubicBezTo>
                <a:cubicBezTo>
                  <a:pt x="f323" y="f322"/>
                  <a:pt x="f324" y="f194"/>
                  <a:pt x="f325" y="f326"/>
                </a:cubicBezTo>
                <a:cubicBezTo>
                  <a:pt x="f327" y="f328"/>
                  <a:pt x="f329" y="f330"/>
                  <a:pt x="f105" y="f331"/>
                </a:cubicBezTo>
                <a:cubicBezTo>
                  <a:pt x="f332" y="f313"/>
                  <a:pt x="f333" y="f334"/>
                  <a:pt x="f335" y="f309"/>
                </a:cubicBezTo>
                <a:cubicBezTo>
                  <a:pt x="f285" y="f336"/>
                  <a:pt x="f337" y="f338"/>
                  <a:pt x="f87" y="f339"/>
                </a:cubicBezTo>
                <a:cubicBezTo>
                  <a:pt x="f340" y="f341"/>
                  <a:pt x="f342" y="f236"/>
                  <a:pt x="f343" y="f344"/>
                </a:cubicBezTo>
                <a:cubicBezTo>
                  <a:pt x="f101" y="f345"/>
                  <a:pt x="f346" y="f347"/>
                  <a:pt x="f348" y="f349"/>
                </a:cubicBezTo>
                <a:cubicBezTo>
                  <a:pt x="f97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64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6" y="f367"/>
                  <a:pt x="f368" y="f369"/>
                  <a:pt x="f68" y="f196"/>
                </a:cubicBezTo>
                <a:cubicBezTo>
                  <a:pt x="f370" y="f200"/>
                  <a:pt x="f346" y="f371"/>
                  <a:pt x="f372" y="f201"/>
                </a:cubicBezTo>
                <a:cubicBezTo>
                  <a:pt x="f373" y="f374"/>
                  <a:pt x="f95" y="f202"/>
                  <a:pt x="f375" y="f376"/>
                </a:cubicBezTo>
                <a:cubicBezTo>
                  <a:pt x="f351" y="f377"/>
                  <a:pt x="f378" y="f377"/>
                  <a:pt x="f379" y="f216"/>
                </a:cubicBezTo>
                <a:cubicBezTo>
                  <a:pt x="f380" y="f214"/>
                  <a:pt x="f381" y="f382"/>
                  <a:pt x="f383" y="f194"/>
                </a:cubicBezTo>
                <a:cubicBezTo>
                  <a:pt x="f384" y="f385"/>
                  <a:pt x="f386" y="f387"/>
                  <a:pt x="f381" y="f388"/>
                </a:cubicBezTo>
                <a:cubicBezTo>
                  <a:pt x="f389" y="f390"/>
                  <a:pt x="f391" y="f392"/>
                  <a:pt x="f393" y="f334"/>
                </a:cubicBezTo>
                <a:cubicBezTo>
                  <a:pt x="f60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393" y="f411"/>
                  <a:pt x="f412" y="f413"/>
                  <a:pt x="f397" y="f150"/>
                </a:cubicBezTo>
                <a:cubicBezTo>
                  <a:pt x="f414" y="f271"/>
                  <a:pt x="f415" y="f416"/>
                  <a:pt x="f417" y="f418"/>
                </a:cubicBezTo>
                <a:cubicBezTo>
                  <a:pt x="f419" y="f420"/>
                  <a:pt x="f417" y="f421"/>
                  <a:pt x="f422" y="f423"/>
                </a:cubicBezTo>
                <a:cubicBezTo>
                  <a:pt x="f424" y="f425"/>
                  <a:pt x="f426" y="f96"/>
                  <a:pt x="f427" y="f28"/>
                </a:cubicBezTo>
                <a:cubicBezTo>
                  <a:pt x="f14" y="f428"/>
                  <a:pt x="f29" y="f429"/>
                  <a:pt x="f430" y="f431"/>
                </a:cubicBezTo>
                <a:cubicBezTo>
                  <a:pt x="f432" y="f433"/>
                  <a:pt x="f434" y="f435"/>
                  <a:pt x="f436" y="f437"/>
                </a:cubicBezTo>
                <a:cubicBezTo>
                  <a:pt x="f436" y="f438"/>
                  <a:pt x="f439" y="f440"/>
                  <a:pt x="f436" y="f410"/>
                </a:cubicBezTo>
                <a:cubicBezTo>
                  <a:pt x="f441" y="f442"/>
                  <a:pt x="f443" y="f444"/>
                  <a:pt x="f10" y="f445"/>
                </a:cubicBezTo>
                <a:cubicBezTo>
                  <a:pt x="f446" y="f447"/>
                  <a:pt x="f448" y="f356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ubicBezTo>
                  <a:pt x="f457" y="f458"/>
                  <a:pt x="f459" y="f460"/>
                  <a:pt x="f461" y="f462"/>
                </a:cubicBezTo>
                <a:cubicBezTo>
                  <a:pt x="f463" y="f464"/>
                  <a:pt x="f465" y="f466"/>
                  <a:pt x="f35" y="f467"/>
                </a:cubicBezTo>
                <a:cubicBezTo>
                  <a:pt x="f468" y="f469"/>
                  <a:pt x="f35" y="f470"/>
                  <a:pt x="f471" y="f445"/>
                </a:cubicBezTo>
                <a:cubicBezTo>
                  <a:pt x="f472" y="f473"/>
                  <a:pt x="f471" y="f474"/>
                  <a:pt x="f471" y="f444"/>
                </a:cubicBezTo>
                <a:cubicBezTo>
                  <a:pt x="f35" y="f475"/>
                  <a:pt x="f476" y="f477"/>
                  <a:pt x="f478" y="f479"/>
                </a:cubicBezTo>
                <a:cubicBezTo>
                  <a:pt x="f480" y="f481"/>
                  <a:pt x="f468" y="f442"/>
                  <a:pt x="f482" y="f483"/>
                </a:cubicBezTo>
                <a:cubicBezTo>
                  <a:pt x="f6" y="f484"/>
                  <a:pt x="f485" y="f486"/>
                  <a:pt x="f471" y="f487"/>
                </a:cubicBezTo>
                <a:cubicBezTo>
                  <a:pt x="f488" y="f489"/>
                  <a:pt x="f432" y="f490"/>
                  <a:pt x="f443" y="f41"/>
                </a:cubicBezTo>
                <a:cubicBezTo>
                  <a:pt x="f491" y="f34"/>
                  <a:pt x="f492" y="f423"/>
                  <a:pt x="f493" y="f494"/>
                </a:cubicBezTo>
                <a:cubicBezTo>
                  <a:pt x="f495" y="f496"/>
                  <a:pt x="f497" y="f498"/>
                  <a:pt x="f499" y="f500"/>
                </a:cubicBezTo>
                <a:cubicBezTo>
                  <a:pt x="f386" y="f501"/>
                  <a:pt x="f355" y="f502"/>
                  <a:pt x="f99" y="f503"/>
                </a:cubicBezTo>
                <a:cubicBezTo>
                  <a:pt x="f87" y="f122"/>
                  <a:pt x="f333" y="f504"/>
                  <a:pt x="f505" y="f506"/>
                </a:cubicBezTo>
                <a:cubicBezTo>
                  <a:pt x="f507" y="f508"/>
                  <a:pt x="f509" y="f510"/>
                  <a:pt x="f511" y="f140"/>
                </a:cubicBezTo>
                <a:cubicBezTo>
                  <a:pt x="f512" y="f513"/>
                  <a:pt x="f514" y="f515"/>
                  <a:pt x="f516" y="f158"/>
                </a:cubicBezTo>
                <a:cubicBezTo>
                  <a:pt x="f517" y="f518"/>
                  <a:pt x="f519" y="f520"/>
                  <a:pt x="f521" y="f522"/>
                </a:cubicBezTo>
                <a:cubicBezTo>
                  <a:pt x="f523" y="f210"/>
                  <a:pt x="f524" y="f525"/>
                  <a:pt x="f526" y="f253"/>
                </a:cubicBezTo>
                <a:cubicBezTo>
                  <a:pt x="f527" y="f528"/>
                  <a:pt x="f529" y="f530"/>
                  <a:pt x="f531" y="f532"/>
                </a:cubicBezTo>
                <a:cubicBezTo>
                  <a:pt x="f513" y="f533"/>
                  <a:pt x="f534" y="f535"/>
                  <a:pt x="f536" y="f537"/>
                </a:cubicBezTo>
                <a:cubicBezTo>
                  <a:pt x="f538" y="f539"/>
                  <a:pt x="f540" y="f2"/>
                  <a:pt x="f541" y="f542"/>
                </a:cubicBezTo>
                <a:cubicBezTo>
                  <a:pt x="f543" y="f81"/>
                  <a:pt x="f501" y="f544"/>
                  <a:pt x="f545" y="f546"/>
                </a:cubicBezTo>
                <a:cubicBezTo>
                  <a:pt x="f547" y="f548"/>
                  <a:pt x="f549" y="f550"/>
                  <a:pt x="f551" y="f384"/>
                </a:cubicBezTo>
                <a:cubicBezTo>
                  <a:pt x="f552" y="f381"/>
                  <a:pt x="f553" y="f60"/>
                  <a:pt x="f554" y="f555"/>
                </a:cubicBezTo>
                <a:cubicBezTo>
                  <a:pt x="f104" y="f417"/>
                  <a:pt x="f556" y="f557"/>
                  <a:pt x="f558" y="f426"/>
                </a:cubicBezTo>
                <a:cubicBezTo>
                  <a:pt x="f559" y="f16"/>
                  <a:pt x="f560" y="f14"/>
                  <a:pt x="f108" y="f455"/>
                </a:cubicBezTo>
                <a:cubicBezTo>
                  <a:pt x="f561" y="f562"/>
                  <a:pt x="f563" y="f446"/>
                  <a:pt x="f9" y="f10"/>
                </a:cubicBezTo>
                <a:close/>
              </a:path>
            </a:pathLst>
          </a:custGeom>
          <a:solidFill>
            <a:srgbClr val="C1DFD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49" name="Imagen 6">
            <a:extLst>
              <a:ext uri="{FF2B5EF4-FFF2-40B4-BE49-F238E27FC236}">
                <a16:creationId xmlns:a16="http://schemas.microsoft.com/office/drawing/2014/main" id="{C4791DB2-4B01-48CA-B997-AB3F18D1BA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07569" y="2780077"/>
            <a:ext cx="3682096" cy="23634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140CB45D-B4D2-4A3A-8F21-B4B6ED35582A}"/>
              </a:ext>
            </a:extLst>
          </p:cNvPr>
          <p:cNvSpPr/>
          <p:nvPr/>
        </p:nvSpPr>
        <p:spPr>
          <a:xfrm>
            <a:off x="0" y="3025777"/>
            <a:ext cx="2198683" cy="21177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60"/>
              <a:gd name="f7" fmla="val 1022"/>
              <a:gd name="f8" fmla="val 662"/>
              <a:gd name="f9" fmla="val 676"/>
              <a:gd name="f10" fmla="val 690"/>
              <a:gd name="f11" fmla="val 4"/>
              <a:gd name="f12" fmla="val 704"/>
              <a:gd name="f13" fmla="val 12"/>
              <a:gd name="f14" fmla="val 858"/>
              <a:gd name="f15" fmla="val 103"/>
              <a:gd name="f16" fmla="val 706"/>
              <a:gd name="f17" fmla="val 578"/>
              <a:gd name="f18" fmla="val 634"/>
              <a:gd name="f19" fmla="val 776"/>
              <a:gd name="f20" fmla="val 624"/>
              <a:gd name="f21" fmla="val 801"/>
              <a:gd name="f22" fmla="val 639"/>
              <a:gd name="f23" fmla="val 831"/>
              <a:gd name="f24" fmla="val 656"/>
              <a:gd name="f25" fmla="val 659"/>
              <a:gd name="f26" fmla="val 663"/>
              <a:gd name="f27" fmla="val 830"/>
              <a:gd name="f28" fmla="val 667"/>
              <a:gd name="f29" fmla="val 827"/>
              <a:gd name="f30" fmla="val 757"/>
              <a:gd name="f31" fmla="val 761"/>
              <a:gd name="f32" fmla="val 863"/>
              <a:gd name="f33" fmla="val 652"/>
              <a:gd name="f34" fmla="val 935"/>
              <a:gd name="f35" fmla="val 953"/>
              <a:gd name="f36" fmla="val 968"/>
              <a:gd name="f37" fmla="val 658"/>
              <a:gd name="f38" fmla="val 981"/>
              <a:gd name="f39" fmla="val 673"/>
              <a:gd name="f40" fmla="val 764"/>
              <a:gd name="f41" fmla="val 960"/>
              <a:gd name="f42" fmla="val 936"/>
              <a:gd name="f43" fmla="val 906"/>
              <a:gd name="f44" fmla="val 3"/>
              <a:gd name="f45" fmla="val 848"/>
              <a:gd name="f46" fmla="val 5"/>
              <a:gd name="f47" fmla="val 331"/>
              <a:gd name="f48" fmla="val 154"/>
              <a:gd name="f49" fmla="val 222"/>
              <a:gd name="f50" fmla="val 163"/>
              <a:gd name="f51" fmla="val 214"/>
              <a:gd name="f52" fmla="val 175"/>
              <a:gd name="f53" fmla="val 211"/>
              <a:gd name="f54" fmla="val 186"/>
              <a:gd name="f55" fmla="val 200"/>
              <a:gd name="f56" fmla="val 216"/>
              <a:gd name="f57" fmla="val 224"/>
              <a:gd name="f58" fmla="val 226"/>
              <a:gd name="f59" fmla="val 252"/>
              <a:gd name="f60" fmla="val 254"/>
              <a:gd name="f61" fmla="val 294"/>
              <a:gd name="f62" fmla="val 310"/>
              <a:gd name="f63" fmla="val 319"/>
              <a:gd name="f64" fmla="val 433"/>
              <a:gd name="f65" fmla="val 325"/>
              <a:gd name="f66" fmla="val 460"/>
              <a:gd name="f67" fmla="val 342"/>
              <a:gd name="f68" fmla="val 473"/>
              <a:gd name="f69" fmla="val 358"/>
              <a:gd name="f70" fmla="val 373"/>
              <a:gd name="f71" fmla="val 388"/>
              <a:gd name="f72" fmla="val 462"/>
              <a:gd name="f73" fmla="val 396"/>
              <a:gd name="f74" fmla="val 438"/>
              <a:gd name="f75" fmla="val 452"/>
              <a:gd name="f76" fmla="val 549"/>
              <a:gd name="f77" fmla="+- 0 0 -90"/>
              <a:gd name="f78" fmla="*/ f3 1 1060"/>
              <a:gd name="f79" fmla="*/ f4 1 1022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1060"/>
              <a:gd name="f88" fmla="*/ f84 1 1022"/>
              <a:gd name="f89" fmla="*/ 662 f85 1"/>
              <a:gd name="f90" fmla="*/ 0 f84 1"/>
              <a:gd name="f91" fmla="*/ 704 f85 1"/>
              <a:gd name="f92" fmla="*/ 12 f84 1"/>
              <a:gd name="f93" fmla="*/ 634 f85 1"/>
              <a:gd name="f94" fmla="*/ 776 f84 1"/>
              <a:gd name="f95" fmla="*/ 656 f85 1"/>
              <a:gd name="f96" fmla="*/ 831 f84 1"/>
              <a:gd name="f97" fmla="*/ 667 f85 1"/>
              <a:gd name="f98" fmla="*/ 827 f84 1"/>
              <a:gd name="f99" fmla="*/ 935 f85 1"/>
              <a:gd name="f100" fmla="*/ 652 f84 1"/>
              <a:gd name="f101" fmla="*/ 981 f85 1"/>
              <a:gd name="f102" fmla="*/ 673 f84 1"/>
              <a:gd name="f103" fmla="*/ 906 f85 1"/>
              <a:gd name="f104" fmla="*/ 1022 f84 1"/>
              <a:gd name="f105" fmla="*/ 3 f85 1"/>
              <a:gd name="f106" fmla="*/ 154 f85 1"/>
              <a:gd name="f107" fmla="*/ 222 f84 1"/>
              <a:gd name="f108" fmla="*/ 186 f85 1"/>
              <a:gd name="f109" fmla="*/ 211 f84 1"/>
              <a:gd name="f110" fmla="*/ 224 f85 1"/>
              <a:gd name="f111" fmla="*/ 226 f84 1"/>
              <a:gd name="f112" fmla="*/ 319 f85 1"/>
              <a:gd name="f113" fmla="*/ 433 f84 1"/>
              <a:gd name="f114" fmla="*/ 358 f85 1"/>
              <a:gd name="f115" fmla="*/ 473 f84 1"/>
              <a:gd name="f116" fmla="*/ 396 f85 1"/>
              <a:gd name="f117" fmla="*/ 438 f84 1"/>
              <a:gd name="f118" fmla="+- f86 0 f1"/>
              <a:gd name="f119" fmla="*/ f89 1 1060"/>
              <a:gd name="f120" fmla="*/ f90 1 1022"/>
              <a:gd name="f121" fmla="*/ f91 1 1060"/>
              <a:gd name="f122" fmla="*/ f92 1 1022"/>
              <a:gd name="f123" fmla="*/ f93 1 1060"/>
              <a:gd name="f124" fmla="*/ f94 1 1022"/>
              <a:gd name="f125" fmla="*/ f95 1 1060"/>
              <a:gd name="f126" fmla="*/ f96 1 1022"/>
              <a:gd name="f127" fmla="*/ f97 1 1060"/>
              <a:gd name="f128" fmla="*/ f98 1 1022"/>
              <a:gd name="f129" fmla="*/ f99 1 1060"/>
              <a:gd name="f130" fmla="*/ f100 1 1022"/>
              <a:gd name="f131" fmla="*/ f101 1 1060"/>
              <a:gd name="f132" fmla="*/ f102 1 1022"/>
              <a:gd name="f133" fmla="*/ f103 1 1060"/>
              <a:gd name="f134" fmla="*/ f104 1 1022"/>
              <a:gd name="f135" fmla="*/ f105 1 1060"/>
              <a:gd name="f136" fmla="*/ f106 1 1060"/>
              <a:gd name="f137" fmla="*/ f107 1 1022"/>
              <a:gd name="f138" fmla="*/ f108 1 1060"/>
              <a:gd name="f139" fmla="*/ f109 1 1022"/>
              <a:gd name="f140" fmla="*/ f110 1 1060"/>
              <a:gd name="f141" fmla="*/ f111 1 1022"/>
              <a:gd name="f142" fmla="*/ f112 1 1060"/>
              <a:gd name="f143" fmla="*/ f113 1 1022"/>
              <a:gd name="f144" fmla="*/ f114 1 1060"/>
              <a:gd name="f145" fmla="*/ f115 1 1022"/>
              <a:gd name="f146" fmla="*/ f116 1 1060"/>
              <a:gd name="f147" fmla="*/ f117 1 1022"/>
              <a:gd name="f148" fmla="*/ 0 1 f87"/>
              <a:gd name="f149" fmla="*/ f81 1 f87"/>
              <a:gd name="f150" fmla="*/ 0 1 f88"/>
              <a:gd name="f151" fmla="*/ f82 1 f88"/>
              <a:gd name="f152" fmla="*/ f119 1 f87"/>
              <a:gd name="f153" fmla="*/ f120 1 f88"/>
              <a:gd name="f154" fmla="*/ f121 1 f87"/>
              <a:gd name="f155" fmla="*/ f122 1 f88"/>
              <a:gd name="f156" fmla="*/ f123 1 f87"/>
              <a:gd name="f157" fmla="*/ f124 1 f88"/>
              <a:gd name="f158" fmla="*/ f125 1 f87"/>
              <a:gd name="f159" fmla="*/ f126 1 f88"/>
              <a:gd name="f160" fmla="*/ f127 1 f87"/>
              <a:gd name="f161" fmla="*/ f128 1 f88"/>
              <a:gd name="f162" fmla="*/ f129 1 f87"/>
              <a:gd name="f163" fmla="*/ f130 1 f88"/>
              <a:gd name="f164" fmla="*/ f131 1 f87"/>
              <a:gd name="f165" fmla="*/ f132 1 f88"/>
              <a:gd name="f166" fmla="*/ f133 1 f87"/>
              <a:gd name="f167" fmla="*/ f134 1 f88"/>
              <a:gd name="f168" fmla="*/ f135 1 f87"/>
              <a:gd name="f169" fmla="*/ f136 1 f87"/>
              <a:gd name="f170" fmla="*/ f137 1 f88"/>
              <a:gd name="f171" fmla="*/ f138 1 f87"/>
              <a:gd name="f172" fmla="*/ f139 1 f88"/>
              <a:gd name="f173" fmla="*/ f140 1 f87"/>
              <a:gd name="f174" fmla="*/ f141 1 f88"/>
              <a:gd name="f175" fmla="*/ f142 1 f87"/>
              <a:gd name="f176" fmla="*/ f143 1 f88"/>
              <a:gd name="f177" fmla="*/ f144 1 f87"/>
              <a:gd name="f178" fmla="*/ f145 1 f88"/>
              <a:gd name="f179" fmla="*/ f146 1 f87"/>
              <a:gd name="f180" fmla="*/ f147 1 f88"/>
              <a:gd name="f181" fmla="*/ f148 f78 1"/>
              <a:gd name="f182" fmla="*/ f149 f78 1"/>
              <a:gd name="f183" fmla="*/ f151 f79 1"/>
              <a:gd name="f184" fmla="*/ f150 f79 1"/>
              <a:gd name="f185" fmla="*/ f152 f78 1"/>
              <a:gd name="f186" fmla="*/ f153 f79 1"/>
              <a:gd name="f187" fmla="*/ f154 f78 1"/>
              <a:gd name="f188" fmla="*/ f155 f79 1"/>
              <a:gd name="f189" fmla="*/ f156 f78 1"/>
              <a:gd name="f190" fmla="*/ f157 f79 1"/>
              <a:gd name="f191" fmla="*/ f158 f78 1"/>
              <a:gd name="f192" fmla="*/ f159 f79 1"/>
              <a:gd name="f193" fmla="*/ f160 f78 1"/>
              <a:gd name="f194" fmla="*/ f161 f79 1"/>
              <a:gd name="f195" fmla="*/ f162 f78 1"/>
              <a:gd name="f196" fmla="*/ f163 f79 1"/>
              <a:gd name="f197" fmla="*/ f164 f78 1"/>
              <a:gd name="f198" fmla="*/ f165 f79 1"/>
              <a:gd name="f199" fmla="*/ f166 f78 1"/>
              <a:gd name="f200" fmla="*/ f167 f79 1"/>
              <a:gd name="f201" fmla="*/ f168 f78 1"/>
              <a:gd name="f202" fmla="*/ f169 f78 1"/>
              <a:gd name="f203" fmla="*/ f170 f79 1"/>
              <a:gd name="f204" fmla="*/ f171 f78 1"/>
              <a:gd name="f205" fmla="*/ f172 f79 1"/>
              <a:gd name="f206" fmla="*/ f173 f78 1"/>
              <a:gd name="f207" fmla="*/ f174 f79 1"/>
              <a:gd name="f208" fmla="*/ f175 f78 1"/>
              <a:gd name="f209" fmla="*/ f176 f79 1"/>
              <a:gd name="f210" fmla="*/ f177 f78 1"/>
              <a:gd name="f211" fmla="*/ f178 f79 1"/>
              <a:gd name="f212" fmla="*/ f179 f78 1"/>
              <a:gd name="f213" fmla="*/ f180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8">
                <a:pos x="f185" y="f186"/>
              </a:cxn>
              <a:cxn ang="f118">
                <a:pos x="f187" y="f188"/>
              </a:cxn>
              <a:cxn ang="f118">
                <a:pos x="f189" y="f190"/>
              </a:cxn>
              <a:cxn ang="f118">
                <a:pos x="f191" y="f192"/>
              </a:cxn>
              <a:cxn ang="f118">
                <a:pos x="f193" y="f194"/>
              </a:cxn>
              <a:cxn ang="f118">
                <a:pos x="f195" y="f196"/>
              </a:cxn>
              <a:cxn ang="f118">
                <a:pos x="f197" y="f198"/>
              </a:cxn>
              <a:cxn ang="f118">
                <a:pos x="f199" y="f200"/>
              </a:cxn>
              <a:cxn ang="f118">
                <a:pos x="f201" y="f200"/>
              </a:cxn>
              <a:cxn ang="f118">
                <a:pos x="f202" y="f203"/>
              </a:cxn>
              <a:cxn ang="f118">
                <a:pos x="f204" y="f205"/>
              </a:cxn>
              <a:cxn ang="f118">
                <a:pos x="f206" y="f207"/>
              </a:cxn>
              <a:cxn ang="f118">
                <a:pos x="f208" y="f209"/>
              </a:cxn>
              <a:cxn ang="f118">
                <a:pos x="f210" y="f211"/>
              </a:cxn>
              <a:cxn ang="f118">
                <a:pos x="f212" y="f213"/>
              </a:cxn>
              <a:cxn ang="f118">
                <a:pos x="f185" y="f186"/>
              </a:cxn>
            </a:cxnLst>
            <a:rect l="f181" t="f184" r="f182" b="f183"/>
            <a:pathLst>
              <a:path w="1060" h="1022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3"/>
                </a:cubicBezTo>
                <a:cubicBezTo>
                  <a:pt x="f35" y="f33"/>
                  <a:pt x="f36" y="f37"/>
                  <a:pt x="f38" y="f39"/>
                </a:cubicBezTo>
                <a:cubicBezTo>
                  <a:pt x="f6" y="f40"/>
                  <a:pt x="f41" y="f42"/>
                  <a:pt x="f43" y="f7"/>
                </a:cubicBezTo>
                <a:cubicBezTo>
                  <a:pt x="f44" y="f7"/>
                  <a:pt x="f44" y="f7"/>
                  <a:pt x="f44" y="f7"/>
                </a:cubicBezTo>
                <a:cubicBezTo>
                  <a:pt x="f5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3"/>
                </a:cubicBezTo>
                <a:cubicBezTo>
                  <a:pt x="f55" y="f53"/>
                  <a:pt x="f51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71" y="f72"/>
                  <a:pt x="f73" y="f74"/>
                </a:cubicBezTo>
                <a:cubicBezTo>
                  <a:pt x="f75" y="f59"/>
                  <a:pt x="f76" y="f5"/>
                  <a:pt x="f8" y="f5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58978C8D-771F-468E-8ACE-06005F462A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31439" y="2461903"/>
            <a:ext cx="3812718" cy="508058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cs typeface="Arial" pitchFamily="34"/>
              </a:rPr>
              <a:t>Section Break</a:t>
            </a:r>
          </a:p>
        </p:txBody>
      </p:sp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D11DBB7D-40C3-4D94-AA10-690C20CF95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25699" y="3127430"/>
            <a:ext cx="3812718" cy="216027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cs typeface="Arial" pitchFamily="34"/>
              </a:rPr>
              <a:t>Insert your subtitle here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515CC3-C918-4E98-8478-6570F415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170" y="-219684"/>
            <a:ext cx="4957218" cy="53631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rma libre: forma 10">
            <a:extLst>
              <a:ext uri="{FF2B5EF4-FFF2-40B4-BE49-F238E27FC236}">
                <a16:creationId xmlns:a16="http://schemas.microsoft.com/office/drawing/2014/main" id="{419B5F1A-8FEF-44D9-8704-92C26F88277B}"/>
              </a:ext>
            </a:extLst>
          </p:cNvPr>
          <p:cNvSpPr/>
          <p:nvPr/>
        </p:nvSpPr>
        <p:spPr>
          <a:xfrm>
            <a:off x="4331439" y="4147965"/>
            <a:ext cx="4435370" cy="9955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58952"/>
              <a:gd name="f7" fmla="val 933491"/>
              <a:gd name="f8" fmla="val 2195223"/>
              <a:gd name="f9" fmla="val 2216913"/>
              <a:gd name="f10" fmla="val 5460"/>
              <a:gd name="f11" fmla="val 2228081"/>
              <a:gd name="f12" fmla="val 15833"/>
              <a:gd name="f13" fmla="val 2239199"/>
              <a:gd name="f14" fmla="val 25810"/>
              <a:gd name="f15" fmla="val 2356832"/>
              <a:gd name="f16" fmla="val 131878"/>
              <a:gd name="f17" fmla="val 2436545"/>
              <a:gd name="f18" fmla="val 260282"/>
              <a:gd name="f19" fmla="val 2469254"/>
              <a:gd name="f20" fmla="val 416431"/>
              <a:gd name="f21" fmla="val 2470395"/>
              <a:gd name="f22" fmla="val 421940"/>
              <a:gd name="f23" fmla="val 2470346"/>
              <a:gd name="f24" fmla="val 429485"/>
              <a:gd name="f25" fmla="val 2477493"/>
              <a:gd name="f26" fmla="val 430031"/>
              <a:gd name="f27" fmla="val 2485931"/>
              <a:gd name="f28" fmla="val 430726"/>
              <a:gd name="f29" fmla="val 2487122"/>
              <a:gd name="f30" fmla="val 421990"/>
              <a:gd name="f31" fmla="val 2489753"/>
              <a:gd name="f32" fmla="val 2521866"/>
              <a:gd name="f33" fmla="val 348134"/>
              <a:gd name="f34" fmla="val 2558446"/>
              <a:gd name="f35" fmla="val 282568"/>
              <a:gd name="f36" fmla="val 2608329"/>
              <a:gd name="f37" fmla="val 225339"/>
              <a:gd name="f38" fmla="val 2654935"/>
              <a:gd name="f39" fmla="val 171834"/>
              <a:gd name="f40" fmla="val 2708242"/>
              <a:gd name="f41" fmla="val 126667"/>
              <a:gd name="f42" fmla="val 2773561"/>
              <a:gd name="f43" fmla="val 97184"/>
              <a:gd name="f44" fmla="val 2779567"/>
              <a:gd name="f45" fmla="val 94454"/>
              <a:gd name="f46" fmla="val 2785870"/>
              <a:gd name="f47" fmla="val 92369"/>
              <a:gd name="f48" fmla="val 2792224"/>
              <a:gd name="f49" fmla="val 90483"/>
              <a:gd name="f50" fmla="val 2794259"/>
              <a:gd name="f51" fmla="val 89888"/>
              <a:gd name="f52" fmla="val 2796790"/>
              <a:gd name="f53" fmla="val 90880"/>
              <a:gd name="f54" fmla="val 2804384"/>
              <a:gd name="f55" fmla="val 91724"/>
              <a:gd name="f56" fmla="val 2778326"/>
              <a:gd name="f57" fmla="val 113563"/>
              <a:gd name="f58" fmla="val 2757132"/>
              <a:gd name="f59" fmla="val 134807"/>
              <a:gd name="f60" fmla="val 2738867"/>
              <a:gd name="f61" fmla="val 158681"/>
              <a:gd name="f62" fmla="val 2690622"/>
              <a:gd name="f63" fmla="val 221815"/>
              <a:gd name="f64" fmla="val 2665507"/>
              <a:gd name="f65" fmla="val 295324"/>
              <a:gd name="f66" fmla="val 2645505"/>
              <a:gd name="f67" fmla="val 370619"/>
              <a:gd name="f68" fmla="val 2627190"/>
              <a:gd name="f69" fmla="val 439461"/>
              <a:gd name="f70" fmla="val 2618653"/>
              <a:gd name="f71" fmla="val 510190"/>
              <a:gd name="f72" fmla="val 2612945"/>
              <a:gd name="f73" fmla="val 581167"/>
              <a:gd name="f74" fmla="val 2612498"/>
              <a:gd name="f75" fmla="val 586577"/>
              <a:gd name="f76" fmla="val 2610811"/>
              <a:gd name="f77" fmla="val 592782"/>
              <a:gd name="f78" fmla="val 2617611"/>
              <a:gd name="f79" fmla="val 598638"/>
              <a:gd name="f80" fmla="val 2640492"/>
              <a:gd name="f81" fmla="val 580770"/>
              <a:gd name="f82" fmla="val 2651213"/>
              <a:gd name="f83" fmla="val 552975"/>
              <a:gd name="f84" fmla="val 2670372"/>
              <a:gd name="f85" fmla="val 532029"/>
              <a:gd name="f86" fmla="val 2695487"/>
              <a:gd name="f87" fmla="val 504631"/>
              <a:gd name="f88" fmla="val 2718070"/>
              <a:gd name="f89" fmla="val 474999"/>
              <a:gd name="f90" fmla="val 2742639"/>
              <a:gd name="f91" fmla="val 447105"/>
              <a:gd name="f92" fmla="val 2750283"/>
              <a:gd name="f93" fmla="val 438419"/>
              <a:gd name="f94" fmla="val 2751821"/>
              <a:gd name="f95" fmla="val 431371"/>
              <a:gd name="f96" fmla="val 2747702"/>
              <a:gd name="f97" fmla="val 420551"/>
              <a:gd name="f98" fmla="val 2736733"/>
              <a:gd name="f99" fmla="val 391763"/>
              <a:gd name="f100" fmla="val 2720949"/>
              <a:gd name="f101" fmla="val 365953"/>
              <a:gd name="f102" fmla="val 2702832"/>
              <a:gd name="f103" fmla="val 340640"/>
              <a:gd name="f104" fmla="val 2724771"/>
              <a:gd name="f105" fmla="val 350715"/>
              <a:gd name="f106" fmla="val 2736683"/>
              <a:gd name="f107" fmla="val 371462"/>
              <a:gd name="f108" fmla="val 2753261"/>
              <a:gd name="f109" fmla="val 387048"/>
              <a:gd name="f110" fmla="val 2760954"/>
              <a:gd name="f111" fmla="val 394294"/>
              <a:gd name="f112" fmla="val 2764677"/>
              <a:gd name="f113" fmla="val 412311"/>
              <a:gd name="f114" fmla="val 2778773"/>
              <a:gd name="f115" fmla="val 404072"/>
              <a:gd name="f116" fmla="val 2791579"/>
              <a:gd name="f117" fmla="val 396577"/>
              <a:gd name="f118" fmla="val 2781304"/>
              <a:gd name="f119" fmla="val 382878"/>
              <a:gd name="f120" fmla="val 2778177"/>
              <a:gd name="f121" fmla="val 372554"/>
              <a:gd name="f122" fmla="val 2767853"/>
              <a:gd name="f123" fmla="val 338654"/>
              <a:gd name="f124" fmla="val 2748397"/>
              <a:gd name="f125" fmla="val 308725"/>
              <a:gd name="f126" fmla="val 2731819"/>
              <a:gd name="f127" fmla="val 273931"/>
              <a:gd name="f128" fmla="val 2754899"/>
              <a:gd name="f129" fmla="val 274477"/>
              <a:gd name="f130" fmla="val 2768201"/>
              <a:gd name="f131" fmla="val 287680"/>
              <a:gd name="f132" fmla="val 2782347"/>
              <a:gd name="f133" fmla="val 297359"/>
              <a:gd name="f134" fmla="val 2800711"/>
              <a:gd name="f135" fmla="val 309966"/>
              <a:gd name="f136" fmla="val 2818381"/>
              <a:gd name="f137" fmla="val 323963"/>
              <a:gd name="f138" fmla="val 2834363"/>
              <a:gd name="f139" fmla="val 339448"/>
              <a:gd name="f140" fmla="val 2848509"/>
              <a:gd name="f141" fmla="val 353098"/>
              <a:gd name="f142" fmla="val 2860967"/>
              <a:gd name="f143" fmla="val 355877"/>
              <a:gd name="f144" fmla="val 2877992"/>
              <a:gd name="f145" fmla="val 345057"/>
              <a:gd name="f146" fmla="val 2893229"/>
              <a:gd name="f147" fmla="val 335378"/>
              <a:gd name="f148" fmla="val 2910055"/>
              <a:gd name="f149" fmla="val 328132"/>
              <a:gd name="f150" fmla="val 2931200"/>
              <a:gd name="f151" fmla="val 330266"/>
              <a:gd name="f152" fmla="val 2927328"/>
              <a:gd name="f153" fmla="val 347142"/>
              <a:gd name="f154" fmla="val 2913331"/>
              <a:gd name="f155" fmla="val 354140"/>
              <a:gd name="f156" fmla="val 2904099"/>
              <a:gd name="f157" fmla="val 364514"/>
              <a:gd name="f158" fmla="val 2882310"/>
              <a:gd name="f159" fmla="val 388884"/>
              <a:gd name="f160" fmla="val 2881863"/>
              <a:gd name="f161" fmla="val 399258"/>
              <a:gd name="f162" fmla="val 2901469"/>
              <a:gd name="f163" fmla="val 424869"/>
              <a:gd name="f164" fmla="val 2909162"/>
              <a:gd name="f165" fmla="val 434895"/>
              <a:gd name="f166" fmla="val 2916806"/>
              <a:gd name="f167" fmla="val 438816"/>
              <a:gd name="f168" fmla="val 2928867"/>
              <a:gd name="f169" fmla="val 432910"/>
              <a:gd name="f170" fmla="val 2935220"/>
              <a:gd name="f171" fmla="val 429783"/>
              <a:gd name="f172" fmla="val 2941325"/>
              <a:gd name="f173" fmla="val 424521"/>
              <a:gd name="f174" fmla="val 2949465"/>
              <a:gd name="f175" fmla="val 426308"/>
              <a:gd name="f176" fmla="val 2949813"/>
              <a:gd name="f177" fmla="val 427946"/>
              <a:gd name="f178" fmla="val 2950805"/>
              <a:gd name="f179" fmla="val 430378"/>
              <a:gd name="f180" fmla="val 2950309"/>
              <a:gd name="f181" fmla="val 2919188"/>
              <a:gd name="f182" fmla="val 452267"/>
              <a:gd name="f183" fmla="val 2927874"/>
              <a:gd name="f184" fmla="val 476538"/>
              <a:gd name="f185" fmla="val 2943409"/>
              <a:gd name="f186" fmla="val 503291"/>
              <a:gd name="f187" fmla="val 2958101"/>
              <a:gd name="f188" fmla="val 528654"/>
              <a:gd name="f189" fmla="val 2969964"/>
              <a:gd name="f190" fmla="val 555655"/>
              <a:gd name="f191" fmla="val 2986343"/>
              <a:gd name="f192" fmla="val 580720"/>
              <a:gd name="f193" fmla="val 2988775"/>
              <a:gd name="f194" fmla="val 398563"/>
              <a:gd name="f195" fmla="val 2945544"/>
              <a:gd name="f196" fmla="val 228516"/>
              <a:gd name="f197" fmla="val 2856053"/>
              <a:gd name="f198" fmla="val 69339"/>
              <a:gd name="f199" fmla="val 3013195"/>
              <a:gd name="f200" fmla="val 180718"/>
              <a:gd name="f201" fmla="val 3089830"/>
              <a:gd name="f202" fmla="val 345901"/>
              <a:gd name="f203" fmla="val 3157482"/>
              <a:gd name="f204" fmla="val 517983"/>
              <a:gd name="f205" fmla="val 3178080"/>
              <a:gd name="f206" fmla="val 359302"/>
              <a:gd name="f207" fmla="val 3140160"/>
              <a:gd name="f208" fmla="val 211839"/>
              <a:gd name="f209" fmla="val 3073501"/>
              <a:gd name="f210" fmla="val 69041"/>
              <a:gd name="f211" fmla="val 3183391"/>
              <a:gd name="f212" fmla="val 151087"/>
              <a:gd name="f213" fmla="val 3239378"/>
              <a:gd name="f214" fmla="val 267628"/>
              <a:gd name="f215" fmla="val 3286382"/>
              <a:gd name="f216" fmla="val 391415"/>
              <a:gd name="f217" fmla="val 3294572"/>
              <a:gd name="f218" fmla="val 313390"/>
              <a:gd name="f219" fmla="val 3292785"/>
              <a:gd name="f220" fmla="val 236557"/>
              <a:gd name="f221" fmla="val 3287375"/>
              <a:gd name="f222" fmla="val 159127"/>
              <a:gd name="f223" fmla="val 3328770"/>
              <a:gd name="f224" fmla="val 239336"/>
              <a:gd name="f225" fmla="val 3340682"/>
              <a:gd name="f226" fmla="val 327635"/>
              <a:gd name="f227" fmla="val 3357607"/>
              <a:gd name="f228" fmla="val 422685"/>
              <a:gd name="f229" fmla="val 3425606"/>
              <a:gd name="f230" fmla="val 309221"/>
              <a:gd name="f231" fmla="val 3500405"/>
              <a:gd name="f232" fmla="val 212335"/>
              <a:gd name="f233" fmla="val 3614464"/>
              <a:gd name="f234" fmla="val 152675"/>
              <a:gd name="f235" fmla="val 3517678"/>
              <a:gd name="f236" fmla="val 279987"/>
              <a:gd name="f237" fmla="val 3482437"/>
              <a:gd name="f238" fmla="val 428145"/>
              <a:gd name="f239" fmla="val 3463130"/>
              <a:gd name="f240" fmla="val 582259"/>
              <a:gd name="f241" fmla="val 3505368"/>
              <a:gd name="f242" fmla="val 493960"/>
              <a:gd name="f243" fmla="val 3536588"/>
              <a:gd name="f244" fmla="val 400350"/>
              <a:gd name="f245" fmla="val 3602255"/>
              <a:gd name="f246" fmla="val 323417"/>
              <a:gd name="f247" fmla="val 3599872"/>
              <a:gd name="f248" fmla="val 334783"/>
              <a:gd name="f249" fmla="val 3599922"/>
              <a:gd name="f250" fmla="val 347390"/>
              <a:gd name="f251" fmla="val 3594710"/>
              <a:gd name="f252" fmla="val 357267"/>
              <a:gd name="f253" fmla="val 3576693"/>
              <a:gd name="f254" fmla="val 391664"/>
              <a:gd name="f255" fmla="val 3573814"/>
              <a:gd name="f256" fmla="val 430229"/>
              <a:gd name="f257" fmla="val 3562547"/>
              <a:gd name="f258" fmla="val 466413"/>
              <a:gd name="f259" fmla="val 3560214"/>
              <a:gd name="f260" fmla="val 473957"/>
              <a:gd name="f261" fmla="val 3556889"/>
              <a:gd name="f262" fmla="val 484231"/>
              <a:gd name="f263" fmla="val 3565873"/>
              <a:gd name="f264" fmla="val 488947"/>
              <a:gd name="f265" fmla="val 3575799"/>
              <a:gd name="f266" fmla="val 494158"/>
              <a:gd name="f267" fmla="val 3579820"/>
              <a:gd name="f268" fmla="val 483139"/>
              <a:gd name="f269" fmla="val 3585131"/>
              <a:gd name="f270" fmla="val 477580"/>
              <a:gd name="f271" fmla="val 3639579"/>
              <a:gd name="f272" fmla="val 420650"/>
              <a:gd name="f273" fmla="val 3699389"/>
              <a:gd name="f274" fmla="val 369973"/>
              <a:gd name="f275" fmla="val 3763814"/>
              <a:gd name="f276" fmla="val 324707"/>
              <a:gd name="f277" fmla="val 3768976"/>
              <a:gd name="f278" fmla="val 321084"/>
              <a:gd name="f279" fmla="val 3773741"/>
              <a:gd name="f280" fmla="val 315872"/>
              <a:gd name="f281" fmla="val 3785554"/>
              <a:gd name="f282" fmla="val 317262"/>
              <a:gd name="f283" fmla="val 3713522"/>
              <a:gd name="f284" fmla="val 398079"/>
              <a:gd name="f285" fmla="val 3665529"/>
              <a:gd name="f286" fmla="val 488891"/>
              <a:gd name="f287" fmla="val 3635732"/>
              <a:gd name="f288" fmla="val 588002"/>
              <a:gd name="f289" fmla="val 3611929"/>
              <a:gd name="f290" fmla="val 689198"/>
              <a:gd name="f291" fmla="val 3611685"/>
              <a:gd name="f292" fmla="val 689469"/>
              <a:gd name="f293" fmla="val 3611784"/>
              <a:gd name="f294" fmla="val 689816"/>
              <a:gd name="f295" fmla="val 3659272"/>
              <a:gd name="f296" fmla="val 636726"/>
              <a:gd name="f297" fmla="val 3675751"/>
              <a:gd name="f298" fmla="val 619894"/>
              <a:gd name="f299" fmla="val 3692415"/>
              <a:gd name="f300" fmla="val 603378"/>
              <a:gd name="f301" fmla="val 3707975"/>
              <a:gd name="f302" fmla="val 585882"/>
              <a:gd name="f303" fmla="val 3726737"/>
              <a:gd name="f304" fmla="val 564788"/>
              <a:gd name="f305" fmla="val 3732346"/>
              <a:gd name="f306" fmla="val 535504"/>
              <a:gd name="f307" fmla="val 3745251"/>
              <a:gd name="f308" fmla="val 510587"/>
              <a:gd name="f309" fmla="val 3762374"/>
              <a:gd name="f310" fmla="val 477531"/>
              <a:gd name="f311" fmla="val 3778704"/>
              <a:gd name="f312" fmla="val 444077"/>
              <a:gd name="f313" fmla="val 3799650"/>
              <a:gd name="f314" fmla="val 413205"/>
              <a:gd name="f315" fmla="val 3804067"/>
              <a:gd name="f316" fmla="val 406703"/>
              <a:gd name="f317" fmla="val 3806698"/>
              <a:gd name="f318" fmla="val 398116"/>
              <a:gd name="f319" fmla="val 3820099"/>
              <a:gd name="f320" fmla="val 393798"/>
              <a:gd name="f321" fmla="val 3809577"/>
              <a:gd name="f322" fmla="val 439610"/>
              <a:gd name="f323" fmla="val 3789028"/>
              <a:gd name="f324" fmla="val 480211"/>
              <a:gd name="f325" fmla="val 3781881"/>
              <a:gd name="f326" fmla="val 529250"/>
              <a:gd name="f327" fmla="val 3849036"/>
              <a:gd name="f328" fmla="val 487061"/>
              <a:gd name="f329" fmla="val 3912121"/>
              <a:gd name="f330" fmla="val 447353"/>
              <a:gd name="f331" fmla="val 3983545"/>
              <a:gd name="f332" fmla="val 425167"/>
              <a:gd name="f333" fmla="val 3984934"/>
              <a:gd name="f334" fmla="val 427152"/>
              <a:gd name="f335" fmla="val 3986324"/>
              <a:gd name="f336" fmla="val 429187"/>
              <a:gd name="f337" fmla="val 3987714"/>
              <a:gd name="f338" fmla="val 431172"/>
              <a:gd name="f339" fmla="val 3976596"/>
              <a:gd name="f340" fmla="val 441695"/>
              <a:gd name="f341" fmla="val 3966520"/>
              <a:gd name="f342" fmla="val 453706"/>
              <a:gd name="f343" fmla="val 3954211"/>
              <a:gd name="f344" fmla="val 462541"/>
              <a:gd name="f345" fmla="val 3877228"/>
              <a:gd name="f346" fmla="val 517735"/>
              <a:gd name="f347" fmla="val 3830919"/>
              <a:gd name="f348" fmla="val 597000"/>
              <a:gd name="f349" fmla="val 3785008"/>
              <a:gd name="f350" fmla="val 676564"/>
              <a:gd name="f351" fmla="val 3780640"/>
              <a:gd name="f352" fmla="val 684158"/>
              <a:gd name="f353" fmla="val 3774088"/>
              <a:gd name="f354" fmla="val 694730"/>
              <a:gd name="f355" fmla="val 3783121"/>
              <a:gd name="f356" fmla="val 701282"/>
              <a:gd name="f357" fmla="val 3791957"/>
              <a:gd name="f358" fmla="val 707685"/>
              <a:gd name="f359" fmla="val 3797118"/>
              <a:gd name="f360" fmla="val 695971"/>
              <a:gd name="f361" fmla="val 3802677"/>
              <a:gd name="f362" fmla="val 690859"/>
              <a:gd name="f363" fmla="val 3874151"/>
              <a:gd name="f364" fmla="val 624299"/>
              <a:gd name="f365" fmla="val 3958182"/>
              <a:gd name="f366" fmla="val 579777"/>
              <a:gd name="f367" fmla="val 4049509"/>
              <a:gd name="f368" fmla="val 547118"/>
              <a:gd name="f369" fmla="val 4084501"/>
              <a:gd name="f370" fmla="val 534610"/>
              <a:gd name="f371" fmla="val 4119791"/>
              <a:gd name="f372" fmla="val 525180"/>
              <a:gd name="f373" fmla="val 4157264"/>
              <a:gd name="f374" fmla="val 519968"/>
              <a:gd name="f375" fmla="val 4156321"/>
              <a:gd name="f376" fmla="val 530788"/>
              <a:gd name="f377" fmla="val 4148330"/>
              <a:gd name="f378" fmla="val 531086"/>
              <a:gd name="f379" fmla="val 4143119"/>
              <a:gd name="f380" fmla="val 534064"/>
              <a:gd name="f381" fmla="val 4060627"/>
              <a:gd name="f382" fmla="val 581316"/>
              <a:gd name="f383" fmla="val 4006625"/>
              <a:gd name="f384" fmla="val 655023"/>
              <a:gd name="f385" fmla="val 3957784"/>
              <a:gd name="f386" fmla="val 733495"/>
              <a:gd name="f387" fmla="val 3949942"/>
              <a:gd name="f388" fmla="val 746102"/>
              <a:gd name="f389" fmla="val 3942596"/>
              <a:gd name="f390" fmla="val 759106"/>
              <a:gd name="f391" fmla="val 3935598"/>
              <a:gd name="f392" fmla="val 772209"/>
              <a:gd name="f393" fmla="val 3933166"/>
              <a:gd name="f394" fmla="val 776825"/>
              <a:gd name="f395" fmla="val 3927905"/>
              <a:gd name="f396" fmla="val 782980"/>
              <a:gd name="f397" fmla="val 3934556"/>
              <a:gd name="f398" fmla="val 787546"/>
              <a:gd name="f399" fmla="val 3939072"/>
              <a:gd name="f400" fmla="val 790673"/>
              <a:gd name="f401" fmla="val 3944036"/>
              <a:gd name="f402" fmla="val 786305"/>
              <a:gd name="f403" fmla="val 3947907"/>
              <a:gd name="f404" fmla="val 783377"/>
              <a:gd name="f405" fmla="val 3990593"/>
              <a:gd name="f406" fmla="val 750718"/>
              <a:gd name="f407" fmla="val 4039979"/>
              <a:gd name="f408" fmla="val 731658"/>
              <a:gd name="f409" fmla="val 4089960"/>
              <a:gd name="f410" fmla="val 713988"/>
              <a:gd name="f411" fmla="val 4111700"/>
              <a:gd name="f412" fmla="val 706295"/>
              <a:gd name="f413" fmla="val 4134333"/>
              <a:gd name="f414" fmla="val 702473"/>
              <a:gd name="f415" fmla="val 699247"/>
              <a:gd name="f416" fmla="val 4158059"/>
              <a:gd name="f417" fmla="val 710712"/>
              <a:gd name="f418" fmla="val 4150018"/>
              <a:gd name="f419" fmla="val 4143566"/>
              <a:gd name="f420" fmla="val 717711"/>
              <a:gd name="f421" fmla="val 4054770"/>
              <a:gd name="f422" fmla="val 768586"/>
              <a:gd name="f423" fmla="val 3988359"/>
              <a:gd name="f424" fmla="val 840307"/>
              <a:gd name="f425" fmla="val 3945177"/>
              <a:gd name="f426" fmla="val 932875"/>
              <a:gd name="f427" fmla="val 3944981"/>
              <a:gd name="f428" fmla="val 193113"/>
              <a:gd name="f429" fmla="val 187731"/>
              <a:gd name="f430" fmla="val 918136"/>
              <a:gd name="f431" fmla="val 148797"/>
              <a:gd name="f432" fmla="val 830743"/>
              <a:gd name="f433" fmla="val 89999"/>
              <a:gd name="f434" fmla="val 756040"/>
              <a:gd name="f435" fmla="val 15734"/>
              <a:gd name="f436" fmla="val 691305"/>
              <a:gd name="f437" fmla="val 10771"/>
              <a:gd name="f438" fmla="val 686987"/>
              <a:gd name="f439" fmla="val 6403"/>
              <a:gd name="f440" fmla="val 682073"/>
              <a:gd name="f441" fmla="val 1836"/>
              <a:gd name="f442" fmla="val 677358"/>
              <a:gd name="f443" fmla="val 1489"/>
              <a:gd name="f444" fmla="val 676961"/>
              <a:gd name="f445" fmla="val 1936"/>
              <a:gd name="f446" fmla="val 675820"/>
              <a:gd name="f447" fmla="val 2382"/>
              <a:gd name="f448" fmla="val 671898"/>
              <a:gd name="f449" fmla="val 40303"/>
              <a:gd name="f450" fmla="val 678748"/>
              <a:gd name="f451" fmla="val 73558"/>
              <a:gd name="f452" fmla="val 695921"/>
              <a:gd name="f453" fmla="val 106317"/>
              <a:gd name="f454" fmla="val 714137"/>
              <a:gd name="f455" fmla="val 152774"/>
              <a:gd name="f456" fmla="val 739997"/>
              <a:gd name="f457" fmla="val 194020"/>
              <a:gd name="f458" fmla="val 773152"/>
              <a:gd name="f459" fmla="val 235217"/>
              <a:gd name="f460" fmla="val 806407"/>
              <a:gd name="f461" fmla="val 242265"/>
              <a:gd name="f462" fmla="val 812065"/>
              <a:gd name="f463" fmla="val 249958"/>
              <a:gd name="f464" fmla="val 824623"/>
              <a:gd name="f465" fmla="val 259736"/>
              <a:gd name="f466" fmla="val 816433"/>
              <a:gd name="f467" fmla="val 267231"/>
              <a:gd name="f468" fmla="val 810130"/>
              <a:gd name="f469" fmla="val 258644"/>
              <a:gd name="f470" fmla="val 799458"/>
              <a:gd name="f471" fmla="val 255368"/>
              <a:gd name="f472" fmla="val 791467"/>
              <a:gd name="f473" fmla="val 214519"/>
              <a:gd name="f474" fmla="val 692348"/>
              <a:gd name="f475" fmla="val 152079"/>
              <a:gd name="f476" fmla="val 607523"/>
              <a:gd name="f477" fmla="val 81549"/>
              <a:gd name="f478" fmla="val 527860"/>
              <a:gd name="f479" fmla="val 55441"/>
              <a:gd name="f480" fmla="val 498377"/>
              <a:gd name="f481" fmla="val 26157"/>
              <a:gd name="f482" fmla="val 471972"/>
              <a:gd name="f483" fmla="val 441000"/>
              <a:gd name="f484" fmla="val 21442"/>
              <a:gd name="f485" fmla="val 443134"/>
              <a:gd name="f486" fmla="val 40502"/>
              <a:gd name="f487" fmla="val 450728"/>
              <a:gd name="f488" fmla="val 58370"/>
              <a:gd name="f489" fmla="val 460903"/>
              <a:gd name="f490" fmla="val 122646"/>
              <a:gd name="f491" fmla="val 497533"/>
              <a:gd name="f492" fmla="val 180569"/>
              <a:gd name="f493" fmla="val 542601"/>
              <a:gd name="f494" fmla="val 234075"/>
              <a:gd name="f495" fmla="val 593675"/>
              <a:gd name="f496" fmla="val 243754"/>
              <a:gd name="f497" fmla="val 602907"/>
              <a:gd name="f498" fmla="val 254921"/>
              <a:gd name="f499" fmla="val 620477"/>
              <a:gd name="f500" fmla="val 266933"/>
              <a:gd name="f501" fmla="val 614124"/>
              <a:gd name="f502" fmla="val 277356"/>
              <a:gd name="f503" fmla="val 608615"/>
              <a:gd name="f504" fmla="val 267032"/>
              <a:gd name="f505" fmla="val 590052"/>
              <a:gd name="f506" fmla="val 265096"/>
              <a:gd name="f507" fmla="val 577494"/>
              <a:gd name="f508" fmla="val 253383"/>
              <a:gd name="f509" fmla="val 501355"/>
              <a:gd name="f510" fmla="val 237202"/>
              <a:gd name="f511" fmla="val 426259"/>
              <a:gd name="f512" fmla="val 208861"/>
              <a:gd name="f513" fmla="val 354289"/>
              <a:gd name="f514" fmla="val 207372"/>
              <a:gd name="f515" fmla="val 350517"/>
              <a:gd name="f516" fmla="val 205535"/>
              <a:gd name="f517" fmla="val 346546"/>
              <a:gd name="f518" fmla="val 210648"/>
              <a:gd name="f519" fmla="val 340143"/>
              <a:gd name="f520" fmla="val 264799"/>
              <a:gd name="f521" fmla="val 408341"/>
              <a:gd name="f522" fmla="val 294083"/>
              <a:gd name="f523" fmla="val 488550"/>
              <a:gd name="f524" fmla="val 331160"/>
              <a:gd name="f525" fmla="val 565086"/>
              <a:gd name="f526" fmla="val 310859"/>
              <a:gd name="f527" fmla="val 408043"/>
              <a:gd name="f528" fmla="val 257899"/>
              <a:gd name="f529" fmla="val 261771"/>
              <a:gd name="f530" fmla="val 183250"/>
              <a:gd name="f531" fmla="val 121852"/>
              <a:gd name="f532" fmla="val 221071"/>
              <a:gd name="f533" fmla="val 135204"/>
              <a:gd name="f534" fmla="val 244746"/>
              <a:gd name="f535" fmla="val 163843"/>
              <a:gd name="f536" fmla="val 268521"/>
              <a:gd name="f537" fmla="val 191489"/>
              <a:gd name="f538" fmla="val 344462"/>
              <a:gd name="f539" fmla="val 279838"/>
              <a:gd name="f540" fmla="val 389033"/>
              <a:gd name="f541" fmla="val 384268"/>
              <a:gd name="f542" fmla="val 420849"/>
              <a:gd name="f543" fmla="val 494952"/>
              <a:gd name="f544" fmla="val 423330"/>
              <a:gd name="f545" fmla="val 503490"/>
              <a:gd name="f546" fmla="val 425812"/>
              <a:gd name="f547" fmla="val 512027"/>
              <a:gd name="f548" fmla="val 520216"/>
              <a:gd name="f549" fmla="val 418714"/>
              <a:gd name="f550" fmla="val 421146"/>
              <a:gd name="f551" fmla="val 324111"/>
              <a:gd name="f552" fmla="val 365804"/>
              <a:gd name="f553" fmla="val 229409"/>
              <a:gd name="f554" fmla="val 414595"/>
              <a:gd name="f555" fmla="val 283808"/>
              <a:gd name="f556" fmla="val 439213"/>
              <a:gd name="f557" fmla="val 351311"/>
              <a:gd name="f558" fmla="val 473709"/>
              <a:gd name="f559" fmla="val 420799"/>
              <a:gd name="f560" fmla="val 511382"/>
              <a:gd name="f561" fmla="val 306690"/>
              <a:gd name="f562" fmla="val 547466"/>
              <a:gd name="f563" fmla="val 198338"/>
              <a:gd name="f564" fmla="val 635914"/>
              <a:gd name="f565" fmla="val 118824"/>
              <a:gd name="f566" fmla="val 553571"/>
              <a:gd name="f567" fmla="val 298649"/>
              <a:gd name="f568" fmla="val 578239"/>
              <a:gd name="f569" fmla="val 481899"/>
              <a:gd name="f570" fmla="val 611990"/>
              <a:gd name="f571" fmla="val 667431"/>
              <a:gd name="f572" fmla="val 623704"/>
              <a:gd name="f573" fmla="val 662468"/>
              <a:gd name="f574" fmla="val 622562"/>
              <a:gd name="f575" fmla="val 653832"/>
              <a:gd name="f576" fmla="val 624101"/>
              <a:gd name="f577" fmla="val 647379"/>
              <a:gd name="f578" fmla="val 650258"/>
              <a:gd name="f579" fmla="val 540169"/>
              <a:gd name="f580" fmla="val 691901"/>
              <a:gd name="f581" fmla="val 440206"/>
              <a:gd name="f582" fmla="val 760347"/>
              <a:gd name="f583" fmla="val 352602"/>
              <a:gd name="f584" fmla="val 768139"/>
              <a:gd name="f585" fmla="val 342625"/>
              <a:gd name="f586" fmla="val 768934"/>
              <a:gd name="f587" fmla="val 332450"/>
              <a:gd name="f588" fmla="val 766700"/>
              <a:gd name="f589" fmla="val 320141"/>
              <a:gd name="f590" fmla="val 759751"/>
              <a:gd name="f591" fmla="val 282468"/>
              <a:gd name="f592" fmla="val 744166"/>
              <a:gd name="f593" fmla="val 247526"/>
              <a:gd name="f594" fmla="val 733693"/>
              <a:gd name="f595" fmla="val 210995"/>
              <a:gd name="f596" fmla="val 732403"/>
              <a:gd name="f597" fmla="val 206528"/>
              <a:gd name="f598" fmla="val 728283"/>
              <a:gd name="f599" fmla="val 202160"/>
              <a:gd name="f600" fmla="val 733098"/>
              <a:gd name="f601" fmla="val 195757"/>
              <a:gd name="f602" fmla="val 759205"/>
              <a:gd name="f603" fmla="val 217845"/>
              <a:gd name="f604" fmla="val 771217"/>
              <a:gd name="f605" fmla="val 249164"/>
              <a:gd name="f606" fmla="val 787100"/>
              <a:gd name="f607" fmla="val 798218"/>
              <a:gd name="f608" fmla="val 297011"/>
              <a:gd name="f609" fmla="val 805067"/>
              <a:gd name="f610" fmla="val 300237"/>
              <a:gd name="f611" fmla="val 822539"/>
              <a:gd name="f612" fmla="val 283114"/>
              <a:gd name="f613" fmla="val 844527"/>
              <a:gd name="f614" fmla="val 261572"/>
              <a:gd name="f615" fmla="val 868847"/>
              <a:gd name="f616" fmla="val 241719"/>
              <a:gd name="f617" fmla="val 897784"/>
              <a:gd name="f618" fmla="val 229112"/>
              <a:gd name="f619" fmla="val 903393"/>
              <a:gd name="f620" fmla="val 238443"/>
              <a:gd name="f621" fmla="val 896543"/>
              <a:gd name="f622" fmla="val 241570"/>
              <a:gd name="f623" fmla="val 893664"/>
              <a:gd name="f624" fmla="val 245888"/>
              <a:gd name="f625" fmla="val 884383"/>
              <a:gd name="f626" fmla="val 259537"/>
              <a:gd name="f627" fmla="val 874456"/>
              <a:gd name="f628" fmla="val 272790"/>
              <a:gd name="f629" fmla="val 865423"/>
              <a:gd name="f630" fmla="val 286588"/>
              <a:gd name="f631" fmla="val 837081"/>
              <a:gd name="f632" fmla="val 329770"/>
              <a:gd name="f633" fmla="val 827155"/>
              <a:gd name="f634" fmla="val 371413"/>
              <a:gd name="f635" fmla="val 855843"/>
              <a:gd name="f636" fmla="val 421841"/>
              <a:gd name="f637" fmla="val 880412"/>
              <a:gd name="f638" fmla="val 465122"/>
              <a:gd name="f639" fmla="val 893168"/>
              <a:gd name="f640" fmla="val 515104"/>
              <a:gd name="f641" fmla="val 911136"/>
              <a:gd name="f642" fmla="val 562207"/>
              <a:gd name="f643" fmla="val 938236"/>
              <a:gd name="f644" fmla="val 540318"/>
              <a:gd name="f645" fmla="val 937988"/>
              <a:gd name="f646" fmla="val 920318"/>
              <a:gd name="f647" fmla="val 512225"/>
              <a:gd name="f648" fmla="val 909796"/>
              <a:gd name="f649" fmla="val 495598"/>
              <a:gd name="f650" fmla="val 894806"/>
              <a:gd name="f651" fmla="val 885971"/>
              <a:gd name="f652" fmla="val 460209"/>
              <a:gd name="f653" fmla="val 909101"/>
              <a:gd name="f654" fmla="val 467604"/>
              <a:gd name="f655" fmla="val 923346"/>
              <a:gd name="f656" fmla="val 482842"/>
              <a:gd name="f657" fmla="val 938782"/>
              <a:gd name="f658" fmla="val 496590"/>
              <a:gd name="f659" fmla="val 945880"/>
              <a:gd name="f660" fmla="val 502894"/>
              <a:gd name="f661" fmla="val 952779"/>
              <a:gd name="f662" fmla="val 518429"/>
              <a:gd name="f663" fmla="val 964393"/>
              <a:gd name="f664" fmla="val 505922"/>
              <a:gd name="f665" fmla="val 975561"/>
              <a:gd name="f666" fmla="val 493910"/>
              <a:gd name="f667" fmla="val 997599"/>
              <a:gd name="f668" fmla="val 485224"/>
              <a:gd name="f669" fmla="val 986282"/>
              <a:gd name="f670" fmla="val 461648"/>
              <a:gd name="f671" fmla="val 971193"/>
              <a:gd name="f672" fmla="val 430279"/>
              <a:gd name="f673" fmla="val 952233"/>
              <a:gd name="f674" fmla="val 401193"/>
              <a:gd name="f675" fmla="val 932627"/>
              <a:gd name="f676" fmla="val 372455"/>
              <a:gd name="f677" fmla="val 925877"/>
              <a:gd name="f678" fmla="val 362528"/>
              <a:gd name="f679" fmla="val 919077"/>
              <a:gd name="f680" fmla="val 352651"/>
              <a:gd name="f681" fmla="val 914213"/>
              <a:gd name="f682" fmla="val 340987"/>
              <a:gd name="f683" fmla="val 950744"/>
              <a:gd name="f684" fmla="val 351063"/>
              <a:gd name="f685" fmla="val 980574"/>
              <a:gd name="f686" fmla="val 372406"/>
              <a:gd name="f687" fmla="val 1005391"/>
              <a:gd name="f688" fmla="val 397570"/>
              <a:gd name="f689" fmla="val 1027875"/>
              <a:gd name="f690" fmla="val 420352"/>
              <a:gd name="f691" fmla="val 1045595"/>
              <a:gd name="f692" fmla="val 420203"/>
              <a:gd name="f693" fmla="val 1068774"/>
              <a:gd name="f694" fmla="val 402980"/>
              <a:gd name="f695" fmla="val 1076467"/>
              <a:gd name="f696" fmla="val 397272"/>
              <a:gd name="f697" fmla="val 1084012"/>
              <a:gd name="f698" fmla="val 389976"/>
              <a:gd name="f699" fmla="val 1097711"/>
              <a:gd name="f700" fmla="val 389182"/>
              <a:gd name="f701" fmla="val 1087288"/>
              <a:gd name="f702" fmla="val 406157"/>
              <a:gd name="f703" fmla="val 1076964"/>
              <a:gd name="f704" fmla="val 1068576"/>
              <a:gd name="f705" fmla="val 437178"/>
              <a:gd name="f706" fmla="val 1058748"/>
              <a:gd name="f707" fmla="val 455940"/>
              <a:gd name="f708" fmla="val 1075226"/>
              <a:gd name="f709" fmla="val 498030"/>
              <a:gd name="f710" fmla="val 1094435"/>
              <a:gd name="f711" fmla="val 506616"/>
              <a:gd name="f712" fmla="val 1101632"/>
              <a:gd name="f713" fmla="val 509843"/>
              <a:gd name="f714" fmla="val 1107241"/>
              <a:gd name="f715" fmla="val 507212"/>
              <a:gd name="f716" fmla="val 1112502"/>
              <a:gd name="f717" fmla="val 502546"/>
              <a:gd name="f718" fmla="val 1118954"/>
              <a:gd name="f719" fmla="val 496789"/>
              <a:gd name="f720" fmla="val 1125357"/>
              <a:gd name="f721" fmla="val 490932"/>
              <a:gd name="f722" fmla="val 1135582"/>
              <a:gd name="f723" fmla="val 485820"/>
              <a:gd name="f724" fmla="val 1092400"/>
              <a:gd name="f725" fmla="val 523641"/>
              <a:gd name="f726" fmla="val 1119451"/>
              <a:gd name="f727" fmla="val 554315"/>
              <a:gd name="f728" fmla="val 1141488"/>
              <a:gd name="f729" fmla="val 585833"/>
              <a:gd name="f730" fmla="val 1148586"/>
              <a:gd name="f731" fmla="val 595958"/>
              <a:gd name="f732" fmla="val 1153698"/>
              <a:gd name="f733" fmla="val 607424"/>
              <a:gd name="f734" fmla="val 1159952"/>
              <a:gd name="f735" fmla="val 618145"/>
              <a:gd name="f736" fmla="val 1162335"/>
              <a:gd name="f737" fmla="val 622264"/>
              <a:gd name="f738" fmla="val 1163973"/>
              <a:gd name="f739" fmla="val 628667"/>
              <a:gd name="f740" fmla="val 1169829"/>
              <a:gd name="f741" fmla="val 627873"/>
              <a:gd name="f742" fmla="val 1177771"/>
              <a:gd name="f743" fmla="val 626831"/>
              <a:gd name="f744" fmla="val 1176431"/>
              <a:gd name="f745" fmla="val 619286"/>
              <a:gd name="f746" fmla="val 1176331"/>
              <a:gd name="f747" fmla="val 613926"/>
              <a:gd name="f748" fmla="val 1175686"/>
              <a:gd name="f749" fmla="val 574119"/>
              <a:gd name="f750" fmla="val 1170276"/>
              <a:gd name="f751" fmla="val 534809"/>
              <a:gd name="f752" fmla="val 1163675"/>
              <a:gd name="f753" fmla="val 495697"/>
              <a:gd name="f754" fmla="val 1138560"/>
              <a:gd name="f755" fmla="val 347191"/>
              <a:gd name="f756" fmla="val 1085004"/>
              <a:gd name="f757" fmla="val 209208"/>
              <a:gd name="f758" fmla="val 1008617"/>
              <a:gd name="f759" fmla="val 79762"/>
              <a:gd name="f760" fmla="val 1005689"/>
              <a:gd name="f761" fmla="val 74799"/>
              <a:gd name="f762" fmla="val 1003009"/>
              <a:gd name="f763" fmla="val 69686"/>
              <a:gd name="f764" fmla="val 1000577"/>
              <a:gd name="f765" fmla="val 64475"/>
              <a:gd name="f766" fmla="val 1000080"/>
              <a:gd name="f767" fmla="val 63433"/>
              <a:gd name="f768" fmla="val 1001371"/>
              <a:gd name="f769" fmla="val 61596"/>
              <a:gd name="f770" fmla="val 1003108"/>
              <a:gd name="f771" fmla="val 56136"/>
              <a:gd name="f772" fmla="val 1142034"/>
              <a:gd name="f773" fmla="val 180420"/>
              <a:gd name="f774" fmla="val 1232269"/>
              <a:gd name="f775" fmla="val 332847"/>
              <a:gd name="f776" fmla="val 1291284"/>
              <a:gd name="f777" fmla="val 507758"/>
              <a:gd name="f778" fmla="val 1316548"/>
              <a:gd name="f779" fmla="val 317957"/>
              <a:gd name="f780" fmla="val 1392340"/>
              <a:gd name="f781" fmla="val 153469"/>
              <a:gd name="f782" fmla="val 1533053"/>
              <a:gd name="f783" fmla="val 21194"/>
              <a:gd name="f784" fmla="val 1524119"/>
              <a:gd name="f785" fmla="val 36977"/>
              <a:gd name="f786" fmla="val 1515433"/>
              <a:gd name="f787" fmla="val 52960"/>
              <a:gd name="f788" fmla="val 1506151"/>
              <a:gd name="f789" fmla="val 68545"/>
              <a:gd name="f790" fmla="val 1482872"/>
              <a:gd name="f791" fmla="val 107557"/>
              <a:gd name="f792" fmla="val 1471407"/>
              <a:gd name="f793" fmla="val 150541"/>
              <a:gd name="f794" fmla="val 1462622"/>
              <a:gd name="f795" fmla="val 194517"/>
              <a:gd name="f796" fmla="val 1459743"/>
              <a:gd name="f797" fmla="val 209010"/>
              <a:gd name="f798" fmla="val 1461331"/>
              <a:gd name="f799" fmla="val 222212"/>
              <a:gd name="f800" fmla="val 1470216"/>
              <a:gd name="f801" fmla="val 234571"/>
              <a:gd name="f802" fmla="val 1499351"/>
              <a:gd name="f803" fmla="val 275073"/>
              <a:gd name="f804" fmla="val 1521091"/>
              <a:gd name="f805" fmla="val 319744"/>
              <a:gd name="f806" fmla="val 1541590"/>
              <a:gd name="f807" fmla="val 364911"/>
              <a:gd name="f808" fmla="val 1550822"/>
              <a:gd name="f809" fmla="val 385261"/>
              <a:gd name="f810" fmla="val 1558465"/>
              <a:gd name="f811" fmla="val 384119"/>
              <a:gd name="f812" fmla="val 1568392"/>
              <a:gd name="f813" fmla="val 366549"/>
              <a:gd name="f814" fmla="val 1597329"/>
              <a:gd name="f815" fmla="val 315277"/>
              <a:gd name="f816" fmla="val 1631180"/>
              <a:gd name="f817" fmla="val 267479"/>
              <a:gd name="f818" fmla="val 1668653"/>
              <a:gd name="f819" fmla="val 222113"/>
              <a:gd name="f820" fmla="val 1691783"/>
              <a:gd name="f821" fmla="val 194070"/>
              <a:gd name="f822" fmla="val 1719181"/>
              <a:gd name="f823" fmla="val 170891"/>
              <a:gd name="f824" fmla="val 1748862"/>
              <a:gd name="f825" fmla="val 149349"/>
              <a:gd name="f826" fmla="val 1712878"/>
              <a:gd name="f827" fmla="val 192084"/>
              <a:gd name="f828" fmla="val 1691684"/>
              <a:gd name="f829" fmla="val 241669"/>
              <a:gd name="f830" fmla="val 1679275"/>
              <a:gd name="f831" fmla="val 294827"/>
              <a:gd name="f832" fmla="val 1658230"/>
              <a:gd name="f833" fmla="val 384715"/>
              <a:gd name="f834" fmla="val 1651679"/>
              <a:gd name="f835" fmla="val 476091"/>
              <a:gd name="f836" fmla="val 1657486"/>
              <a:gd name="f837" fmla="val 568163"/>
              <a:gd name="f838" fmla="val 1659422"/>
              <a:gd name="f839" fmla="val 1657734"/>
              <a:gd name="f840" fmla="val 629461"/>
              <a:gd name="f841" fmla="val 1663938"/>
              <a:gd name="f842" fmla="val 659639"/>
              <a:gd name="f843" fmla="val 1664931"/>
              <a:gd name="f844" fmla="val 664354"/>
              <a:gd name="f845" fmla="val 1664186"/>
              <a:gd name="f846" fmla="val 670707"/>
              <a:gd name="f847" fmla="val 1669745"/>
              <a:gd name="f848" fmla="val 672345"/>
              <a:gd name="f849" fmla="val 1677538"/>
              <a:gd name="f850" fmla="val 674628"/>
              <a:gd name="f851" fmla="val 1679176"/>
              <a:gd name="f852" fmla="val 667084"/>
              <a:gd name="f853" fmla="val 1681459"/>
              <a:gd name="f854" fmla="val 662319"/>
              <a:gd name="f855" fmla="val 1717394"/>
              <a:gd name="f856" fmla="val 587222"/>
              <a:gd name="f857" fmla="val 1763455"/>
              <a:gd name="f858" fmla="val 518876"/>
              <a:gd name="f859" fmla="val 1818747"/>
              <a:gd name="f860" fmla="val 456734"/>
              <a:gd name="f861" fmla="val 1827235"/>
              <a:gd name="f862" fmla="val 447155"/>
              <a:gd name="f863" fmla="val 1825250"/>
              <a:gd name="f864" fmla="val 438717"/>
              <a:gd name="f865" fmla="val 1817904"/>
              <a:gd name="f866" fmla="val 1805942"/>
              <a:gd name="f867" fmla="val 416828"/>
              <a:gd name="f868" fmla="val 1793633"/>
              <a:gd name="f869" fmla="val 403576"/>
              <a:gd name="f870" fmla="val 1782862"/>
              <a:gd name="f871" fmla="val 388288"/>
              <a:gd name="f872" fmla="val 1799092"/>
              <a:gd name="f873" fmla="val 392954"/>
              <a:gd name="f874" fmla="val 1810210"/>
              <a:gd name="f875" fmla="val 405214"/>
              <a:gd name="f876" fmla="val 1821825"/>
              <a:gd name="f877" fmla="val 416332"/>
              <a:gd name="f878" fmla="val 1830858"/>
              <a:gd name="f879" fmla="val 424968"/>
              <a:gd name="f880" fmla="val 1839097"/>
              <a:gd name="f881" fmla="val 432513"/>
              <a:gd name="f882" fmla="val 1851208"/>
              <a:gd name="f883" fmla="val 421295"/>
              <a:gd name="f884" fmla="val 1861433"/>
              <a:gd name="f885" fmla="val 411865"/>
              <a:gd name="f886" fmla="val 1874437"/>
              <a:gd name="f887" fmla="val 403973"/>
              <a:gd name="f888" fmla="val 1865503"/>
              <a:gd name="f889" fmla="val 386402"/>
              <a:gd name="f890" fmla="val 1848677"/>
              <a:gd name="f891" fmla="val 353296"/>
              <a:gd name="f892" fmla="val 1830759"/>
              <a:gd name="f893" fmla="val 320935"/>
              <a:gd name="f894" fmla="val 1806140"/>
              <a:gd name="f895" fmla="val 292792"/>
              <a:gd name="f896" fmla="val 1801921"/>
              <a:gd name="f897" fmla="val 287928"/>
              <a:gd name="f898" fmla="val 1796362"/>
              <a:gd name="f899" fmla="val 283511"/>
              <a:gd name="f900" fmla="val 1797454"/>
              <a:gd name="f901" fmla="val 274428"/>
              <a:gd name="f902" fmla="val 1808523"/>
              <a:gd name="f903" fmla="val 271201"/>
              <a:gd name="f904" fmla="val 1817804"/>
              <a:gd name="f905" fmla="val 1826937"/>
              <a:gd name="f906" fmla="val 281674"/>
              <a:gd name="f907" fmla="val 1856122"/>
              <a:gd name="f908" fmla="val 295572"/>
              <a:gd name="f909" fmla="val 1883917"/>
              <a:gd name="f910" fmla="val 312348"/>
              <a:gd name="f911" fmla="val 1908982"/>
              <a:gd name="f912" fmla="val 332549"/>
              <a:gd name="f913" fmla="val 1923823"/>
              <a:gd name="f914" fmla="val 344511"/>
              <a:gd name="f915" fmla="val 1936331"/>
              <a:gd name="f916" fmla="val 344015"/>
              <a:gd name="f917" fmla="val 1952065"/>
              <a:gd name="f918" fmla="val 337314"/>
              <a:gd name="f919" fmla="val 1974351"/>
              <a:gd name="f920" fmla="val 327784"/>
              <a:gd name="f921" fmla="val 1996239"/>
              <a:gd name="f922" fmla="val 315028"/>
              <a:gd name="f923" fmla="val 2026218"/>
              <a:gd name="f924" fmla="val 321233"/>
              <a:gd name="f925" fmla="val 2009244"/>
              <a:gd name="f926" fmla="val 341533"/>
              <a:gd name="f927" fmla="val 1993460"/>
              <a:gd name="f928" fmla="val 359004"/>
              <a:gd name="f929" fmla="val 1979314"/>
              <a:gd name="f930" fmla="val 377667"/>
              <a:gd name="f931" fmla="val 1965615"/>
              <a:gd name="f932" fmla="val 395734"/>
              <a:gd name="f933" fmla="val 1980605"/>
              <a:gd name="f934" fmla="val 435242"/>
              <a:gd name="f935" fmla="val 2002593"/>
              <a:gd name="f936" fmla="val 441496"/>
              <a:gd name="f937" fmla="val 2012768"/>
              <a:gd name="f938" fmla="val 444375"/>
              <a:gd name="f939" fmla="val 2017930"/>
              <a:gd name="f940" fmla="val 436533"/>
              <a:gd name="f941" fmla="val 2023141"/>
              <a:gd name="f942" fmla="val 430676"/>
              <a:gd name="f943" fmla="val 2033316"/>
              <a:gd name="f944" fmla="val 419111"/>
              <a:gd name="f945" fmla="val 2045079"/>
              <a:gd name="f946" fmla="val 411319"/>
              <a:gd name="f947" fmla="val 2062898"/>
              <a:gd name="f948" fmla="val 408936"/>
              <a:gd name="f949" fmla="val 2059771"/>
              <a:gd name="f950" fmla="val 424224"/>
              <a:gd name="f951" fmla="val 2051631"/>
              <a:gd name="f952" fmla="val 435441"/>
              <a:gd name="f953" fmla="val 2042945"/>
              <a:gd name="f954" fmla="val 445765"/>
              <a:gd name="f955" fmla="val 2029991"/>
              <a:gd name="f956" fmla="val 461152"/>
              <a:gd name="f957" fmla="val 2028154"/>
              <a:gd name="f958" fmla="val 476042"/>
              <a:gd name="f959" fmla="val 2039272"/>
              <a:gd name="f960" fmla="val 493215"/>
              <a:gd name="f961" fmla="val 2054957"/>
              <a:gd name="f962" fmla="val 517486"/>
              <a:gd name="f963" fmla="val 2069748"/>
              <a:gd name="f964" fmla="val 542403"/>
              <a:gd name="f965" fmla="val 2085085"/>
              <a:gd name="f966" fmla="val 566872"/>
              <a:gd name="f967" fmla="val 2088013"/>
              <a:gd name="f968" fmla="val 571538"/>
              <a:gd name="f969" fmla="val 2090842"/>
              <a:gd name="f970" fmla="val 578189"/>
              <a:gd name="f971" fmla="val 2098238"/>
              <a:gd name="f972" fmla="val 575261"/>
              <a:gd name="f973" fmla="val 2103847"/>
              <a:gd name="f974" fmla="val 573027"/>
              <a:gd name="f975" fmla="val 2102854"/>
              <a:gd name="f976" fmla="val 567319"/>
              <a:gd name="f977" fmla="val 2102804"/>
              <a:gd name="f978" fmla="val 562356"/>
              <a:gd name="f979" fmla="val 2100918"/>
              <a:gd name="f980" fmla="val 389380"/>
              <a:gd name="f981" fmla="val 2063196"/>
              <a:gd name="f982" fmla="val 226233"/>
              <a:gd name="f983" fmla="val 1969437"/>
              <a:gd name="f984" fmla="val 78621"/>
              <a:gd name="f985" fmla="val 1956830"/>
              <a:gd name="f986" fmla="val 58767"/>
              <a:gd name="f987" fmla="val 1942337"/>
              <a:gd name="f988" fmla="val 40104"/>
              <a:gd name="f989" fmla="val 1931665"/>
              <a:gd name="f990" fmla="val 18712"/>
              <a:gd name="f991" fmla="val 2120226"/>
              <a:gd name="f992" fmla="val 121256"/>
              <a:gd name="f993" fmla="val 2243219"/>
              <a:gd name="f994" fmla="val 274974"/>
              <a:gd name="f995" fmla="val 2294492"/>
              <a:gd name="f996" fmla="val 2305858"/>
              <a:gd name="f997" fmla="val 446708"/>
              <a:gd name="f998" fmla="val 2292655"/>
              <a:gd name="f999" fmla="val 306988"/>
              <a:gd name="f1000" fmla="val 2279452"/>
              <a:gd name="f1001" fmla="val 237798"/>
              <a:gd name="f1002" fmla="val 2263917"/>
              <a:gd name="f1003" fmla="val 156149"/>
              <a:gd name="f1004" fmla="val 2237909"/>
              <a:gd name="f1005" fmla="val 78372"/>
              <a:gd name="f1006" fmla="val 1456020"/>
              <a:gd name="f1007" fmla="val 234720"/>
              <a:gd name="f1008" fmla="val 1455971"/>
              <a:gd name="f1009" fmla="val 234770"/>
              <a:gd name="f1010" fmla="val 1456009"/>
              <a:gd name="f1011" fmla="val 234860"/>
              <a:gd name="f1012" fmla="val 1448301"/>
              <a:gd name="f1013" fmla="val 335195"/>
              <a:gd name="f1014" fmla="val 1445104"/>
              <a:gd name="f1015" fmla="val 434458"/>
              <a:gd name="f1016" fmla="val 1454792"/>
              <a:gd name="f1017" fmla="val 530453"/>
              <a:gd name="f1018" fmla="val 1471208"/>
              <a:gd name="f1019" fmla="val 626533"/>
              <a:gd name="f1020" fmla="val 1481979"/>
              <a:gd name="f1021" fmla="val 596454"/>
              <a:gd name="f1022" fmla="val 1485056"/>
              <a:gd name="f1023" fmla="val 563646"/>
              <a:gd name="f1024" fmla="val 1498458"/>
              <a:gd name="f1025" fmla="val 535851"/>
              <a:gd name="f1026" fmla="val 1522729"/>
              <a:gd name="f1027" fmla="val 485522"/>
              <a:gd name="f1028" fmla="val 1515879"/>
              <a:gd name="f1029" fmla="val 436781"/>
              <a:gd name="f1030" fmla="val 1503272"/>
              <a:gd name="f1031" fmla="val 386601"/>
              <a:gd name="f1032" fmla="val 1498061"/>
              <a:gd name="f1033" fmla="val 1493941"/>
              <a:gd name="f1034" fmla="val 344660"/>
              <a:gd name="f1035" fmla="val 1487737"/>
              <a:gd name="f1036" fmla="val 324161"/>
              <a:gd name="f1037" fmla="val 1483493"/>
              <a:gd name="f1038" fmla="val 310139"/>
              <a:gd name="f1039" fmla="val 1480068"/>
              <a:gd name="f1040" fmla="val 295795"/>
              <a:gd name="f1041" fmla="val 1475446"/>
              <a:gd name="f1042" fmla="val 280955"/>
              <a:gd name="f1043" fmla="val 511133"/>
              <a:gd name="f1044" fmla="val 511183"/>
              <a:gd name="f1045" fmla="val 803281"/>
              <a:gd name="f1046" fmla="val 514459"/>
              <a:gd name="f1047" fmla="val 801494"/>
              <a:gd name="f1048" fmla="val 515402"/>
              <a:gd name="f1049" fmla="val 801295"/>
              <a:gd name="f1050" fmla="val 516593"/>
              <a:gd name="f1051" fmla="val 790127"/>
              <a:gd name="f1052" fmla="val 588017"/>
              <a:gd name="f1053" fmla="val 796084"/>
              <a:gd name="f1054" fmla="val 659391"/>
              <a:gd name="f1055" fmla="val 801940"/>
              <a:gd name="f1056" fmla="val 730814"/>
              <a:gd name="f1057" fmla="val 802337"/>
              <a:gd name="f1058" fmla="val 735579"/>
              <a:gd name="f1059" fmla="val 803380"/>
              <a:gd name="f1060" fmla="val 741486"/>
              <a:gd name="f1061" fmla="val 809336"/>
              <a:gd name="f1062" fmla="val 742180"/>
              <a:gd name="f1063" fmla="val 815540"/>
              <a:gd name="f1064" fmla="val 742925"/>
              <a:gd name="f1065" fmla="val 816582"/>
              <a:gd name="f1066" fmla="val 736770"/>
              <a:gd name="f1067" fmla="val 818915"/>
              <a:gd name="f1068" fmla="val 732601"/>
              <a:gd name="f1069" fmla="val 834600"/>
              <a:gd name="f1070" fmla="val 704657"/>
              <a:gd name="f1071" fmla="val 829785"/>
              <a:gd name="f1072" fmla="val 675274"/>
              <a:gd name="f1073" fmla="val 825268"/>
              <a:gd name="f1074" fmla="val 645791"/>
              <a:gd name="f1075" fmla="val 818469"/>
              <a:gd name="f1076" fmla="val 601616"/>
              <a:gd name="f1077" fmla="val 817029"/>
              <a:gd name="f1078" fmla="val 556648"/>
              <a:gd name="f1079" fmla="+- 0 0 -90"/>
              <a:gd name="f1080" fmla="*/ f3 1 4158952"/>
              <a:gd name="f1081" fmla="*/ f4 1 933491"/>
              <a:gd name="f1082" fmla="val f5"/>
              <a:gd name="f1083" fmla="val f6"/>
              <a:gd name="f1084" fmla="val f7"/>
              <a:gd name="f1085" fmla="*/ f1079 f0 1"/>
              <a:gd name="f1086" fmla="+- f1084 0 f1082"/>
              <a:gd name="f1087" fmla="+- f1083 0 f1082"/>
              <a:gd name="f1088" fmla="*/ f1085 1 f2"/>
              <a:gd name="f1089" fmla="*/ f1087 1 4158952"/>
              <a:gd name="f1090" fmla="*/ f1086 1 933491"/>
              <a:gd name="f1091" fmla="*/ 2195223 f1087 1"/>
              <a:gd name="f1092" fmla="*/ 0 f1086 1"/>
              <a:gd name="f1093" fmla="*/ 2239199 f1087 1"/>
              <a:gd name="f1094" fmla="*/ 25810 f1086 1"/>
              <a:gd name="f1095" fmla="*/ 2469254 f1087 1"/>
              <a:gd name="f1096" fmla="*/ 416431 f1086 1"/>
              <a:gd name="f1097" fmla="*/ 2477493 f1087 1"/>
              <a:gd name="f1098" fmla="*/ 430031 f1086 1"/>
              <a:gd name="f1099" fmla="*/ 2489753 f1087 1"/>
              <a:gd name="f1100" fmla="*/ 2608329 f1087 1"/>
              <a:gd name="f1101" fmla="*/ 225339 f1086 1"/>
              <a:gd name="f1102" fmla="*/ 2773561 f1087 1"/>
              <a:gd name="f1103" fmla="*/ 97184 f1086 1"/>
              <a:gd name="f1104" fmla="*/ 2792224 f1087 1"/>
              <a:gd name="f1105" fmla="*/ 90483 f1086 1"/>
              <a:gd name="f1106" fmla="*/ 2804384 f1087 1"/>
              <a:gd name="f1107" fmla="*/ 91724 f1086 1"/>
              <a:gd name="f1108" fmla="*/ 2738867 f1087 1"/>
              <a:gd name="f1109" fmla="*/ 158681 f1086 1"/>
              <a:gd name="f1110" fmla="*/ 2645505 f1087 1"/>
              <a:gd name="f1111" fmla="*/ 370619 f1086 1"/>
              <a:gd name="f1112" fmla="*/ 2612945 f1087 1"/>
              <a:gd name="f1113" fmla="*/ 581167 f1086 1"/>
              <a:gd name="f1114" fmla="*/ 2617611 f1087 1"/>
              <a:gd name="f1115" fmla="*/ 598638 f1086 1"/>
              <a:gd name="f1116" fmla="*/ 2670372 f1087 1"/>
              <a:gd name="f1117" fmla="*/ 532029 f1086 1"/>
              <a:gd name="f1118" fmla="*/ 2742639 f1087 1"/>
              <a:gd name="f1119" fmla="*/ 447105 f1086 1"/>
              <a:gd name="f1120" fmla="*/ 2747702 f1087 1"/>
              <a:gd name="f1121" fmla="*/ 420551 f1086 1"/>
              <a:gd name="f1122" fmla="*/ 2702832 f1087 1"/>
              <a:gd name="f1123" fmla="*/ 340640 f1086 1"/>
              <a:gd name="f1124" fmla="*/ 2753261 f1087 1"/>
              <a:gd name="f1125" fmla="*/ 387048 f1086 1"/>
              <a:gd name="f1126" fmla="*/ 2778773 f1087 1"/>
              <a:gd name="f1127" fmla="*/ 404072 f1086 1"/>
              <a:gd name="f1128" fmla="*/ 2778177 f1087 1"/>
              <a:gd name="f1129" fmla="*/ 372554 f1086 1"/>
              <a:gd name="f1130" fmla="*/ 2731819 f1087 1"/>
              <a:gd name="f1131" fmla="*/ 273931 f1086 1"/>
              <a:gd name="f1132" fmla="*/ 2782347 f1087 1"/>
              <a:gd name="f1133" fmla="*/ 297359 f1086 1"/>
              <a:gd name="f1134" fmla="*/ 2834363 f1087 1"/>
              <a:gd name="f1135" fmla="*/ 339448 f1086 1"/>
              <a:gd name="f1136" fmla="*/ 2877992 f1087 1"/>
              <a:gd name="f1137" fmla="*/ 345057 f1086 1"/>
              <a:gd name="f1138" fmla="*/ 2931200 f1087 1"/>
              <a:gd name="f1139" fmla="*/ 330266 f1086 1"/>
              <a:gd name="f1140" fmla="*/ 2904099 f1087 1"/>
              <a:gd name="f1141" fmla="*/ 364514 f1086 1"/>
              <a:gd name="f1142" fmla="*/ 2901469 f1087 1"/>
              <a:gd name="f1143" fmla="*/ 424869 f1086 1"/>
              <a:gd name="f1144" fmla="*/ 2928867 f1087 1"/>
              <a:gd name="f1145" fmla="*/ 432910 f1086 1"/>
              <a:gd name="f1146" fmla="*/ 2949465 f1087 1"/>
              <a:gd name="f1147" fmla="*/ 426308 f1086 1"/>
              <a:gd name="f1148" fmla="*/ 2950309 f1087 1"/>
              <a:gd name="f1149" fmla="*/ 430726 f1086 1"/>
              <a:gd name="f1150" fmla="*/ 2943409 f1087 1"/>
              <a:gd name="f1151" fmla="*/ 503291 f1086 1"/>
              <a:gd name="f1152" fmla="*/ 2986343 f1087 1"/>
              <a:gd name="f1153" fmla="*/ 580720 f1086 1"/>
              <a:gd name="f1154" fmla="*/ 2856053 f1087 1"/>
              <a:gd name="f1155" fmla="*/ 69339 f1086 1"/>
              <a:gd name="f1156" fmla="*/ 3157482 f1087 1"/>
              <a:gd name="f1157" fmla="*/ 517983 f1086 1"/>
              <a:gd name="f1158" fmla="*/ 3073501 f1087 1"/>
              <a:gd name="f1159" fmla="*/ 69041 f1086 1"/>
              <a:gd name="f1160" fmla="*/ 3286382 f1087 1"/>
              <a:gd name="f1161" fmla="*/ 391415 f1086 1"/>
              <a:gd name="f1162" fmla="*/ 3287375 f1087 1"/>
              <a:gd name="f1163" fmla="*/ 159127 f1086 1"/>
              <a:gd name="f1164" fmla="*/ 3357607 f1087 1"/>
              <a:gd name="f1165" fmla="*/ 422685 f1086 1"/>
              <a:gd name="f1166" fmla="*/ 3614464 f1087 1"/>
              <a:gd name="f1167" fmla="*/ 152675 f1086 1"/>
              <a:gd name="f1168" fmla="*/ 3463130 f1087 1"/>
              <a:gd name="f1169" fmla="*/ 582259 f1086 1"/>
              <a:gd name="f1170" fmla="*/ 3602255 f1087 1"/>
              <a:gd name="f1171" fmla="*/ 323417 f1086 1"/>
              <a:gd name="f1172" fmla="*/ 3594710 f1087 1"/>
              <a:gd name="f1173" fmla="*/ 357267 f1086 1"/>
              <a:gd name="f1174" fmla="*/ 3562547 f1087 1"/>
              <a:gd name="f1175" fmla="*/ 466413 f1086 1"/>
              <a:gd name="f1176" fmla="*/ 3565873 f1087 1"/>
              <a:gd name="f1177" fmla="*/ 488947 f1086 1"/>
              <a:gd name="f1178" fmla="*/ 3585131 f1087 1"/>
              <a:gd name="f1179" fmla="*/ 477580 f1086 1"/>
              <a:gd name="f1180" fmla="*/ 3763814 f1087 1"/>
              <a:gd name="f1181" fmla="*/ 324707 f1086 1"/>
              <a:gd name="f1182" fmla="*/ 3785554 f1087 1"/>
              <a:gd name="f1183" fmla="*/ 317262 f1086 1"/>
              <a:gd name="f1184" fmla="*/ 3635732 f1087 1"/>
              <a:gd name="f1185" fmla="*/ 588002 f1086 1"/>
              <a:gd name="f1186" fmla="*/ 3611929 f1087 1"/>
              <a:gd name="f1187" fmla="*/ 689198 f1086 1"/>
              <a:gd name="f1188" fmla="*/ 3611685 f1087 1"/>
              <a:gd name="f1189" fmla="*/ 689469 f1086 1"/>
              <a:gd name="f1190" fmla="*/ 3611784 f1087 1"/>
              <a:gd name="f1191" fmla="*/ 689816 f1086 1"/>
              <a:gd name="f1192" fmla="*/ 3659272 f1087 1"/>
              <a:gd name="f1193" fmla="*/ 636726 f1086 1"/>
              <a:gd name="f1194" fmla="*/ 3707975 f1087 1"/>
              <a:gd name="f1195" fmla="*/ 585882 f1086 1"/>
              <a:gd name="f1196" fmla="*/ 3745251 f1087 1"/>
              <a:gd name="f1197" fmla="*/ 510587 f1086 1"/>
              <a:gd name="f1198" fmla="*/ 3799650 f1087 1"/>
              <a:gd name="f1199" fmla="*/ 413205 f1086 1"/>
              <a:gd name="f1200" fmla="*/ 3820099 f1087 1"/>
              <a:gd name="f1201" fmla="*/ 393798 f1086 1"/>
              <a:gd name="f1202" fmla="*/ 3781881 f1087 1"/>
              <a:gd name="f1203" fmla="*/ 529250 f1086 1"/>
              <a:gd name="f1204" fmla="*/ 3983545 f1087 1"/>
              <a:gd name="f1205" fmla="*/ 425167 f1086 1"/>
              <a:gd name="f1206" fmla="*/ 3987714 f1087 1"/>
              <a:gd name="f1207" fmla="*/ 431172 f1086 1"/>
              <a:gd name="f1208" fmla="*/ 3954211 f1087 1"/>
              <a:gd name="f1209" fmla="*/ 462541 f1086 1"/>
              <a:gd name="f1210" fmla="*/ 3785008 f1087 1"/>
              <a:gd name="f1211" fmla="*/ 676564 f1086 1"/>
              <a:gd name="f1212" fmla="*/ 3783121 f1087 1"/>
              <a:gd name="f1213" fmla="*/ 701282 f1086 1"/>
              <a:gd name="f1214" fmla="*/ 3802677 f1087 1"/>
              <a:gd name="f1215" fmla="*/ 690859 f1086 1"/>
              <a:gd name="f1216" fmla="*/ 4049509 f1087 1"/>
              <a:gd name="f1217" fmla="*/ 547118 f1086 1"/>
              <a:gd name="f1218" fmla="*/ 4157264 f1087 1"/>
              <a:gd name="f1219" fmla="*/ 519968 f1086 1"/>
              <a:gd name="f1220" fmla="*/ 4143119 f1087 1"/>
              <a:gd name="f1221" fmla="*/ 534064 f1086 1"/>
              <a:gd name="f1222" fmla="*/ 3957784 f1087 1"/>
              <a:gd name="f1223" fmla="*/ 733495 f1086 1"/>
              <a:gd name="f1224" fmla="*/ 3935598 f1087 1"/>
              <a:gd name="f1225" fmla="*/ 772209 f1086 1"/>
              <a:gd name="f1226" fmla="*/ 3934556 f1087 1"/>
              <a:gd name="f1227" fmla="*/ 787546 f1086 1"/>
              <a:gd name="f1228" fmla="*/ 3947907 f1087 1"/>
              <a:gd name="f1229" fmla="*/ 783377 f1086 1"/>
              <a:gd name="f1230" fmla="*/ 4089960 f1087 1"/>
              <a:gd name="f1231" fmla="*/ 713988 f1086 1"/>
              <a:gd name="f1232" fmla="*/ 4158952 f1087 1"/>
              <a:gd name="f1233" fmla="*/ 699247 f1086 1"/>
              <a:gd name="f1234" fmla="*/ 4143566 f1087 1"/>
              <a:gd name="f1235" fmla="*/ 717711 f1086 1"/>
              <a:gd name="f1236" fmla="*/ 3945177 f1087 1"/>
              <a:gd name="f1237" fmla="*/ 932875 f1086 1"/>
              <a:gd name="f1238" fmla="*/ 3944981 f1087 1"/>
              <a:gd name="f1239" fmla="*/ 933491 f1086 1"/>
              <a:gd name="f1240" fmla="*/ 193113 f1087 1"/>
              <a:gd name="f1241" fmla="*/ 187731 f1087 1"/>
              <a:gd name="f1242" fmla="*/ 918136 f1086 1"/>
              <a:gd name="f1243" fmla="*/ 15734 f1087 1"/>
              <a:gd name="f1244" fmla="*/ 691305 f1086 1"/>
              <a:gd name="f1245" fmla="*/ 1836 f1087 1"/>
              <a:gd name="f1246" fmla="*/ 677358 f1086 1"/>
              <a:gd name="f1247" fmla="*/ 2382 f1087 1"/>
              <a:gd name="f1248" fmla="*/ 671898 f1086 1"/>
              <a:gd name="f1249" fmla="*/ 106317 f1087 1"/>
              <a:gd name="f1250" fmla="*/ 714137 f1086 1"/>
              <a:gd name="f1251" fmla="*/ 235217 f1087 1"/>
              <a:gd name="f1252" fmla="*/ 806407 f1086 1"/>
              <a:gd name="f1253" fmla="*/ 259736 f1087 1"/>
              <a:gd name="f1254" fmla="*/ 816433 f1086 1"/>
              <a:gd name="f1255" fmla="*/ 255368 f1087 1"/>
              <a:gd name="f1256" fmla="*/ 791467 f1086 1"/>
              <a:gd name="f1257" fmla="*/ 81549 f1087 1"/>
              <a:gd name="f1258" fmla="*/ 527860 f1086 1"/>
              <a:gd name="f1259" fmla="*/ 0 f1087 1"/>
              <a:gd name="f1260" fmla="*/ 441000 f1086 1"/>
              <a:gd name="f1261" fmla="*/ 58370 f1087 1"/>
              <a:gd name="f1262" fmla="*/ 460903 f1086 1"/>
              <a:gd name="f1263" fmla="*/ 234075 f1087 1"/>
              <a:gd name="f1264" fmla="*/ 593675 f1086 1"/>
              <a:gd name="f1265" fmla="*/ 266933 f1087 1"/>
              <a:gd name="f1266" fmla="*/ 614124 f1086 1"/>
              <a:gd name="f1267" fmla="*/ 265096 f1087 1"/>
              <a:gd name="f1268" fmla="*/ 577494 f1086 1"/>
              <a:gd name="f1269" fmla="*/ 208861 f1087 1"/>
              <a:gd name="f1270" fmla="*/ 354289 f1086 1"/>
              <a:gd name="f1271" fmla="*/ 210648 f1087 1"/>
              <a:gd name="f1272" fmla="*/ 340143 f1086 1"/>
              <a:gd name="f1273" fmla="*/ 331160 f1087 1"/>
              <a:gd name="f1274" fmla="*/ 565086 f1086 1"/>
              <a:gd name="f1275" fmla="*/ 183250 f1087 1"/>
              <a:gd name="f1276" fmla="*/ 121852 f1086 1"/>
              <a:gd name="f1277" fmla="*/ 268521 f1087 1"/>
              <a:gd name="f1278" fmla="*/ 191489 f1086 1"/>
              <a:gd name="f1279" fmla="*/ 420849 f1087 1"/>
              <a:gd name="f1280" fmla="*/ 494952 f1086 1"/>
              <a:gd name="f1281" fmla="*/ 429783 f1087 1"/>
              <a:gd name="f1282" fmla="*/ 520216 f1086 1"/>
              <a:gd name="f1283" fmla="*/ 365804 f1087 1"/>
              <a:gd name="f1284" fmla="*/ 229409 f1086 1"/>
              <a:gd name="f1285" fmla="*/ 473709 f1087 1"/>
              <a:gd name="f1286" fmla="*/ 420799 f1086 1"/>
              <a:gd name="f1287" fmla="*/ 635914 f1087 1"/>
              <a:gd name="f1288" fmla="*/ 118824 f1086 1"/>
              <a:gd name="f1289" fmla="*/ 611990 f1087 1"/>
              <a:gd name="f1290" fmla="*/ 667431 f1086 1"/>
              <a:gd name="f1291" fmla="*/ 624101 f1087 1"/>
              <a:gd name="f1292" fmla="*/ 647379 f1086 1"/>
              <a:gd name="f1293" fmla="*/ 760347 f1087 1"/>
              <a:gd name="f1294" fmla="*/ 352602 f1086 1"/>
              <a:gd name="f1295" fmla="*/ 766700 f1087 1"/>
              <a:gd name="f1296" fmla="*/ 320141 f1086 1"/>
              <a:gd name="f1297" fmla="*/ 733693 f1087 1"/>
              <a:gd name="f1298" fmla="*/ 210995 f1086 1"/>
              <a:gd name="f1299" fmla="*/ 733098 f1087 1"/>
              <a:gd name="f1300" fmla="*/ 195757 f1086 1"/>
              <a:gd name="f1301" fmla="*/ 787100 f1087 1"/>
              <a:gd name="f1302" fmla="*/ 277356 f1086 1"/>
              <a:gd name="f1303" fmla="*/ 822539 f1087 1"/>
              <a:gd name="f1304" fmla="*/ 283114 f1086 1"/>
              <a:gd name="f1305" fmla="*/ 897784 f1087 1"/>
              <a:gd name="f1306" fmla="*/ 229112 f1086 1"/>
              <a:gd name="f1307" fmla="*/ 893664 f1087 1"/>
              <a:gd name="f1308" fmla="*/ 245888 f1086 1"/>
              <a:gd name="f1309" fmla="*/ 865423 f1087 1"/>
              <a:gd name="f1310" fmla="*/ 286588 f1086 1"/>
              <a:gd name="f1311" fmla="*/ 855843 f1087 1"/>
              <a:gd name="f1312" fmla="*/ 421841 f1086 1"/>
              <a:gd name="f1313" fmla="*/ 911136 f1087 1"/>
              <a:gd name="f1314" fmla="*/ 562207 f1086 1"/>
              <a:gd name="f1315" fmla="*/ 920318 f1087 1"/>
              <a:gd name="f1316" fmla="*/ 512225 f1086 1"/>
              <a:gd name="f1317" fmla="*/ 885971 f1087 1"/>
              <a:gd name="f1318" fmla="*/ 460209 f1086 1"/>
              <a:gd name="f1319" fmla="*/ 938782 f1087 1"/>
              <a:gd name="f1320" fmla="*/ 496590 f1086 1"/>
              <a:gd name="f1321" fmla="*/ 964393 f1087 1"/>
              <a:gd name="f1322" fmla="*/ 505922 f1086 1"/>
              <a:gd name="f1323" fmla="*/ 986282 f1087 1"/>
              <a:gd name="f1324" fmla="*/ 461648 f1086 1"/>
              <a:gd name="f1325" fmla="*/ 932627 f1087 1"/>
              <a:gd name="f1326" fmla="*/ 372455 f1086 1"/>
              <a:gd name="f1327" fmla="*/ 914213 f1087 1"/>
              <a:gd name="f1328" fmla="*/ 340987 f1086 1"/>
              <a:gd name="f1329" fmla="*/ 1005391 f1087 1"/>
              <a:gd name="f1330" fmla="*/ 397570 f1086 1"/>
              <a:gd name="f1331" fmla="*/ 1068774 f1087 1"/>
              <a:gd name="f1332" fmla="*/ 402980 f1086 1"/>
              <a:gd name="f1333" fmla="*/ 1097711 f1087 1"/>
              <a:gd name="f1334" fmla="*/ 389182 f1086 1"/>
              <a:gd name="f1335" fmla="*/ 1068576 f1087 1"/>
              <a:gd name="f1336" fmla="*/ 437178 f1086 1"/>
              <a:gd name="f1337" fmla="*/ 1094435 f1087 1"/>
              <a:gd name="f1338" fmla="*/ 506616 f1086 1"/>
              <a:gd name="f1339" fmla="*/ 1112502 f1087 1"/>
              <a:gd name="f1340" fmla="*/ 502546 f1086 1"/>
              <a:gd name="f1341" fmla="*/ 1135582 f1087 1"/>
              <a:gd name="f1342" fmla="*/ 485820 f1086 1"/>
              <a:gd name="f1343" fmla="*/ 1141488 f1087 1"/>
              <a:gd name="f1344" fmla="*/ 585833 f1086 1"/>
              <a:gd name="f1345" fmla="*/ 1159952 f1087 1"/>
              <a:gd name="f1346" fmla="*/ 618145 f1086 1"/>
              <a:gd name="f1347" fmla="*/ 1169829 f1087 1"/>
              <a:gd name="f1348" fmla="*/ 627873 f1086 1"/>
              <a:gd name="f1349" fmla="*/ 1176331 f1087 1"/>
              <a:gd name="f1350" fmla="*/ 613926 f1086 1"/>
              <a:gd name="f1351" fmla="*/ 1163675 f1087 1"/>
              <a:gd name="f1352" fmla="*/ 495697 f1086 1"/>
              <a:gd name="f1353" fmla="*/ 1008617 f1087 1"/>
              <a:gd name="f1354" fmla="*/ 79762 f1086 1"/>
              <a:gd name="f1355" fmla="*/ 1000577 f1087 1"/>
              <a:gd name="f1356" fmla="*/ 64475 f1086 1"/>
              <a:gd name="f1357" fmla="*/ 1003108 f1087 1"/>
              <a:gd name="f1358" fmla="*/ 56136 f1086 1"/>
              <a:gd name="f1359" fmla="*/ 1291284 f1087 1"/>
              <a:gd name="f1360" fmla="*/ 507758 f1086 1"/>
              <a:gd name="f1361" fmla="*/ 1533053 f1087 1"/>
              <a:gd name="f1362" fmla="*/ 21194 f1086 1"/>
              <a:gd name="f1363" fmla="*/ 1506151 f1087 1"/>
              <a:gd name="f1364" fmla="*/ 68545 f1086 1"/>
              <a:gd name="f1365" fmla="*/ 1462622 f1087 1"/>
              <a:gd name="f1366" fmla="*/ 194517 f1086 1"/>
              <a:gd name="f1367" fmla="*/ 1470216 f1087 1"/>
              <a:gd name="f1368" fmla="*/ 234571 f1086 1"/>
              <a:gd name="f1369" fmla="*/ 1541590 f1087 1"/>
              <a:gd name="f1370" fmla="*/ 364911 f1086 1"/>
              <a:gd name="f1371" fmla="*/ 1568392 f1087 1"/>
              <a:gd name="f1372" fmla="*/ 366549 f1086 1"/>
              <a:gd name="f1373" fmla="*/ 1668653 f1087 1"/>
              <a:gd name="f1374" fmla="*/ 222113 f1086 1"/>
              <a:gd name="f1375" fmla="*/ 1748862 f1087 1"/>
              <a:gd name="f1376" fmla="*/ 149349 f1086 1"/>
              <a:gd name="f1377" fmla="*/ 1679275 f1087 1"/>
              <a:gd name="f1378" fmla="*/ 294827 f1086 1"/>
              <a:gd name="f1379" fmla="*/ 1657486 f1087 1"/>
              <a:gd name="f1380" fmla="*/ 568163 f1086 1"/>
              <a:gd name="f1381" fmla="*/ 1663938 f1087 1"/>
              <a:gd name="f1382" fmla="*/ 659639 f1086 1"/>
              <a:gd name="f1383" fmla="*/ 1669745 f1087 1"/>
              <a:gd name="f1384" fmla="*/ 672345 f1086 1"/>
              <a:gd name="f1385" fmla="*/ 1681459 f1087 1"/>
              <a:gd name="f1386" fmla="*/ 662319 f1086 1"/>
              <a:gd name="f1387" fmla="*/ 1818747 f1087 1"/>
              <a:gd name="f1388" fmla="*/ 456734 f1086 1"/>
              <a:gd name="f1389" fmla="*/ 1817904 f1087 1"/>
              <a:gd name="f1390" fmla="*/ 430378 f1086 1"/>
              <a:gd name="f1391" fmla="*/ 1782862 f1087 1"/>
              <a:gd name="f1392" fmla="*/ 388288 f1086 1"/>
              <a:gd name="f1393" fmla="*/ 1821825 f1087 1"/>
              <a:gd name="f1394" fmla="*/ 416332 f1086 1"/>
              <a:gd name="f1395" fmla="*/ 1851208 f1087 1"/>
              <a:gd name="f1396" fmla="*/ 421295 f1086 1"/>
              <a:gd name="f1397" fmla="*/ 1865503 f1087 1"/>
              <a:gd name="f1398" fmla="*/ 386402 f1086 1"/>
              <a:gd name="f1399" fmla="*/ 1806140 f1087 1"/>
              <a:gd name="f1400" fmla="*/ 292792 f1086 1"/>
              <a:gd name="f1401" fmla="*/ 1797454 f1087 1"/>
              <a:gd name="f1402" fmla="*/ 274428 f1086 1"/>
              <a:gd name="f1403" fmla="*/ 1826937 f1087 1"/>
              <a:gd name="f1404" fmla="*/ 281674 f1086 1"/>
              <a:gd name="f1405" fmla="*/ 1908982 f1087 1"/>
              <a:gd name="f1406" fmla="*/ 332549 f1086 1"/>
              <a:gd name="f1407" fmla="*/ 1952065 f1087 1"/>
              <a:gd name="f1408" fmla="*/ 337314 f1086 1"/>
              <a:gd name="f1409" fmla="*/ 2026218 f1087 1"/>
              <a:gd name="f1410" fmla="*/ 321233 f1086 1"/>
              <a:gd name="f1411" fmla="*/ 1979314 f1087 1"/>
              <a:gd name="f1412" fmla="*/ 377667 f1086 1"/>
              <a:gd name="f1413" fmla="*/ 2002593 f1087 1"/>
              <a:gd name="f1414" fmla="*/ 441496 f1086 1"/>
              <a:gd name="f1415" fmla="*/ 2023141 f1087 1"/>
              <a:gd name="f1416" fmla="*/ 430676 f1086 1"/>
              <a:gd name="f1417" fmla="*/ 2062898 f1087 1"/>
              <a:gd name="f1418" fmla="*/ 408936 f1086 1"/>
              <a:gd name="f1419" fmla="*/ 2042945 f1087 1"/>
              <a:gd name="f1420" fmla="*/ 445765 f1086 1"/>
              <a:gd name="f1421" fmla="*/ 2039272 f1087 1"/>
              <a:gd name="f1422" fmla="*/ 493215 f1086 1"/>
              <a:gd name="f1423" fmla="*/ 2085085 f1087 1"/>
              <a:gd name="f1424" fmla="*/ 566872 f1086 1"/>
              <a:gd name="f1425" fmla="*/ 2098238 f1087 1"/>
              <a:gd name="f1426" fmla="*/ 575261 f1086 1"/>
              <a:gd name="f1427" fmla="*/ 2102804 f1087 1"/>
              <a:gd name="f1428" fmla="*/ 562356 f1086 1"/>
              <a:gd name="f1429" fmla="*/ 1969437 f1087 1"/>
              <a:gd name="f1430" fmla="*/ 78621 f1086 1"/>
              <a:gd name="f1431" fmla="*/ 1931665 f1087 1"/>
              <a:gd name="f1432" fmla="*/ 18712 f1086 1"/>
              <a:gd name="f1433" fmla="*/ 2294492 f1087 1"/>
              <a:gd name="f1434" fmla="*/ 487061 f1086 1"/>
              <a:gd name="f1435" fmla="*/ 2279452 f1087 1"/>
              <a:gd name="f1436" fmla="*/ 237798 f1086 1"/>
              <a:gd name="f1437" fmla="*/ 1456020 f1087 1"/>
              <a:gd name="f1438" fmla="*/ 234720 f1086 1"/>
              <a:gd name="f1439" fmla="*/ 1455971 f1087 1"/>
              <a:gd name="f1440" fmla="*/ 234770 f1086 1"/>
              <a:gd name="f1441" fmla="*/ 1456009 f1087 1"/>
              <a:gd name="f1442" fmla="*/ 234860 f1086 1"/>
              <a:gd name="f1443" fmla="*/ 1448301 f1087 1"/>
              <a:gd name="f1444" fmla="*/ 335195 f1086 1"/>
              <a:gd name="f1445" fmla="*/ 1471208 f1087 1"/>
              <a:gd name="f1446" fmla="*/ 626533 f1086 1"/>
              <a:gd name="f1447" fmla="*/ 1498458 f1087 1"/>
              <a:gd name="f1448" fmla="*/ 535851 f1086 1"/>
              <a:gd name="f1449" fmla="*/ 1503272 f1087 1"/>
              <a:gd name="f1450" fmla="*/ 386601 f1086 1"/>
              <a:gd name="f1451" fmla="*/ 1487737 f1087 1"/>
              <a:gd name="f1452" fmla="*/ 324161 f1086 1"/>
              <a:gd name="f1453" fmla="*/ 1475446 f1087 1"/>
              <a:gd name="f1454" fmla="*/ 280955 f1086 1"/>
              <a:gd name="f1455" fmla="*/ 806407 f1087 1"/>
              <a:gd name="f1456" fmla="*/ 511133 f1086 1"/>
              <a:gd name="f1457" fmla="*/ 511183 f1086 1"/>
              <a:gd name="f1458" fmla="*/ 801295 f1087 1"/>
              <a:gd name="f1459" fmla="*/ 516593 f1086 1"/>
              <a:gd name="f1460" fmla="*/ 801940 f1087 1"/>
              <a:gd name="f1461" fmla="*/ 730814 f1086 1"/>
              <a:gd name="f1462" fmla="*/ 809336 f1087 1"/>
              <a:gd name="f1463" fmla="*/ 742180 f1086 1"/>
              <a:gd name="f1464" fmla="*/ 818915 f1087 1"/>
              <a:gd name="f1465" fmla="*/ 732601 f1086 1"/>
              <a:gd name="f1466" fmla="*/ 825268 f1087 1"/>
              <a:gd name="f1467" fmla="*/ 645791 f1086 1"/>
              <a:gd name="f1468" fmla="+- f1088 0 f1"/>
              <a:gd name="f1469" fmla="*/ f1091 1 4158952"/>
              <a:gd name="f1470" fmla="*/ f1092 1 933491"/>
              <a:gd name="f1471" fmla="*/ f1093 1 4158952"/>
              <a:gd name="f1472" fmla="*/ f1094 1 933491"/>
              <a:gd name="f1473" fmla="*/ f1095 1 4158952"/>
              <a:gd name="f1474" fmla="*/ f1096 1 933491"/>
              <a:gd name="f1475" fmla="*/ f1097 1 4158952"/>
              <a:gd name="f1476" fmla="*/ f1098 1 933491"/>
              <a:gd name="f1477" fmla="*/ f1099 1 4158952"/>
              <a:gd name="f1478" fmla="*/ f1100 1 4158952"/>
              <a:gd name="f1479" fmla="*/ f1101 1 933491"/>
              <a:gd name="f1480" fmla="*/ f1102 1 4158952"/>
              <a:gd name="f1481" fmla="*/ f1103 1 933491"/>
              <a:gd name="f1482" fmla="*/ f1104 1 4158952"/>
              <a:gd name="f1483" fmla="*/ f1105 1 933491"/>
              <a:gd name="f1484" fmla="*/ f1106 1 4158952"/>
              <a:gd name="f1485" fmla="*/ f1107 1 933491"/>
              <a:gd name="f1486" fmla="*/ f1108 1 4158952"/>
              <a:gd name="f1487" fmla="*/ f1109 1 933491"/>
              <a:gd name="f1488" fmla="*/ f1110 1 4158952"/>
              <a:gd name="f1489" fmla="*/ f1111 1 933491"/>
              <a:gd name="f1490" fmla="*/ f1112 1 4158952"/>
              <a:gd name="f1491" fmla="*/ f1113 1 933491"/>
              <a:gd name="f1492" fmla="*/ f1114 1 4158952"/>
              <a:gd name="f1493" fmla="*/ f1115 1 933491"/>
              <a:gd name="f1494" fmla="*/ f1116 1 4158952"/>
              <a:gd name="f1495" fmla="*/ f1117 1 933491"/>
              <a:gd name="f1496" fmla="*/ f1118 1 4158952"/>
              <a:gd name="f1497" fmla="*/ f1119 1 933491"/>
              <a:gd name="f1498" fmla="*/ f1120 1 4158952"/>
              <a:gd name="f1499" fmla="*/ f1121 1 933491"/>
              <a:gd name="f1500" fmla="*/ f1122 1 4158952"/>
              <a:gd name="f1501" fmla="*/ f1123 1 933491"/>
              <a:gd name="f1502" fmla="*/ f1124 1 4158952"/>
              <a:gd name="f1503" fmla="*/ f1125 1 933491"/>
              <a:gd name="f1504" fmla="*/ f1126 1 4158952"/>
              <a:gd name="f1505" fmla="*/ f1127 1 933491"/>
              <a:gd name="f1506" fmla="*/ f1128 1 4158952"/>
              <a:gd name="f1507" fmla="*/ f1129 1 933491"/>
              <a:gd name="f1508" fmla="*/ f1130 1 4158952"/>
              <a:gd name="f1509" fmla="*/ f1131 1 933491"/>
              <a:gd name="f1510" fmla="*/ f1132 1 4158952"/>
              <a:gd name="f1511" fmla="*/ f1133 1 933491"/>
              <a:gd name="f1512" fmla="*/ f1134 1 4158952"/>
              <a:gd name="f1513" fmla="*/ f1135 1 933491"/>
              <a:gd name="f1514" fmla="*/ f1136 1 4158952"/>
              <a:gd name="f1515" fmla="*/ f1137 1 933491"/>
              <a:gd name="f1516" fmla="*/ f1138 1 4158952"/>
              <a:gd name="f1517" fmla="*/ f1139 1 933491"/>
              <a:gd name="f1518" fmla="*/ f1140 1 4158952"/>
              <a:gd name="f1519" fmla="*/ f1141 1 933491"/>
              <a:gd name="f1520" fmla="*/ f1142 1 4158952"/>
              <a:gd name="f1521" fmla="*/ f1143 1 933491"/>
              <a:gd name="f1522" fmla="*/ f1144 1 4158952"/>
              <a:gd name="f1523" fmla="*/ f1145 1 933491"/>
              <a:gd name="f1524" fmla="*/ f1146 1 4158952"/>
              <a:gd name="f1525" fmla="*/ f1147 1 933491"/>
              <a:gd name="f1526" fmla="*/ f1148 1 4158952"/>
              <a:gd name="f1527" fmla="*/ f1149 1 933491"/>
              <a:gd name="f1528" fmla="*/ f1150 1 4158952"/>
              <a:gd name="f1529" fmla="*/ f1151 1 933491"/>
              <a:gd name="f1530" fmla="*/ f1152 1 4158952"/>
              <a:gd name="f1531" fmla="*/ f1153 1 933491"/>
              <a:gd name="f1532" fmla="*/ f1154 1 4158952"/>
              <a:gd name="f1533" fmla="*/ f1155 1 933491"/>
              <a:gd name="f1534" fmla="*/ f1156 1 4158952"/>
              <a:gd name="f1535" fmla="*/ f1157 1 933491"/>
              <a:gd name="f1536" fmla="*/ f1158 1 4158952"/>
              <a:gd name="f1537" fmla="*/ f1159 1 933491"/>
              <a:gd name="f1538" fmla="*/ f1160 1 4158952"/>
              <a:gd name="f1539" fmla="*/ f1161 1 933491"/>
              <a:gd name="f1540" fmla="*/ f1162 1 4158952"/>
              <a:gd name="f1541" fmla="*/ f1163 1 933491"/>
              <a:gd name="f1542" fmla="*/ f1164 1 4158952"/>
              <a:gd name="f1543" fmla="*/ f1165 1 933491"/>
              <a:gd name="f1544" fmla="*/ f1166 1 4158952"/>
              <a:gd name="f1545" fmla="*/ f1167 1 933491"/>
              <a:gd name="f1546" fmla="*/ f1168 1 4158952"/>
              <a:gd name="f1547" fmla="*/ f1169 1 933491"/>
              <a:gd name="f1548" fmla="*/ f1170 1 4158952"/>
              <a:gd name="f1549" fmla="*/ f1171 1 933491"/>
              <a:gd name="f1550" fmla="*/ f1172 1 4158952"/>
              <a:gd name="f1551" fmla="*/ f1173 1 933491"/>
              <a:gd name="f1552" fmla="*/ f1174 1 4158952"/>
              <a:gd name="f1553" fmla="*/ f1175 1 933491"/>
              <a:gd name="f1554" fmla="*/ f1176 1 4158952"/>
              <a:gd name="f1555" fmla="*/ f1177 1 933491"/>
              <a:gd name="f1556" fmla="*/ f1178 1 4158952"/>
              <a:gd name="f1557" fmla="*/ f1179 1 933491"/>
              <a:gd name="f1558" fmla="*/ f1180 1 4158952"/>
              <a:gd name="f1559" fmla="*/ f1181 1 933491"/>
              <a:gd name="f1560" fmla="*/ f1182 1 4158952"/>
              <a:gd name="f1561" fmla="*/ f1183 1 933491"/>
              <a:gd name="f1562" fmla="*/ f1184 1 4158952"/>
              <a:gd name="f1563" fmla="*/ f1185 1 933491"/>
              <a:gd name="f1564" fmla="*/ f1186 1 4158952"/>
              <a:gd name="f1565" fmla="*/ f1187 1 933491"/>
              <a:gd name="f1566" fmla="*/ f1188 1 4158952"/>
              <a:gd name="f1567" fmla="*/ f1189 1 933491"/>
              <a:gd name="f1568" fmla="*/ f1190 1 4158952"/>
              <a:gd name="f1569" fmla="*/ f1191 1 933491"/>
              <a:gd name="f1570" fmla="*/ f1192 1 4158952"/>
              <a:gd name="f1571" fmla="*/ f1193 1 933491"/>
              <a:gd name="f1572" fmla="*/ f1194 1 4158952"/>
              <a:gd name="f1573" fmla="*/ f1195 1 933491"/>
              <a:gd name="f1574" fmla="*/ f1196 1 4158952"/>
              <a:gd name="f1575" fmla="*/ f1197 1 933491"/>
              <a:gd name="f1576" fmla="*/ f1198 1 4158952"/>
              <a:gd name="f1577" fmla="*/ f1199 1 933491"/>
              <a:gd name="f1578" fmla="*/ f1200 1 4158952"/>
              <a:gd name="f1579" fmla="*/ f1201 1 933491"/>
              <a:gd name="f1580" fmla="*/ f1202 1 4158952"/>
              <a:gd name="f1581" fmla="*/ f1203 1 933491"/>
              <a:gd name="f1582" fmla="*/ f1204 1 4158952"/>
              <a:gd name="f1583" fmla="*/ f1205 1 933491"/>
              <a:gd name="f1584" fmla="*/ f1206 1 4158952"/>
              <a:gd name="f1585" fmla="*/ f1207 1 933491"/>
              <a:gd name="f1586" fmla="*/ f1208 1 4158952"/>
              <a:gd name="f1587" fmla="*/ f1209 1 933491"/>
              <a:gd name="f1588" fmla="*/ f1210 1 4158952"/>
              <a:gd name="f1589" fmla="*/ f1211 1 933491"/>
              <a:gd name="f1590" fmla="*/ f1212 1 4158952"/>
              <a:gd name="f1591" fmla="*/ f1213 1 933491"/>
              <a:gd name="f1592" fmla="*/ f1214 1 4158952"/>
              <a:gd name="f1593" fmla="*/ f1215 1 933491"/>
              <a:gd name="f1594" fmla="*/ f1216 1 4158952"/>
              <a:gd name="f1595" fmla="*/ f1217 1 933491"/>
              <a:gd name="f1596" fmla="*/ f1218 1 4158952"/>
              <a:gd name="f1597" fmla="*/ f1219 1 933491"/>
              <a:gd name="f1598" fmla="*/ f1220 1 4158952"/>
              <a:gd name="f1599" fmla="*/ f1221 1 933491"/>
              <a:gd name="f1600" fmla="*/ f1222 1 4158952"/>
              <a:gd name="f1601" fmla="*/ f1223 1 933491"/>
              <a:gd name="f1602" fmla="*/ f1224 1 4158952"/>
              <a:gd name="f1603" fmla="*/ f1225 1 933491"/>
              <a:gd name="f1604" fmla="*/ f1226 1 4158952"/>
              <a:gd name="f1605" fmla="*/ f1227 1 933491"/>
              <a:gd name="f1606" fmla="*/ f1228 1 4158952"/>
              <a:gd name="f1607" fmla="*/ f1229 1 933491"/>
              <a:gd name="f1608" fmla="*/ f1230 1 4158952"/>
              <a:gd name="f1609" fmla="*/ f1231 1 933491"/>
              <a:gd name="f1610" fmla="*/ f1232 1 4158952"/>
              <a:gd name="f1611" fmla="*/ f1233 1 933491"/>
              <a:gd name="f1612" fmla="*/ f1234 1 4158952"/>
              <a:gd name="f1613" fmla="*/ f1235 1 933491"/>
              <a:gd name="f1614" fmla="*/ f1236 1 4158952"/>
              <a:gd name="f1615" fmla="*/ f1237 1 933491"/>
              <a:gd name="f1616" fmla="*/ f1238 1 4158952"/>
              <a:gd name="f1617" fmla="*/ f1239 1 933491"/>
              <a:gd name="f1618" fmla="*/ f1240 1 4158952"/>
              <a:gd name="f1619" fmla="*/ f1241 1 4158952"/>
              <a:gd name="f1620" fmla="*/ f1242 1 933491"/>
              <a:gd name="f1621" fmla="*/ f1243 1 4158952"/>
              <a:gd name="f1622" fmla="*/ f1244 1 933491"/>
              <a:gd name="f1623" fmla="*/ f1245 1 4158952"/>
              <a:gd name="f1624" fmla="*/ f1246 1 933491"/>
              <a:gd name="f1625" fmla="*/ f1247 1 4158952"/>
              <a:gd name="f1626" fmla="*/ f1248 1 933491"/>
              <a:gd name="f1627" fmla="*/ f1249 1 4158952"/>
              <a:gd name="f1628" fmla="*/ f1250 1 933491"/>
              <a:gd name="f1629" fmla="*/ f1251 1 4158952"/>
              <a:gd name="f1630" fmla="*/ f1252 1 933491"/>
              <a:gd name="f1631" fmla="*/ f1253 1 4158952"/>
              <a:gd name="f1632" fmla="*/ f1254 1 933491"/>
              <a:gd name="f1633" fmla="*/ f1255 1 4158952"/>
              <a:gd name="f1634" fmla="*/ f1256 1 933491"/>
              <a:gd name="f1635" fmla="*/ f1257 1 4158952"/>
              <a:gd name="f1636" fmla="*/ f1258 1 933491"/>
              <a:gd name="f1637" fmla="*/ f1259 1 4158952"/>
              <a:gd name="f1638" fmla="*/ f1260 1 933491"/>
              <a:gd name="f1639" fmla="*/ f1261 1 4158952"/>
              <a:gd name="f1640" fmla="*/ f1262 1 933491"/>
              <a:gd name="f1641" fmla="*/ f1263 1 4158952"/>
              <a:gd name="f1642" fmla="*/ f1264 1 933491"/>
              <a:gd name="f1643" fmla="*/ f1265 1 4158952"/>
              <a:gd name="f1644" fmla="*/ f1266 1 933491"/>
              <a:gd name="f1645" fmla="*/ f1267 1 4158952"/>
              <a:gd name="f1646" fmla="*/ f1268 1 933491"/>
              <a:gd name="f1647" fmla="*/ f1269 1 4158952"/>
              <a:gd name="f1648" fmla="*/ f1270 1 933491"/>
              <a:gd name="f1649" fmla="*/ f1271 1 4158952"/>
              <a:gd name="f1650" fmla="*/ f1272 1 933491"/>
              <a:gd name="f1651" fmla="*/ f1273 1 4158952"/>
              <a:gd name="f1652" fmla="*/ f1274 1 933491"/>
              <a:gd name="f1653" fmla="*/ f1275 1 4158952"/>
              <a:gd name="f1654" fmla="*/ f1276 1 933491"/>
              <a:gd name="f1655" fmla="*/ f1277 1 4158952"/>
              <a:gd name="f1656" fmla="*/ f1278 1 933491"/>
              <a:gd name="f1657" fmla="*/ f1279 1 4158952"/>
              <a:gd name="f1658" fmla="*/ f1280 1 933491"/>
              <a:gd name="f1659" fmla="*/ f1281 1 4158952"/>
              <a:gd name="f1660" fmla="*/ f1282 1 933491"/>
              <a:gd name="f1661" fmla="*/ f1283 1 4158952"/>
              <a:gd name="f1662" fmla="*/ f1284 1 933491"/>
              <a:gd name="f1663" fmla="*/ f1285 1 4158952"/>
              <a:gd name="f1664" fmla="*/ f1286 1 933491"/>
              <a:gd name="f1665" fmla="*/ f1287 1 4158952"/>
              <a:gd name="f1666" fmla="*/ f1288 1 933491"/>
              <a:gd name="f1667" fmla="*/ f1289 1 4158952"/>
              <a:gd name="f1668" fmla="*/ f1290 1 933491"/>
              <a:gd name="f1669" fmla="*/ f1291 1 4158952"/>
              <a:gd name="f1670" fmla="*/ f1292 1 933491"/>
              <a:gd name="f1671" fmla="*/ f1293 1 4158952"/>
              <a:gd name="f1672" fmla="*/ f1294 1 933491"/>
              <a:gd name="f1673" fmla="*/ f1295 1 4158952"/>
              <a:gd name="f1674" fmla="*/ f1296 1 933491"/>
              <a:gd name="f1675" fmla="*/ f1297 1 4158952"/>
              <a:gd name="f1676" fmla="*/ f1298 1 933491"/>
              <a:gd name="f1677" fmla="*/ f1299 1 4158952"/>
              <a:gd name="f1678" fmla="*/ f1300 1 933491"/>
              <a:gd name="f1679" fmla="*/ f1301 1 4158952"/>
              <a:gd name="f1680" fmla="*/ f1302 1 933491"/>
              <a:gd name="f1681" fmla="*/ f1303 1 4158952"/>
              <a:gd name="f1682" fmla="*/ f1304 1 933491"/>
              <a:gd name="f1683" fmla="*/ f1305 1 4158952"/>
              <a:gd name="f1684" fmla="*/ f1306 1 933491"/>
              <a:gd name="f1685" fmla="*/ f1307 1 4158952"/>
              <a:gd name="f1686" fmla="*/ f1308 1 933491"/>
              <a:gd name="f1687" fmla="*/ f1309 1 4158952"/>
              <a:gd name="f1688" fmla="*/ f1310 1 933491"/>
              <a:gd name="f1689" fmla="*/ f1311 1 4158952"/>
              <a:gd name="f1690" fmla="*/ f1312 1 933491"/>
              <a:gd name="f1691" fmla="*/ f1313 1 4158952"/>
              <a:gd name="f1692" fmla="*/ f1314 1 933491"/>
              <a:gd name="f1693" fmla="*/ f1315 1 4158952"/>
              <a:gd name="f1694" fmla="*/ f1316 1 933491"/>
              <a:gd name="f1695" fmla="*/ f1317 1 4158952"/>
              <a:gd name="f1696" fmla="*/ f1318 1 933491"/>
              <a:gd name="f1697" fmla="*/ f1319 1 4158952"/>
              <a:gd name="f1698" fmla="*/ f1320 1 933491"/>
              <a:gd name="f1699" fmla="*/ f1321 1 4158952"/>
              <a:gd name="f1700" fmla="*/ f1322 1 933491"/>
              <a:gd name="f1701" fmla="*/ f1323 1 4158952"/>
              <a:gd name="f1702" fmla="*/ f1324 1 933491"/>
              <a:gd name="f1703" fmla="*/ f1325 1 4158952"/>
              <a:gd name="f1704" fmla="*/ f1326 1 933491"/>
              <a:gd name="f1705" fmla="*/ f1327 1 4158952"/>
              <a:gd name="f1706" fmla="*/ f1328 1 933491"/>
              <a:gd name="f1707" fmla="*/ f1329 1 4158952"/>
              <a:gd name="f1708" fmla="*/ f1330 1 933491"/>
              <a:gd name="f1709" fmla="*/ f1331 1 4158952"/>
              <a:gd name="f1710" fmla="*/ f1332 1 933491"/>
              <a:gd name="f1711" fmla="*/ f1333 1 4158952"/>
              <a:gd name="f1712" fmla="*/ f1334 1 933491"/>
              <a:gd name="f1713" fmla="*/ f1335 1 4158952"/>
              <a:gd name="f1714" fmla="*/ f1336 1 933491"/>
              <a:gd name="f1715" fmla="*/ f1337 1 4158952"/>
              <a:gd name="f1716" fmla="*/ f1338 1 933491"/>
              <a:gd name="f1717" fmla="*/ f1339 1 4158952"/>
              <a:gd name="f1718" fmla="*/ f1340 1 933491"/>
              <a:gd name="f1719" fmla="*/ f1341 1 4158952"/>
              <a:gd name="f1720" fmla="*/ f1342 1 933491"/>
              <a:gd name="f1721" fmla="*/ f1343 1 4158952"/>
              <a:gd name="f1722" fmla="*/ f1344 1 933491"/>
              <a:gd name="f1723" fmla="*/ f1345 1 4158952"/>
              <a:gd name="f1724" fmla="*/ f1346 1 933491"/>
              <a:gd name="f1725" fmla="*/ f1347 1 4158952"/>
              <a:gd name="f1726" fmla="*/ f1348 1 933491"/>
              <a:gd name="f1727" fmla="*/ f1349 1 4158952"/>
              <a:gd name="f1728" fmla="*/ f1350 1 933491"/>
              <a:gd name="f1729" fmla="*/ f1351 1 4158952"/>
              <a:gd name="f1730" fmla="*/ f1352 1 933491"/>
              <a:gd name="f1731" fmla="*/ f1353 1 4158952"/>
              <a:gd name="f1732" fmla="*/ f1354 1 933491"/>
              <a:gd name="f1733" fmla="*/ f1355 1 4158952"/>
              <a:gd name="f1734" fmla="*/ f1356 1 933491"/>
              <a:gd name="f1735" fmla="*/ f1357 1 4158952"/>
              <a:gd name="f1736" fmla="*/ f1358 1 933491"/>
              <a:gd name="f1737" fmla="*/ f1359 1 4158952"/>
              <a:gd name="f1738" fmla="*/ f1360 1 933491"/>
              <a:gd name="f1739" fmla="*/ f1361 1 4158952"/>
              <a:gd name="f1740" fmla="*/ f1362 1 933491"/>
              <a:gd name="f1741" fmla="*/ f1363 1 4158952"/>
              <a:gd name="f1742" fmla="*/ f1364 1 933491"/>
              <a:gd name="f1743" fmla="*/ f1365 1 4158952"/>
              <a:gd name="f1744" fmla="*/ f1366 1 933491"/>
              <a:gd name="f1745" fmla="*/ f1367 1 4158952"/>
              <a:gd name="f1746" fmla="*/ f1368 1 933491"/>
              <a:gd name="f1747" fmla="*/ f1369 1 4158952"/>
              <a:gd name="f1748" fmla="*/ f1370 1 933491"/>
              <a:gd name="f1749" fmla="*/ f1371 1 4158952"/>
              <a:gd name="f1750" fmla="*/ f1372 1 933491"/>
              <a:gd name="f1751" fmla="*/ f1373 1 4158952"/>
              <a:gd name="f1752" fmla="*/ f1374 1 933491"/>
              <a:gd name="f1753" fmla="*/ f1375 1 4158952"/>
              <a:gd name="f1754" fmla="*/ f1376 1 933491"/>
              <a:gd name="f1755" fmla="*/ f1377 1 4158952"/>
              <a:gd name="f1756" fmla="*/ f1378 1 933491"/>
              <a:gd name="f1757" fmla="*/ f1379 1 4158952"/>
              <a:gd name="f1758" fmla="*/ f1380 1 933491"/>
              <a:gd name="f1759" fmla="*/ f1381 1 4158952"/>
              <a:gd name="f1760" fmla="*/ f1382 1 933491"/>
              <a:gd name="f1761" fmla="*/ f1383 1 4158952"/>
              <a:gd name="f1762" fmla="*/ f1384 1 933491"/>
              <a:gd name="f1763" fmla="*/ f1385 1 4158952"/>
              <a:gd name="f1764" fmla="*/ f1386 1 933491"/>
              <a:gd name="f1765" fmla="*/ f1387 1 4158952"/>
              <a:gd name="f1766" fmla="*/ f1388 1 933491"/>
              <a:gd name="f1767" fmla="*/ f1389 1 4158952"/>
              <a:gd name="f1768" fmla="*/ f1390 1 933491"/>
              <a:gd name="f1769" fmla="*/ f1391 1 4158952"/>
              <a:gd name="f1770" fmla="*/ f1392 1 933491"/>
              <a:gd name="f1771" fmla="*/ f1393 1 4158952"/>
              <a:gd name="f1772" fmla="*/ f1394 1 933491"/>
              <a:gd name="f1773" fmla="*/ f1395 1 4158952"/>
              <a:gd name="f1774" fmla="*/ f1396 1 933491"/>
              <a:gd name="f1775" fmla="*/ f1397 1 4158952"/>
              <a:gd name="f1776" fmla="*/ f1398 1 933491"/>
              <a:gd name="f1777" fmla="*/ f1399 1 4158952"/>
              <a:gd name="f1778" fmla="*/ f1400 1 933491"/>
              <a:gd name="f1779" fmla="*/ f1401 1 4158952"/>
              <a:gd name="f1780" fmla="*/ f1402 1 933491"/>
              <a:gd name="f1781" fmla="*/ f1403 1 4158952"/>
              <a:gd name="f1782" fmla="*/ f1404 1 933491"/>
              <a:gd name="f1783" fmla="*/ f1405 1 4158952"/>
              <a:gd name="f1784" fmla="*/ f1406 1 933491"/>
              <a:gd name="f1785" fmla="*/ f1407 1 4158952"/>
              <a:gd name="f1786" fmla="*/ f1408 1 933491"/>
              <a:gd name="f1787" fmla="*/ f1409 1 4158952"/>
              <a:gd name="f1788" fmla="*/ f1410 1 933491"/>
              <a:gd name="f1789" fmla="*/ f1411 1 4158952"/>
              <a:gd name="f1790" fmla="*/ f1412 1 933491"/>
              <a:gd name="f1791" fmla="*/ f1413 1 4158952"/>
              <a:gd name="f1792" fmla="*/ f1414 1 933491"/>
              <a:gd name="f1793" fmla="*/ f1415 1 4158952"/>
              <a:gd name="f1794" fmla="*/ f1416 1 933491"/>
              <a:gd name="f1795" fmla="*/ f1417 1 4158952"/>
              <a:gd name="f1796" fmla="*/ f1418 1 933491"/>
              <a:gd name="f1797" fmla="*/ f1419 1 4158952"/>
              <a:gd name="f1798" fmla="*/ f1420 1 933491"/>
              <a:gd name="f1799" fmla="*/ f1421 1 4158952"/>
              <a:gd name="f1800" fmla="*/ f1422 1 933491"/>
              <a:gd name="f1801" fmla="*/ f1423 1 4158952"/>
              <a:gd name="f1802" fmla="*/ f1424 1 933491"/>
              <a:gd name="f1803" fmla="*/ f1425 1 4158952"/>
              <a:gd name="f1804" fmla="*/ f1426 1 933491"/>
              <a:gd name="f1805" fmla="*/ f1427 1 4158952"/>
              <a:gd name="f1806" fmla="*/ f1428 1 933491"/>
              <a:gd name="f1807" fmla="*/ f1429 1 4158952"/>
              <a:gd name="f1808" fmla="*/ f1430 1 933491"/>
              <a:gd name="f1809" fmla="*/ f1431 1 4158952"/>
              <a:gd name="f1810" fmla="*/ f1432 1 933491"/>
              <a:gd name="f1811" fmla="*/ f1433 1 4158952"/>
              <a:gd name="f1812" fmla="*/ f1434 1 933491"/>
              <a:gd name="f1813" fmla="*/ f1435 1 4158952"/>
              <a:gd name="f1814" fmla="*/ f1436 1 933491"/>
              <a:gd name="f1815" fmla="*/ f1437 1 4158952"/>
              <a:gd name="f1816" fmla="*/ f1438 1 933491"/>
              <a:gd name="f1817" fmla="*/ f1439 1 4158952"/>
              <a:gd name="f1818" fmla="*/ f1440 1 933491"/>
              <a:gd name="f1819" fmla="*/ f1441 1 4158952"/>
              <a:gd name="f1820" fmla="*/ f1442 1 933491"/>
              <a:gd name="f1821" fmla="*/ f1443 1 4158952"/>
              <a:gd name="f1822" fmla="*/ f1444 1 933491"/>
              <a:gd name="f1823" fmla="*/ f1445 1 4158952"/>
              <a:gd name="f1824" fmla="*/ f1446 1 933491"/>
              <a:gd name="f1825" fmla="*/ f1447 1 4158952"/>
              <a:gd name="f1826" fmla="*/ f1448 1 933491"/>
              <a:gd name="f1827" fmla="*/ f1449 1 4158952"/>
              <a:gd name="f1828" fmla="*/ f1450 1 933491"/>
              <a:gd name="f1829" fmla="*/ f1451 1 4158952"/>
              <a:gd name="f1830" fmla="*/ f1452 1 933491"/>
              <a:gd name="f1831" fmla="*/ f1453 1 4158952"/>
              <a:gd name="f1832" fmla="*/ f1454 1 933491"/>
              <a:gd name="f1833" fmla="*/ f1455 1 4158952"/>
              <a:gd name="f1834" fmla="*/ f1456 1 933491"/>
              <a:gd name="f1835" fmla="*/ f1457 1 933491"/>
              <a:gd name="f1836" fmla="*/ f1458 1 4158952"/>
              <a:gd name="f1837" fmla="*/ f1459 1 933491"/>
              <a:gd name="f1838" fmla="*/ f1460 1 4158952"/>
              <a:gd name="f1839" fmla="*/ f1461 1 933491"/>
              <a:gd name="f1840" fmla="*/ f1462 1 4158952"/>
              <a:gd name="f1841" fmla="*/ f1463 1 933491"/>
              <a:gd name="f1842" fmla="*/ f1464 1 4158952"/>
              <a:gd name="f1843" fmla="*/ f1465 1 933491"/>
              <a:gd name="f1844" fmla="*/ f1466 1 4158952"/>
              <a:gd name="f1845" fmla="*/ f1467 1 933491"/>
              <a:gd name="f1846" fmla="*/ f1082 1 f1089"/>
              <a:gd name="f1847" fmla="*/ f1083 1 f1089"/>
              <a:gd name="f1848" fmla="*/ f1082 1 f1090"/>
              <a:gd name="f1849" fmla="*/ f1084 1 f1090"/>
              <a:gd name="f1850" fmla="*/ f1469 1 f1089"/>
              <a:gd name="f1851" fmla="*/ f1470 1 f1090"/>
              <a:gd name="f1852" fmla="*/ f1471 1 f1089"/>
              <a:gd name="f1853" fmla="*/ f1472 1 f1090"/>
              <a:gd name="f1854" fmla="*/ f1473 1 f1089"/>
              <a:gd name="f1855" fmla="*/ f1474 1 f1090"/>
              <a:gd name="f1856" fmla="*/ f1475 1 f1089"/>
              <a:gd name="f1857" fmla="*/ f1476 1 f1090"/>
              <a:gd name="f1858" fmla="*/ f1477 1 f1089"/>
              <a:gd name="f1859" fmla="*/ f1478 1 f1089"/>
              <a:gd name="f1860" fmla="*/ f1479 1 f1090"/>
              <a:gd name="f1861" fmla="*/ f1480 1 f1089"/>
              <a:gd name="f1862" fmla="*/ f1481 1 f1090"/>
              <a:gd name="f1863" fmla="*/ f1482 1 f1089"/>
              <a:gd name="f1864" fmla="*/ f1483 1 f1090"/>
              <a:gd name="f1865" fmla="*/ f1484 1 f1089"/>
              <a:gd name="f1866" fmla="*/ f1485 1 f1090"/>
              <a:gd name="f1867" fmla="*/ f1486 1 f1089"/>
              <a:gd name="f1868" fmla="*/ f1487 1 f1090"/>
              <a:gd name="f1869" fmla="*/ f1488 1 f1089"/>
              <a:gd name="f1870" fmla="*/ f1489 1 f1090"/>
              <a:gd name="f1871" fmla="*/ f1490 1 f1089"/>
              <a:gd name="f1872" fmla="*/ f1491 1 f1090"/>
              <a:gd name="f1873" fmla="*/ f1492 1 f1089"/>
              <a:gd name="f1874" fmla="*/ f1493 1 f1090"/>
              <a:gd name="f1875" fmla="*/ f1494 1 f1089"/>
              <a:gd name="f1876" fmla="*/ f1495 1 f1090"/>
              <a:gd name="f1877" fmla="*/ f1496 1 f1089"/>
              <a:gd name="f1878" fmla="*/ f1497 1 f1090"/>
              <a:gd name="f1879" fmla="*/ f1498 1 f1089"/>
              <a:gd name="f1880" fmla="*/ f1499 1 f1090"/>
              <a:gd name="f1881" fmla="*/ f1500 1 f1089"/>
              <a:gd name="f1882" fmla="*/ f1501 1 f1090"/>
              <a:gd name="f1883" fmla="*/ f1502 1 f1089"/>
              <a:gd name="f1884" fmla="*/ f1503 1 f1090"/>
              <a:gd name="f1885" fmla="*/ f1504 1 f1089"/>
              <a:gd name="f1886" fmla="*/ f1505 1 f1090"/>
              <a:gd name="f1887" fmla="*/ f1506 1 f1089"/>
              <a:gd name="f1888" fmla="*/ f1507 1 f1090"/>
              <a:gd name="f1889" fmla="*/ f1508 1 f1089"/>
              <a:gd name="f1890" fmla="*/ f1509 1 f1090"/>
              <a:gd name="f1891" fmla="*/ f1510 1 f1089"/>
              <a:gd name="f1892" fmla="*/ f1511 1 f1090"/>
              <a:gd name="f1893" fmla="*/ f1512 1 f1089"/>
              <a:gd name="f1894" fmla="*/ f1513 1 f1090"/>
              <a:gd name="f1895" fmla="*/ f1514 1 f1089"/>
              <a:gd name="f1896" fmla="*/ f1515 1 f1090"/>
              <a:gd name="f1897" fmla="*/ f1516 1 f1089"/>
              <a:gd name="f1898" fmla="*/ f1517 1 f1090"/>
              <a:gd name="f1899" fmla="*/ f1518 1 f1089"/>
              <a:gd name="f1900" fmla="*/ f1519 1 f1090"/>
              <a:gd name="f1901" fmla="*/ f1520 1 f1089"/>
              <a:gd name="f1902" fmla="*/ f1521 1 f1090"/>
              <a:gd name="f1903" fmla="*/ f1522 1 f1089"/>
              <a:gd name="f1904" fmla="*/ f1523 1 f1090"/>
              <a:gd name="f1905" fmla="*/ f1524 1 f1089"/>
              <a:gd name="f1906" fmla="*/ f1525 1 f1090"/>
              <a:gd name="f1907" fmla="*/ f1526 1 f1089"/>
              <a:gd name="f1908" fmla="*/ f1527 1 f1090"/>
              <a:gd name="f1909" fmla="*/ f1528 1 f1089"/>
              <a:gd name="f1910" fmla="*/ f1529 1 f1090"/>
              <a:gd name="f1911" fmla="*/ f1530 1 f1089"/>
              <a:gd name="f1912" fmla="*/ f1531 1 f1090"/>
              <a:gd name="f1913" fmla="*/ f1532 1 f1089"/>
              <a:gd name="f1914" fmla="*/ f1533 1 f1090"/>
              <a:gd name="f1915" fmla="*/ f1534 1 f1089"/>
              <a:gd name="f1916" fmla="*/ f1535 1 f1090"/>
              <a:gd name="f1917" fmla="*/ f1536 1 f1089"/>
              <a:gd name="f1918" fmla="*/ f1537 1 f1090"/>
              <a:gd name="f1919" fmla="*/ f1538 1 f1089"/>
              <a:gd name="f1920" fmla="*/ f1539 1 f1090"/>
              <a:gd name="f1921" fmla="*/ f1540 1 f1089"/>
              <a:gd name="f1922" fmla="*/ f1541 1 f1090"/>
              <a:gd name="f1923" fmla="*/ f1542 1 f1089"/>
              <a:gd name="f1924" fmla="*/ f1543 1 f1090"/>
              <a:gd name="f1925" fmla="*/ f1544 1 f1089"/>
              <a:gd name="f1926" fmla="*/ f1545 1 f1090"/>
              <a:gd name="f1927" fmla="*/ f1546 1 f1089"/>
              <a:gd name="f1928" fmla="*/ f1547 1 f1090"/>
              <a:gd name="f1929" fmla="*/ f1548 1 f1089"/>
              <a:gd name="f1930" fmla="*/ f1549 1 f1090"/>
              <a:gd name="f1931" fmla="*/ f1550 1 f1089"/>
              <a:gd name="f1932" fmla="*/ f1551 1 f1090"/>
              <a:gd name="f1933" fmla="*/ f1552 1 f1089"/>
              <a:gd name="f1934" fmla="*/ f1553 1 f1090"/>
              <a:gd name="f1935" fmla="*/ f1554 1 f1089"/>
              <a:gd name="f1936" fmla="*/ f1555 1 f1090"/>
              <a:gd name="f1937" fmla="*/ f1556 1 f1089"/>
              <a:gd name="f1938" fmla="*/ f1557 1 f1090"/>
              <a:gd name="f1939" fmla="*/ f1558 1 f1089"/>
              <a:gd name="f1940" fmla="*/ f1559 1 f1090"/>
              <a:gd name="f1941" fmla="*/ f1560 1 f1089"/>
              <a:gd name="f1942" fmla="*/ f1561 1 f1090"/>
              <a:gd name="f1943" fmla="*/ f1562 1 f1089"/>
              <a:gd name="f1944" fmla="*/ f1563 1 f1090"/>
              <a:gd name="f1945" fmla="*/ f1564 1 f1089"/>
              <a:gd name="f1946" fmla="*/ f1565 1 f1090"/>
              <a:gd name="f1947" fmla="*/ f1566 1 f1089"/>
              <a:gd name="f1948" fmla="*/ f1567 1 f1090"/>
              <a:gd name="f1949" fmla="*/ f1568 1 f1089"/>
              <a:gd name="f1950" fmla="*/ f1569 1 f1090"/>
              <a:gd name="f1951" fmla="*/ f1570 1 f1089"/>
              <a:gd name="f1952" fmla="*/ f1571 1 f1090"/>
              <a:gd name="f1953" fmla="*/ f1572 1 f1089"/>
              <a:gd name="f1954" fmla="*/ f1573 1 f1090"/>
              <a:gd name="f1955" fmla="*/ f1574 1 f1089"/>
              <a:gd name="f1956" fmla="*/ f1575 1 f1090"/>
              <a:gd name="f1957" fmla="*/ f1576 1 f1089"/>
              <a:gd name="f1958" fmla="*/ f1577 1 f1090"/>
              <a:gd name="f1959" fmla="*/ f1578 1 f1089"/>
              <a:gd name="f1960" fmla="*/ f1579 1 f1090"/>
              <a:gd name="f1961" fmla="*/ f1580 1 f1089"/>
              <a:gd name="f1962" fmla="*/ f1581 1 f1090"/>
              <a:gd name="f1963" fmla="*/ f1582 1 f1089"/>
              <a:gd name="f1964" fmla="*/ f1583 1 f1090"/>
              <a:gd name="f1965" fmla="*/ f1584 1 f1089"/>
              <a:gd name="f1966" fmla="*/ f1585 1 f1090"/>
              <a:gd name="f1967" fmla="*/ f1586 1 f1089"/>
              <a:gd name="f1968" fmla="*/ f1587 1 f1090"/>
              <a:gd name="f1969" fmla="*/ f1588 1 f1089"/>
              <a:gd name="f1970" fmla="*/ f1589 1 f1090"/>
              <a:gd name="f1971" fmla="*/ f1590 1 f1089"/>
              <a:gd name="f1972" fmla="*/ f1591 1 f1090"/>
              <a:gd name="f1973" fmla="*/ f1592 1 f1089"/>
              <a:gd name="f1974" fmla="*/ f1593 1 f1090"/>
              <a:gd name="f1975" fmla="*/ f1594 1 f1089"/>
              <a:gd name="f1976" fmla="*/ f1595 1 f1090"/>
              <a:gd name="f1977" fmla="*/ f1596 1 f1089"/>
              <a:gd name="f1978" fmla="*/ f1597 1 f1090"/>
              <a:gd name="f1979" fmla="*/ f1598 1 f1089"/>
              <a:gd name="f1980" fmla="*/ f1599 1 f1090"/>
              <a:gd name="f1981" fmla="*/ f1600 1 f1089"/>
              <a:gd name="f1982" fmla="*/ f1601 1 f1090"/>
              <a:gd name="f1983" fmla="*/ f1602 1 f1089"/>
              <a:gd name="f1984" fmla="*/ f1603 1 f1090"/>
              <a:gd name="f1985" fmla="*/ f1604 1 f1089"/>
              <a:gd name="f1986" fmla="*/ f1605 1 f1090"/>
              <a:gd name="f1987" fmla="*/ f1606 1 f1089"/>
              <a:gd name="f1988" fmla="*/ f1607 1 f1090"/>
              <a:gd name="f1989" fmla="*/ f1608 1 f1089"/>
              <a:gd name="f1990" fmla="*/ f1609 1 f1090"/>
              <a:gd name="f1991" fmla="*/ f1610 1 f1089"/>
              <a:gd name="f1992" fmla="*/ f1611 1 f1090"/>
              <a:gd name="f1993" fmla="*/ f1612 1 f1089"/>
              <a:gd name="f1994" fmla="*/ f1613 1 f1090"/>
              <a:gd name="f1995" fmla="*/ f1614 1 f1089"/>
              <a:gd name="f1996" fmla="*/ f1615 1 f1090"/>
              <a:gd name="f1997" fmla="*/ f1616 1 f1089"/>
              <a:gd name="f1998" fmla="*/ f1617 1 f1090"/>
              <a:gd name="f1999" fmla="*/ f1618 1 f1089"/>
              <a:gd name="f2000" fmla="*/ f1619 1 f1089"/>
              <a:gd name="f2001" fmla="*/ f1620 1 f1090"/>
              <a:gd name="f2002" fmla="*/ f1621 1 f1089"/>
              <a:gd name="f2003" fmla="*/ f1622 1 f1090"/>
              <a:gd name="f2004" fmla="*/ f1623 1 f1089"/>
              <a:gd name="f2005" fmla="*/ f1624 1 f1090"/>
              <a:gd name="f2006" fmla="*/ f1625 1 f1089"/>
              <a:gd name="f2007" fmla="*/ f1626 1 f1090"/>
              <a:gd name="f2008" fmla="*/ f1627 1 f1089"/>
              <a:gd name="f2009" fmla="*/ f1628 1 f1090"/>
              <a:gd name="f2010" fmla="*/ f1629 1 f1089"/>
              <a:gd name="f2011" fmla="*/ f1630 1 f1090"/>
              <a:gd name="f2012" fmla="*/ f1631 1 f1089"/>
              <a:gd name="f2013" fmla="*/ f1632 1 f1090"/>
              <a:gd name="f2014" fmla="*/ f1633 1 f1089"/>
              <a:gd name="f2015" fmla="*/ f1634 1 f1090"/>
              <a:gd name="f2016" fmla="*/ f1635 1 f1089"/>
              <a:gd name="f2017" fmla="*/ f1636 1 f1090"/>
              <a:gd name="f2018" fmla="*/ f1637 1 f1089"/>
              <a:gd name="f2019" fmla="*/ f1638 1 f1090"/>
              <a:gd name="f2020" fmla="*/ f1639 1 f1089"/>
              <a:gd name="f2021" fmla="*/ f1640 1 f1090"/>
              <a:gd name="f2022" fmla="*/ f1641 1 f1089"/>
              <a:gd name="f2023" fmla="*/ f1642 1 f1090"/>
              <a:gd name="f2024" fmla="*/ f1643 1 f1089"/>
              <a:gd name="f2025" fmla="*/ f1644 1 f1090"/>
              <a:gd name="f2026" fmla="*/ f1645 1 f1089"/>
              <a:gd name="f2027" fmla="*/ f1646 1 f1090"/>
              <a:gd name="f2028" fmla="*/ f1647 1 f1089"/>
              <a:gd name="f2029" fmla="*/ f1648 1 f1090"/>
              <a:gd name="f2030" fmla="*/ f1649 1 f1089"/>
              <a:gd name="f2031" fmla="*/ f1650 1 f1090"/>
              <a:gd name="f2032" fmla="*/ f1651 1 f1089"/>
              <a:gd name="f2033" fmla="*/ f1652 1 f1090"/>
              <a:gd name="f2034" fmla="*/ f1653 1 f1089"/>
              <a:gd name="f2035" fmla="*/ f1654 1 f1090"/>
              <a:gd name="f2036" fmla="*/ f1655 1 f1089"/>
              <a:gd name="f2037" fmla="*/ f1656 1 f1090"/>
              <a:gd name="f2038" fmla="*/ f1657 1 f1089"/>
              <a:gd name="f2039" fmla="*/ f1658 1 f1090"/>
              <a:gd name="f2040" fmla="*/ f1659 1 f1089"/>
              <a:gd name="f2041" fmla="*/ f1660 1 f1090"/>
              <a:gd name="f2042" fmla="*/ f1661 1 f1089"/>
              <a:gd name="f2043" fmla="*/ f1662 1 f1090"/>
              <a:gd name="f2044" fmla="*/ f1663 1 f1089"/>
              <a:gd name="f2045" fmla="*/ f1664 1 f1090"/>
              <a:gd name="f2046" fmla="*/ f1665 1 f1089"/>
              <a:gd name="f2047" fmla="*/ f1666 1 f1090"/>
              <a:gd name="f2048" fmla="*/ f1667 1 f1089"/>
              <a:gd name="f2049" fmla="*/ f1668 1 f1090"/>
              <a:gd name="f2050" fmla="*/ f1669 1 f1089"/>
              <a:gd name="f2051" fmla="*/ f1670 1 f1090"/>
              <a:gd name="f2052" fmla="*/ f1671 1 f1089"/>
              <a:gd name="f2053" fmla="*/ f1672 1 f1090"/>
              <a:gd name="f2054" fmla="*/ f1673 1 f1089"/>
              <a:gd name="f2055" fmla="*/ f1674 1 f1090"/>
              <a:gd name="f2056" fmla="*/ f1675 1 f1089"/>
              <a:gd name="f2057" fmla="*/ f1676 1 f1090"/>
              <a:gd name="f2058" fmla="*/ f1677 1 f1089"/>
              <a:gd name="f2059" fmla="*/ f1678 1 f1090"/>
              <a:gd name="f2060" fmla="*/ f1679 1 f1089"/>
              <a:gd name="f2061" fmla="*/ f1680 1 f1090"/>
              <a:gd name="f2062" fmla="*/ f1681 1 f1089"/>
              <a:gd name="f2063" fmla="*/ f1682 1 f1090"/>
              <a:gd name="f2064" fmla="*/ f1683 1 f1089"/>
              <a:gd name="f2065" fmla="*/ f1684 1 f1090"/>
              <a:gd name="f2066" fmla="*/ f1685 1 f1089"/>
              <a:gd name="f2067" fmla="*/ f1686 1 f1090"/>
              <a:gd name="f2068" fmla="*/ f1687 1 f1089"/>
              <a:gd name="f2069" fmla="*/ f1688 1 f1090"/>
              <a:gd name="f2070" fmla="*/ f1689 1 f1089"/>
              <a:gd name="f2071" fmla="*/ f1690 1 f1090"/>
              <a:gd name="f2072" fmla="*/ f1691 1 f1089"/>
              <a:gd name="f2073" fmla="*/ f1692 1 f1090"/>
              <a:gd name="f2074" fmla="*/ f1693 1 f1089"/>
              <a:gd name="f2075" fmla="*/ f1694 1 f1090"/>
              <a:gd name="f2076" fmla="*/ f1695 1 f1089"/>
              <a:gd name="f2077" fmla="*/ f1696 1 f1090"/>
              <a:gd name="f2078" fmla="*/ f1697 1 f1089"/>
              <a:gd name="f2079" fmla="*/ f1698 1 f1090"/>
              <a:gd name="f2080" fmla="*/ f1699 1 f1089"/>
              <a:gd name="f2081" fmla="*/ f1700 1 f1090"/>
              <a:gd name="f2082" fmla="*/ f1701 1 f1089"/>
              <a:gd name="f2083" fmla="*/ f1702 1 f1090"/>
              <a:gd name="f2084" fmla="*/ f1703 1 f1089"/>
              <a:gd name="f2085" fmla="*/ f1704 1 f1090"/>
              <a:gd name="f2086" fmla="*/ f1705 1 f1089"/>
              <a:gd name="f2087" fmla="*/ f1706 1 f1090"/>
              <a:gd name="f2088" fmla="*/ f1707 1 f1089"/>
              <a:gd name="f2089" fmla="*/ f1708 1 f1090"/>
              <a:gd name="f2090" fmla="*/ f1709 1 f1089"/>
              <a:gd name="f2091" fmla="*/ f1710 1 f1090"/>
              <a:gd name="f2092" fmla="*/ f1711 1 f1089"/>
              <a:gd name="f2093" fmla="*/ f1712 1 f1090"/>
              <a:gd name="f2094" fmla="*/ f1713 1 f1089"/>
              <a:gd name="f2095" fmla="*/ f1714 1 f1090"/>
              <a:gd name="f2096" fmla="*/ f1715 1 f1089"/>
              <a:gd name="f2097" fmla="*/ f1716 1 f1090"/>
              <a:gd name="f2098" fmla="*/ f1717 1 f1089"/>
              <a:gd name="f2099" fmla="*/ f1718 1 f1090"/>
              <a:gd name="f2100" fmla="*/ f1719 1 f1089"/>
              <a:gd name="f2101" fmla="*/ f1720 1 f1090"/>
              <a:gd name="f2102" fmla="*/ f1721 1 f1089"/>
              <a:gd name="f2103" fmla="*/ f1722 1 f1090"/>
              <a:gd name="f2104" fmla="*/ f1723 1 f1089"/>
              <a:gd name="f2105" fmla="*/ f1724 1 f1090"/>
              <a:gd name="f2106" fmla="*/ f1725 1 f1089"/>
              <a:gd name="f2107" fmla="*/ f1726 1 f1090"/>
              <a:gd name="f2108" fmla="*/ f1727 1 f1089"/>
              <a:gd name="f2109" fmla="*/ f1728 1 f1090"/>
              <a:gd name="f2110" fmla="*/ f1729 1 f1089"/>
              <a:gd name="f2111" fmla="*/ f1730 1 f1090"/>
              <a:gd name="f2112" fmla="*/ f1731 1 f1089"/>
              <a:gd name="f2113" fmla="*/ f1732 1 f1090"/>
              <a:gd name="f2114" fmla="*/ f1733 1 f1089"/>
              <a:gd name="f2115" fmla="*/ f1734 1 f1090"/>
              <a:gd name="f2116" fmla="*/ f1735 1 f1089"/>
              <a:gd name="f2117" fmla="*/ f1736 1 f1090"/>
              <a:gd name="f2118" fmla="*/ f1737 1 f1089"/>
              <a:gd name="f2119" fmla="*/ f1738 1 f1090"/>
              <a:gd name="f2120" fmla="*/ f1739 1 f1089"/>
              <a:gd name="f2121" fmla="*/ f1740 1 f1090"/>
              <a:gd name="f2122" fmla="*/ f1741 1 f1089"/>
              <a:gd name="f2123" fmla="*/ f1742 1 f1090"/>
              <a:gd name="f2124" fmla="*/ f1743 1 f1089"/>
              <a:gd name="f2125" fmla="*/ f1744 1 f1090"/>
              <a:gd name="f2126" fmla="*/ f1745 1 f1089"/>
              <a:gd name="f2127" fmla="*/ f1746 1 f1090"/>
              <a:gd name="f2128" fmla="*/ f1747 1 f1089"/>
              <a:gd name="f2129" fmla="*/ f1748 1 f1090"/>
              <a:gd name="f2130" fmla="*/ f1749 1 f1089"/>
              <a:gd name="f2131" fmla="*/ f1750 1 f1090"/>
              <a:gd name="f2132" fmla="*/ f1751 1 f1089"/>
              <a:gd name="f2133" fmla="*/ f1752 1 f1090"/>
              <a:gd name="f2134" fmla="*/ f1753 1 f1089"/>
              <a:gd name="f2135" fmla="*/ f1754 1 f1090"/>
              <a:gd name="f2136" fmla="*/ f1755 1 f1089"/>
              <a:gd name="f2137" fmla="*/ f1756 1 f1090"/>
              <a:gd name="f2138" fmla="*/ f1757 1 f1089"/>
              <a:gd name="f2139" fmla="*/ f1758 1 f1090"/>
              <a:gd name="f2140" fmla="*/ f1759 1 f1089"/>
              <a:gd name="f2141" fmla="*/ f1760 1 f1090"/>
              <a:gd name="f2142" fmla="*/ f1761 1 f1089"/>
              <a:gd name="f2143" fmla="*/ f1762 1 f1090"/>
              <a:gd name="f2144" fmla="*/ f1763 1 f1089"/>
              <a:gd name="f2145" fmla="*/ f1764 1 f1090"/>
              <a:gd name="f2146" fmla="*/ f1765 1 f1089"/>
              <a:gd name="f2147" fmla="*/ f1766 1 f1090"/>
              <a:gd name="f2148" fmla="*/ f1767 1 f1089"/>
              <a:gd name="f2149" fmla="*/ f1768 1 f1090"/>
              <a:gd name="f2150" fmla="*/ f1769 1 f1089"/>
              <a:gd name="f2151" fmla="*/ f1770 1 f1090"/>
              <a:gd name="f2152" fmla="*/ f1771 1 f1089"/>
              <a:gd name="f2153" fmla="*/ f1772 1 f1090"/>
              <a:gd name="f2154" fmla="*/ f1773 1 f1089"/>
              <a:gd name="f2155" fmla="*/ f1774 1 f1090"/>
              <a:gd name="f2156" fmla="*/ f1775 1 f1089"/>
              <a:gd name="f2157" fmla="*/ f1776 1 f1090"/>
              <a:gd name="f2158" fmla="*/ f1777 1 f1089"/>
              <a:gd name="f2159" fmla="*/ f1778 1 f1090"/>
              <a:gd name="f2160" fmla="*/ f1779 1 f1089"/>
              <a:gd name="f2161" fmla="*/ f1780 1 f1090"/>
              <a:gd name="f2162" fmla="*/ f1781 1 f1089"/>
              <a:gd name="f2163" fmla="*/ f1782 1 f1090"/>
              <a:gd name="f2164" fmla="*/ f1783 1 f1089"/>
              <a:gd name="f2165" fmla="*/ f1784 1 f1090"/>
              <a:gd name="f2166" fmla="*/ f1785 1 f1089"/>
              <a:gd name="f2167" fmla="*/ f1786 1 f1090"/>
              <a:gd name="f2168" fmla="*/ f1787 1 f1089"/>
              <a:gd name="f2169" fmla="*/ f1788 1 f1090"/>
              <a:gd name="f2170" fmla="*/ f1789 1 f1089"/>
              <a:gd name="f2171" fmla="*/ f1790 1 f1090"/>
              <a:gd name="f2172" fmla="*/ f1791 1 f1089"/>
              <a:gd name="f2173" fmla="*/ f1792 1 f1090"/>
              <a:gd name="f2174" fmla="*/ f1793 1 f1089"/>
              <a:gd name="f2175" fmla="*/ f1794 1 f1090"/>
              <a:gd name="f2176" fmla="*/ f1795 1 f1089"/>
              <a:gd name="f2177" fmla="*/ f1796 1 f1090"/>
              <a:gd name="f2178" fmla="*/ f1797 1 f1089"/>
              <a:gd name="f2179" fmla="*/ f1798 1 f1090"/>
              <a:gd name="f2180" fmla="*/ f1799 1 f1089"/>
              <a:gd name="f2181" fmla="*/ f1800 1 f1090"/>
              <a:gd name="f2182" fmla="*/ f1801 1 f1089"/>
              <a:gd name="f2183" fmla="*/ f1802 1 f1090"/>
              <a:gd name="f2184" fmla="*/ f1803 1 f1089"/>
              <a:gd name="f2185" fmla="*/ f1804 1 f1090"/>
              <a:gd name="f2186" fmla="*/ f1805 1 f1089"/>
              <a:gd name="f2187" fmla="*/ f1806 1 f1090"/>
              <a:gd name="f2188" fmla="*/ f1807 1 f1089"/>
              <a:gd name="f2189" fmla="*/ f1808 1 f1090"/>
              <a:gd name="f2190" fmla="*/ f1809 1 f1089"/>
              <a:gd name="f2191" fmla="*/ f1810 1 f1090"/>
              <a:gd name="f2192" fmla="*/ f1811 1 f1089"/>
              <a:gd name="f2193" fmla="*/ f1812 1 f1090"/>
              <a:gd name="f2194" fmla="*/ f1813 1 f1089"/>
              <a:gd name="f2195" fmla="*/ f1814 1 f1090"/>
              <a:gd name="f2196" fmla="*/ f1815 1 f1089"/>
              <a:gd name="f2197" fmla="*/ f1816 1 f1090"/>
              <a:gd name="f2198" fmla="*/ f1817 1 f1089"/>
              <a:gd name="f2199" fmla="*/ f1818 1 f1090"/>
              <a:gd name="f2200" fmla="*/ f1819 1 f1089"/>
              <a:gd name="f2201" fmla="*/ f1820 1 f1090"/>
              <a:gd name="f2202" fmla="*/ f1821 1 f1089"/>
              <a:gd name="f2203" fmla="*/ f1822 1 f1090"/>
              <a:gd name="f2204" fmla="*/ f1823 1 f1089"/>
              <a:gd name="f2205" fmla="*/ f1824 1 f1090"/>
              <a:gd name="f2206" fmla="*/ f1825 1 f1089"/>
              <a:gd name="f2207" fmla="*/ f1826 1 f1090"/>
              <a:gd name="f2208" fmla="*/ f1827 1 f1089"/>
              <a:gd name="f2209" fmla="*/ f1828 1 f1090"/>
              <a:gd name="f2210" fmla="*/ f1829 1 f1089"/>
              <a:gd name="f2211" fmla="*/ f1830 1 f1090"/>
              <a:gd name="f2212" fmla="*/ f1831 1 f1089"/>
              <a:gd name="f2213" fmla="*/ f1832 1 f1090"/>
              <a:gd name="f2214" fmla="*/ f1833 1 f1089"/>
              <a:gd name="f2215" fmla="*/ f1834 1 f1090"/>
              <a:gd name="f2216" fmla="*/ f1835 1 f1090"/>
              <a:gd name="f2217" fmla="*/ f1836 1 f1089"/>
              <a:gd name="f2218" fmla="*/ f1837 1 f1090"/>
              <a:gd name="f2219" fmla="*/ f1838 1 f1089"/>
              <a:gd name="f2220" fmla="*/ f1839 1 f1090"/>
              <a:gd name="f2221" fmla="*/ f1840 1 f1089"/>
              <a:gd name="f2222" fmla="*/ f1841 1 f1090"/>
              <a:gd name="f2223" fmla="*/ f1842 1 f1089"/>
              <a:gd name="f2224" fmla="*/ f1843 1 f1090"/>
              <a:gd name="f2225" fmla="*/ f1844 1 f1089"/>
              <a:gd name="f2226" fmla="*/ f1845 1 f1090"/>
              <a:gd name="f2227" fmla="*/ f1846 f1080 1"/>
              <a:gd name="f2228" fmla="*/ f1847 f1080 1"/>
              <a:gd name="f2229" fmla="*/ f1849 f1081 1"/>
              <a:gd name="f2230" fmla="*/ f1848 f1081 1"/>
              <a:gd name="f2231" fmla="*/ f1850 f1080 1"/>
              <a:gd name="f2232" fmla="*/ f1851 f1081 1"/>
              <a:gd name="f2233" fmla="*/ f1852 f1080 1"/>
              <a:gd name="f2234" fmla="*/ f1853 f1081 1"/>
              <a:gd name="f2235" fmla="*/ f1854 f1080 1"/>
              <a:gd name="f2236" fmla="*/ f1855 f1081 1"/>
              <a:gd name="f2237" fmla="*/ f1856 f1080 1"/>
              <a:gd name="f2238" fmla="*/ f1857 f1081 1"/>
              <a:gd name="f2239" fmla="*/ f1858 f1080 1"/>
              <a:gd name="f2240" fmla="*/ f1859 f1080 1"/>
              <a:gd name="f2241" fmla="*/ f1860 f1081 1"/>
              <a:gd name="f2242" fmla="*/ f1861 f1080 1"/>
              <a:gd name="f2243" fmla="*/ f1862 f1081 1"/>
              <a:gd name="f2244" fmla="*/ f1863 f1080 1"/>
              <a:gd name="f2245" fmla="*/ f1864 f1081 1"/>
              <a:gd name="f2246" fmla="*/ f1865 f1080 1"/>
              <a:gd name="f2247" fmla="*/ f1866 f1081 1"/>
              <a:gd name="f2248" fmla="*/ f1867 f1080 1"/>
              <a:gd name="f2249" fmla="*/ f1868 f1081 1"/>
              <a:gd name="f2250" fmla="*/ f1869 f1080 1"/>
              <a:gd name="f2251" fmla="*/ f1870 f1081 1"/>
              <a:gd name="f2252" fmla="*/ f1871 f1080 1"/>
              <a:gd name="f2253" fmla="*/ f1872 f1081 1"/>
              <a:gd name="f2254" fmla="*/ f1873 f1080 1"/>
              <a:gd name="f2255" fmla="*/ f1874 f1081 1"/>
              <a:gd name="f2256" fmla="*/ f1875 f1080 1"/>
              <a:gd name="f2257" fmla="*/ f1876 f1081 1"/>
              <a:gd name="f2258" fmla="*/ f1877 f1080 1"/>
              <a:gd name="f2259" fmla="*/ f1878 f1081 1"/>
              <a:gd name="f2260" fmla="*/ f1879 f1080 1"/>
              <a:gd name="f2261" fmla="*/ f1880 f1081 1"/>
              <a:gd name="f2262" fmla="*/ f1881 f1080 1"/>
              <a:gd name="f2263" fmla="*/ f1882 f1081 1"/>
              <a:gd name="f2264" fmla="*/ f1883 f1080 1"/>
              <a:gd name="f2265" fmla="*/ f1884 f1081 1"/>
              <a:gd name="f2266" fmla="*/ f1885 f1080 1"/>
              <a:gd name="f2267" fmla="*/ f1886 f1081 1"/>
              <a:gd name="f2268" fmla="*/ f1887 f1080 1"/>
              <a:gd name="f2269" fmla="*/ f1888 f1081 1"/>
              <a:gd name="f2270" fmla="*/ f1889 f1080 1"/>
              <a:gd name="f2271" fmla="*/ f1890 f1081 1"/>
              <a:gd name="f2272" fmla="*/ f1891 f1080 1"/>
              <a:gd name="f2273" fmla="*/ f1892 f1081 1"/>
              <a:gd name="f2274" fmla="*/ f1893 f1080 1"/>
              <a:gd name="f2275" fmla="*/ f1894 f1081 1"/>
              <a:gd name="f2276" fmla="*/ f1895 f1080 1"/>
              <a:gd name="f2277" fmla="*/ f1896 f1081 1"/>
              <a:gd name="f2278" fmla="*/ f1897 f1080 1"/>
              <a:gd name="f2279" fmla="*/ f1898 f1081 1"/>
              <a:gd name="f2280" fmla="*/ f1899 f1080 1"/>
              <a:gd name="f2281" fmla="*/ f1900 f1081 1"/>
              <a:gd name="f2282" fmla="*/ f1901 f1080 1"/>
              <a:gd name="f2283" fmla="*/ f1902 f1081 1"/>
              <a:gd name="f2284" fmla="*/ f1903 f1080 1"/>
              <a:gd name="f2285" fmla="*/ f1904 f1081 1"/>
              <a:gd name="f2286" fmla="*/ f1905 f1080 1"/>
              <a:gd name="f2287" fmla="*/ f1906 f1081 1"/>
              <a:gd name="f2288" fmla="*/ f1907 f1080 1"/>
              <a:gd name="f2289" fmla="*/ f1908 f1081 1"/>
              <a:gd name="f2290" fmla="*/ f1909 f1080 1"/>
              <a:gd name="f2291" fmla="*/ f1910 f1081 1"/>
              <a:gd name="f2292" fmla="*/ f1911 f1080 1"/>
              <a:gd name="f2293" fmla="*/ f1912 f1081 1"/>
              <a:gd name="f2294" fmla="*/ f1913 f1080 1"/>
              <a:gd name="f2295" fmla="*/ f1914 f1081 1"/>
              <a:gd name="f2296" fmla="*/ f1915 f1080 1"/>
              <a:gd name="f2297" fmla="*/ f1916 f1081 1"/>
              <a:gd name="f2298" fmla="*/ f1917 f1080 1"/>
              <a:gd name="f2299" fmla="*/ f1918 f1081 1"/>
              <a:gd name="f2300" fmla="*/ f1919 f1080 1"/>
              <a:gd name="f2301" fmla="*/ f1920 f1081 1"/>
              <a:gd name="f2302" fmla="*/ f1921 f1080 1"/>
              <a:gd name="f2303" fmla="*/ f1922 f1081 1"/>
              <a:gd name="f2304" fmla="*/ f1923 f1080 1"/>
              <a:gd name="f2305" fmla="*/ f1924 f1081 1"/>
              <a:gd name="f2306" fmla="*/ f1925 f1080 1"/>
              <a:gd name="f2307" fmla="*/ f1926 f1081 1"/>
              <a:gd name="f2308" fmla="*/ f1927 f1080 1"/>
              <a:gd name="f2309" fmla="*/ f1928 f1081 1"/>
              <a:gd name="f2310" fmla="*/ f1929 f1080 1"/>
              <a:gd name="f2311" fmla="*/ f1930 f1081 1"/>
              <a:gd name="f2312" fmla="*/ f1931 f1080 1"/>
              <a:gd name="f2313" fmla="*/ f1932 f1081 1"/>
              <a:gd name="f2314" fmla="*/ f1933 f1080 1"/>
              <a:gd name="f2315" fmla="*/ f1934 f1081 1"/>
              <a:gd name="f2316" fmla="*/ f1935 f1080 1"/>
              <a:gd name="f2317" fmla="*/ f1936 f1081 1"/>
              <a:gd name="f2318" fmla="*/ f1937 f1080 1"/>
              <a:gd name="f2319" fmla="*/ f1938 f1081 1"/>
              <a:gd name="f2320" fmla="*/ f1939 f1080 1"/>
              <a:gd name="f2321" fmla="*/ f1940 f1081 1"/>
              <a:gd name="f2322" fmla="*/ f1941 f1080 1"/>
              <a:gd name="f2323" fmla="*/ f1942 f1081 1"/>
              <a:gd name="f2324" fmla="*/ f1943 f1080 1"/>
              <a:gd name="f2325" fmla="*/ f1944 f1081 1"/>
              <a:gd name="f2326" fmla="*/ f1945 f1080 1"/>
              <a:gd name="f2327" fmla="*/ f1946 f1081 1"/>
              <a:gd name="f2328" fmla="*/ f1947 f1080 1"/>
              <a:gd name="f2329" fmla="*/ f1948 f1081 1"/>
              <a:gd name="f2330" fmla="*/ f1949 f1080 1"/>
              <a:gd name="f2331" fmla="*/ f1950 f1081 1"/>
              <a:gd name="f2332" fmla="*/ f1951 f1080 1"/>
              <a:gd name="f2333" fmla="*/ f1952 f1081 1"/>
              <a:gd name="f2334" fmla="*/ f1953 f1080 1"/>
              <a:gd name="f2335" fmla="*/ f1954 f1081 1"/>
              <a:gd name="f2336" fmla="*/ f1955 f1080 1"/>
              <a:gd name="f2337" fmla="*/ f1956 f1081 1"/>
              <a:gd name="f2338" fmla="*/ f1957 f1080 1"/>
              <a:gd name="f2339" fmla="*/ f1958 f1081 1"/>
              <a:gd name="f2340" fmla="*/ f1959 f1080 1"/>
              <a:gd name="f2341" fmla="*/ f1960 f1081 1"/>
              <a:gd name="f2342" fmla="*/ f1961 f1080 1"/>
              <a:gd name="f2343" fmla="*/ f1962 f1081 1"/>
              <a:gd name="f2344" fmla="*/ f1963 f1080 1"/>
              <a:gd name="f2345" fmla="*/ f1964 f1081 1"/>
              <a:gd name="f2346" fmla="*/ f1965 f1080 1"/>
              <a:gd name="f2347" fmla="*/ f1966 f1081 1"/>
              <a:gd name="f2348" fmla="*/ f1967 f1080 1"/>
              <a:gd name="f2349" fmla="*/ f1968 f1081 1"/>
              <a:gd name="f2350" fmla="*/ f1969 f1080 1"/>
              <a:gd name="f2351" fmla="*/ f1970 f1081 1"/>
              <a:gd name="f2352" fmla="*/ f1971 f1080 1"/>
              <a:gd name="f2353" fmla="*/ f1972 f1081 1"/>
              <a:gd name="f2354" fmla="*/ f1973 f1080 1"/>
              <a:gd name="f2355" fmla="*/ f1974 f1081 1"/>
              <a:gd name="f2356" fmla="*/ f1975 f1080 1"/>
              <a:gd name="f2357" fmla="*/ f1976 f1081 1"/>
              <a:gd name="f2358" fmla="*/ f1977 f1080 1"/>
              <a:gd name="f2359" fmla="*/ f1978 f1081 1"/>
              <a:gd name="f2360" fmla="*/ f1979 f1080 1"/>
              <a:gd name="f2361" fmla="*/ f1980 f1081 1"/>
              <a:gd name="f2362" fmla="*/ f1981 f1080 1"/>
              <a:gd name="f2363" fmla="*/ f1982 f1081 1"/>
              <a:gd name="f2364" fmla="*/ f1983 f1080 1"/>
              <a:gd name="f2365" fmla="*/ f1984 f1081 1"/>
              <a:gd name="f2366" fmla="*/ f1985 f1080 1"/>
              <a:gd name="f2367" fmla="*/ f1986 f1081 1"/>
              <a:gd name="f2368" fmla="*/ f1987 f1080 1"/>
              <a:gd name="f2369" fmla="*/ f1988 f1081 1"/>
              <a:gd name="f2370" fmla="*/ f1989 f1080 1"/>
              <a:gd name="f2371" fmla="*/ f1990 f1081 1"/>
              <a:gd name="f2372" fmla="*/ f1991 f1080 1"/>
              <a:gd name="f2373" fmla="*/ f1992 f1081 1"/>
              <a:gd name="f2374" fmla="*/ f1993 f1080 1"/>
              <a:gd name="f2375" fmla="*/ f1994 f1081 1"/>
              <a:gd name="f2376" fmla="*/ f1995 f1080 1"/>
              <a:gd name="f2377" fmla="*/ f1996 f1081 1"/>
              <a:gd name="f2378" fmla="*/ f1997 f1080 1"/>
              <a:gd name="f2379" fmla="*/ f1998 f1081 1"/>
              <a:gd name="f2380" fmla="*/ f1999 f1080 1"/>
              <a:gd name="f2381" fmla="*/ f2000 f1080 1"/>
              <a:gd name="f2382" fmla="*/ f2001 f1081 1"/>
              <a:gd name="f2383" fmla="*/ f2002 f1080 1"/>
              <a:gd name="f2384" fmla="*/ f2003 f1081 1"/>
              <a:gd name="f2385" fmla="*/ f2004 f1080 1"/>
              <a:gd name="f2386" fmla="*/ f2005 f1081 1"/>
              <a:gd name="f2387" fmla="*/ f2006 f1080 1"/>
              <a:gd name="f2388" fmla="*/ f2007 f1081 1"/>
              <a:gd name="f2389" fmla="*/ f2008 f1080 1"/>
              <a:gd name="f2390" fmla="*/ f2009 f1081 1"/>
              <a:gd name="f2391" fmla="*/ f2010 f1080 1"/>
              <a:gd name="f2392" fmla="*/ f2011 f1081 1"/>
              <a:gd name="f2393" fmla="*/ f2012 f1080 1"/>
              <a:gd name="f2394" fmla="*/ f2013 f1081 1"/>
              <a:gd name="f2395" fmla="*/ f2014 f1080 1"/>
              <a:gd name="f2396" fmla="*/ f2015 f1081 1"/>
              <a:gd name="f2397" fmla="*/ f2016 f1080 1"/>
              <a:gd name="f2398" fmla="*/ f2017 f1081 1"/>
              <a:gd name="f2399" fmla="*/ f2018 f1080 1"/>
              <a:gd name="f2400" fmla="*/ f2019 f1081 1"/>
              <a:gd name="f2401" fmla="*/ f2020 f1080 1"/>
              <a:gd name="f2402" fmla="*/ f2021 f1081 1"/>
              <a:gd name="f2403" fmla="*/ f2022 f1080 1"/>
              <a:gd name="f2404" fmla="*/ f2023 f1081 1"/>
              <a:gd name="f2405" fmla="*/ f2024 f1080 1"/>
              <a:gd name="f2406" fmla="*/ f2025 f1081 1"/>
              <a:gd name="f2407" fmla="*/ f2026 f1080 1"/>
              <a:gd name="f2408" fmla="*/ f2027 f1081 1"/>
              <a:gd name="f2409" fmla="*/ f2028 f1080 1"/>
              <a:gd name="f2410" fmla="*/ f2029 f1081 1"/>
              <a:gd name="f2411" fmla="*/ f2030 f1080 1"/>
              <a:gd name="f2412" fmla="*/ f2031 f1081 1"/>
              <a:gd name="f2413" fmla="*/ f2032 f1080 1"/>
              <a:gd name="f2414" fmla="*/ f2033 f1081 1"/>
              <a:gd name="f2415" fmla="*/ f2034 f1080 1"/>
              <a:gd name="f2416" fmla="*/ f2035 f1081 1"/>
              <a:gd name="f2417" fmla="*/ f2036 f1080 1"/>
              <a:gd name="f2418" fmla="*/ f2037 f1081 1"/>
              <a:gd name="f2419" fmla="*/ f2038 f1080 1"/>
              <a:gd name="f2420" fmla="*/ f2039 f1081 1"/>
              <a:gd name="f2421" fmla="*/ f2040 f1080 1"/>
              <a:gd name="f2422" fmla="*/ f2041 f1081 1"/>
              <a:gd name="f2423" fmla="*/ f2042 f1080 1"/>
              <a:gd name="f2424" fmla="*/ f2043 f1081 1"/>
              <a:gd name="f2425" fmla="*/ f2044 f1080 1"/>
              <a:gd name="f2426" fmla="*/ f2045 f1081 1"/>
              <a:gd name="f2427" fmla="*/ f2046 f1080 1"/>
              <a:gd name="f2428" fmla="*/ f2047 f1081 1"/>
              <a:gd name="f2429" fmla="*/ f2048 f1080 1"/>
              <a:gd name="f2430" fmla="*/ f2049 f1081 1"/>
              <a:gd name="f2431" fmla="*/ f2050 f1080 1"/>
              <a:gd name="f2432" fmla="*/ f2051 f1081 1"/>
              <a:gd name="f2433" fmla="*/ f2052 f1080 1"/>
              <a:gd name="f2434" fmla="*/ f2053 f1081 1"/>
              <a:gd name="f2435" fmla="*/ f2054 f1080 1"/>
              <a:gd name="f2436" fmla="*/ f2055 f1081 1"/>
              <a:gd name="f2437" fmla="*/ f2056 f1080 1"/>
              <a:gd name="f2438" fmla="*/ f2057 f1081 1"/>
              <a:gd name="f2439" fmla="*/ f2058 f1080 1"/>
              <a:gd name="f2440" fmla="*/ f2059 f1081 1"/>
              <a:gd name="f2441" fmla="*/ f2060 f1080 1"/>
              <a:gd name="f2442" fmla="*/ f2061 f1081 1"/>
              <a:gd name="f2443" fmla="*/ f2062 f1080 1"/>
              <a:gd name="f2444" fmla="*/ f2063 f1081 1"/>
              <a:gd name="f2445" fmla="*/ f2064 f1080 1"/>
              <a:gd name="f2446" fmla="*/ f2065 f1081 1"/>
              <a:gd name="f2447" fmla="*/ f2066 f1080 1"/>
              <a:gd name="f2448" fmla="*/ f2067 f1081 1"/>
              <a:gd name="f2449" fmla="*/ f2068 f1080 1"/>
              <a:gd name="f2450" fmla="*/ f2069 f1081 1"/>
              <a:gd name="f2451" fmla="*/ f2070 f1080 1"/>
              <a:gd name="f2452" fmla="*/ f2071 f1081 1"/>
              <a:gd name="f2453" fmla="*/ f2072 f1080 1"/>
              <a:gd name="f2454" fmla="*/ f2073 f1081 1"/>
              <a:gd name="f2455" fmla="*/ f2074 f1080 1"/>
              <a:gd name="f2456" fmla="*/ f2075 f1081 1"/>
              <a:gd name="f2457" fmla="*/ f2076 f1080 1"/>
              <a:gd name="f2458" fmla="*/ f2077 f1081 1"/>
              <a:gd name="f2459" fmla="*/ f2078 f1080 1"/>
              <a:gd name="f2460" fmla="*/ f2079 f1081 1"/>
              <a:gd name="f2461" fmla="*/ f2080 f1080 1"/>
              <a:gd name="f2462" fmla="*/ f2081 f1081 1"/>
              <a:gd name="f2463" fmla="*/ f2082 f1080 1"/>
              <a:gd name="f2464" fmla="*/ f2083 f1081 1"/>
              <a:gd name="f2465" fmla="*/ f2084 f1080 1"/>
              <a:gd name="f2466" fmla="*/ f2085 f1081 1"/>
              <a:gd name="f2467" fmla="*/ f2086 f1080 1"/>
              <a:gd name="f2468" fmla="*/ f2087 f1081 1"/>
              <a:gd name="f2469" fmla="*/ f2088 f1080 1"/>
              <a:gd name="f2470" fmla="*/ f2089 f1081 1"/>
              <a:gd name="f2471" fmla="*/ f2090 f1080 1"/>
              <a:gd name="f2472" fmla="*/ f2091 f1081 1"/>
              <a:gd name="f2473" fmla="*/ f2092 f1080 1"/>
              <a:gd name="f2474" fmla="*/ f2093 f1081 1"/>
              <a:gd name="f2475" fmla="*/ f2094 f1080 1"/>
              <a:gd name="f2476" fmla="*/ f2095 f1081 1"/>
              <a:gd name="f2477" fmla="*/ f2096 f1080 1"/>
              <a:gd name="f2478" fmla="*/ f2097 f1081 1"/>
              <a:gd name="f2479" fmla="*/ f2098 f1080 1"/>
              <a:gd name="f2480" fmla="*/ f2099 f1081 1"/>
              <a:gd name="f2481" fmla="*/ f2100 f1080 1"/>
              <a:gd name="f2482" fmla="*/ f2101 f1081 1"/>
              <a:gd name="f2483" fmla="*/ f2102 f1080 1"/>
              <a:gd name="f2484" fmla="*/ f2103 f1081 1"/>
              <a:gd name="f2485" fmla="*/ f2104 f1080 1"/>
              <a:gd name="f2486" fmla="*/ f2105 f1081 1"/>
              <a:gd name="f2487" fmla="*/ f2106 f1080 1"/>
              <a:gd name="f2488" fmla="*/ f2107 f1081 1"/>
              <a:gd name="f2489" fmla="*/ f2108 f1080 1"/>
              <a:gd name="f2490" fmla="*/ f2109 f1081 1"/>
              <a:gd name="f2491" fmla="*/ f2110 f1080 1"/>
              <a:gd name="f2492" fmla="*/ f2111 f1081 1"/>
              <a:gd name="f2493" fmla="*/ f2112 f1080 1"/>
              <a:gd name="f2494" fmla="*/ f2113 f1081 1"/>
              <a:gd name="f2495" fmla="*/ f2114 f1080 1"/>
              <a:gd name="f2496" fmla="*/ f2115 f1081 1"/>
              <a:gd name="f2497" fmla="*/ f2116 f1080 1"/>
              <a:gd name="f2498" fmla="*/ f2117 f1081 1"/>
              <a:gd name="f2499" fmla="*/ f2118 f1080 1"/>
              <a:gd name="f2500" fmla="*/ f2119 f1081 1"/>
              <a:gd name="f2501" fmla="*/ f2120 f1080 1"/>
              <a:gd name="f2502" fmla="*/ f2121 f1081 1"/>
              <a:gd name="f2503" fmla="*/ f2122 f1080 1"/>
              <a:gd name="f2504" fmla="*/ f2123 f1081 1"/>
              <a:gd name="f2505" fmla="*/ f2124 f1080 1"/>
              <a:gd name="f2506" fmla="*/ f2125 f1081 1"/>
              <a:gd name="f2507" fmla="*/ f2126 f1080 1"/>
              <a:gd name="f2508" fmla="*/ f2127 f1081 1"/>
              <a:gd name="f2509" fmla="*/ f2128 f1080 1"/>
              <a:gd name="f2510" fmla="*/ f2129 f1081 1"/>
              <a:gd name="f2511" fmla="*/ f2130 f1080 1"/>
              <a:gd name="f2512" fmla="*/ f2131 f1081 1"/>
              <a:gd name="f2513" fmla="*/ f2132 f1080 1"/>
              <a:gd name="f2514" fmla="*/ f2133 f1081 1"/>
              <a:gd name="f2515" fmla="*/ f2134 f1080 1"/>
              <a:gd name="f2516" fmla="*/ f2135 f1081 1"/>
              <a:gd name="f2517" fmla="*/ f2136 f1080 1"/>
              <a:gd name="f2518" fmla="*/ f2137 f1081 1"/>
              <a:gd name="f2519" fmla="*/ f2138 f1080 1"/>
              <a:gd name="f2520" fmla="*/ f2139 f1081 1"/>
              <a:gd name="f2521" fmla="*/ f2140 f1080 1"/>
              <a:gd name="f2522" fmla="*/ f2141 f1081 1"/>
              <a:gd name="f2523" fmla="*/ f2142 f1080 1"/>
              <a:gd name="f2524" fmla="*/ f2143 f1081 1"/>
              <a:gd name="f2525" fmla="*/ f2144 f1080 1"/>
              <a:gd name="f2526" fmla="*/ f2145 f1081 1"/>
              <a:gd name="f2527" fmla="*/ f2146 f1080 1"/>
              <a:gd name="f2528" fmla="*/ f2147 f1081 1"/>
              <a:gd name="f2529" fmla="*/ f2148 f1080 1"/>
              <a:gd name="f2530" fmla="*/ f2149 f1081 1"/>
              <a:gd name="f2531" fmla="*/ f2150 f1080 1"/>
              <a:gd name="f2532" fmla="*/ f2151 f1081 1"/>
              <a:gd name="f2533" fmla="*/ f2152 f1080 1"/>
              <a:gd name="f2534" fmla="*/ f2153 f1081 1"/>
              <a:gd name="f2535" fmla="*/ f2154 f1080 1"/>
              <a:gd name="f2536" fmla="*/ f2155 f1081 1"/>
              <a:gd name="f2537" fmla="*/ f2156 f1080 1"/>
              <a:gd name="f2538" fmla="*/ f2157 f1081 1"/>
              <a:gd name="f2539" fmla="*/ f2158 f1080 1"/>
              <a:gd name="f2540" fmla="*/ f2159 f1081 1"/>
              <a:gd name="f2541" fmla="*/ f2160 f1080 1"/>
              <a:gd name="f2542" fmla="*/ f2161 f1081 1"/>
              <a:gd name="f2543" fmla="*/ f2162 f1080 1"/>
              <a:gd name="f2544" fmla="*/ f2163 f1081 1"/>
              <a:gd name="f2545" fmla="*/ f2164 f1080 1"/>
              <a:gd name="f2546" fmla="*/ f2165 f1081 1"/>
              <a:gd name="f2547" fmla="*/ f2166 f1080 1"/>
              <a:gd name="f2548" fmla="*/ f2167 f1081 1"/>
              <a:gd name="f2549" fmla="*/ f2168 f1080 1"/>
              <a:gd name="f2550" fmla="*/ f2169 f1081 1"/>
              <a:gd name="f2551" fmla="*/ f2170 f1080 1"/>
              <a:gd name="f2552" fmla="*/ f2171 f1081 1"/>
              <a:gd name="f2553" fmla="*/ f2172 f1080 1"/>
              <a:gd name="f2554" fmla="*/ f2173 f1081 1"/>
              <a:gd name="f2555" fmla="*/ f2174 f1080 1"/>
              <a:gd name="f2556" fmla="*/ f2175 f1081 1"/>
              <a:gd name="f2557" fmla="*/ f2176 f1080 1"/>
              <a:gd name="f2558" fmla="*/ f2177 f1081 1"/>
              <a:gd name="f2559" fmla="*/ f2178 f1080 1"/>
              <a:gd name="f2560" fmla="*/ f2179 f1081 1"/>
              <a:gd name="f2561" fmla="*/ f2180 f1080 1"/>
              <a:gd name="f2562" fmla="*/ f2181 f1081 1"/>
              <a:gd name="f2563" fmla="*/ f2182 f1080 1"/>
              <a:gd name="f2564" fmla="*/ f2183 f1081 1"/>
              <a:gd name="f2565" fmla="*/ f2184 f1080 1"/>
              <a:gd name="f2566" fmla="*/ f2185 f1081 1"/>
              <a:gd name="f2567" fmla="*/ f2186 f1080 1"/>
              <a:gd name="f2568" fmla="*/ f2187 f1081 1"/>
              <a:gd name="f2569" fmla="*/ f2188 f1080 1"/>
              <a:gd name="f2570" fmla="*/ f2189 f1081 1"/>
              <a:gd name="f2571" fmla="*/ f2190 f1080 1"/>
              <a:gd name="f2572" fmla="*/ f2191 f1081 1"/>
              <a:gd name="f2573" fmla="*/ f2192 f1080 1"/>
              <a:gd name="f2574" fmla="*/ f2193 f1081 1"/>
              <a:gd name="f2575" fmla="*/ f2194 f1080 1"/>
              <a:gd name="f2576" fmla="*/ f2195 f1081 1"/>
              <a:gd name="f2577" fmla="*/ f2196 f1080 1"/>
              <a:gd name="f2578" fmla="*/ f2197 f1081 1"/>
              <a:gd name="f2579" fmla="*/ f2198 f1080 1"/>
              <a:gd name="f2580" fmla="*/ f2199 f1081 1"/>
              <a:gd name="f2581" fmla="*/ f2200 f1080 1"/>
              <a:gd name="f2582" fmla="*/ f2201 f1081 1"/>
              <a:gd name="f2583" fmla="*/ f2202 f1080 1"/>
              <a:gd name="f2584" fmla="*/ f2203 f1081 1"/>
              <a:gd name="f2585" fmla="*/ f2204 f1080 1"/>
              <a:gd name="f2586" fmla="*/ f2205 f1081 1"/>
              <a:gd name="f2587" fmla="*/ f2206 f1080 1"/>
              <a:gd name="f2588" fmla="*/ f2207 f1081 1"/>
              <a:gd name="f2589" fmla="*/ f2208 f1080 1"/>
              <a:gd name="f2590" fmla="*/ f2209 f1081 1"/>
              <a:gd name="f2591" fmla="*/ f2210 f1080 1"/>
              <a:gd name="f2592" fmla="*/ f2211 f1081 1"/>
              <a:gd name="f2593" fmla="*/ f2212 f1080 1"/>
              <a:gd name="f2594" fmla="*/ f2213 f1081 1"/>
              <a:gd name="f2595" fmla="*/ f2214 f1080 1"/>
              <a:gd name="f2596" fmla="*/ f2215 f1081 1"/>
              <a:gd name="f2597" fmla="*/ f2216 f1081 1"/>
              <a:gd name="f2598" fmla="*/ f2217 f1080 1"/>
              <a:gd name="f2599" fmla="*/ f2218 f1081 1"/>
              <a:gd name="f2600" fmla="*/ f2219 f1080 1"/>
              <a:gd name="f2601" fmla="*/ f2220 f1081 1"/>
              <a:gd name="f2602" fmla="*/ f2221 f1080 1"/>
              <a:gd name="f2603" fmla="*/ f2222 f1081 1"/>
              <a:gd name="f2604" fmla="*/ f2223 f1080 1"/>
              <a:gd name="f2605" fmla="*/ f2224 f1081 1"/>
              <a:gd name="f2606" fmla="*/ f2225 f1080 1"/>
              <a:gd name="f2607" fmla="*/ f2226 f10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68">
                <a:pos x="f2231" y="f2232"/>
              </a:cxn>
              <a:cxn ang="f1468">
                <a:pos x="f2233" y="f2234"/>
              </a:cxn>
              <a:cxn ang="f1468">
                <a:pos x="f2235" y="f2236"/>
              </a:cxn>
              <a:cxn ang="f1468">
                <a:pos x="f2237" y="f2238"/>
              </a:cxn>
              <a:cxn ang="f1468">
                <a:pos x="f2239" y="f2236"/>
              </a:cxn>
              <a:cxn ang="f1468">
                <a:pos x="f2240" y="f2241"/>
              </a:cxn>
              <a:cxn ang="f1468">
                <a:pos x="f2242" y="f2243"/>
              </a:cxn>
              <a:cxn ang="f1468">
                <a:pos x="f2244" y="f2245"/>
              </a:cxn>
              <a:cxn ang="f1468">
                <a:pos x="f2246" y="f2247"/>
              </a:cxn>
              <a:cxn ang="f1468">
                <a:pos x="f2248" y="f2249"/>
              </a:cxn>
              <a:cxn ang="f1468">
                <a:pos x="f2250" y="f2251"/>
              </a:cxn>
              <a:cxn ang="f1468">
                <a:pos x="f2252" y="f2253"/>
              </a:cxn>
              <a:cxn ang="f1468">
                <a:pos x="f2254" y="f2255"/>
              </a:cxn>
              <a:cxn ang="f1468">
                <a:pos x="f2256" y="f2257"/>
              </a:cxn>
              <a:cxn ang="f1468">
                <a:pos x="f2258" y="f2259"/>
              </a:cxn>
              <a:cxn ang="f1468">
                <a:pos x="f2260" y="f2261"/>
              </a:cxn>
              <a:cxn ang="f1468">
                <a:pos x="f2262" y="f2263"/>
              </a:cxn>
              <a:cxn ang="f1468">
                <a:pos x="f2264" y="f2265"/>
              </a:cxn>
              <a:cxn ang="f1468">
                <a:pos x="f2266" y="f2267"/>
              </a:cxn>
              <a:cxn ang="f1468">
                <a:pos x="f2268" y="f2269"/>
              </a:cxn>
              <a:cxn ang="f1468">
                <a:pos x="f2270" y="f2271"/>
              </a:cxn>
              <a:cxn ang="f1468">
                <a:pos x="f2272" y="f2273"/>
              </a:cxn>
              <a:cxn ang="f1468">
                <a:pos x="f2274" y="f2275"/>
              </a:cxn>
              <a:cxn ang="f1468">
                <a:pos x="f2276" y="f2277"/>
              </a:cxn>
              <a:cxn ang="f1468">
                <a:pos x="f2278" y="f2279"/>
              </a:cxn>
              <a:cxn ang="f1468">
                <a:pos x="f2280" y="f2281"/>
              </a:cxn>
              <a:cxn ang="f1468">
                <a:pos x="f2282" y="f2283"/>
              </a:cxn>
              <a:cxn ang="f1468">
                <a:pos x="f2284" y="f2285"/>
              </a:cxn>
              <a:cxn ang="f1468">
                <a:pos x="f2286" y="f2287"/>
              </a:cxn>
              <a:cxn ang="f1468">
                <a:pos x="f2288" y="f2289"/>
              </a:cxn>
              <a:cxn ang="f1468">
                <a:pos x="f2290" y="f2291"/>
              </a:cxn>
              <a:cxn ang="f1468">
                <a:pos x="f2292" y="f2293"/>
              </a:cxn>
              <a:cxn ang="f1468">
                <a:pos x="f2294" y="f2295"/>
              </a:cxn>
              <a:cxn ang="f1468">
                <a:pos x="f2296" y="f2297"/>
              </a:cxn>
              <a:cxn ang="f1468">
                <a:pos x="f2298" y="f2299"/>
              </a:cxn>
              <a:cxn ang="f1468">
                <a:pos x="f2300" y="f2301"/>
              </a:cxn>
              <a:cxn ang="f1468">
                <a:pos x="f2302" y="f2303"/>
              </a:cxn>
              <a:cxn ang="f1468">
                <a:pos x="f2304" y="f2305"/>
              </a:cxn>
              <a:cxn ang="f1468">
                <a:pos x="f2306" y="f2307"/>
              </a:cxn>
              <a:cxn ang="f1468">
                <a:pos x="f2308" y="f2309"/>
              </a:cxn>
              <a:cxn ang="f1468">
                <a:pos x="f2310" y="f2311"/>
              </a:cxn>
              <a:cxn ang="f1468">
                <a:pos x="f2312" y="f2313"/>
              </a:cxn>
              <a:cxn ang="f1468">
                <a:pos x="f2314" y="f2315"/>
              </a:cxn>
              <a:cxn ang="f1468">
                <a:pos x="f2316" y="f2317"/>
              </a:cxn>
              <a:cxn ang="f1468">
                <a:pos x="f2318" y="f2319"/>
              </a:cxn>
              <a:cxn ang="f1468">
                <a:pos x="f2320" y="f2321"/>
              </a:cxn>
              <a:cxn ang="f1468">
                <a:pos x="f2322" y="f2323"/>
              </a:cxn>
              <a:cxn ang="f1468">
                <a:pos x="f2324" y="f2325"/>
              </a:cxn>
              <a:cxn ang="f1468">
                <a:pos x="f2326" y="f2327"/>
              </a:cxn>
              <a:cxn ang="f1468">
                <a:pos x="f2328" y="f2329"/>
              </a:cxn>
              <a:cxn ang="f1468">
                <a:pos x="f2330" y="f2331"/>
              </a:cxn>
              <a:cxn ang="f1468">
                <a:pos x="f2326" y="f2327"/>
              </a:cxn>
              <a:cxn ang="f1468">
                <a:pos x="f2332" y="f2333"/>
              </a:cxn>
              <a:cxn ang="f1468">
                <a:pos x="f2334" y="f2335"/>
              </a:cxn>
              <a:cxn ang="f1468">
                <a:pos x="f2336" y="f2337"/>
              </a:cxn>
              <a:cxn ang="f1468">
                <a:pos x="f2338" y="f2339"/>
              </a:cxn>
              <a:cxn ang="f1468">
                <a:pos x="f2340" y="f2341"/>
              </a:cxn>
              <a:cxn ang="f1468">
                <a:pos x="f2342" y="f2343"/>
              </a:cxn>
              <a:cxn ang="f1468">
                <a:pos x="f2344" y="f2345"/>
              </a:cxn>
              <a:cxn ang="f1468">
                <a:pos x="f2346" y="f2347"/>
              </a:cxn>
              <a:cxn ang="f1468">
                <a:pos x="f2348" y="f2349"/>
              </a:cxn>
              <a:cxn ang="f1468">
                <a:pos x="f2350" y="f2351"/>
              </a:cxn>
              <a:cxn ang="f1468">
                <a:pos x="f2352" y="f2353"/>
              </a:cxn>
              <a:cxn ang="f1468">
                <a:pos x="f2354" y="f2355"/>
              </a:cxn>
              <a:cxn ang="f1468">
                <a:pos x="f2356" y="f2357"/>
              </a:cxn>
              <a:cxn ang="f1468">
                <a:pos x="f2358" y="f2359"/>
              </a:cxn>
              <a:cxn ang="f1468">
                <a:pos x="f2360" y="f2361"/>
              </a:cxn>
              <a:cxn ang="f1468">
                <a:pos x="f2362" y="f2363"/>
              </a:cxn>
              <a:cxn ang="f1468">
                <a:pos x="f2364" y="f2365"/>
              </a:cxn>
              <a:cxn ang="f1468">
                <a:pos x="f2366" y="f2367"/>
              </a:cxn>
              <a:cxn ang="f1468">
                <a:pos x="f2368" y="f2369"/>
              </a:cxn>
              <a:cxn ang="f1468">
                <a:pos x="f2370" y="f2371"/>
              </a:cxn>
              <a:cxn ang="f1468">
                <a:pos x="f2372" y="f2373"/>
              </a:cxn>
              <a:cxn ang="f1468">
                <a:pos x="f2374" y="f2375"/>
              </a:cxn>
              <a:cxn ang="f1468">
                <a:pos x="f2376" y="f2377"/>
              </a:cxn>
              <a:cxn ang="f1468">
                <a:pos x="f2378" y="f2379"/>
              </a:cxn>
              <a:cxn ang="f1468">
                <a:pos x="f2380" y="f2379"/>
              </a:cxn>
              <a:cxn ang="f1468">
                <a:pos x="f2381" y="f2382"/>
              </a:cxn>
              <a:cxn ang="f1468">
                <a:pos x="f2383" y="f2384"/>
              </a:cxn>
              <a:cxn ang="f1468">
                <a:pos x="f2385" y="f2386"/>
              </a:cxn>
              <a:cxn ang="f1468">
                <a:pos x="f2387" y="f2388"/>
              </a:cxn>
              <a:cxn ang="f1468">
                <a:pos x="f2389" y="f2390"/>
              </a:cxn>
              <a:cxn ang="f1468">
                <a:pos x="f2391" y="f2392"/>
              </a:cxn>
              <a:cxn ang="f1468">
                <a:pos x="f2393" y="f2394"/>
              </a:cxn>
              <a:cxn ang="f1468">
                <a:pos x="f2395" y="f2396"/>
              </a:cxn>
              <a:cxn ang="f1468">
                <a:pos x="f2397" y="f2398"/>
              </a:cxn>
              <a:cxn ang="f1468">
                <a:pos x="f2399" y="f2400"/>
              </a:cxn>
              <a:cxn ang="f1468">
                <a:pos x="f2401" y="f2402"/>
              </a:cxn>
              <a:cxn ang="f1468">
                <a:pos x="f2403" y="f2404"/>
              </a:cxn>
              <a:cxn ang="f1468">
                <a:pos x="f2405" y="f2406"/>
              </a:cxn>
              <a:cxn ang="f1468">
                <a:pos x="f2407" y="f2408"/>
              </a:cxn>
              <a:cxn ang="f1468">
                <a:pos x="f2409" y="f2410"/>
              </a:cxn>
              <a:cxn ang="f1468">
                <a:pos x="f2411" y="f2412"/>
              </a:cxn>
              <a:cxn ang="f1468">
                <a:pos x="f2413" y="f2414"/>
              </a:cxn>
              <a:cxn ang="f1468">
                <a:pos x="f2415" y="f2416"/>
              </a:cxn>
              <a:cxn ang="f1468">
                <a:pos x="f2417" y="f2418"/>
              </a:cxn>
              <a:cxn ang="f1468">
                <a:pos x="f2419" y="f2420"/>
              </a:cxn>
              <a:cxn ang="f1468">
                <a:pos x="f2421" y="f2422"/>
              </a:cxn>
              <a:cxn ang="f1468">
                <a:pos x="f2423" y="f2424"/>
              </a:cxn>
              <a:cxn ang="f1468">
                <a:pos x="f2425" y="f2426"/>
              </a:cxn>
              <a:cxn ang="f1468">
                <a:pos x="f2427" y="f2428"/>
              </a:cxn>
              <a:cxn ang="f1468">
                <a:pos x="f2429" y="f2430"/>
              </a:cxn>
              <a:cxn ang="f1468">
                <a:pos x="f2431" y="f2432"/>
              </a:cxn>
              <a:cxn ang="f1468">
                <a:pos x="f2433" y="f2434"/>
              </a:cxn>
              <a:cxn ang="f1468">
                <a:pos x="f2435" y="f2436"/>
              </a:cxn>
              <a:cxn ang="f1468">
                <a:pos x="f2437" y="f2438"/>
              </a:cxn>
              <a:cxn ang="f1468">
                <a:pos x="f2439" y="f2440"/>
              </a:cxn>
              <a:cxn ang="f1468">
                <a:pos x="f2441" y="f2442"/>
              </a:cxn>
              <a:cxn ang="f1468">
                <a:pos x="f2443" y="f2444"/>
              </a:cxn>
              <a:cxn ang="f1468">
                <a:pos x="f2445" y="f2446"/>
              </a:cxn>
              <a:cxn ang="f1468">
                <a:pos x="f2447" y="f2448"/>
              </a:cxn>
              <a:cxn ang="f1468">
                <a:pos x="f2449" y="f2450"/>
              </a:cxn>
              <a:cxn ang="f1468">
                <a:pos x="f2451" y="f2452"/>
              </a:cxn>
              <a:cxn ang="f1468">
                <a:pos x="f2453" y="f2454"/>
              </a:cxn>
              <a:cxn ang="f1468">
                <a:pos x="f2455" y="f2456"/>
              </a:cxn>
              <a:cxn ang="f1468">
                <a:pos x="f2457" y="f2458"/>
              </a:cxn>
              <a:cxn ang="f1468">
                <a:pos x="f2459" y="f2460"/>
              </a:cxn>
              <a:cxn ang="f1468">
                <a:pos x="f2461" y="f2462"/>
              </a:cxn>
              <a:cxn ang="f1468">
                <a:pos x="f2463" y="f2464"/>
              </a:cxn>
              <a:cxn ang="f1468">
                <a:pos x="f2465" y="f2466"/>
              </a:cxn>
              <a:cxn ang="f1468">
                <a:pos x="f2467" y="f2468"/>
              </a:cxn>
              <a:cxn ang="f1468">
                <a:pos x="f2469" y="f2470"/>
              </a:cxn>
              <a:cxn ang="f1468">
                <a:pos x="f2471" y="f2472"/>
              </a:cxn>
              <a:cxn ang="f1468">
                <a:pos x="f2473" y="f2474"/>
              </a:cxn>
              <a:cxn ang="f1468">
                <a:pos x="f2475" y="f2476"/>
              </a:cxn>
              <a:cxn ang="f1468">
                <a:pos x="f2477" y="f2478"/>
              </a:cxn>
              <a:cxn ang="f1468">
                <a:pos x="f2479" y="f2480"/>
              </a:cxn>
              <a:cxn ang="f1468">
                <a:pos x="f2481" y="f2482"/>
              </a:cxn>
              <a:cxn ang="f1468">
                <a:pos x="f2483" y="f2484"/>
              </a:cxn>
              <a:cxn ang="f1468">
                <a:pos x="f2485" y="f2486"/>
              </a:cxn>
              <a:cxn ang="f1468">
                <a:pos x="f2487" y="f2488"/>
              </a:cxn>
              <a:cxn ang="f1468">
                <a:pos x="f2489" y="f2490"/>
              </a:cxn>
              <a:cxn ang="f1468">
                <a:pos x="f2491" y="f2492"/>
              </a:cxn>
              <a:cxn ang="f1468">
                <a:pos x="f2493" y="f2494"/>
              </a:cxn>
              <a:cxn ang="f1468">
                <a:pos x="f2495" y="f2496"/>
              </a:cxn>
              <a:cxn ang="f1468">
                <a:pos x="f2497" y="f2498"/>
              </a:cxn>
              <a:cxn ang="f1468">
                <a:pos x="f2499" y="f2500"/>
              </a:cxn>
              <a:cxn ang="f1468">
                <a:pos x="f2501" y="f2502"/>
              </a:cxn>
              <a:cxn ang="f1468">
                <a:pos x="f2503" y="f2504"/>
              </a:cxn>
              <a:cxn ang="f1468">
                <a:pos x="f2505" y="f2506"/>
              </a:cxn>
              <a:cxn ang="f1468">
                <a:pos x="f2507" y="f2508"/>
              </a:cxn>
              <a:cxn ang="f1468">
                <a:pos x="f2509" y="f2510"/>
              </a:cxn>
              <a:cxn ang="f1468">
                <a:pos x="f2511" y="f2512"/>
              </a:cxn>
              <a:cxn ang="f1468">
                <a:pos x="f2513" y="f2514"/>
              </a:cxn>
              <a:cxn ang="f1468">
                <a:pos x="f2515" y="f2516"/>
              </a:cxn>
              <a:cxn ang="f1468">
                <a:pos x="f2517" y="f2518"/>
              </a:cxn>
              <a:cxn ang="f1468">
                <a:pos x="f2519" y="f2520"/>
              </a:cxn>
              <a:cxn ang="f1468">
                <a:pos x="f2521" y="f2522"/>
              </a:cxn>
              <a:cxn ang="f1468">
                <a:pos x="f2523" y="f2524"/>
              </a:cxn>
              <a:cxn ang="f1468">
                <a:pos x="f2525" y="f2526"/>
              </a:cxn>
              <a:cxn ang="f1468">
                <a:pos x="f2527" y="f2528"/>
              </a:cxn>
              <a:cxn ang="f1468">
                <a:pos x="f2529" y="f2530"/>
              </a:cxn>
              <a:cxn ang="f1468">
                <a:pos x="f2531" y="f2532"/>
              </a:cxn>
              <a:cxn ang="f1468">
                <a:pos x="f2533" y="f2534"/>
              </a:cxn>
              <a:cxn ang="f1468">
                <a:pos x="f2535" y="f2536"/>
              </a:cxn>
              <a:cxn ang="f1468">
                <a:pos x="f2537" y="f2538"/>
              </a:cxn>
              <a:cxn ang="f1468">
                <a:pos x="f2539" y="f2540"/>
              </a:cxn>
              <a:cxn ang="f1468">
                <a:pos x="f2541" y="f2542"/>
              </a:cxn>
              <a:cxn ang="f1468">
                <a:pos x="f2543" y="f2544"/>
              </a:cxn>
              <a:cxn ang="f1468">
                <a:pos x="f2545" y="f2546"/>
              </a:cxn>
              <a:cxn ang="f1468">
                <a:pos x="f2547" y="f2548"/>
              </a:cxn>
              <a:cxn ang="f1468">
                <a:pos x="f2549" y="f2550"/>
              </a:cxn>
              <a:cxn ang="f1468">
                <a:pos x="f2551" y="f2552"/>
              </a:cxn>
              <a:cxn ang="f1468">
                <a:pos x="f2553" y="f2554"/>
              </a:cxn>
              <a:cxn ang="f1468">
                <a:pos x="f2555" y="f2556"/>
              </a:cxn>
              <a:cxn ang="f1468">
                <a:pos x="f2557" y="f2558"/>
              </a:cxn>
              <a:cxn ang="f1468">
                <a:pos x="f2559" y="f2560"/>
              </a:cxn>
              <a:cxn ang="f1468">
                <a:pos x="f2561" y="f2562"/>
              </a:cxn>
              <a:cxn ang="f1468">
                <a:pos x="f2563" y="f2564"/>
              </a:cxn>
              <a:cxn ang="f1468">
                <a:pos x="f2565" y="f2566"/>
              </a:cxn>
              <a:cxn ang="f1468">
                <a:pos x="f2567" y="f2568"/>
              </a:cxn>
              <a:cxn ang="f1468">
                <a:pos x="f2569" y="f2570"/>
              </a:cxn>
              <a:cxn ang="f1468">
                <a:pos x="f2571" y="f2572"/>
              </a:cxn>
              <a:cxn ang="f1468">
                <a:pos x="f2573" y="f2574"/>
              </a:cxn>
              <a:cxn ang="f1468">
                <a:pos x="f2575" y="f2576"/>
              </a:cxn>
              <a:cxn ang="f1468">
                <a:pos x="f2231" y="f2232"/>
              </a:cxn>
              <a:cxn ang="f1468">
                <a:pos x="f2577" y="f2578"/>
              </a:cxn>
              <a:cxn ang="f1468">
                <a:pos x="f2579" y="f2580"/>
              </a:cxn>
              <a:cxn ang="f1468">
                <a:pos x="f2581" y="f2582"/>
              </a:cxn>
              <a:cxn ang="f1468">
                <a:pos x="f2583" y="f2584"/>
              </a:cxn>
              <a:cxn ang="f1468">
                <a:pos x="f2585" y="f2586"/>
              </a:cxn>
              <a:cxn ang="f1468">
                <a:pos x="f2587" y="f2588"/>
              </a:cxn>
              <a:cxn ang="f1468">
                <a:pos x="f2589" y="f2590"/>
              </a:cxn>
              <a:cxn ang="f1468">
                <a:pos x="f2591" y="f2592"/>
              </a:cxn>
              <a:cxn ang="f1468">
                <a:pos x="f2593" y="f2594"/>
              </a:cxn>
              <a:cxn ang="f1468">
                <a:pos x="f2581" y="f2582"/>
              </a:cxn>
              <a:cxn ang="f1468">
                <a:pos x="f2577" y="f2578"/>
              </a:cxn>
              <a:cxn ang="f1468">
                <a:pos x="f2595" y="f2596"/>
              </a:cxn>
              <a:cxn ang="f1468">
                <a:pos x="f2595" y="f2597"/>
              </a:cxn>
              <a:cxn ang="f1468">
                <a:pos x="f2598" y="f2599"/>
              </a:cxn>
              <a:cxn ang="f1468">
                <a:pos x="f2600" y="f2601"/>
              </a:cxn>
              <a:cxn ang="f1468">
                <a:pos x="f2602" y="f2603"/>
              </a:cxn>
              <a:cxn ang="f1468">
                <a:pos x="f2604" y="f2605"/>
              </a:cxn>
              <a:cxn ang="f1468">
                <a:pos x="f2606" y="f2607"/>
              </a:cxn>
              <a:cxn ang="f1468">
                <a:pos x="f2595" y="f2596"/>
              </a:cxn>
            </a:cxnLst>
            <a:rect l="f2227" t="f2230" r="f2228" b="f2229"/>
            <a:pathLst>
              <a:path w="4158952" h="933491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20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28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87" y="f288"/>
                </a:cubicBez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89" y="f290"/>
                </a:lnTo>
                <a:lnTo>
                  <a:pt x="f295" y="f296"/>
                </a:ln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6" y="f415"/>
                </a:cubicBezTo>
                <a:cubicBezTo>
                  <a:pt x="f416" y="f417"/>
                  <a:pt x="f418" y="f410"/>
                  <a:pt x="f419" y="f420"/>
                </a:cubicBezTo>
                <a:cubicBezTo>
                  <a:pt x="f421" y="f422"/>
                  <a:pt x="f423" y="f424"/>
                  <a:pt x="f425" y="f426"/>
                </a:cubicBezTo>
                <a:lnTo>
                  <a:pt x="f427" y="f7"/>
                </a:lnTo>
                <a:lnTo>
                  <a:pt x="f428" y="f7"/>
                </a:lnTo>
                <a:lnTo>
                  <a:pt x="f429" y="f430"/>
                </a:lnTo>
                <a:cubicBezTo>
                  <a:pt x="f431" y="f432"/>
                  <a:pt x="f433" y="f434"/>
                  <a:pt x="f435" y="f436"/>
                </a:cubicBezTo>
                <a:cubicBezTo>
                  <a:pt x="f437" y="f438"/>
                  <a:pt x="f439" y="f440"/>
                  <a:pt x="f441" y="f442"/>
                </a:cubicBez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cubicBezTo>
                  <a:pt x="f467" y="f468"/>
                  <a:pt x="f469" y="f470"/>
                  <a:pt x="f471" y="f472"/>
                </a:cubicBez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5" y="f483"/>
                </a:cubicBezTo>
                <a:cubicBezTo>
                  <a:pt x="f484" y="f485"/>
                  <a:pt x="f486" y="f487"/>
                  <a:pt x="f488" y="f489"/>
                </a:cubicBezTo>
                <a:cubicBezTo>
                  <a:pt x="f490" y="f491"/>
                  <a:pt x="f492" y="f493"/>
                  <a:pt x="f494" y="f495"/>
                </a:cubicBezTo>
                <a:cubicBezTo>
                  <a:pt x="f496" y="f497"/>
                  <a:pt x="f498" y="f499"/>
                  <a:pt x="f500" y="f501"/>
                </a:cubicBezTo>
                <a:cubicBezTo>
                  <a:pt x="f502" y="f503"/>
                  <a:pt x="f504" y="f505"/>
                  <a:pt x="f506" y="f507"/>
                </a:cubicBezTo>
                <a:cubicBezTo>
                  <a:pt x="f508" y="f509"/>
                  <a:pt x="f510" y="f511"/>
                  <a:pt x="f512" y="f513"/>
                </a:cubicBezTo>
                <a:cubicBezTo>
                  <a:pt x="f514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cubicBezTo>
                  <a:pt x="f532" y="f533"/>
                  <a:pt x="f534" y="f535"/>
                  <a:pt x="f536" y="f537"/>
                </a:cubicBezTo>
                <a:cubicBezTo>
                  <a:pt x="f538" y="f539"/>
                  <a:pt x="f540" y="f541"/>
                  <a:pt x="f542" y="f543"/>
                </a:cubicBezTo>
                <a:cubicBezTo>
                  <a:pt x="f544" y="f545"/>
                  <a:pt x="f546" y="f547"/>
                  <a:pt x="f171" y="f548"/>
                </a:cubicBezTo>
                <a:cubicBezTo>
                  <a:pt x="f549" y="f550"/>
                  <a:pt x="f194" y="f551"/>
                  <a:pt x="f552" y="f553"/>
                </a:cubicBezTo>
                <a:cubicBezTo>
                  <a:pt x="f554" y="f555"/>
                  <a:pt x="f556" y="f557"/>
                  <a:pt x="f558" y="f559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566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76" y="f577"/>
                </a:cubicBezTo>
                <a:cubicBezTo>
                  <a:pt x="f578" y="f579"/>
                  <a:pt x="f580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6" y="f502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579"/>
                  <a:pt x="f646" y="f647"/>
                </a:cubicBezTo>
                <a:cubicBezTo>
                  <a:pt x="f648" y="f649"/>
                  <a:pt x="f650" y="f569"/>
                  <a:pt x="f651" y="f652"/>
                </a:cubicBezTo>
                <a:cubicBezTo>
                  <a:pt x="f653" y="f654"/>
                  <a:pt x="f655" y="f656"/>
                  <a:pt x="f657" y="f658"/>
                </a:cubicBezTo>
                <a:cubicBezTo>
                  <a:pt x="f659" y="f660"/>
                  <a:pt x="f661" y="f662"/>
                  <a:pt x="f663" y="f664"/>
                </a:cubicBezTo>
                <a:cubicBezTo>
                  <a:pt x="f665" y="f666"/>
                  <a:pt x="f667" y="f668"/>
                  <a:pt x="f669" y="f670"/>
                </a:cubicBezTo>
                <a:cubicBezTo>
                  <a:pt x="f671" y="f672"/>
                  <a:pt x="f673" y="f674"/>
                  <a:pt x="f675" y="f676"/>
                </a:cubicBezTo>
                <a:cubicBezTo>
                  <a:pt x="f677" y="f678"/>
                  <a:pt x="f679" y="f680"/>
                  <a:pt x="f681" y="f682"/>
                </a:cubicBezTo>
                <a:cubicBezTo>
                  <a:pt x="f683" y="f684"/>
                  <a:pt x="f685" y="f686"/>
                  <a:pt x="f687" y="f688"/>
                </a:cubicBezTo>
                <a:cubicBezTo>
                  <a:pt x="f689" y="f690"/>
                  <a:pt x="f691" y="f692"/>
                  <a:pt x="f693" y="f694"/>
                </a:cubicBezTo>
                <a:cubicBezTo>
                  <a:pt x="f695" y="f696"/>
                  <a:pt x="f697" y="f698"/>
                  <a:pt x="f699" y="f700"/>
                </a:cubicBezTo>
                <a:cubicBezTo>
                  <a:pt x="f701" y="f702"/>
                  <a:pt x="f703" y="f550"/>
                  <a:pt x="f704" y="f705"/>
                </a:cubicBezTo>
                <a:cubicBezTo>
                  <a:pt x="f706" y="f707"/>
                  <a:pt x="f708" y="f709"/>
                  <a:pt x="f710" y="f711"/>
                </a:cubicBezTo>
                <a:cubicBezTo>
                  <a:pt x="f712" y="f713"/>
                  <a:pt x="f714" y="f715"/>
                  <a:pt x="f716" y="f717"/>
                </a:cubicBezTo>
                <a:cubicBezTo>
                  <a:pt x="f718" y="f719"/>
                  <a:pt x="f720" y="f721"/>
                  <a:pt x="f722" y="f723"/>
                </a:cubicBezTo>
                <a:cubicBezTo>
                  <a:pt x="f724" y="f725"/>
                  <a:pt x="f726" y="f727"/>
                  <a:pt x="f728" y="f729"/>
                </a:cubicBezTo>
                <a:cubicBezTo>
                  <a:pt x="f730" y="f731"/>
                  <a:pt x="f732" y="f733"/>
                  <a:pt x="f734" y="f735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743"/>
                  <a:pt x="f744" y="f745"/>
                  <a:pt x="f746" y="f747"/>
                </a:cubicBezTo>
                <a:cubicBezTo>
                  <a:pt x="f748" y="f749"/>
                  <a:pt x="f750" y="f751"/>
                  <a:pt x="f752" y="f753"/>
                </a:cubicBezTo>
                <a:cubicBezTo>
                  <a:pt x="f754" y="f755"/>
                  <a:pt x="f756" y="f757"/>
                  <a:pt x="f758" y="f759"/>
                </a:cubicBezTo>
                <a:cubicBezTo>
                  <a:pt x="f760" y="f761"/>
                  <a:pt x="f762" y="f763"/>
                  <a:pt x="f764" y="f765"/>
                </a:cubicBezTo>
                <a:cubicBezTo>
                  <a:pt x="f766" y="f767"/>
                  <a:pt x="f768" y="f769"/>
                  <a:pt x="f770" y="f771"/>
                </a:cubicBezTo>
                <a:cubicBezTo>
                  <a:pt x="f772" y="f773"/>
                  <a:pt x="f774" y="f775"/>
                  <a:pt x="f776" y="f777"/>
                </a:cubicBezTo>
                <a:cubicBezTo>
                  <a:pt x="f778" y="f779"/>
                  <a:pt x="f780" y="f781"/>
                  <a:pt x="f782" y="f783"/>
                </a:cubicBezTo>
                <a:cubicBezTo>
                  <a:pt x="f784" y="f785"/>
                  <a:pt x="f786" y="f787"/>
                  <a:pt x="f788" y="f789"/>
                </a:cubicBezTo>
                <a:cubicBezTo>
                  <a:pt x="f790" y="f791"/>
                  <a:pt x="f792" y="f793"/>
                  <a:pt x="f794" y="f795"/>
                </a:cubicBezTo>
                <a:cubicBezTo>
                  <a:pt x="f796" y="f797"/>
                  <a:pt x="f798" y="f799"/>
                  <a:pt x="f800" y="f801"/>
                </a:cubicBezTo>
                <a:cubicBezTo>
                  <a:pt x="f802" y="f803"/>
                  <a:pt x="f804" y="f805"/>
                  <a:pt x="f806" y="f807"/>
                </a:cubicBezTo>
                <a:cubicBezTo>
                  <a:pt x="f808" y="f809"/>
                  <a:pt x="f810" y="f811"/>
                  <a:pt x="f812" y="f813"/>
                </a:cubicBezTo>
                <a:cubicBezTo>
                  <a:pt x="f814" y="f815"/>
                  <a:pt x="f816" y="f817"/>
                  <a:pt x="f818" y="f819"/>
                </a:cubicBezTo>
                <a:cubicBezTo>
                  <a:pt x="f820" y="f821"/>
                  <a:pt x="f822" y="f823"/>
                  <a:pt x="f824" y="f825"/>
                </a:cubicBezTo>
                <a:cubicBezTo>
                  <a:pt x="f826" y="f827"/>
                  <a:pt x="f828" y="f829"/>
                  <a:pt x="f830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79"/>
                  <a:pt x="f839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855" y="f856"/>
                  <a:pt x="f857" y="f858"/>
                  <a:pt x="f859" y="f860"/>
                </a:cubicBezTo>
                <a:cubicBezTo>
                  <a:pt x="f861" y="f862"/>
                  <a:pt x="f863" y="f864"/>
                  <a:pt x="f865" y="f179"/>
                </a:cubicBezTo>
                <a:cubicBezTo>
                  <a:pt x="f866" y="f867"/>
                  <a:pt x="f868" y="f869"/>
                  <a:pt x="f870" y="f871"/>
                </a:cubicBezTo>
                <a:cubicBezTo>
                  <a:pt x="f872" y="f873"/>
                  <a:pt x="f874" y="f875"/>
                  <a:pt x="f876" y="f877"/>
                </a:cubicBezTo>
                <a:cubicBezTo>
                  <a:pt x="f878" y="f879"/>
                  <a:pt x="f880" y="f881"/>
                  <a:pt x="f882" y="f883"/>
                </a:cubicBezTo>
                <a:cubicBezTo>
                  <a:pt x="f884" y="f885"/>
                  <a:pt x="f886" y="f887"/>
                  <a:pt x="f888" y="f889"/>
                </a:cubicBezTo>
                <a:cubicBezTo>
                  <a:pt x="f890" y="f891"/>
                  <a:pt x="f892" y="f893"/>
                  <a:pt x="f894" y="f895"/>
                </a:cubicBezTo>
                <a:cubicBezTo>
                  <a:pt x="f896" y="f897"/>
                  <a:pt x="f898" y="f899"/>
                  <a:pt x="f900" y="f901"/>
                </a:cubicBezTo>
                <a:cubicBezTo>
                  <a:pt x="f902" y="f903"/>
                  <a:pt x="f904" y="f502"/>
                  <a:pt x="f905" y="f906"/>
                </a:cubicBezTo>
                <a:cubicBezTo>
                  <a:pt x="f907" y="f908"/>
                  <a:pt x="f909" y="f910"/>
                  <a:pt x="f911" y="f912"/>
                </a:cubicBezTo>
                <a:cubicBezTo>
                  <a:pt x="f913" y="f914"/>
                  <a:pt x="f915" y="f916"/>
                  <a:pt x="f917" y="f918"/>
                </a:cubicBezTo>
                <a:cubicBezTo>
                  <a:pt x="f919" y="f920"/>
                  <a:pt x="f921" y="f922"/>
                  <a:pt x="f923" y="f924"/>
                </a:cubicBezTo>
                <a:cubicBezTo>
                  <a:pt x="f925" y="f926"/>
                  <a:pt x="f927" y="f928"/>
                  <a:pt x="f929" y="f930"/>
                </a:cubicBezTo>
                <a:cubicBezTo>
                  <a:pt x="f931" y="f932"/>
                  <a:pt x="f933" y="f934"/>
                  <a:pt x="f935" y="f936"/>
                </a:cubicBezTo>
                <a:cubicBezTo>
                  <a:pt x="f937" y="f938"/>
                  <a:pt x="f939" y="f940"/>
                  <a:pt x="f941" y="f942"/>
                </a:cubicBezTo>
                <a:cubicBezTo>
                  <a:pt x="f943" y="f944"/>
                  <a:pt x="f945" y="f946"/>
                  <a:pt x="f947" y="f948"/>
                </a:cubicBezTo>
                <a:cubicBezTo>
                  <a:pt x="f949" y="f950"/>
                  <a:pt x="f951" y="f952"/>
                  <a:pt x="f953" y="f954"/>
                </a:cubicBezTo>
                <a:cubicBezTo>
                  <a:pt x="f955" y="f956"/>
                  <a:pt x="f957" y="f958"/>
                  <a:pt x="f959" y="f960"/>
                </a:cubicBezTo>
                <a:cubicBezTo>
                  <a:pt x="f961" y="f962"/>
                  <a:pt x="f963" y="f964"/>
                  <a:pt x="f965" y="f966"/>
                </a:cubicBezTo>
                <a:cubicBezTo>
                  <a:pt x="f967" y="f968"/>
                  <a:pt x="f969" y="f970"/>
                  <a:pt x="f971" y="f972"/>
                </a:cubicBezTo>
                <a:cubicBezTo>
                  <a:pt x="f973" y="f974"/>
                  <a:pt x="f975" y="f976"/>
                  <a:pt x="f977" y="f978"/>
                </a:cubicBezTo>
                <a:cubicBezTo>
                  <a:pt x="f979" y="f980"/>
                  <a:pt x="f981" y="f982"/>
                  <a:pt x="f983" y="f984"/>
                </a:cubicBezTo>
                <a:cubicBezTo>
                  <a:pt x="f985" y="f986"/>
                  <a:pt x="f987" y="f988"/>
                  <a:pt x="f989" y="f990"/>
                </a:cubicBezTo>
                <a:cubicBezTo>
                  <a:pt x="f991" y="f992"/>
                  <a:pt x="f993" y="f994"/>
                  <a:pt x="f995" y="f328"/>
                </a:cubicBezTo>
                <a:cubicBezTo>
                  <a:pt x="f996" y="f997"/>
                  <a:pt x="f998" y="f999"/>
                  <a:pt x="f1000" y="f1001"/>
                </a:cubicBezTo>
                <a:cubicBezTo>
                  <a:pt x="f1002" y="f1003"/>
                  <a:pt x="f1004" y="f1005"/>
                  <a:pt x="f8" y="f5"/>
                </a:cubicBezTo>
                <a:close/>
                <a:moveTo>
                  <a:pt x="f1006" y="f1007"/>
                </a:moveTo>
                <a:lnTo>
                  <a:pt x="f1008" y="f1009"/>
                </a:lnTo>
                <a:lnTo>
                  <a:pt x="f1010" y="f1011"/>
                </a:lnTo>
                <a:lnTo>
                  <a:pt x="f1012" y="f1013"/>
                </a:lnTo>
                <a:cubicBezTo>
                  <a:pt x="f1014" y="f1015"/>
                  <a:pt x="f1016" y="f1017"/>
                  <a:pt x="f1018" y="f1019"/>
                </a:cubicBezTo>
                <a:cubicBezTo>
                  <a:pt x="f1020" y="f1021"/>
                  <a:pt x="f1022" y="f1023"/>
                  <a:pt x="f1024" y="f1025"/>
                </a:cubicBezTo>
                <a:cubicBezTo>
                  <a:pt x="f1026" y="f1027"/>
                  <a:pt x="f1028" y="f1029"/>
                  <a:pt x="f1030" y="f1031"/>
                </a:cubicBezTo>
                <a:cubicBezTo>
                  <a:pt x="f1032" y="f552"/>
                  <a:pt x="f1033" y="f1034"/>
                  <a:pt x="f1035" y="f1036"/>
                </a:cubicBezTo>
                <a:cubicBezTo>
                  <a:pt x="f1037" y="f1038"/>
                  <a:pt x="f1039" y="f1040"/>
                  <a:pt x="f1041" y="f1042"/>
                </a:cubicBezTo>
                <a:lnTo>
                  <a:pt x="f1010" y="f1011"/>
                </a:lnTo>
                <a:lnTo>
                  <a:pt x="f1006" y="f1007"/>
                </a:lnTo>
                <a:close/>
                <a:moveTo>
                  <a:pt x="f460" y="f1043"/>
                </a:moveTo>
                <a:lnTo>
                  <a:pt x="f460" y="f1044"/>
                </a:lnTo>
                <a:cubicBezTo>
                  <a:pt x="f1045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1055" y="f1056"/>
                </a:cubicBezTo>
                <a:cubicBezTo>
                  <a:pt x="f1057" y="f1058"/>
                  <a:pt x="f1059" y="f1060"/>
                  <a:pt x="f1061" y="f1062"/>
                </a:cubicBezTo>
                <a:cubicBezTo>
                  <a:pt x="f1063" y="f1064"/>
                  <a:pt x="f1065" y="f1066"/>
                  <a:pt x="f1067" y="f1068"/>
                </a:cubicBezTo>
                <a:cubicBezTo>
                  <a:pt x="f1069" y="f1070"/>
                  <a:pt x="f1071" y="f1072"/>
                  <a:pt x="f1073" y="f1074"/>
                </a:cubicBezTo>
                <a:cubicBezTo>
                  <a:pt x="f1075" y="f1076"/>
                  <a:pt x="f1077" y="f1078"/>
                  <a:pt x="f460" y="f1043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5962FCBD-1814-F670-635A-259757138C23}"/>
              </a:ext>
            </a:extLst>
          </p:cNvPr>
          <p:cNvSpPr>
            <a:spLocks/>
          </p:cNvSpPr>
          <p:nvPr/>
        </p:nvSpPr>
        <p:spPr bwMode="auto">
          <a:xfrm flipH="1">
            <a:off x="4171845" y="293512"/>
            <a:ext cx="4972157" cy="4849988"/>
          </a:xfrm>
          <a:custGeom>
            <a:avLst/>
            <a:gdLst>
              <a:gd name="connsiteX0" fmla="*/ 1972966 w 4972157"/>
              <a:gd name="connsiteY0" fmla="*/ 793 h 4849988"/>
              <a:gd name="connsiteX1" fmla="*/ 1754645 w 4972157"/>
              <a:gd name="connsiteY1" fmla="*/ 49741 h 4849988"/>
              <a:gd name="connsiteX2" fmla="*/ 1298452 w 4972157"/>
              <a:gd name="connsiteY2" fmla="*/ 128058 h 4849988"/>
              <a:gd name="connsiteX3" fmla="*/ 438201 w 4972157"/>
              <a:gd name="connsiteY3" fmla="*/ 180269 h 4849988"/>
              <a:gd name="connsiteX4" fmla="*/ 37479 w 4972157"/>
              <a:gd name="connsiteY4" fmla="*/ 286616 h 4849988"/>
              <a:gd name="connsiteX5" fmla="*/ 0 w 4972157"/>
              <a:gd name="connsiteY5" fmla="*/ 290828 h 4849988"/>
              <a:gd name="connsiteX6" fmla="*/ 0 w 4972157"/>
              <a:gd name="connsiteY6" fmla="*/ 4849988 h 4849988"/>
              <a:gd name="connsiteX7" fmla="*/ 245386 w 4972157"/>
              <a:gd name="connsiteY7" fmla="*/ 4849988 h 4849988"/>
              <a:gd name="connsiteX8" fmla="*/ 299714 w 4972157"/>
              <a:gd name="connsiteY8" fmla="*/ 4646766 h 4849988"/>
              <a:gd name="connsiteX9" fmla="*/ 373031 w 4972157"/>
              <a:gd name="connsiteY9" fmla="*/ 4331052 h 4849988"/>
              <a:gd name="connsiteX10" fmla="*/ 685849 w 4972157"/>
              <a:gd name="connsiteY10" fmla="*/ 3972101 h 4849988"/>
              <a:gd name="connsiteX11" fmla="*/ 1011702 w 4972157"/>
              <a:gd name="connsiteY11" fmla="*/ 4213577 h 4849988"/>
              <a:gd name="connsiteX12" fmla="*/ 985634 w 4972157"/>
              <a:gd name="connsiteY12" fmla="*/ 4409369 h 4849988"/>
              <a:gd name="connsiteX13" fmla="*/ 962722 w 4972157"/>
              <a:gd name="connsiteY13" fmla="*/ 4808601 h 4849988"/>
              <a:gd name="connsiteX14" fmla="*/ 971119 w 4972157"/>
              <a:gd name="connsiteY14" fmla="*/ 4849988 h 4849988"/>
              <a:gd name="connsiteX15" fmla="*/ 1547337 w 4972157"/>
              <a:gd name="connsiteY15" fmla="*/ 4849988 h 4849988"/>
              <a:gd name="connsiteX16" fmla="*/ 1548136 w 4972157"/>
              <a:gd name="connsiteY16" fmla="*/ 4823591 h 4849988"/>
              <a:gd name="connsiteX17" fmla="*/ 1598236 w 4972157"/>
              <a:gd name="connsiteY17" fmla="*/ 4618213 h 4849988"/>
              <a:gd name="connsiteX18" fmla="*/ 1754645 w 4972157"/>
              <a:gd name="connsiteY18" fmla="*/ 4350631 h 4849988"/>
              <a:gd name="connsiteX19" fmla="*/ 2087015 w 4972157"/>
              <a:gd name="connsiteY19" fmla="*/ 3939469 h 4849988"/>
              <a:gd name="connsiteX20" fmla="*/ 2302077 w 4972157"/>
              <a:gd name="connsiteY20" fmla="*/ 3508727 h 4849988"/>
              <a:gd name="connsiteX21" fmla="*/ 2862543 w 4972157"/>
              <a:gd name="connsiteY21" fmla="*/ 3926416 h 4849988"/>
              <a:gd name="connsiteX22" fmla="*/ 3690208 w 4972157"/>
              <a:gd name="connsiteY22" fmla="*/ 4239683 h 4849988"/>
              <a:gd name="connsiteX23" fmla="*/ 3879202 w 4972157"/>
              <a:gd name="connsiteY23" fmla="*/ 4265788 h 4849988"/>
              <a:gd name="connsiteX24" fmla="*/ 4178986 w 4972157"/>
              <a:gd name="connsiteY24" fmla="*/ 4265788 h 4849988"/>
              <a:gd name="connsiteX25" fmla="*/ 4348429 w 4972157"/>
              <a:gd name="connsiteY25" fmla="*/ 4076523 h 4849988"/>
              <a:gd name="connsiteX26" fmla="*/ 4374498 w 4972157"/>
              <a:gd name="connsiteY26" fmla="*/ 3880731 h 4849988"/>
              <a:gd name="connsiteX27" fmla="*/ 4354947 w 4972157"/>
              <a:gd name="connsiteY27" fmla="*/ 3678413 h 4849988"/>
              <a:gd name="connsiteX28" fmla="*/ 4413600 w 4972157"/>
              <a:gd name="connsiteY28" fmla="*/ 3378199 h 4849988"/>
              <a:gd name="connsiteX29" fmla="*/ 4654731 w 4972157"/>
              <a:gd name="connsiteY29" fmla="*/ 3006195 h 4849988"/>
              <a:gd name="connsiteX30" fmla="*/ 4934964 w 4972157"/>
              <a:gd name="connsiteY30" fmla="*/ 2249134 h 4849988"/>
              <a:gd name="connsiteX31" fmla="*/ 4967549 w 4972157"/>
              <a:gd name="connsiteY31" fmla="*/ 1616075 h 4849988"/>
              <a:gd name="connsiteX32" fmla="*/ 4876310 w 4972157"/>
              <a:gd name="connsiteY32" fmla="*/ 1681339 h 4849988"/>
              <a:gd name="connsiteX33" fmla="*/ 4732935 w 4972157"/>
              <a:gd name="connsiteY33" fmla="*/ 1975026 h 4849988"/>
              <a:gd name="connsiteX34" fmla="*/ 4550458 w 4972157"/>
              <a:gd name="connsiteY34" fmla="*/ 2209976 h 4849988"/>
              <a:gd name="connsiteX35" fmla="*/ 3983475 w 4972157"/>
              <a:gd name="connsiteY35" fmla="*/ 2568928 h 4849988"/>
              <a:gd name="connsiteX36" fmla="*/ 3996509 w 4972157"/>
              <a:gd name="connsiteY36" fmla="*/ 2451453 h 4849988"/>
              <a:gd name="connsiteX37" fmla="*/ 3963924 w 4972157"/>
              <a:gd name="connsiteY37" fmla="*/ 1896709 h 4849988"/>
              <a:gd name="connsiteX38" fmla="*/ 3879202 w 4972157"/>
              <a:gd name="connsiteY38" fmla="*/ 1844498 h 4849988"/>
              <a:gd name="connsiteX39" fmla="*/ 3696725 w 4972157"/>
              <a:gd name="connsiteY39" fmla="*/ 1994605 h 4849988"/>
              <a:gd name="connsiteX40" fmla="*/ 3572901 w 4972157"/>
              <a:gd name="connsiteY40" fmla="*/ 2079448 h 4849988"/>
              <a:gd name="connsiteX41" fmla="*/ 3416492 w 4972157"/>
              <a:gd name="connsiteY41" fmla="*/ 1263650 h 4849988"/>
              <a:gd name="connsiteX42" fmla="*/ 3709759 w 4972157"/>
              <a:gd name="connsiteY42" fmla="*/ 506589 h 4849988"/>
              <a:gd name="connsiteX43" fmla="*/ 3664140 w 4972157"/>
              <a:gd name="connsiteY43" fmla="*/ 532694 h 4849988"/>
              <a:gd name="connsiteX44" fmla="*/ 3638072 w 4972157"/>
              <a:gd name="connsiteY44" fmla="*/ 552273 h 4849988"/>
              <a:gd name="connsiteX45" fmla="*/ 3136259 w 4972157"/>
              <a:gd name="connsiteY45" fmla="*/ 963436 h 4849988"/>
              <a:gd name="connsiteX46" fmla="*/ 2836475 w 4972157"/>
              <a:gd name="connsiteY46" fmla="*/ 891646 h 4849988"/>
              <a:gd name="connsiteX47" fmla="*/ 2673549 w 4972157"/>
              <a:gd name="connsiteY47" fmla="*/ 578379 h 4849988"/>
              <a:gd name="connsiteX48" fmla="*/ 2406350 w 4972157"/>
              <a:gd name="connsiteY48" fmla="*/ 212901 h 4849988"/>
              <a:gd name="connsiteX49" fmla="*/ 2191287 w 4972157"/>
              <a:gd name="connsiteY49" fmla="*/ 88900 h 4849988"/>
              <a:gd name="connsiteX50" fmla="*/ 1972966 w 4972157"/>
              <a:gd name="connsiteY50" fmla="*/ 793 h 4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972157" h="4849988">
                <a:moveTo>
                  <a:pt x="1972966" y="793"/>
                </a:moveTo>
                <a:cubicBezTo>
                  <a:pt x="1898020" y="-4101"/>
                  <a:pt x="1823074" y="13846"/>
                  <a:pt x="1754645" y="49741"/>
                </a:cubicBezTo>
                <a:cubicBezTo>
                  <a:pt x="1604753" y="134584"/>
                  <a:pt x="1461378" y="147637"/>
                  <a:pt x="1298452" y="128058"/>
                </a:cubicBezTo>
                <a:cubicBezTo>
                  <a:pt x="1005185" y="82373"/>
                  <a:pt x="718435" y="69321"/>
                  <a:pt x="438201" y="180269"/>
                </a:cubicBezTo>
                <a:cubicBezTo>
                  <a:pt x="306231" y="231664"/>
                  <a:pt x="172428" y="266540"/>
                  <a:pt x="37479" y="286616"/>
                </a:cubicBezTo>
                <a:lnTo>
                  <a:pt x="0" y="290828"/>
                </a:lnTo>
                <a:lnTo>
                  <a:pt x="0" y="4849988"/>
                </a:lnTo>
                <a:lnTo>
                  <a:pt x="245386" y="4849988"/>
                </a:lnTo>
                <a:lnTo>
                  <a:pt x="299714" y="4646766"/>
                </a:lnTo>
                <a:cubicBezTo>
                  <a:pt x="327412" y="4543160"/>
                  <a:pt x="353480" y="4438738"/>
                  <a:pt x="373031" y="4331052"/>
                </a:cubicBezTo>
                <a:cubicBezTo>
                  <a:pt x="412133" y="4154840"/>
                  <a:pt x="470787" y="4017785"/>
                  <a:pt x="685849" y="3972101"/>
                </a:cubicBezTo>
                <a:cubicBezTo>
                  <a:pt x="861810" y="3939469"/>
                  <a:pt x="1011702" y="4030838"/>
                  <a:pt x="1011702" y="4213577"/>
                </a:cubicBezTo>
                <a:cubicBezTo>
                  <a:pt x="1005185" y="4278841"/>
                  <a:pt x="998668" y="4344105"/>
                  <a:pt x="985634" y="4409369"/>
                </a:cubicBezTo>
                <a:cubicBezTo>
                  <a:pt x="966082" y="4541528"/>
                  <a:pt x="942866" y="4673688"/>
                  <a:pt x="962722" y="4808601"/>
                </a:cubicBezTo>
                <a:lnTo>
                  <a:pt x="971119" y="4849988"/>
                </a:lnTo>
                <a:lnTo>
                  <a:pt x="1547337" y="4849988"/>
                </a:lnTo>
                <a:lnTo>
                  <a:pt x="1548136" y="4823591"/>
                </a:lnTo>
                <a:cubicBezTo>
                  <a:pt x="1555875" y="4747925"/>
                  <a:pt x="1573797" y="4676951"/>
                  <a:pt x="1598236" y="4618213"/>
                </a:cubicBezTo>
                <a:cubicBezTo>
                  <a:pt x="1637338" y="4520318"/>
                  <a:pt x="1695992" y="4428948"/>
                  <a:pt x="1754645" y="4350631"/>
                </a:cubicBezTo>
                <a:cubicBezTo>
                  <a:pt x="1858918" y="4213577"/>
                  <a:pt x="1989259" y="4089576"/>
                  <a:pt x="2087015" y="3939469"/>
                </a:cubicBezTo>
                <a:cubicBezTo>
                  <a:pt x="2178253" y="3815467"/>
                  <a:pt x="2230390" y="3665361"/>
                  <a:pt x="2302077" y="3508727"/>
                </a:cubicBezTo>
                <a:cubicBezTo>
                  <a:pt x="2497588" y="3652308"/>
                  <a:pt x="2680066" y="3782836"/>
                  <a:pt x="2862543" y="3926416"/>
                </a:cubicBezTo>
                <a:cubicBezTo>
                  <a:pt x="3110191" y="4115681"/>
                  <a:pt x="3351322" y="4291894"/>
                  <a:pt x="3690208" y="4239683"/>
                </a:cubicBezTo>
                <a:cubicBezTo>
                  <a:pt x="3748861" y="4233156"/>
                  <a:pt x="3820549" y="4259262"/>
                  <a:pt x="3879202" y="4265788"/>
                </a:cubicBezTo>
                <a:cubicBezTo>
                  <a:pt x="3983475" y="4272315"/>
                  <a:pt x="4081231" y="4278841"/>
                  <a:pt x="4178986" y="4265788"/>
                </a:cubicBezTo>
                <a:cubicBezTo>
                  <a:pt x="4283259" y="4259262"/>
                  <a:pt x="4348429" y="4187472"/>
                  <a:pt x="4348429" y="4076523"/>
                </a:cubicBezTo>
                <a:cubicBezTo>
                  <a:pt x="4348429" y="4011259"/>
                  <a:pt x="4367981" y="3945995"/>
                  <a:pt x="4374498" y="3880731"/>
                </a:cubicBezTo>
                <a:cubicBezTo>
                  <a:pt x="4374498" y="3815467"/>
                  <a:pt x="4374498" y="3743677"/>
                  <a:pt x="4354947" y="3678413"/>
                </a:cubicBezTo>
                <a:cubicBezTo>
                  <a:pt x="4322361" y="3560938"/>
                  <a:pt x="4341912" y="3469569"/>
                  <a:pt x="4413600" y="3378199"/>
                </a:cubicBezTo>
                <a:cubicBezTo>
                  <a:pt x="4504839" y="3260724"/>
                  <a:pt x="4589560" y="3136723"/>
                  <a:pt x="4654731" y="3006195"/>
                </a:cubicBezTo>
                <a:cubicBezTo>
                  <a:pt x="4765520" y="2764719"/>
                  <a:pt x="4876310" y="2516716"/>
                  <a:pt x="4934964" y="2249134"/>
                </a:cubicBezTo>
                <a:cubicBezTo>
                  <a:pt x="4980583" y="2046816"/>
                  <a:pt x="4974066" y="1844498"/>
                  <a:pt x="4967549" y="1616075"/>
                </a:cubicBezTo>
                <a:cubicBezTo>
                  <a:pt x="4921930" y="1648707"/>
                  <a:pt x="4889344" y="1661759"/>
                  <a:pt x="4876310" y="1681339"/>
                </a:cubicBezTo>
                <a:cubicBezTo>
                  <a:pt x="4830691" y="1779234"/>
                  <a:pt x="4791589" y="1883657"/>
                  <a:pt x="4732935" y="1975026"/>
                </a:cubicBezTo>
                <a:cubicBezTo>
                  <a:pt x="4680799" y="2059869"/>
                  <a:pt x="4628662" y="2157765"/>
                  <a:pt x="4550458" y="2209976"/>
                </a:cubicBezTo>
                <a:cubicBezTo>
                  <a:pt x="4374498" y="2340504"/>
                  <a:pt x="4185503" y="2444926"/>
                  <a:pt x="3983475" y="2568928"/>
                </a:cubicBezTo>
                <a:cubicBezTo>
                  <a:pt x="3989992" y="2510190"/>
                  <a:pt x="3996509" y="2477558"/>
                  <a:pt x="3996509" y="2451453"/>
                </a:cubicBezTo>
                <a:cubicBezTo>
                  <a:pt x="3989992" y="2262187"/>
                  <a:pt x="3983475" y="2079448"/>
                  <a:pt x="3963924" y="1896709"/>
                </a:cubicBezTo>
                <a:cubicBezTo>
                  <a:pt x="3963924" y="1877130"/>
                  <a:pt x="3892236" y="1837972"/>
                  <a:pt x="3879202" y="1844498"/>
                </a:cubicBezTo>
                <a:cubicBezTo>
                  <a:pt x="3814032" y="1890183"/>
                  <a:pt x="3761896" y="1942394"/>
                  <a:pt x="3696725" y="1994605"/>
                </a:cubicBezTo>
                <a:cubicBezTo>
                  <a:pt x="3670657" y="2020711"/>
                  <a:pt x="3638072" y="2033764"/>
                  <a:pt x="3572901" y="2079448"/>
                </a:cubicBezTo>
                <a:cubicBezTo>
                  <a:pt x="3514248" y="1785761"/>
                  <a:pt x="3468628" y="1531232"/>
                  <a:pt x="3416492" y="1263650"/>
                </a:cubicBezTo>
                <a:cubicBezTo>
                  <a:pt x="3631555" y="1093964"/>
                  <a:pt x="3781447" y="728486"/>
                  <a:pt x="3709759" y="506589"/>
                </a:cubicBezTo>
                <a:cubicBezTo>
                  <a:pt x="3696725" y="513115"/>
                  <a:pt x="3677174" y="519641"/>
                  <a:pt x="3664140" y="532694"/>
                </a:cubicBezTo>
                <a:cubicBezTo>
                  <a:pt x="3657623" y="539221"/>
                  <a:pt x="3644589" y="545747"/>
                  <a:pt x="3638072" y="552273"/>
                </a:cubicBezTo>
                <a:cubicBezTo>
                  <a:pt x="3527282" y="761118"/>
                  <a:pt x="3338287" y="872066"/>
                  <a:pt x="3136259" y="963436"/>
                </a:cubicBezTo>
                <a:cubicBezTo>
                  <a:pt x="3090640" y="983015"/>
                  <a:pt x="2856026" y="930804"/>
                  <a:pt x="2836475" y="891646"/>
                </a:cubicBezTo>
                <a:cubicBezTo>
                  <a:pt x="2777821" y="787223"/>
                  <a:pt x="2732202" y="676275"/>
                  <a:pt x="2673549" y="578379"/>
                </a:cubicBezTo>
                <a:cubicBezTo>
                  <a:pt x="2588827" y="454377"/>
                  <a:pt x="2510623" y="323850"/>
                  <a:pt x="2406350" y="212901"/>
                </a:cubicBezTo>
                <a:cubicBezTo>
                  <a:pt x="2354213" y="154164"/>
                  <a:pt x="2256458" y="134584"/>
                  <a:pt x="2191287" y="88900"/>
                </a:cubicBezTo>
                <a:cubicBezTo>
                  <a:pt x="2122858" y="33425"/>
                  <a:pt x="2047912" y="5688"/>
                  <a:pt x="1972966" y="793"/>
                </a:cubicBezTo>
                <a:close/>
              </a:path>
            </a:pathLst>
          </a:custGeom>
          <a:solidFill>
            <a:srgbClr val="F3A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2" name="Rectángulo 2">
            <a:extLst>
              <a:ext uri="{FF2B5EF4-FFF2-40B4-BE49-F238E27FC236}">
                <a16:creationId xmlns:a16="http://schemas.microsoft.com/office/drawing/2014/main" id="{1DA0FADD-6DD4-4BA5-ADBB-B20CBA832E83}"/>
              </a:ext>
            </a:extLst>
          </p:cNvPr>
          <p:cNvSpPr/>
          <p:nvPr/>
        </p:nvSpPr>
        <p:spPr>
          <a:xfrm>
            <a:off x="139482" y="0"/>
            <a:ext cx="3719596" cy="5143499"/>
          </a:xfrm>
          <a:prstGeom prst="rect">
            <a:avLst/>
          </a:pr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4" name="Google Shape;1517;p46">
            <a:extLst>
              <a:ext uri="{FF2B5EF4-FFF2-40B4-BE49-F238E27FC236}">
                <a16:creationId xmlns:a16="http://schemas.microsoft.com/office/drawing/2014/main" id="{66803606-9129-48E5-9FC6-3EC2CCBDB1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3822" y="2910763"/>
            <a:ext cx="2376452" cy="679801"/>
          </a:xfrm>
        </p:spPr>
        <p:txBody>
          <a:bodyPr/>
          <a:lstStyle/>
          <a:p>
            <a:pPr lvl="0"/>
            <a:r>
              <a:rPr lang="en-US"/>
              <a:t>Schedule</a:t>
            </a:r>
          </a:p>
        </p:txBody>
      </p:sp>
      <p:sp>
        <p:nvSpPr>
          <p:cNvPr id="5" name="Google Shape;1518;p46">
            <a:extLst>
              <a:ext uri="{FF2B5EF4-FFF2-40B4-BE49-F238E27FC236}">
                <a16:creationId xmlns:a16="http://schemas.microsoft.com/office/drawing/2014/main" id="{01272DD3-8D2F-400D-8CC6-4A4343313DD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6695" y="3509650"/>
            <a:ext cx="2927332" cy="5663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Here you can enter a subtitle if you need it</a:t>
            </a:r>
          </a:p>
        </p:txBody>
      </p:sp>
      <p:sp>
        <p:nvSpPr>
          <p:cNvPr id="6" name="Google Shape;1519;p46">
            <a:extLst>
              <a:ext uri="{FF2B5EF4-FFF2-40B4-BE49-F238E27FC236}">
                <a16:creationId xmlns:a16="http://schemas.microsoft.com/office/drawing/2014/main" id="{CECBCC26-4D6B-40A2-88E1-B92F5E16E7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2914" y="1009570"/>
            <a:ext cx="2193929" cy="2330577"/>
          </a:xfrm>
        </p:spPr>
        <p:txBody>
          <a:bodyPr anchor="b" anchorCtr="1"/>
          <a:lstStyle/>
          <a:p>
            <a:pPr lvl="0" algn="ctr"/>
            <a:r>
              <a:rPr lang="en-US" sz="14400">
                <a:solidFill>
                  <a:srgbClr val="FFFFFF"/>
                </a:solidFill>
              </a:rPr>
              <a:t>02</a:t>
            </a: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A6A5D75D-06D6-46BA-B51C-B0221B88E7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63418" y="2379744"/>
            <a:ext cx="4484638" cy="27637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1;p49">
            <a:extLst>
              <a:ext uri="{FF2B5EF4-FFF2-40B4-BE49-F238E27FC236}">
                <a16:creationId xmlns:a16="http://schemas.microsoft.com/office/drawing/2014/main" id="{0B766FFC-8529-4591-99A7-7099781FED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Timeline Always Works Fine</a:t>
            </a:r>
          </a:p>
        </p:txBody>
      </p:sp>
      <p:grpSp>
        <p:nvGrpSpPr>
          <p:cNvPr id="3" name="Google Shape;1612;p49">
            <a:extLst>
              <a:ext uri="{FF2B5EF4-FFF2-40B4-BE49-F238E27FC236}">
                <a16:creationId xmlns:a16="http://schemas.microsoft.com/office/drawing/2014/main" id="{F9E4B95F-053C-4661-B51C-3B6C4934818B}"/>
              </a:ext>
            </a:extLst>
          </p:cNvPr>
          <p:cNvGrpSpPr/>
          <p:nvPr/>
        </p:nvGrpSpPr>
        <p:grpSpPr>
          <a:xfrm>
            <a:off x="-166484" y="2058597"/>
            <a:ext cx="9231927" cy="1217881"/>
            <a:chOff x="-166484" y="2058597"/>
            <a:chExt cx="9231927" cy="1217881"/>
          </a:xfrm>
        </p:grpSpPr>
        <p:grpSp>
          <p:nvGrpSpPr>
            <p:cNvPr id="4" name="Google Shape;1613;p49">
              <a:extLst>
                <a:ext uri="{FF2B5EF4-FFF2-40B4-BE49-F238E27FC236}">
                  <a16:creationId xmlns:a16="http://schemas.microsoft.com/office/drawing/2014/main" id="{24D9A72F-23C3-466F-8281-9535CF1077E3}"/>
                </a:ext>
              </a:extLst>
            </p:cNvPr>
            <p:cNvGrpSpPr/>
            <p:nvPr/>
          </p:nvGrpSpPr>
          <p:grpSpPr>
            <a:xfrm>
              <a:off x="8158084" y="2058597"/>
              <a:ext cx="772558" cy="855458"/>
              <a:chOff x="8158084" y="2058597"/>
              <a:chExt cx="772558" cy="855458"/>
            </a:xfrm>
          </p:grpSpPr>
          <p:sp>
            <p:nvSpPr>
              <p:cNvPr id="5" name="Google Shape;1614;p49">
                <a:extLst>
                  <a:ext uri="{FF2B5EF4-FFF2-40B4-BE49-F238E27FC236}">
                    <a16:creationId xmlns:a16="http://schemas.microsoft.com/office/drawing/2014/main" id="{7906FE54-D0A2-4A03-89D3-DABA1999780C}"/>
                  </a:ext>
                </a:extLst>
              </p:cNvPr>
              <p:cNvSpPr/>
              <p:nvPr/>
            </p:nvSpPr>
            <p:spPr>
              <a:xfrm flipH="1">
                <a:off x="8158084" y="2058597"/>
                <a:ext cx="772558" cy="8554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754"/>
                  <a:gd name="f4" fmla="val 9693"/>
                  <a:gd name="f5" fmla="val 2403"/>
                  <a:gd name="f6" fmla="val 2132"/>
                  <a:gd name="f7" fmla="val 1"/>
                  <a:gd name="f8" fmla="val 7381"/>
                  <a:gd name="f9" fmla="val 7820"/>
                  <a:gd name="f10" fmla="val 9692"/>
                  <a:gd name="f11" fmla="val 8753"/>
                  <a:gd name="f12" fmla="val 3738"/>
                  <a:gd name="f13" fmla="val 2411"/>
                  <a:gd name="f14" fmla="val 3"/>
                  <a:gd name="f15" fmla="val 2408"/>
                  <a:gd name="f16" fmla="val 2406"/>
                  <a:gd name="f17" fmla="*/ f0 1 8754"/>
                  <a:gd name="f18" fmla="*/ f1 1 9693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8754"/>
                  <a:gd name="f25" fmla="*/ f22 1 9693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8754" h="969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7"/>
                      <a:pt x="f16" y="f2"/>
                      <a:pt x="f5" y="f2"/>
                    </a:cubicBezTo>
                    <a:close/>
                  </a:path>
                </a:pathLst>
              </a:custGeom>
              <a:solidFill>
                <a:srgbClr val="12494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Google Shape;1615;p49">
                <a:extLst>
                  <a:ext uri="{FF2B5EF4-FFF2-40B4-BE49-F238E27FC236}">
                    <a16:creationId xmlns:a16="http://schemas.microsoft.com/office/drawing/2014/main" id="{9B4C35BB-75CD-40E3-B745-7966A8995610}"/>
                  </a:ext>
                </a:extLst>
              </p:cNvPr>
              <p:cNvSpPr/>
              <p:nvPr/>
            </p:nvSpPr>
            <p:spPr>
              <a:xfrm flipH="1">
                <a:off x="8161522" y="2065657"/>
                <a:ext cx="546107" cy="8483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188"/>
                  <a:gd name="f4" fmla="val 9613"/>
                  <a:gd name="f5" fmla="val 1"/>
                  <a:gd name="f6" fmla="val 156"/>
                  <a:gd name="f7" fmla="val 740"/>
                  <a:gd name="f8" fmla="val 351"/>
                  <a:gd name="f9" fmla="val 1518"/>
                  <a:gd name="f10" fmla="val 584"/>
                  <a:gd name="f11" fmla="val 2258"/>
                  <a:gd name="f12" fmla="val 1090"/>
                  <a:gd name="f13" fmla="val 3581"/>
                  <a:gd name="f14" fmla="val 1751"/>
                  <a:gd name="f15" fmla="val 4904"/>
                  <a:gd name="f16" fmla="val 2530"/>
                  <a:gd name="f17" fmla="val 6110"/>
                  <a:gd name="f18" fmla="val 3230"/>
                  <a:gd name="f19" fmla="val 7238"/>
                  <a:gd name="f20" fmla="val 4008"/>
                  <a:gd name="f21" fmla="val 8367"/>
                  <a:gd name="f22" fmla="val 4826"/>
                  <a:gd name="f23" fmla="val 9457"/>
                  <a:gd name="f24" fmla="val 5254"/>
                  <a:gd name="f25" fmla="val 9612"/>
                  <a:gd name="f26" fmla="val 3736"/>
                  <a:gd name="f27" fmla="*/ f0 1 6188"/>
                  <a:gd name="f28" fmla="*/ f1 1 9613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6188"/>
                  <a:gd name="f35" fmla="*/ f32 1 9613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6188" h="9613">
                    <a:moveTo>
                      <a:pt x="f2" y="f5"/>
                    </a:moveTo>
                    <a:lnTo>
                      <a:pt x="f2" y="f5"/>
                    </a:lnTo>
                    <a:cubicBezTo>
                      <a:pt x="f6" y="f7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lnTo>
                      <a:pt x="f24" y="f25"/>
                    </a:lnTo>
                    <a:cubicBezTo>
                      <a:pt x="f24" y="f25"/>
                      <a:pt x="f3" y="f26"/>
                      <a:pt x="f2" y="f5"/>
                    </a:cubicBezTo>
                    <a:close/>
                  </a:path>
                </a:pathLst>
              </a:custGeom>
              <a:solidFill>
                <a:srgbClr val="81852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1616;p49">
                <a:extLst>
                  <a:ext uri="{FF2B5EF4-FFF2-40B4-BE49-F238E27FC236}">
                    <a16:creationId xmlns:a16="http://schemas.microsoft.com/office/drawing/2014/main" id="{B03A314E-3B88-4DDE-913B-C008F91724FC}"/>
                  </a:ext>
                </a:extLst>
              </p:cNvPr>
              <p:cNvSpPr/>
              <p:nvPr/>
            </p:nvSpPr>
            <p:spPr>
              <a:xfrm flipH="1">
                <a:off x="8625114" y="2168655"/>
                <a:ext cx="30979" cy="310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1"/>
                  <a:gd name="f4" fmla="val 352"/>
                  <a:gd name="f5" fmla="val 195"/>
                  <a:gd name="f6" fmla="val 1"/>
                  <a:gd name="f7" fmla="val 40"/>
                  <a:gd name="f8" fmla="val 312"/>
                  <a:gd name="f9" fmla="val 350"/>
                  <a:gd name="f10" fmla="*/ f0 1 351"/>
                  <a:gd name="f11" fmla="*/ f1 1 35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51"/>
                  <a:gd name="f18" fmla="*/ f15 1 35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51" h="352">
                    <a:moveTo>
                      <a:pt x="f5" y="f6"/>
                    </a:moveTo>
                    <a:cubicBezTo>
                      <a:pt x="f2" y="f7"/>
                      <a:pt x="f2" y="f8"/>
                      <a:pt x="f5" y="f3"/>
                    </a:cubicBezTo>
                    <a:cubicBezTo>
                      <a:pt x="f9" y="f8"/>
                      <a:pt x="f9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1617;p49">
                <a:extLst>
                  <a:ext uri="{FF2B5EF4-FFF2-40B4-BE49-F238E27FC236}">
                    <a16:creationId xmlns:a16="http://schemas.microsoft.com/office/drawing/2014/main" id="{6B4839CA-D252-4033-B298-D892C42D2610}"/>
                  </a:ext>
                </a:extLst>
              </p:cNvPr>
              <p:cNvSpPr/>
              <p:nvPr/>
            </p:nvSpPr>
            <p:spPr>
              <a:xfrm flipH="1">
                <a:off x="8559899" y="2275173"/>
                <a:ext cx="30979" cy="3097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1"/>
                  <a:gd name="f4" fmla="val 195"/>
                  <a:gd name="f5" fmla="val 39"/>
                  <a:gd name="f6" fmla="val 312"/>
                  <a:gd name="f7" fmla="val 350"/>
                  <a:gd name="f8" fmla="*/ f0 1 351"/>
                  <a:gd name="f9" fmla="*/ f1 1 351"/>
                  <a:gd name="f10" fmla="val f2"/>
                  <a:gd name="f11" fmla="val f3"/>
                  <a:gd name="f12" fmla="+- f11 0 f10"/>
                  <a:gd name="f13" fmla="*/ f12 1 351"/>
                  <a:gd name="f14" fmla="*/ f10 1 f13"/>
                  <a:gd name="f15" fmla="*/ f11 1 f13"/>
                  <a:gd name="f16" fmla="*/ f14 f8 1"/>
                  <a:gd name="f17" fmla="*/ f15 f8 1"/>
                  <a:gd name="f18" fmla="*/ f15 f9 1"/>
                  <a:gd name="f19" fmla="*/ f14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" t="f19" r="f17" b="f18"/>
                <a:pathLst>
                  <a:path w="351" h="351">
                    <a:moveTo>
                      <a:pt x="f4" y="f2"/>
                    </a:moveTo>
                    <a:cubicBezTo>
                      <a:pt x="f2" y="f5"/>
                      <a:pt x="f2" y="f6"/>
                      <a:pt x="f4" y="f7"/>
                    </a:cubicBezTo>
                    <a:cubicBezTo>
                      <a:pt x="f3" y="f6"/>
                      <a:pt x="f3" y="f5"/>
                      <a:pt x="f4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1618;p49">
                <a:extLst>
                  <a:ext uri="{FF2B5EF4-FFF2-40B4-BE49-F238E27FC236}">
                    <a16:creationId xmlns:a16="http://schemas.microsoft.com/office/drawing/2014/main" id="{E8081D0F-494A-458A-8138-58DBD5B5968D}"/>
                  </a:ext>
                </a:extLst>
              </p:cNvPr>
              <p:cNvSpPr/>
              <p:nvPr/>
            </p:nvSpPr>
            <p:spPr>
              <a:xfrm flipH="1">
                <a:off x="8546128" y="2199634"/>
                <a:ext cx="34418" cy="3097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0"/>
                  <a:gd name="f4" fmla="val 351"/>
                  <a:gd name="f5" fmla="val 234"/>
                  <a:gd name="f6" fmla="val 39"/>
                  <a:gd name="f7" fmla="val 78"/>
                  <a:gd name="f8" fmla="val 117"/>
                  <a:gd name="f9" fmla="val 156"/>
                  <a:gd name="f10" fmla="val 195"/>
                  <a:gd name="f11" fmla="val 273"/>
                  <a:gd name="f12" fmla="val 311"/>
                  <a:gd name="f13" fmla="val 350"/>
                  <a:gd name="f14" fmla="val 389"/>
                  <a:gd name="f15" fmla="*/ f0 1 390"/>
                  <a:gd name="f16" fmla="*/ f1 1 351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390"/>
                  <a:gd name="f23" fmla="*/ f20 1 351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390" h="351">
                    <a:moveTo>
                      <a:pt x="f5" y="f2"/>
                    </a:moveTo>
                    <a:lnTo>
                      <a:pt x="f5" y="f6"/>
                    </a:lnTo>
                    <a:lnTo>
                      <a:pt x="f7" y="f6"/>
                    </a:lnTo>
                    <a:cubicBezTo>
                      <a:pt x="f7" y="f6"/>
                      <a:pt x="f6" y="f6"/>
                      <a:pt x="f6" y="f7"/>
                    </a:cubicBezTo>
                    <a:cubicBezTo>
                      <a:pt x="f2" y="f7"/>
                      <a:pt x="f2" y="f8"/>
                      <a:pt x="f2" y="f8"/>
                    </a:cubicBezTo>
                    <a:cubicBezTo>
                      <a:pt x="f2" y="f9"/>
                      <a:pt x="f2" y="f9"/>
                      <a:pt x="f2" y="f10"/>
                    </a:cubicBezTo>
                    <a:lnTo>
                      <a:pt x="f2" y="f5"/>
                    </a:lnTo>
                    <a:cubicBezTo>
                      <a:pt x="f2" y="f11"/>
                      <a:pt x="f6" y="f11"/>
                      <a:pt x="f6" y="f12"/>
                    </a:cubicBezTo>
                    <a:lnTo>
                      <a:pt x="f7" y="f13"/>
                    </a:lnTo>
                    <a:lnTo>
                      <a:pt x="f12" y="f13"/>
                    </a:lnTo>
                    <a:cubicBezTo>
                      <a:pt x="f12" y="f12"/>
                      <a:pt x="f13" y="f12"/>
                      <a:pt x="f13" y="f12"/>
                    </a:cubicBezTo>
                    <a:cubicBezTo>
                      <a:pt x="f13" y="f11"/>
                      <a:pt x="f14" y="f11"/>
                      <a:pt x="f14" y="f5"/>
                    </a:cubicBezTo>
                    <a:cubicBezTo>
                      <a:pt x="f14" y="f5"/>
                      <a:pt x="f14" y="f10"/>
                      <a:pt x="f14" y="f10"/>
                    </a:cubicBezTo>
                    <a:lnTo>
                      <a:pt x="f14" y="f9"/>
                    </a:lnTo>
                    <a:cubicBezTo>
                      <a:pt x="f14" y="f8"/>
                      <a:pt x="f13" y="f7"/>
                      <a:pt x="f13" y="f7"/>
                    </a:cubicBezTo>
                    <a:lnTo>
                      <a:pt x="f12" y="f6"/>
                    </a:lnTo>
                    <a:cubicBezTo>
                      <a:pt x="f11" y="f6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1619;p49">
                <a:extLst>
                  <a:ext uri="{FF2B5EF4-FFF2-40B4-BE49-F238E27FC236}">
                    <a16:creationId xmlns:a16="http://schemas.microsoft.com/office/drawing/2014/main" id="{607DF725-2926-4FEE-A015-EA144A6E9D6E}"/>
                  </a:ext>
                </a:extLst>
              </p:cNvPr>
              <p:cNvSpPr/>
              <p:nvPr/>
            </p:nvSpPr>
            <p:spPr>
              <a:xfrm flipH="1">
                <a:off x="8477466" y="2278620"/>
                <a:ext cx="34418" cy="275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0"/>
                  <a:gd name="f4" fmla="val 312"/>
                  <a:gd name="f5" fmla="val 195"/>
                  <a:gd name="f6" fmla="val 273"/>
                  <a:gd name="f7" fmla="val 311"/>
                  <a:gd name="f8" fmla="*/ f0 1 390"/>
                  <a:gd name="f9" fmla="*/ f1 1 312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390"/>
                  <a:gd name="f16" fmla="*/ f13 1 312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90" h="312">
                    <a:moveTo>
                      <a:pt x="f5" y="f2"/>
                    </a:moveTo>
                    <a:cubicBezTo>
                      <a:pt x="f2" y="f2"/>
                      <a:pt x="f2" y="f6"/>
                      <a:pt x="f5" y="f7"/>
                    </a:cubicBezTo>
                    <a:cubicBezTo>
                      <a:pt x="f3" y="f6"/>
                      <a:pt x="f3" y="f2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620;p49">
                <a:extLst>
                  <a:ext uri="{FF2B5EF4-FFF2-40B4-BE49-F238E27FC236}">
                    <a16:creationId xmlns:a16="http://schemas.microsoft.com/office/drawing/2014/main" id="{84A53FDE-461C-4313-A5E6-C5F61564C65A}"/>
                  </a:ext>
                </a:extLst>
              </p:cNvPr>
              <p:cNvSpPr/>
              <p:nvPr/>
            </p:nvSpPr>
            <p:spPr>
              <a:xfrm flipH="1">
                <a:off x="8491237" y="2357606"/>
                <a:ext cx="34418" cy="3097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0"/>
                  <a:gd name="f4" fmla="val 351"/>
                  <a:gd name="f5" fmla="val 195"/>
                  <a:gd name="f6" fmla="val 1"/>
                  <a:gd name="f7" fmla="val 39"/>
                  <a:gd name="f8" fmla="val 311"/>
                  <a:gd name="f9" fmla="val 350"/>
                  <a:gd name="f10" fmla="*/ f0 1 390"/>
                  <a:gd name="f11" fmla="*/ f1 1 35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90"/>
                  <a:gd name="f18" fmla="*/ f15 1 351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90" h="351">
                    <a:moveTo>
                      <a:pt x="f5" y="f2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3" y="f8"/>
                      <a:pt x="f3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1621;p49">
                <a:extLst>
                  <a:ext uri="{FF2B5EF4-FFF2-40B4-BE49-F238E27FC236}">
                    <a16:creationId xmlns:a16="http://schemas.microsoft.com/office/drawing/2014/main" id="{042FA120-522F-418C-AB6D-0636BB2B90AE}"/>
                  </a:ext>
                </a:extLst>
              </p:cNvPr>
              <p:cNvSpPr/>
              <p:nvPr/>
            </p:nvSpPr>
            <p:spPr>
              <a:xfrm flipH="1">
                <a:off x="8539243" y="2371286"/>
                <a:ext cx="34509" cy="2762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1"/>
                  <a:gd name="f4" fmla="val 313"/>
                  <a:gd name="f5" fmla="val 196"/>
                  <a:gd name="f6" fmla="val 1"/>
                  <a:gd name="f7" fmla="val 40"/>
                  <a:gd name="f8" fmla="val 312"/>
                  <a:gd name="f9" fmla="val 390"/>
                  <a:gd name="f10" fmla="*/ f0 1 391"/>
                  <a:gd name="f11" fmla="*/ f1 1 313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91"/>
                  <a:gd name="f18" fmla="*/ f15 1 313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91" h="313">
                    <a:moveTo>
                      <a:pt x="f5" y="f6"/>
                    </a:moveTo>
                    <a:cubicBezTo>
                      <a:pt x="f6" y="f7"/>
                      <a:pt x="f6" y="f8"/>
                      <a:pt x="f5" y="f8"/>
                    </a:cubicBezTo>
                    <a:cubicBezTo>
                      <a:pt x="f9" y="f8"/>
                      <a:pt x="f9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1622;p49">
                <a:extLst>
                  <a:ext uri="{FF2B5EF4-FFF2-40B4-BE49-F238E27FC236}">
                    <a16:creationId xmlns:a16="http://schemas.microsoft.com/office/drawing/2014/main" id="{44C3B9C7-9B66-459D-85F8-53C3E7255BB5}"/>
                  </a:ext>
                </a:extLst>
              </p:cNvPr>
              <p:cNvSpPr/>
              <p:nvPr/>
            </p:nvSpPr>
            <p:spPr>
              <a:xfrm flipH="1">
                <a:off x="8422483" y="2385056"/>
                <a:ext cx="34418" cy="344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0"/>
                  <a:gd name="f4" fmla="val 195"/>
                  <a:gd name="f5" fmla="val 156"/>
                  <a:gd name="f6" fmla="val 117"/>
                  <a:gd name="f7" fmla="val 39"/>
                  <a:gd name="f8" fmla="val 234"/>
                  <a:gd name="f9" fmla="val 273"/>
                  <a:gd name="f10" fmla="val 312"/>
                  <a:gd name="f11" fmla="val 351"/>
                  <a:gd name="f12" fmla="val 78"/>
                  <a:gd name="f13" fmla="val 233"/>
                  <a:gd name="f14" fmla="val 272"/>
                  <a:gd name="f15" fmla="val 350"/>
                  <a:gd name="f16" fmla="val 389"/>
                  <a:gd name="f17" fmla="val 311"/>
                  <a:gd name="f18" fmla="*/ f0 1 390"/>
                  <a:gd name="f19" fmla="*/ f1 1 390"/>
                  <a:gd name="f20" fmla="val f2"/>
                  <a:gd name="f21" fmla="val f3"/>
                  <a:gd name="f22" fmla="+- f21 0 f20"/>
                  <a:gd name="f23" fmla="*/ f22 1 390"/>
                  <a:gd name="f24" fmla="*/ f20 1 f23"/>
                  <a:gd name="f25" fmla="*/ f21 1 f23"/>
                  <a:gd name="f26" fmla="*/ f24 f18 1"/>
                  <a:gd name="f27" fmla="*/ f25 f18 1"/>
                  <a:gd name="f28" fmla="*/ f25 f19 1"/>
                  <a:gd name="f29" fmla="*/ f24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390" h="390">
                    <a:moveTo>
                      <a:pt x="f4" y="f2"/>
                    </a:moveTo>
                    <a:cubicBezTo>
                      <a:pt x="f5" y="f2"/>
                      <a:pt x="f5" y="f2"/>
                      <a:pt x="f6" y="f7"/>
                    </a:cubicBezTo>
                    <a:lnTo>
                      <a:pt x="f7" y="f6"/>
                    </a:lnTo>
                    <a:cubicBezTo>
                      <a:pt x="f7" y="f5"/>
                      <a:pt x="f2" y="f5"/>
                      <a:pt x="f2" y="f4"/>
                    </a:cubicBezTo>
                    <a:cubicBezTo>
                      <a:pt x="f2" y="f8"/>
                      <a:pt x="f2" y="f9"/>
                      <a:pt x="f2" y="f10"/>
                    </a:cubicBezTo>
                    <a:cubicBezTo>
                      <a:pt x="f2" y="f10"/>
                      <a:pt x="f7" y="f11"/>
                      <a:pt x="f7" y="f11"/>
                    </a:cubicBezTo>
                    <a:lnTo>
                      <a:pt x="f12" y="f3"/>
                    </a:lnTo>
                    <a:lnTo>
                      <a:pt x="f4" y="f3"/>
                    </a:lnTo>
                    <a:cubicBezTo>
                      <a:pt x="f13" y="f3"/>
                      <a:pt x="f14" y="f11"/>
                      <a:pt x="f14" y="f11"/>
                    </a:cubicBezTo>
                    <a:lnTo>
                      <a:pt x="f15" y="f9"/>
                    </a:lnTo>
                    <a:cubicBezTo>
                      <a:pt x="f16" y="f9"/>
                      <a:pt x="f16" y="f8"/>
                      <a:pt x="f16" y="f8"/>
                    </a:cubicBezTo>
                    <a:cubicBezTo>
                      <a:pt x="f16" y="f4"/>
                      <a:pt x="f16" y="f4"/>
                      <a:pt x="f16" y="f5"/>
                    </a:cubicBezTo>
                    <a:cubicBezTo>
                      <a:pt x="f16" y="f6"/>
                      <a:pt x="f16" y="f6"/>
                      <a:pt x="f16" y="f12"/>
                    </a:cubicBezTo>
                    <a:cubicBezTo>
                      <a:pt x="f16" y="f12"/>
                      <a:pt x="f16" y="f7"/>
                      <a:pt x="f15" y="f7"/>
                    </a:cubicBezTo>
                    <a:lnTo>
                      <a:pt x="f17" y="f2"/>
                    </a:ln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1623;p49">
                <a:extLst>
                  <a:ext uri="{FF2B5EF4-FFF2-40B4-BE49-F238E27FC236}">
                    <a16:creationId xmlns:a16="http://schemas.microsoft.com/office/drawing/2014/main" id="{FEA70471-F6BF-4A13-81D5-28DEA51FC44F}"/>
                  </a:ext>
                </a:extLst>
              </p:cNvPr>
              <p:cNvSpPr/>
              <p:nvPr/>
            </p:nvSpPr>
            <p:spPr>
              <a:xfrm flipH="1">
                <a:off x="8367592" y="2450271"/>
                <a:ext cx="30979" cy="310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1"/>
                  <a:gd name="f4" fmla="val 352"/>
                  <a:gd name="f5" fmla="val 195"/>
                  <a:gd name="f6" fmla="val 1"/>
                  <a:gd name="f7" fmla="val 40"/>
                  <a:gd name="f8" fmla="val 312"/>
                  <a:gd name="f9" fmla="*/ f0 1 351"/>
                  <a:gd name="f10" fmla="*/ f1 1 352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51"/>
                  <a:gd name="f17" fmla="*/ f14 1 352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51" h="352">
                    <a:moveTo>
                      <a:pt x="f5" y="f6"/>
                    </a:moveTo>
                    <a:cubicBezTo>
                      <a:pt x="f6" y="f7"/>
                      <a:pt x="f6" y="f8"/>
                      <a:pt x="f5" y="f3"/>
                    </a:cubicBezTo>
                    <a:cubicBezTo>
                      <a:pt x="f3" y="f8"/>
                      <a:pt x="f3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1624;p49">
                <a:extLst>
                  <a:ext uri="{FF2B5EF4-FFF2-40B4-BE49-F238E27FC236}">
                    <a16:creationId xmlns:a16="http://schemas.microsoft.com/office/drawing/2014/main" id="{C2EC645E-344D-4D03-8B7B-8ABA872DE91D}"/>
                  </a:ext>
                </a:extLst>
              </p:cNvPr>
              <p:cNvSpPr/>
              <p:nvPr/>
            </p:nvSpPr>
            <p:spPr>
              <a:xfrm flipH="1">
                <a:off x="8319494" y="2560237"/>
                <a:ext cx="34418" cy="3097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0"/>
                  <a:gd name="f4" fmla="val 351"/>
                  <a:gd name="f5" fmla="val 195"/>
                  <a:gd name="f6" fmla="val 39"/>
                  <a:gd name="f7" fmla="val 311"/>
                  <a:gd name="f8" fmla="val 350"/>
                  <a:gd name="f9" fmla="*/ f0 1 390"/>
                  <a:gd name="f10" fmla="*/ f1 1 351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90"/>
                  <a:gd name="f17" fmla="*/ f14 1 351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90" h="351">
                    <a:moveTo>
                      <a:pt x="f5" y="f2"/>
                    </a:moveTo>
                    <a:cubicBezTo>
                      <a:pt x="f2" y="f6"/>
                      <a:pt x="f2" y="f7"/>
                      <a:pt x="f5" y="f8"/>
                    </a:cubicBezTo>
                    <a:cubicBezTo>
                      <a:pt x="f3" y="f7"/>
                      <a:pt x="f3" y="f6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1625;p49">
                <a:extLst>
                  <a:ext uri="{FF2B5EF4-FFF2-40B4-BE49-F238E27FC236}">
                    <a16:creationId xmlns:a16="http://schemas.microsoft.com/office/drawing/2014/main" id="{60A81F76-741D-4239-A709-6DDC7F947986}"/>
                  </a:ext>
                </a:extLst>
              </p:cNvPr>
              <p:cNvSpPr/>
              <p:nvPr/>
            </p:nvSpPr>
            <p:spPr>
              <a:xfrm flipH="1">
                <a:off x="8302285" y="2680444"/>
                <a:ext cx="34509" cy="3097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1"/>
                  <a:gd name="f4" fmla="val 351"/>
                  <a:gd name="f5" fmla="val 196"/>
                  <a:gd name="f6" fmla="val 1"/>
                  <a:gd name="f7" fmla="val 39"/>
                  <a:gd name="f8" fmla="val 311"/>
                  <a:gd name="f9" fmla="val 350"/>
                  <a:gd name="f10" fmla="val 390"/>
                  <a:gd name="f11" fmla="*/ f0 1 391"/>
                  <a:gd name="f12" fmla="*/ f1 1 351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91"/>
                  <a:gd name="f19" fmla="*/ f16 1 351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91" h="351">
                    <a:moveTo>
                      <a:pt x="f5" y="f2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10" y="f8"/>
                      <a:pt x="f10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1626;p49">
                <a:extLst>
                  <a:ext uri="{FF2B5EF4-FFF2-40B4-BE49-F238E27FC236}">
                    <a16:creationId xmlns:a16="http://schemas.microsoft.com/office/drawing/2014/main" id="{8AB24CE8-F1AB-4B61-AFA3-CBF6144AAF7F}"/>
                  </a:ext>
                </a:extLst>
              </p:cNvPr>
              <p:cNvSpPr/>
              <p:nvPr/>
            </p:nvSpPr>
            <p:spPr>
              <a:xfrm flipH="1">
                <a:off x="8271397" y="2755992"/>
                <a:ext cx="30979" cy="275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1"/>
                  <a:gd name="f4" fmla="val 312"/>
                  <a:gd name="f5" fmla="val 195"/>
                  <a:gd name="f6" fmla="val 273"/>
                  <a:gd name="f7" fmla="val 311"/>
                  <a:gd name="f8" fmla="val 350"/>
                  <a:gd name="f9" fmla="*/ f0 1 351"/>
                  <a:gd name="f10" fmla="*/ f1 1 312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51"/>
                  <a:gd name="f17" fmla="*/ f14 1 312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51" h="312">
                    <a:moveTo>
                      <a:pt x="f5" y="f2"/>
                    </a:moveTo>
                    <a:cubicBezTo>
                      <a:pt x="f2" y="f2"/>
                      <a:pt x="f2" y="f6"/>
                      <a:pt x="f5" y="f7"/>
                    </a:cubicBezTo>
                    <a:cubicBezTo>
                      <a:pt x="f8" y="f6"/>
                      <a:pt x="f8" y="f2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1627;p49">
                <a:extLst>
                  <a:ext uri="{FF2B5EF4-FFF2-40B4-BE49-F238E27FC236}">
                    <a16:creationId xmlns:a16="http://schemas.microsoft.com/office/drawing/2014/main" id="{B8990425-9171-4944-A152-7EE286967177}"/>
                  </a:ext>
                </a:extLst>
              </p:cNvPr>
              <p:cNvSpPr/>
              <p:nvPr/>
            </p:nvSpPr>
            <p:spPr>
              <a:xfrm flipH="1">
                <a:off x="8367592" y="2587687"/>
                <a:ext cx="34418" cy="275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0"/>
                  <a:gd name="f4" fmla="val 312"/>
                  <a:gd name="f5" fmla="val 195"/>
                  <a:gd name="f6" fmla="val 1"/>
                  <a:gd name="f7" fmla="val 273"/>
                  <a:gd name="f8" fmla="*/ f0 1 390"/>
                  <a:gd name="f9" fmla="*/ f1 1 312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390"/>
                  <a:gd name="f16" fmla="*/ f13 1 312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90" h="312">
                    <a:moveTo>
                      <a:pt x="f5" y="f2"/>
                    </a:moveTo>
                    <a:cubicBezTo>
                      <a:pt x="f6" y="f2"/>
                      <a:pt x="f6" y="f7"/>
                      <a:pt x="f5" y="f4"/>
                    </a:cubicBezTo>
                    <a:cubicBezTo>
                      <a:pt x="f3" y="f7"/>
                      <a:pt x="f3" y="f2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1628;p49">
                <a:extLst>
                  <a:ext uri="{FF2B5EF4-FFF2-40B4-BE49-F238E27FC236}">
                    <a16:creationId xmlns:a16="http://schemas.microsoft.com/office/drawing/2014/main" id="{40DCBC60-D99C-4745-B0D8-54C64E8C1DB1}"/>
                  </a:ext>
                </a:extLst>
              </p:cNvPr>
              <p:cNvSpPr/>
              <p:nvPr/>
            </p:nvSpPr>
            <p:spPr>
              <a:xfrm flipH="1">
                <a:off x="8401918" y="2484607"/>
                <a:ext cx="30979" cy="310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1"/>
                  <a:gd name="f4" fmla="val 352"/>
                  <a:gd name="f5" fmla="val 195"/>
                  <a:gd name="f6" fmla="val 1"/>
                  <a:gd name="f7" fmla="val 40"/>
                  <a:gd name="f8" fmla="val 312"/>
                  <a:gd name="f9" fmla="*/ f0 1 351"/>
                  <a:gd name="f10" fmla="*/ f1 1 352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51"/>
                  <a:gd name="f17" fmla="*/ f14 1 352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51" h="352">
                    <a:moveTo>
                      <a:pt x="f5" y="f6"/>
                    </a:moveTo>
                    <a:cubicBezTo>
                      <a:pt x="f2" y="f7"/>
                      <a:pt x="f2" y="f8"/>
                      <a:pt x="f5" y="f3"/>
                    </a:cubicBezTo>
                    <a:cubicBezTo>
                      <a:pt x="f3" y="f8"/>
                      <a:pt x="f3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1629;p49">
                <a:extLst>
                  <a:ext uri="{FF2B5EF4-FFF2-40B4-BE49-F238E27FC236}">
                    <a16:creationId xmlns:a16="http://schemas.microsoft.com/office/drawing/2014/main" id="{AB14DF18-B023-455C-ACED-201C079686DD}"/>
                  </a:ext>
                </a:extLst>
              </p:cNvPr>
              <p:cNvSpPr/>
              <p:nvPr/>
            </p:nvSpPr>
            <p:spPr>
              <a:xfrm flipH="1">
                <a:off x="8487789" y="2429707"/>
                <a:ext cx="30979" cy="3097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1"/>
                  <a:gd name="f4" fmla="val 195"/>
                  <a:gd name="f5" fmla="val 1"/>
                  <a:gd name="f6" fmla="val 39"/>
                  <a:gd name="f7" fmla="val 312"/>
                  <a:gd name="f8" fmla="*/ f0 1 351"/>
                  <a:gd name="f9" fmla="*/ f1 1 351"/>
                  <a:gd name="f10" fmla="val f2"/>
                  <a:gd name="f11" fmla="val f3"/>
                  <a:gd name="f12" fmla="+- f11 0 f10"/>
                  <a:gd name="f13" fmla="*/ f12 1 351"/>
                  <a:gd name="f14" fmla="*/ f10 1 f13"/>
                  <a:gd name="f15" fmla="*/ f11 1 f13"/>
                  <a:gd name="f16" fmla="*/ f14 f8 1"/>
                  <a:gd name="f17" fmla="*/ f15 f8 1"/>
                  <a:gd name="f18" fmla="*/ f15 f9 1"/>
                  <a:gd name="f19" fmla="*/ f14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" t="f19" r="f17" b="f18"/>
                <a:pathLst>
                  <a:path w="351" h="351">
                    <a:moveTo>
                      <a:pt x="f4" y="f2"/>
                    </a:moveTo>
                    <a:cubicBezTo>
                      <a:pt x="f5" y="f6"/>
                      <a:pt x="f5" y="f7"/>
                      <a:pt x="f4" y="f3"/>
                    </a:cubicBezTo>
                    <a:cubicBezTo>
                      <a:pt x="f3" y="f7"/>
                      <a:pt x="f3" y="f6"/>
                      <a:pt x="f4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1630;p49">
                <a:extLst>
                  <a:ext uri="{FF2B5EF4-FFF2-40B4-BE49-F238E27FC236}">
                    <a16:creationId xmlns:a16="http://schemas.microsoft.com/office/drawing/2014/main" id="{B2520F8A-799E-4291-A207-84819771B085}"/>
                  </a:ext>
                </a:extLst>
              </p:cNvPr>
              <p:cNvSpPr/>
              <p:nvPr/>
            </p:nvSpPr>
            <p:spPr>
              <a:xfrm flipH="1">
                <a:off x="8312609" y="2505254"/>
                <a:ext cx="34418" cy="3097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0"/>
                  <a:gd name="f4" fmla="val 351"/>
                  <a:gd name="f5" fmla="val 195"/>
                  <a:gd name="f6" fmla="val 39"/>
                  <a:gd name="f7" fmla="val 312"/>
                  <a:gd name="f8" fmla="val 389"/>
                  <a:gd name="f9" fmla="*/ f0 1 390"/>
                  <a:gd name="f10" fmla="*/ f1 1 351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90"/>
                  <a:gd name="f17" fmla="*/ f14 1 351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90" h="351">
                    <a:moveTo>
                      <a:pt x="f5" y="f2"/>
                    </a:moveTo>
                    <a:cubicBezTo>
                      <a:pt x="f2" y="f6"/>
                      <a:pt x="f2" y="f7"/>
                      <a:pt x="f5" y="f4"/>
                    </a:cubicBezTo>
                    <a:cubicBezTo>
                      <a:pt x="f8" y="f7"/>
                      <a:pt x="f8" y="f6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2" name="Google Shape;1631;p49">
              <a:extLst>
                <a:ext uri="{FF2B5EF4-FFF2-40B4-BE49-F238E27FC236}">
                  <a16:creationId xmlns:a16="http://schemas.microsoft.com/office/drawing/2014/main" id="{77AF25AB-8229-42E1-8565-A7268761B84D}"/>
                </a:ext>
              </a:extLst>
            </p:cNvPr>
            <p:cNvGrpSpPr/>
            <p:nvPr/>
          </p:nvGrpSpPr>
          <p:grpSpPr>
            <a:xfrm>
              <a:off x="8467993" y="2981036"/>
              <a:ext cx="597450" cy="295442"/>
              <a:chOff x="8467993" y="2981036"/>
              <a:chExt cx="597450" cy="295442"/>
            </a:xfrm>
          </p:grpSpPr>
          <p:sp>
            <p:nvSpPr>
              <p:cNvPr id="23" name="Google Shape;1632;p49">
                <a:extLst>
                  <a:ext uri="{FF2B5EF4-FFF2-40B4-BE49-F238E27FC236}">
                    <a16:creationId xmlns:a16="http://schemas.microsoft.com/office/drawing/2014/main" id="{E1C84645-DB8B-4345-A375-6924AE285113}"/>
                  </a:ext>
                </a:extLst>
              </p:cNvPr>
              <p:cNvSpPr/>
              <p:nvPr/>
            </p:nvSpPr>
            <p:spPr>
              <a:xfrm rot="539194" flipH="1">
                <a:off x="8467993" y="2990536"/>
                <a:ext cx="597450" cy="2859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770"/>
                  <a:gd name="f4" fmla="val 3240"/>
                  <a:gd name="f5" fmla="val 5277"/>
                  <a:gd name="f6" fmla="val 3924"/>
                  <a:gd name="f7" fmla="val 1874"/>
                  <a:gd name="f8" fmla="val 435"/>
                  <a:gd name="f9" fmla="val 76"/>
                  <a:gd name="f10" fmla="val 2606"/>
                  <a:gd name="f11" fmla="val 1"/>
                  <a:gd name="f12" fmla="val 2682"/>
                  <a:gd name="f13" fmla="val 1045"/>
                  <a:gd name="f14" fmla="val 3239"/>
                  <a:gd name="f15" fmla="val 2402"/>
                  <a:gd name="f16" fmla="val 3826"/>
                  <a:gd name="f17" fmla="val 5594"/>
                  <a:gd name="f18" fmla="val 2625"/>
                  <a:gd name="f19" fmla="val 193"/>
                  <a:gd name="f20" fmla="val 6178"/>
                  <a:gd name="f21" fmla="*/ f0 1 6770"/>
                  <a:gd name="f22" fmla="*/ f1 1 3240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6770"/>
                  <a:gd name="f29" fmla="*/ f26 1 3240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6770" h="324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3" y="f19"/>
                    </a:cubicBezTo>
                    <a:cubicBezTo>
                      <a:pt x="f3" y="f19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12494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1633;p49">
                <a:extLst>
                  <a:ext uri="{FF2B5EF4-FFF2-40B4-BE49-F238E27FC236}">
                    <a16:creationId xmlns:a16="http://schemas.microsoft.com/office/drawing/2014/main" id="{B6FDD229-AB60-4639-9194-AED9D40DE70C}"/>
                  </a:ext>
                </a:extLst>
              </p:cNvPr>
              <p:cNvSpPr/>
              <p:nvPr/>
            </p:nvSpPr>
            <p:spPr>
              <a:xfrm rot="539194" flipH="1">
                <a:off x="8472702" y="2989841"/>
                <a:ext cx="587300" cy="22689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55"/>
                  <a:gd name="f4" fmla="val 2571"/>
                  <a:gd name="f5" fmla="val 5158"/>
                  <a:gd name="f6" fmla="val 1"/>
                  <a:gd name="f7" fmla="val 3817"/>
                  <a:gd name="f8" fmla="val 1790"/>
                  <a:gd name="f9" fmla="val 431"/>
                  <a:gd name="f10" fmla="val 2570"/>
                  <a:gd name="f11" fmla="val 506"/>
                  <a:gd name="f12" fmla="val 2531"/>
                  <a:gd name="f13" fmla="val 973"/>
                  <a:gd name="f14" fmla="val 2453"/>
                  <a:gd name="f15" fmla="val 1479"/>
                  <a:gd name="f16" fmla="val 2376"/>
                  <a:gd name="f17" fmla="val 2413"/>
                  <a:gd name="f18" fmla="val 2220"/>
                  <a:gd name="f19" fmla="val 3269"/>
                  <a:gd name="f20" fmla="val 1948"/>
                  <a:gd name="f21" fmla="val 4125"/>
                  <a:gd name="f22" fmla="val 1558"/>
                  <a:gd name="f23" fmla="val 4942"/>
                  <a:gd name="f24" fmla="val 1247"/>
                  <a:gd name="f25" fmla="val 5721"/>
                  <a:gd name="f26" fmla="val 858"/>
                  <a:gd name="f27" fmla="val 6499"/>
                  <a:gd name="f28" fmla="val 469"/>
                  <a:gd name="f29" fmla="val 196"/>
                  <a:gd name="f30" fmla="val 6062"/>
                  <a:gd name="f31" fmla="*/ f0 1 6655"/>
                  <a:gd name="f32" fmla="*/ f1 1 2571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6655"/>
                  <a:gd name="f39" fmla="*/ f36 1 2571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6655" h="2571">
                    <a:moveTo>
                      <a:pt x="f5" y="f6"/>
                    </a:moveTo>
                    <a:cubicBezTo>
                      <a:pt x="f7" y="f6"/>
                      <a:pt x="f8" y="f9"/>
                      <a:pt x="f2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lnTo>
                      <a:pt x="f3" y="f29"/>
                    </a:lnTo>
                    <a:cubicBezTo>
                      <a:pt x="f3" y="f29"/>
                      <a:pt x="f30" y="f6"/>
                      <a:pt x="f5" y="f6"/>
                    </a:cubicBezTo>
                    <a:close/>
                  </a:path>
                </a:pathLst>
              </a:custGeom>
              <a:solidFill>
                <a:srgbClr val="81852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1634;p49">
                <a:extLst>
                  <a:ext uri="{FF2B5EF4-FFF2-40B4-BE49-F238E27FC236}">
                    <a16:creationId xmlns:a16="http://schemas.microsoft.com/office/drawing/2014/main" id="{468BD3F4-AF76-40E0-86E2-8545AE2B2879}"/>
                  </a:ext>
                </a:extLst>
              </p:cNvPr>
              <p:cNvSpPr/>
              <p:nvPr/>
            </p:nvSpPr>
            <p:spPr>
              <a:xfrm rot="539194" flipH="1">
                <a:off x="8951674" y="3207679"/>
                <a:ext cx="24176" cy="206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"/>
                  <a:gd name="f4" fmla="val 234"/>
                  <a:gd name="f5" fmla="val 156"/>
                  <a:gd name="f6" fmla="val 1"/>
                  <a:gd name="f7" fmla="val 39"/>
                  <a:gd name="f8" fmla="val 195"/>
                  <a:gd name="f9" fmla="val 273"/>
                  <a:gd name="f10" fmla="*/ f0 1 274"/>
                  <a:gd name="f11" fmla="*/ f1 1 234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74"/>
                  <a:gd name="f18" fmla="*/ f15 1 234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74" h="234">
                    <a:moveTo>
                      <a:pt x="f5" y="f2"/>
                    </a:moveTo>
                    <a:cubicBezTo>
                      <a:pt x="f6" y="f7"/>
                      <a:pt x="f6" y="f8"/>
                      <a:pt x="f5" y="f4"/>
                    </a:cubicBezTo>
                    <a:cubicBezTo>
                      <a:pt x="f9" y="f8"/>
                      <a:pt x="f9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1635;p49">
                <a:extLst>
                  <a:ext uri="{FF2B5EF4-FFF2-40B4-BE49-F238E27FC236}">
                    <a16:creationId xmlns:a16="http://schemas.microsoft.com/office/drawing/2014/main" id="{29DBBB4E-7850-4958-89C4-18D16E55EDF5}"/>
                  </a:ext>
                </a:extLst>
              </p:cNvPr>
              <p:cNvSpPr/>
              <p:nvPr/>
            </p:nvSpPr>
            <p:spPr>
              <a:xfrm rot="539194" flipH="1">
                <a:off x="8881887" y="3165278"/>
                <a:ext cx="24176" cy="207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"/>
                  <a:gd name="f4" fmla="val 235"/>
                  <a:gd name="f5" fmla="val 156"/>
                  <a:gd name="f6" fmla="val 1"/>
                  <a:gd name="f7" fmla="val 234"/>
                  <a:gd name="f8" fmla="val 273"/>
                  <a:gd name="f9" fmla="*/ f0 1 274"/>
                  <a:gd name="f10" fmla="*/ f1 1 235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74"/>
                  <a:gd name="f17" fmla="*/ f14 1 235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74" h="235">
                    <a:moveTo>
                      <a:pt x="f5" y="f6"/>
                    </a:moveTo>
                    <a:cubicBezTo>
                      <a:pt x="f6" y="f6"/>
                      <a:pt x="f6" y="f7"/>
                      <a:pt x="f5" y="f7"/>
                    </a:cubicBezTo>
                    <a:cubicBezTo>
                      <a:pt x="f8" y="f7"/>
                      <a:pt x="f8" y="f6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1636;p49">
                <a:extLst>
                  <a:ext uri="{FF2B5EF4-FFF2-40B4-BE49-F238E27FC236}">
                    <a16:creationId xmlns:a16="http://schemas.microsoft.com/office/drawing/2014/main" id="{40E19FEB-35BE-4353-988B-17AE50481FD3}"/>
                  </a:ext>
                </a:extLst>
              </p:cNvPr>
              <p:cNvSpPr/>
              <p:nvPr/>
            </p:nvSpPr>
            <p:spPr>
              <a:xfrm rot="539194" flipH="1">
                <a:off x="8934995" y="3159013"/>
                <a:ext cx="13853" cy="206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7"/>
                  <a:gd name="f4" fmla="val 234"/>
                  <a:gd name="f5" fmla="val 1"/>
                  <a:gd name="f6" fmla="val 39"/>
                  <a:gd name="f7" fmla="val 117"/>
                  <a:gd name="f8" fmla="val 156"/>
                  <a:gd name="f9" fmla="val 195"/>
                  <a:gd name="f10" fmla="val 78"/>
                  <a:gd name="f11" fmla="val 118"/>
                  <a:gd name="f12" fmla="*/ f0 1 157"/>
                  <a:gd name="f13" fmla="*/ f1 1 23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57"/>
                  <a:gd name="f20" fmla="*/ f17 1 23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57" h="234">
                    <a:moveTo>
                      <a:pt x="f5" y="f2"/>
                    </a:moveTo>
                    <a:cubicBezTo>
                      <a:pt x="f5" y="f2"/>
                      <a:pt x="f5" y="f6"/>
                      <a:pt x="f5" y="f6"/>
                    </a:cubicBezTo>
                    <a:lnTo>
                      <a:pt x="f5" y="f7"/>
                    </a:lnTo>
                    <a:cubicBezTo>
                      <a:pt x="f5" y="f7"/>
                      <a:pt x="f5" y="f7"/>
                      <a:pt x="f5" y="f8"/>
                    </a:cubicBezTo>
                    <a:cubicBezTo>
                      <a:pt x="f5" y="f8"/>
                      <a:pt x="f5" y="f8"/>
                      <a:pt x="f5" y="f9"/>
                    </a:cubicBezTo>
                    <a:cubicBezTo>
                      <a:pt x="f5" y="f9"/>
                      <a:pt x="f5" y="f9"/>
                      <a:pt x="f5" y="f4"/>
                    </a:cubicBezTo>
                    <a:lnTo>
                      <a:pt x="f8" y="f4"/>
                    </a:lnTo>
                    <a:cubicBezTo>
                      <a:pt x="f8" y="f9"/>
                      <a:pt x="f8" y="f9"/>
                      <a:pt x="f8" y="f8"/>
                    </a:cubicBezTo>
                    <a:lnTo>
                      <a:pt x="f8" y="f7"/>
                    </a:lnTo>
                    <a:cubicBezTo>
                      <a:pt x="f8" y="f7"/>
                      <a:pt x="f8" y="f10"/>
                      <a:pt x="f8" y="f10"/>
                    </a:cubicBezTo>
                    <a:cubicBezTo>
                      <a:pt x="f8" y="f10"/>
                      <a:pt x="f8" y="f6"/>
                      <a:pt x="f8" y="f6"/>
                    </a:cubicBezTo>
                    <a:lnTo>
                      <a:pt x="f11" y="f2"/>
                    </a:ln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1637;p49">
                <a:extLst>
                  <a:ext uri="{FF2B5EF4-FFF2-40B4-BE49-F238E27FC236}">
                    <a16:creationId xmlns:a16="http://schemas.microsoft.com/office/drawing/2014/main" id="{8B2DD989-3D85-42DE-B3A7-546C6823D060}"/>
                  </a:ext>
                </a:extLst>
              </p:cNvPr>
              <p:cNvSpPr/>
              <p:nvPr/>
            </p:nvSpPr>
            <p:spPr>
              <a:xfrm rot="539194" flipH="1">
                <a:off x="8879821" y="3112856"/>
                <a:ext cx="24094" cy="206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3"/>
                  <a:gd name="f4" fmla="val 234"/>
                  <a:gd name="f5" fmla="val 156"/>
                  <a:gd name="f6" fmla="*/ f0 1 273"/>
                  <a:gd name="f7" fmla="*/ f1 1 234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273"/>
                  <a:gd name="f14" fmla="*/ f11 1 234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273" h="234">
                    <a:moveTo>
                      <a:pt x="f5" y="f2"/>
                    </a:moveTo>
                    <a:cubicBezTo>
                      <a:pt x="f2" y="f2"/>
                      <a:pt x="f2" y="f4"/>
                      <a:pt x="f5" y="f4"/>
                    </a:cubicBezTo>
                    <a:cubicBezTo>
                      <a:pt x="f3" y="f4"/>
                      <a:pt x="f3" y="f2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1638;p49">
                <a:extLst>
                  <a:ext uri="{FF2B5EF4-FFF2-40B4-BE49-F238E27FC236}">
                    <a16:creationId xmlns:a16="http://schemas.microsoft.com/office/drawing/2014/main" id="{6E779619-A375-4170-982A-7D98763D79A6}"/>
                  </a:ext>
                </a:extLst>
              </p:cNvPr>
              <p:cNvSpPr/>
              <p:nvPr/>
            </p:nvSpPr>
            <p:spPr>
              <a:xfrm rot="539194" flipH="1">
                <a:off x="8829657" y="3121990"/>
                <a:ext cx="20647" cy="207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4"/>
                  <a:gd name="f4" fmla="val 235"/>
                  <a:gd name="f5" fmla="val 117"/>
                  <a:gd name="f6" fmla="val 1"/>
                  <a:gd name="f7" fmla="val 40"/>
                  <a:gd name="f8" fmla="val 195"/>
                  <a:gd name="f9" fmla="*/ f0 1 234"/>
                  <a:gd name="f10" fmla="*/ f1 1 235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34"/>
                  <a:gd name="f17" fmla="*/ f14 1 235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34" h="235">
                    <a:moveTo>
                      <a:pt x="f5" y="f6"/>
                    </a:moveTo>
                    <a:cubicBezTo>
                      <a:pt x="f2" y="f7"/>
                      <a:pt x="f2" y="f8"/>
                      <a:pt x="f5" y="f3"/>
                    </a:cubicBezTo>
                    <a:cubicBezTo>
                      <a:pt x="f3" y="f8"/>
                      <a:pt x="f3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1639;p49">
                <a:extLst>
                  <a:ext uri="{FF2B5EF4-FFF2-40B4-BE49-F238E27FC236}">
                    <a16:creationId xmlns:a16="http://schemas.microsoft.com/office/drawing/2014/main" id="{4DDF9B9D-4C92-42E7-B625-F2A38F347085}"/>
                  </a:ext>
                </a:extLst>
              </p:cNvPr>
              <p:cNvSpPr/>
              <p:nvPr/>
            </p:nvSpPr>
            <p:spPr>
              <a:xfrm rot="539194" flipH="1">
                <a:off x="8821409" y="3152313"/>
                <a:ext cx="24094" cy="206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3"/>
                  <a:gd name="f4" fmla="val 234"/>
                  <a:gd name="f5" fmla="val 117"/>
                  <a:gd name="f6" fmla="*/ f0 1 273"/>
                  <a:gd name="f7" fmla="*/ f1 1 234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273"/>
                  <a:gd name="f14" fmla="*/ f11 1 234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273" h="234">
                    <a:moveTo>
                      <a:pt x="f5" y="f2"/>
                    </a:moveTo>
                    <a:cubicBezTo>
                      <a:pt x="f2" y="f2"/>
                      <a:pt x="f2" y="f4"/>
                      <a:pt x="f5" y="f4"/>
                    </a:cubicBezTo>
                    <a:cubicBezTo>
                      <a:pt x="f3" y="f4"/>
                      <a:pt x="f3" y="f2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1640;p49">
                <a:extLst>
                  <a:ext uri="{FF2B5EF4-FFF2-40B4-BE49-F238E27FC236}">
                    <a16:creationId xmlns:a16="http://schemas.microsoft.com/office/drawing/2014/main" id="{723178EB-8D08-4E10-8296-05C500FE06E2}"/>
                  </a:ext>
                </a:extLst>
              </p:cNvPr>
              <p:cNvSpPr/>
              <p:nvPr/>
            </p:nvSpPr>
            <p:spPr>
              <a:xfrm rot="539194" flipH="1">
                <a:off x="8812292" y="3077523"/>
                <a:ext cx="20738" cy="207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5"/>
                  <a:gd name="f4" fmla="val 39"/>
                  <a:gd name="f5" fmla="val 1"/>
                  <a:gd name="f6" fmla="val 40"/>
                  <a:gd name="f7" fmla="val 79"/>
                  <a:gd name="f8" fmla="val 118"/>
                  <a:gd name="f9" fmla="val 157"/>
                  <a:gd name="f10" fmla="val 78"/>
                  <a:gd name="f11" fmla="val 195"/>
                  <a:gd name="f12" fmla="val 234"/>
                  <a:gd name="f13" fmla="val 156"/>
                  <a:gd name="f14" fmla="*/ f0 1 235"/>
                  <a:gd name="f15" fmla="*/ f1 1 235"/>
                  <a:gd name="f16" fmla="val f2"/>
                  <a:gd name="f17" fmla="val f3"/>
                  <a:gd name="f18" fmla="+- f17 0 f16"/>
                  <a:gd name="f19" fmla="*/ f18 1 235"/>
                  <a:gd name="f20" fmla="*/ f16 1 f19"/>
                  <a:gd name="f21" fmla="*/ f17 1 f19"/>
                  <a:gd name="f22" fmla="*/ f20 f14 1"/>
                  <a:gd name="f23" fmla="*/ f21 f14 1"/>
                  <a:gd name="f24" fmla="*/ f21 f15 1"/>
                  <a:gd name="f25" fmla="*/ f20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35" h="235">
                    <a:moveTo>
                      <a:pt x="f4" y="f5"/>
                    </a:moveTo>
                    <a:cubicBezTo>
                      <a:pt x="f4" y="f6"/>
                      <a:pt x="f4" y="f6"/>
                      <a:pt x="f4" y="f7"/>
                    </a:cubicBezTo>
                    <a:cubicBezTo>
                      <a:pt x="f5" y="f8"/>
                      <a:pt x="f5" y="f8"/>
                      <a:pt x="f4" y="f9"/>
                    </a:cubicBezTo>
                    <a:lnTo>
                      <a:pt x="f10" y="f11"/>
                    </a:lnTo>
                    <a:cubicBezTo>
                      <a:pt x="f10" y="f11"/>
                      <a:pt x="f10" y="f12"/>
                      <a:pt x="f10" y="f12"/>
                    </a:cubicBezTo>
                    <a:lnTo>
                      <a:pt x="f11" y="f12"/>
                    </a:lnTo>
                    <a:cubicBezTo>
                      <a:pt x="f12" y="f12"/>
                      <a:pt x="f12" y="f11"/>
                      <a:pt x="f12" y="f11"/>
                    </a:cubicBezTo>
                    <a:lnTo>
                      <a:pt x="f12" y="f9"/>
                    </a:lnTo>
                    <a:cubicBezTo>
                      <a:pt x="f12" y="f9"/>
                      <a:pt x="f12" y="f8"/>
                      <a:pt x="f12" y="f8"/>
                    </a:cubicBezTo>
                    <a:lnTo>
                      <a:pt x="f11" y="f6"/>
                    </a:lnTo>
                    <a:lnTo>
                      <a:pt x="f13" y="f5"/>
                    </a:ln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1641;p49">
                <a:extLst>
                  <a:ext uri="{FF2B5EF4-FFF2-40B4-BE49-F238E27FC236}">
                    <a16:creationId xmlns:a16="http://schemas.microsoft.com/office/drawing/2014/main" id="{293E4E88-965A-4F42-8F4A-38980E4C3CF6}"/>
                  </a:ext>
                </a:extLst>
              </p:cNvPr>
              <p:cNvSpPr/>
              <p:nvPr/>
            </p:nvSpPr>
            <p:spPr>
              <a:xfrm rot="539194" flipH="1">
                <a:off x="8769434" y="3042922"/>
                <a:ext cx="20647" cy="173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4"/>
                  <a:gd name="f4" fmla="val 196"/>
                  <a:gd name="f5" fmla="val 117"/>
                  <a:gd name="f6" fmla="val 1"/>
                  <a:gd name="f7" fmla="val 195"/>
                  <a:gd name="f8" fmla="*/ f0 1 234"/>
                  <a:gd name="f9" fmla="*/ f1 1 196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234"/>
                  <a:gd name="f16" fmla="*/ f13 1 196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234" h="196">
                    <a:moveTo>
                      <a:pt x="f5" y="f6"/>
                    </a:moveTo>
                    <a:cubicBezTo>
                      <a:pt x="f2" y="f6"/>
                      <a:pt x="f2" y="f7"/>
                      <a:pt x="f5" y="f7"/>
                    </a:cubicBezTo>
                    <a:cubicBezTo>
                      <a:pt x="f3" y="f7"/>
                      <a:pt x="f3" y="f6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" name="Google Shape;1642;p49">
                <a:extLst>
                  <a:ext uri="{FF2B5EF4-FFF2-40B4-BE49-F238E27FC236}">
                    <a16:creationId xmlns:a16="http://schemas.microsoft.com/office/drawing/2014/main" id="{E05771AB-39BE-4438-8D73-1E0F21CD7A3B}"/>
                  </a:ext>
                </a:extLst>
              </p:cNvPr>
              <p:cNvSpPr/>
              <p:nvPr/>
            </p:nvSpPr>
            <p:spPr>
              <a:xfrm rot="539194" flipH="1">
                <a:off x="8700818" y="3014658"/>
                <a:ext cx="20738" cy="173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5"/>
                  <a:gd name="f4" fmla="val 196"/>
                  <a:gd name="f5" fmla="val 117"/>
                  <a:gd name="f6" fmla="val 1"/>
                  <a:gd name="f7" fmla="val 157"/>
                  <a:gd name="f8" fmla="val 234"/>
                  <a:gd name="f9" fmla="*/ f0 1 235"/>
                  <a:gd name="f10" fmla="*/ f1 1 196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35"/>
                  <a:gd name="f17" fmla="*/ f14 1 196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35" h="196">
                    <a:moveTo>
                      <a:pt x="f5" y="f6"/>
                    </a:moveTo>
                    <a:cubicBezTo>
                      <a:pt x="f6" y="f6"/>
                      <a:pt x="f6" y="f7"/>
                      <a:pt x="f5" y="f4"/>
                    </a:cubicBezTo>
                    <a:cubicBezTo>
                      <a:pt x="f8" y="f7"/>
                      <a:pt x="f8" y="f6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1643;p49">
                <a:extLst>
                  <a:ext uri="{FF2B5EF4-FFF2-40B4-BE49-F238E27FC236}">
                    <a16:creationId xmlns:a16="http://schemas.microsoft.com/office/drawing/2014/main" id="{108D9840-12D4-4091-AA4E-6C8D9683E7F9}"/>
                  </a:ext>
                </a:extLst>
              </p:cNvPr>
              <p:cNvSpPr/>
              <p:nvPr/>
            </p:nvSpPr>
            <p:spPr>
              <a:xfrm rot="539194" flipH="1">
                <a:off x="8619446" y="3002331"/>
                <a:ext cx="27532" cy="173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2"/>
                  <a:gd name="f4" fmla="val 196"/>
                  <a:gd name="f5" fmla="val 156"/>
                  <a:gd name="f6" fmla="val 1"/>
                  <a:gd name="f7" fmla="*/ f0 1 312"/>
                  <a:gd name="f8" fmla="*/ f1 1 196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312"/>
                  <a:gd name="f15" fmla="*/ f12 1 196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312" h="196">
                    <a:moveTo>
                      <a:pt x="f5" y="f6"/>
                    </a:moveTo>
                    <a:cubicBezTo>
                      <a:pt x="f6" y="f6"/>
                      <a:pt x="f6" y="f4"/>
                      <a:pt x="f5" y="f4"/>
                    </a:cubicBezTo>
                    <a:cubicBezTo>
                      <a:pt x="f3" y="f4"/>
                      <a:pt x="f3" y="f6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1644;p49">
                <a:extLst>
                  <a:ext uri="{FF2B5EF4-FFF2-40B4-BE49-F238E27FC236}">
                    <a16:creationId xmlns:a16="http://schemas.microsoft.com/office/drawing/2014/main" id="{05781B3A-25D6-4FA1-A598-2B16AA3CFE60}"/>
                  </a:ext>
                </a:extLst>
              </p:cNvPr>
              <p:cNvSpPr/>
              <p:nvPr/>
            </p:nvSpPr>
            <p:spPr>
              <a:xfrm rot="539194" flipH="1">
                <a:off x="8574109" y="2981036"/>
                <a:ext cx="24094" cy="172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3"/>
                  <a:gd name="f4" fmla="val 195"/>
                  <a:gd name="f5" fmla="val 156"/>
                  <a:gd name="f6" fmla="*/ f0 1 273"/>
                  <a:gd name="f7" fmla="*/ f1 1 19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273"/>
                  <a:gd name="f14" fmla="*/ f11 1 19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273" h="195">
                    <a:moveTo>
                      <a:pt x="f5" y="f2"/>
                    </a:moveTo>
                    <a:cubicBezTo>
                      <a:pt x="f2" y="f2"/>
                      <a:pt x="f2" y="f4"/>
                      <a:pt x="f5" y="f4"/>
                    </a:cubicBezTo>
                    <a:cubicBezTo>
                      <a:pt x="f3" y="f4"/>
                      <a:pt x="f3" y="f2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Google Shape;1645;p49">
                <a:extLst>
                  <a:ext uri="{FF2B5EF4-FFF2-40B4-BE49-F238E27FC236}">
                    <a16:creationId xmlns:a16="http://schemas.microsoft.com/office/drawing/2014/main" id="{064C8386-58B2-4627-A13A-195E1B11EEB0}"/>
                  </a:ext>
                </a:extLst>
              </p:cNvPr>
              <p:cNvSpPr/>
              <p:nvPr/>
            </p:nvSpPr>
            <p:spPr>
              <a:xfrm rot="539194" flipH="1">
                <a:off x="8682210" y="3043096"/>
                <a:ext cx="20647" cy="206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4"/>
                  <a:gd name="f4" fmla="val 117"/>
                  <a:gd name="f5" fmla="val 39"/>
                  <a:gd name="f6" fmla="val 195"/>
                  <a:gd name="f7" fmla="*/ f0 1 234"/>
                  <a:gd name="f8" fmla="*/ f1 1 234"/>
                  <a:gd name="f9" fmla="val f2"/>
                  <a:gd name="f10" fmla="val f3"/>
                  <a:gd name="f11" fmla="+- f10 0 f9"/>
                  <a:gd name="f12" fmla="*/ f11 1 234"/>
                  <a:gd name="f13" fmla="*/ f9 1 f12"/>
                  <a:gd name="f14" fmla="*/ f10 1 f12"/>
                  <a:gd name="f15" fmla="*/ f13 f7 1"/>
                  <a:gd name="f16" fmla="*/ f14 f7 1"/>
                  <a:gd name="f17" fmla="*/ f14 f8 1"/>
                  <a:gd name="f18" fmla="*/ f13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" t="f18" r="f16" b="f17"/>
                <a:pathLst>
                  <a:path w="234" h="234">
                    <a:moveTo>
                      <a:pt x="f4" y="f2"/>
                    </a:moveTo>
                    <a:cubicBezTo>
                      <a:pt x="f2" y="f5"/>
                      <a:pt x="f2" y="f6"/>
                      <a:pt x="f4" y="f3"/>
                    </a:cubicBezTo>
                    <a:cubicBezTo>
                      <a:pt x="f3" y="f6"/>
                      <a:pt x="f3" y="f5"/>
                      <a:pt x="f4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7" name="Google Shape;1646;p49">
                <a:extLst>
                  <a:ext uri="{FF2B5EF4-FFF2-40B4-BE49-F238E27FC236}">
                    <a16:creationId xmlns:a16="http://schemas.microsoft.com/office/drawing/2014/main" id="{BA14C212-350A-41F7-A97B-D38470D18E46}"/>
                  </a:ext>
                </a:extLst>
              </p:cNvPr>
              <p:cNvSpPr/>
              <p:nvPr/>
            </p:nvSpPr>
            <p:spPr>
              <a:xfrm rot="539194" flipH="1">
                <a:off x="8748412" y="3063935"/>
                <a:ext cx="20738" cy="207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5"/>
                  <a:gd name="f4" fmla="val 118"/>
                  <a:gd name="f5" fmla="val 1"/>
                  <a:gd name="f6" fmla="val 40"/>
                  <a:gd name="f7" fmla="val 196"/>
                  <a:gd name="f8" fmla="val 234"/>
                  <a:gd name="f9" fmla="*/ f0 1 235"/>
                  <a:gd name="f10" fmla="*/ f1 1 235"/>
                  <a:gd name="f11" fmla="val f2"/>
                  <a:gd name="f12" fmla="val f3"/>
                  <a:gd name="f13" fmla="+- f12 0 f11"/>
                  <a:gd name="f14" fmla="*/ f13 1 235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35" h="235">
                    <a:moveTo>
                      <a:pt x="f4" y="f5"/>
                    </a:moveTo>
                    <a:cubicBezTo>
                      <a:pt x="f5" y="f6"/>
                      <a:pt x="f5" y="f7"/>
                      <a:pt x="f4" y="f8"/>
                    </a:cubicBezTo>
                    <a:cubicBezTo>
                      <a:pt x="f8" y="f7"/>
                      <a:pt x="f8" y="f6"/>
                      <a:pt x="f4" y="f5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1647;p49">
                <a:extLst>
                  <a:ext uri="{FF2B5EF4-FFF2-40B4-BE49-F238E27FC236}">
                    <a16:creationId xmlns:a16="http://schemas.microsoft.com/office/drawing/2014/main" id="{898BE891-2272-4301-88DE-FB32870BD749}"/>
                  </a:ext>
                </a:extLst>
              </p:cNvPr>
              <p:cNvSpPr/>
              <p:nvPr/>
            </p:nvSpPr>
            <p:spPr>
              <a:xfrm rot="539194" flipH="1">
                <a:off x="8785016" y="3118406"/>
                <a:ext cx="20647" cy="207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4"/>
                  <a:gd name="f4" fmla="val 235"/>
                  <a:gd name="f5" fmla="val 117"/>
                  <a:gd name="f6" fmla="val 1"/>
                  <a:gd name="f7" fmla="val 40"/>
                  <a:gd name="f8" fmla="val 195"/>
                  <a:gd name="f9" fmla="*/ f0 1 234"/>
                  <a:gd name="f10" fmla="*/ f1 1 235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34"/>
                  <a:gd name="f17" fmla="*/ f14 1 235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34" h="235">
                    <a:moveTo>
                      <a:pt x="f5" y="f6"/>
                    </a:moveTo>
                    <a:cubicBezTo>
                      <a:pt x="f2" y="f7"/>
                      <a:pt x="f2" y="f8"/>
                      <a:pt x="f5" y="f3"/>
                    </a:cubicBezTo>
                    <a:cubicBezTo>
                      <a:pt x="f3" y="f8"/>
                      <a:pt x="f3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Google Shape;1648;p49">
                <a:extLst>
                  <a:ext uri="{FF2B5EF4-FFF2-40B4-BE49-F238E27FC236}">
                    <a16:creationId xmlns:a16="http://schemas.microsoft.com/office/drawing/2014/main" id="{84A2BFCA-3B86-4E07-A792-B311350A2E7C}"/>
                  </a:ext>
                </a:extLst>
              </p:cNvPr>
              <p:cNvSpPr/>
              <p:nvPr/>
            </p:nvSpPr>
            <p:spPr>
              <a:xfrm rot="539194" flipH="1">
                <a:off x="8733005" y="3009648"/>
                <a:ext cx="24094" cy="172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3"/>
                  <a:gd name="f4" fmla="val 195"/>
                  <a:gd name="f5" fmla="val 156"/>
                  <a:gd name="f6" fmla="*/ f0 1 273"/>
                  <a:gd name="f7" fmla="*/ f1 1 195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273"/>
                  <a:gd name="f14" fmla="*/ f11 1 195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273" h="195">
                    <a:moveTo>
                      <a:pt x="f5" y="f2"/>
                    </a:moveTo>
                    <a:cubicBezTo>
                      <a:pt x="f2" y="f2"/>
                      <a:pt x="f2" y="f4"/>
                      <a:pt x="f5" y="f4"/>
                    </a:cubicBezTo>
                    <a:cubicBezTo>
                      <a:pt x="f3" y="f4"/>
                      <a:pt x="f3" y="f2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40" name="Google Shape;1649;p49">
              <a:extLst>
                <a:ext uri="{FF2B5EF4-FFF2-40B4-BE49-F238E27FC236}">
                  <a16:creationId xmlns:a16="http://schemas.microsoft.com/office/drawing/2014/main" id="{D0D9782A-C2A2-40CC-9468-9906E7C60E65}"/>
                </a:ext>
              </a:extLst>
            </p:cNvPr>
            <p:cNvSpPr/>
            <p:nvPr/>
          </p:nvSpPr>
          <p:spPr>
            <a:xfrm flipH="1">
              <a:off x="-166484" y="2810390"/>
              <a:ext cx="9194612" cy="2059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078"/>
                <a:gd name="f4" fmla="val 3488"/>
                <a:gd name="f5" fmla="val 32611"/>
                <a:gd name="f6" fmla="val 29964"/>
                <a:gd name="f7" fmla="val 467"/>
                <a:gd name="f8" fmla="val 27318"/>
                <a:gd name="f9" fmla="val 740"/>
                <a:gd name="f10" fmla="val 24633"/>
                <a:gd name="f11" fmla="val 856"/>
                <a:gd name="f12" fmla="val 24192"/>
                <a:gd name="f13" fmla="val 882"/>
                <a:gd name="f14" fmla="val 23756"/>
                <a:gd name="f15" fmla="val 895"/>
                <a:gd name="f16" fmla="val 23320"/>
                <a:gd name="f17" fmla="val 22450"/>
                <a:gd name="f18" fmla="val 21585"/>
                <a:gd name="f19" fmla="val 843"/>
                <a:gd name="f20" fmla="val 20703"/>
                <a:gd name="f21" fmla="val 20392"/>
                <a:gd name="f22" fmla="val 701"/>
                <a:gd name="f23" fmla="val 20041"/>
                <a:gd name="f24" fmla="val 662"/>
                <a:gd name="f25" fmla="val 19769"/>
                <a:gd name="f26" fmla="val 623"/>
                <a:gd name="f27" fmla="val 18718"/>
                <a:gd name="f28" fmla="val 428"/>
                <a:gd name="f29" fmla="val 18368"/>
                <a:gd name="f30" fmla="val 351"/>
                <a:gd name="f31" fmla="val 17979"/>
                <a:gd name="f32" fmla="val 312"/>
                <a:gd name="f33" fmla="val 17629"/>
                <a:gd name="f34" fmla="val 17279"/>
                <a:gd name="f35" fmla="val 273"/>
                <a:gd name="f36" fmla="val 16889"/>
                <a:gd name="f37" fmla="val 234"/>
                <a:gd name="f38" fmla="val 16539"/>
                <a:gd name="f39" fmla="val 16262"/>
                <a:gd name="f40" fmla="val 230"/>
                <a:gd name="f41" fmla="val 15984"/>
                <a:gd name="f42" fmla="val 228"/>
                <a:gd name="f43" fmla="val 15707"/>
                <a:gd name="f44" fmla="val 13183"/>
                <a:gd name="f45" fmla="val 10662"/>
                <a:gd name="f46" fmla="val 389"/>
                <a:gd name="f47" fmla="val 8173"/>
                <a:gd name="f48" fmla="val 5449"/>
                <a:gd name="f49" fmla="val 1090"/>
                <a:gd name="f50" fmla="val 2725"/>
                <a:gd name="f51" fmla="val 1518"/>
                <a:gd name="f52" fmla="val 1"/>
                <a:gd name="f53" fmla="val 2024"/>
                <a:gd name="f54" fmla="val 157"/>
                <a:gd name="f55" fmla="val 2919"/>
                <a:gd name="f56" fmla="val 2842"/>
                <a:gd name="f57" fmla="val 2608"/>
                <a:gd name="f58" fmla="val 5604"/>
                <a:gd name="f59" fmla="val 2335"/>
                <a:gd name="f60" fmla="val 8328"/>
                <a:gd name="f61" fmla="val 2179"/>
                <a:gd name="f62" fmla="val 9671"/>
                <a:gd name="f63" fmla="val 2082"/>
                <a:gd name="f64" fmla="val 11013"/>
                <a:gd name="f65" fmla="val 2034"/>
                <a:gd name="f66" fmla="val 12356"/>
                <a:gd name="f67" fmla="val 13699"/>
                <a:gd name="f68" fmla="val 15041"/>
                <a:gd name="f69" fmla="val 16384"/>
                <a:gd name="f70" fmla="val 16734"/>
                <a:gd name="f71" fmla="val 2218"/>
                <a:gd name="f72" fmla="val 17045"/>
                <a:gd name="f73" fmla="val 2296"/>
                <a:gd name="f74" fmla="val 17356"/>
                <a:gd name="f75" fmla="val 17668"/>
                <a:gd name="f76" fmla="val 2374"/>
                <a:gd name="f77" fmla="val 2413"/>
                <a:gd name="f78" fmla="val 18290"/>
                <a:gd name="f79" fmla="val 2530"/>
                <a:gd name="f80" fmla="val 18757"/>
                <a:gd name="f81" fmla="val 19302"/>
                <a:gd name="f82" fmla="val 2763"/>
                <a:gd name="f83" fmla="val 19652"/>
                <a:gd name="f84" fmla="val 2880"/>
                <a:gd name="f85" fmla="val 20003"/>
                <a:gd name="f86" fmla="val 2958"/>
                <a:gd name="f87" fmla="val 20353"/>
                <a:gd name="f88" fmla="val 2997"/>
                <a:gd name="f89" fmla="val 21793"/>
                <a:gd name="f90" fmla="val 3269"/>
                <a:gd name="f91" fmla="val 23193"/>
                <a:gd name="f92" fmla="val 3386"/>
                <a:gd name="f93" fmla="val 3464"/>
                <a:gd name="f94" fmla="val 25205"/>
                <a:gd name="f95" fmla="val 3479"/>
                <a:gd name="f96" fmla="val 25779"/>
                <a:gd name="f97" fmla="val 3487"/>
                <a:gd name="f98" fmla="val 26354"/>
                <a:gd name="f99" fmla="val 28593"/>
                <a:gd name="f100" fmla="val 30848"/>
                <a:gd name="f101" fmla="val 3369"/>
                <a:gd name="f102" fmla="val 33077"/>
                <a:gd name="f103" fmla="val 3152"/>
                <a:gd name="f104" fmla="*/ f0 1 33078"/>
                <a:gd name="f105" fmla="*/ f1 1 3488"/>
                <a:gd name="f106" fmla="val f2"/>
                <a:gd name="f107" fmla="val f3"/>
                <a:gd name="f108" fmla="val f4"/>
                <a:gd name="f109" fmla="+- f108 0 f106"/>
                <a:gd name="f110" fmla="+- f107 0 f106"/>
                <a:gd name="f111" fmla="*/ f110 1 33078"/>
                <a:gd name="f112" fmla="*/ f109 1 3488"/>
                <a:gd name="f113" fmla="*/ f106 1 f111"/>
                <a:gd name="f114" fmla="*/ f107 1 f111"/>
                <a:gd name="f115" fmla="*/ f106 1 f112"/>
                <a:gd name="f116" fmla="*/ f108 1 f112"/>
                <a:gd name="f117" fmla="*/ f113 f104 1"/>
                <a:gd name="f118" fmla="*/ f114 f104 1"/>
                <a:gd name="f119" fmla="*/ f116 f105 1"/>
                <a:gd name="f120" fmla="*/ f115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7" t="f120" r="f118" b="f119"/>
              <a:pathLst>
                <a:path w="33078" h="3488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9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9"/>
                  </a:cubicBezTo>
                  <a:cubicBezTo>
                    <a:pt x="f48" y="f49"/>
                    <a:pt x="f50" y="f51"/>
                    <a:pt x="f52" y="f53"/>
                  </a:cubicBezTo>
                  <a:lnTo>
                    <a:pt x="f54" y="f55"/>
                  </a:ln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63"/>
                    <a:pt x="f69" y="f61"/>
                  </a:cubicBezTo>
                  <a:cubicBezTo>
                    <a:pt x="f70" y="f71"/>
                    <a:pt x="f72" y="f73"/>
                    <a:pt x="f74" y="f59"/>
                  </a:cubicBezTo>
                  <a:cubicBezTo>
                    <a:pt x="f75" y="f76"/>
                    <a:pt x="f31" y="f77"/>
                    <a:pt x="f78" y="f79"/>
                  </a:cubicBezTo>
                  <a:lnTo>
                    <a:pt x="f80" y="f57"/>
                  </a:lnTo>
                  <a:lnTo>
                    <a:pt x="f81" y="f82"/>
                  </a:ln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10" y="f93"/>
                  </a:cubicBezTo>
                  <a:cubicBezTo>
                    <a:pt x="f94" y="f95"/>
                    <a:pt x="f96" y="f97"/>
                    <a:pt x="f98" y="f97"/>
                  </a:cubicBezTo>
                  <a:cubicBezTo>
                    <a:pt x="f99" y="f97"/>
                    <a:pt x="f100" y="f101"/>
                    <a:pt x="f102" y="f10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65091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1736;p49">
            <a:extLst>
              <a:ext uri="{FF2B5EF4-FFF2-40B4-BE49-F238E27FC236}">
                <a16:creationId xmlns:a16="http://schemas.microsoft.com/office/drawing/2014/main" id="{7EC3B115-9C85-4B48-9B32-71B951682EA4}"/>
              </a:ext>
            </a:extLst>
          </p:cNvPr>
          <p:cNvGrpSpPr/>
          <p:nvPr/>
        </p:nvGrpSpPr>
        <p:grpSpPr>
          <a:xfrm>
            <a:off x="3080942" y="2567223"/>
            <a:ext cx="635846" cy="612922"/>
            <a:chOff x="3080942" y="2567223"/>
            <a:chExt cx="635846" cy="612922"/>
          </a:xfrm>
        </p:grpSpPr>
        <p:sp>
          <p:nvSpPr>
            <p:cNvPr id="42" name="Google Shape;1737;p49">
              <a:extLst>
                <a:ext uri="{FF2B5EF4-FFF2-40B4-BE49-F238E27FC236}">
                  <a16:creationId xmlns:a16="http://schemas.microsoft.com/office/drawing/2014/main" id="{93810B77-230B-472A-977F-C3C0660B5952}"/>
                </a:ext>
              </a:extLst>
            </p:cNvPr>
            <p:cNvSpPr/>
            <p:nvPr/>
          </p:nvSpPr>
          <p:spPr>
            <a:xfrm>
              <a:off x="3080942" y="2567223"/>
              <a:ext cx="635846" cy="612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847"/>
                <a:gd name="f4" fmla="val 19133"/>
                <a:gd name="f5" fmla="val 7519"/>
                <a:gd name="f6" fmla="val 1"/>
                <a:gd name="f7" fmla="val 7371"/>
                <a:gd name="f8" fmla="val 7223"/>
                <a:gd name="f9" fmla="val 20"/>
                <a:gd name="f10" fmla="val 7083"/>
                <a:gd name="f11" fmla="val 55"/>
                <a:gd name="f12" fmla="val 6772"/>
                <a:gd name="f13" fmla="val 172"/>
                <a:gd name="f14" fmla="val 6460"/>
                <a:gd name="f15" fmla="val 327"/>
                <a:gd name="f16" fmla="val 6227"/>
                <a:gd name="f17" fmla="val 522"/>
                <a:gd name="f18" fmla="val 5760"/>
                <a:gd name="f19" fmla="val 911"/>
                <a:gd name="f20" fmla="val 5371"/>
                <a:gd name="f21" fmla="val 1417"/>
                <a:gd name="f22" fmla="val 5137"/>
                <a:gd name="f23" fmla="val 1962"/>
                <a:gd name="f24" fmla="val 4904"/>
                <a:gd name="f25" fmla="val 2506"/>
                <a:gd name="f26" fmla="val 4787"/>
                <a:gd name="f27" fmla="val 3090"/>
                <a:gd name="f28" fmla="val 4748"/>
                <a:gd name="f29" fmla="val 3635"/>
                <a:gd name="f30" fmla="val 4180"/>
                <a:gd name="f31" fmla="val 4724"/>
                <a:gd name="f32" fmla="val 4943"/>
                <a:gd name="f33" fmla="val 5230"/>
                <a:gd name="f34" fmla="val 5176"/>
                <a:gd name="f35" fmla="val 6164"/>
                <a:gd name="f36" fmla="val 5643"/>
                <a:gd name="f37" fmla="val 7020"/>
                <a:gd name="f38" fmla="val 6344"/>
                <a:gd name="f39" fmla="val 7682"/>
                <a:gd name="f40" fmla="val 7394"/>
                <a:gd name="f41" fmla="val 8810"/>
                <a:gd name="f42" fmla="val 6627"/>
                <a:gd name="f43" fmla="val 8595"/>
                <a:gd name="f44" fmla="val 5846"/>
                <a:gd name="f45" fmla="val 8482"/>
                <a:gd name="f46" fmla="val 5068"/>
                <a:gd name="f47" fmla="val 4582"/>
                <a:gd name="f48" fmla="val 4098"/>
                <a:gd name="f49" fmla="val 8526"/>
                <a:gd name="f50" fmla="val 3620"/>
                <a:gd name="f51" fmla="val 8616"/>
                <a:gd name="f52" fmla="val 2958"/>
                <a:gd name="f53" fmla="val 8733"/>
                <a:gd name="f54" fmla="val 2374"/>
                <a:gd name="f55" fmla="val 8966"/>
                <a:gd name="f56" fmla="val 1830"/>
                <a:gd name="f57" fmla="val 9316"/>
                <a:gd name="f58" fmla="val 1557"/>
                <a:gd name="f59" fmla="val 9511"/>
                <a:gd name="f60" fmla="val 1324"/>
                <a:gd name="f61" fmla="val 9705"/>
                <a:gd name="f62" fmla="val 1129"/>
                <a:gd name="f63" fmla="val 9978"/>
                <a:gd name="f64" fmla="val 935"/>
                <a:gd name="f65" fmla="val 10211"/>
                <a:gd name="f66" fmla="val 740"/>
                <a:gd name="f67" fmla="val 10445"/>
                <a:gd name="f68" fmla="val 545"/>
                <a:gd name="f69" fmla="val 10678"/>
                <a:gd name="f70" fmla="val 390"/>
                <a:gd name="f71" fmla="val 10951"/>
                <a:gd name="f72" fmla="val 234"/>
                <a:gd name="f73" fmla="val 11223"/>
                <a:gd name="f74" fmla="val 156"/>
                <a:gd name="f75" fmla="val 11534"/>
                <a:gd name="f76" fmla="val 40"/>
                <a:gd name="f77" fmla="val 11846"/>
                <a:gd name="f78" fmla="val 12157"/>
                <a:gd name="f79" fmla="val 12468"/>
                <a:gd name="f80" fmla="val 117"/>
                <a:gd name="f81" fmla="val 13052"/>
                <a:gd name="f82" fmla="val 13636"/>
                <a:gd name="f83" fmla="val 857"/>
                <a:gd name="f84" fmla="val 14064"/>
                <a:gd name="f85" fmla="val 1285"/>
                <a:gd name="f86" fmla="val 14414"/>
                <a:gd name="f87" fmla="val 14647"/>
                <a:gd name="f88" fmla="val 2413"/>
                <a:gd name="f89" fmla="val 14686"/>
                <a:gd name="f90" fmla="val 2540"/>
                <a:gd name="f91" fmla="val 14696"/>
                <a:gd name="f92" fmla="val 2669"/>
                <a:gd name="f93" fmla="val 14701"/>
                <a:gd name="f94" fmla="val 2799"/>
                <a:gd name="f95" fmla="val 3189"/>
                <a:gd name="f96" fmla="val 3590"/>
                <a:gd name="f97" fmla="val 14657"/>
                <a:gd name="f98" fmla="val 3970"/>
                <a:gd name="f99" fmla="val 14570"/>
                <a:gd name="f100" fmla="val 14180"/>
                <a:gd name="f101" fmla="val 6733"/>
                <a:gd name="f102" fmla="val 8056"/>
                <a:gd name="f103" fmla="val 12935"/>
                <a:gd name="f104" fmla="val 7783"/>
                <a:gd name="f105" fmla="val 14336"/>
                <a:gd name="f106" fmla="val 7628"/>
                <a:gd name="f107" fmla="val 15737"/>
                <a:gd name="f108" fmla="val 17177"/>
                <a:gd name="f109" fmla="val 7589"/>
                <a:gd name="f110" fmla="val 17722"/>
                <a:gd name="f111" fmla="val 7744"/>
                <a:gd name="f112" fmla="val 18227"/>
                <a:gd name="f113" fmla="val 8017"/>
                <a:gd name="f114" fmla="val 18694"/>
                <a:gd name="f115" fmla="val 8134"/>
                <a:gd name="f116" fmla="val 18928"/>
                <a:gd name="f117" fmla="val 8406"/>
                <a:gd name="f118" fmla="val 19084"/>
                <a:gd name="f119" fmla="val 8678"/>
                <a:gd name="f120" fmla="val 19122"/>
                <a:gd name="f121" fmla="val 8724"/>
                <a:gd name="f122" fmla="val 19129"/>
                <a:gd name="f123" fmla="val 8769"/>
                <a:gd name="f124" fmla="val 19132"/>
                <a:gd name="f125" fmla="val 8814"/>
                <a:gd name="f126" fmla="val 9039"/>
                <a:gd name="f127" fmla="val 9256"/>
                <a:gd name="f128" fmla="val 19051"/>
                <a:gd name="f129" fmla="val 9418"/>
                <a:gd name="f130" fmla="val 18889"/>
                <a:gd name="f131" fmla="val 9612"/>
                <a:gd name="f132" fmla="val 18733"/>
                <a:gd name="f133" fmla="val 9768"/>
                <a:gd name="f134" fmla="val 18578"/>
                <a:gd name="f135" fmla="val 9924"/>
                <a:gd name="f136" fmla="val 18422"/>
                <a:gd name="f137" fmla="val 10079"/>
                <a:gd name="f138" fmla="val 10196"/>
                <a:gd name="f139" fmla="val 18033"/>
                <a:gd name="f140" fmla="val 10352"/>
                <a:gd name="f141" fmla="val 17838"/>
                <a:gd name="f142" fmla="val 10585"/>
                <a:gd name="f143" fmla="val 17488"/>
                <a:gd name="f144" fmla="val 10780"/>
                <a:gd name="f145" fmla="val 17099"/>
                <a:gd name="f146" fmla="val 10935"/>
                <a:gd name="f147" fmla="val 16710"/>
                <a:gd name="f148" fmla="val 11208"/>
                <a:gd name="f149" fmla="val 15970"/>
                <a:gd name="f150" fmla="val 11363"/>
                <a:gd name="f151" fmla="val 15270"/>
                <a:gd name="f152" fmla="val 11480"/>
                <a:gd name="f153" fmla="val 14492"/>
                <a:gd name="f154" fmla="val 11519"/>
                <a:gd name="f155" fmla="val 14025"/>
                <a:gd name="f156" fmla="val 11558"/>
                <a:gd name="f157" fmla="val 13519"/>
                <a:gd name="f158" fmla="val 11675"/>
                <a:gd name="f159" fmla="val 13480"/>
                <a:gd name="f160" fmla="val 11869"/>
                <a:gd name="f161" fmla="val 13908"/>
                <a:gd name="f162" fmla="val 12103"/>
                <a:gd name="f163" fmla="val 14297"/>
                <a:gd name="f164" fmla="val 12414"/>
                <a:gd name="f165" fmla="val 14803"/>
                <a:gd name="f166" fmla="val 12803"/>
                <a:gd name="f167" fmla="val 15192"/>
                <a:gd name="f168" fmla="val 13309"/>
                <a:gd name="f169" fmla="val 15503"/>
                <a:gd name="f170" fmla="val 13815"/>
                <a:gd name="f171" fmla="val 15776"/>
                <a:gd name="f172" fmla="val 14321"/>
                <a:gd name="f173" fmla="val 16009"/>
                <a:gd name="f174" fmla="val 14866"/>
                <a:gd name="f175" fmla="val 16126"/>
                <a:gd name="f176" fmla="val 15410"/>
                <a:gd name="f177" fmla="val 16243"/>
                <a:gd name="f178" fmla="val 15955"/>
                <a:gd name="f179" fmla="val 16321"/>
                <a:gd name="f180" fmla="val 16500"/>
                <a:gd name="f181" fmla="val 16360"/>
                <a:gd name="f182" fmla="val 17045"/>
                <a:gd name="f183" fmla="val 17590"/>
                <a:gd name="f184" fmla="val 16282"/>
                <a:gd name="f185" fmla="val 18095"/>
                <a:gd name="f186" fmla="val 16048"/>
                <a:gd name="f187" fmla="val 18601"/>
                <a:gd name="f188" fmla="val 15854"/>
                <a:gd name="f189" fmla="val 18990"/>
                <a:gd name="f190" fmla="val 15465"/>
                <a:gd name="f191" fmla="val 19263"/>
                <a:gd name="f192" fmla="val 14998"/>
                <a:gd name="f193" fmla="val 19769"/>
                <a:gd name="f194" fmla="val 14142"/>
                <a:gd name="f195" fmla="val 19730"/>
                <a:gd name="f196" fmla="val 13013"/>
                <a:gd name="f197" fmla="val 19146"/>
                <a:gd name="f198" fmla="val 12196"/>
                <a:gd name="f199" fmla="val 18874"/>
                <a:gd name="f200" fmla="val 18524"/>
                <a:gd name="f201" fmla="val 11573"/>
                <a:gd name="f202" fmla="val 18173"/>
                <a:gd name="f203" fmla="val 11379"/>
                <a:gd name="f204" fmla="val 17823"/>
                <a:gd name="f205" fmla="val 11184"/>
                <a:gd name="f206" fmla="val 17473"/>
                <a:gd name="f207" fmla="val 11028"/>
                <a:gd name="f208" fmla="val 17123"/>
                <a:gd name="f209" fmla="val 10873"/>
                <a:gd name="f210" fmla="val 10600"/>
                <a:gd name="f211" fmla="val 14204"/>
                <a:gd name="f212" fmla="val 9550"/>
                <a:gd name="f213" fmla="val 14710"/>
                <a:gd name="f214" fmla="val 9355"/>
                <a:gd name="f215" fmla="val 15994"/>
                <a:gd name="f216" fmla="val 8499"/>
                <a:gd name="f217" fmla="val 16889"/>
                <a:gd name="f218" fmla="val 7993"/>
                <a:gd name="f219" fmla="val 17706"/>
                <a:gd name="f220" fmla="val 7332"/>
                <a:gd name="f221" fmla="val 18407"/>
                <a:gd name="f222" fmla="val 6553"/>
                <a:gd name="f223" fmla="val 18757"/>
                <a:gd name="f224" fmla="val 6125"/>
                <a:gd name="f225" fmla="val 19068"/>
                <a:gd name="f226" fmla="val 5619"/>
                <a:gd name="f227" fmla="val 19341"/>
                <a:gd name="f228" fmla="val 5114"/>
                <a:gd name="f229" fmla="val 19613"/>
                <a:gd name="f230" fmla="val 4569"/>
                <a:gd name="f231" fmla="val 3985"/>
                <a:gd name="f232" fmla="val 19808"/>
                <a:gd name="f233" fmla="val 3362"/>
                <a:gd name="f234" fmla="val 3051"/>
                <a:gd name="f235" fmla="val 2740"/>
                <a:gd name="f236" fmla="val 19691"/>
                <a:gd name="f237" fmla="val 2467"/>
                <a:gd name="f238" fmla="val 19535"/>
                <a:gd name="f239" fmla="val 2156"/>
                <a:gd name="f240" fmla="val 1884"/>
                <a:gd name="f241" fmla="val 1689"/>
                <a:gd name="f242" fmla="val 17940"/>
                <a:gd name="f243" fmla="val 1261"/>
                <a:gd name="f244" fmla="val 17317"/>
                <a:gd name="f245" fmla="val 17161"/>
                <a:gd name="f246" fmla="val 1240"/>
                <a:gd name="f247" fmla="val 17004"/>
                <a:gd name="f248" fmla="val 1231"/>
                <a:gd name="f249" fmla="val 16848"/>
                <a:gd name="f250" fmla="val 16421"/>
                <a:gd name="f251" fmla="val 15993"/>
                <a:gd name="f252" fmla="val 1303"/>
                <a:gd name="f253" fmla="val 15566"/>
                <a:gd name="f254" fmla="val 15060"/>
                <a:gd name="f255" fmla="val 1572"/>
                <a:gd name="f256" fmla="val 14593"/>
                <a:gd name="f257" fmla="val 1923"/>
                <a:gd name="f258" fmla="val 2312"/>
                <a:gd name="f259" fmla="val 13893"/>
                <a:gd name="f260" fmla="val 2701"/>
                <a:gd name="f261" fmla="val 13582"/>
                <a:gd name="f262" fmla="val 3518"/>
                <a:gd name="f263" fmla="val 13076"/>
                <a:gd name="f264" fmla="val 3907"/>
                <a:gd name="f265" fmla="val 12842"/>
                <a:gd name="f266" fmla="val 4296"/>
                <a:gd name="f267" fmla="val 12648"/>
                <a:gd name="f268" fmla="val 4647"/>
                <a:gd name="f269" fmla="val 12336"/>
                <a:gd name="f270" fmla="val 5191"/>
                <a:gd name="f271" fmla="val 12064"/>
                <a:gd name="f272" fmla="val 5775"/>
                <a:gd name="f273" fmla="val 11830"/>
                <a:gd name="f274" fmla="val 6359"/>
                <a:gd name="f275" fmla="val 11636"/>
                <a:gd name="f276" fmla="val 6787"/>
                <a:gd name="f277" fmla="val 7215"/>
                <a:gd name="f278" fmla="val 11441"/>
                <a:gd name="f279" fmla="val 7409"/>
                <a:gd name="f280" fmla="val 11402"/>
                <a:gd name="f281" fmla="val 7565"/>
                <a:gd name="f282" fmla="val 7098"/>
                <a:gd name="f283" fmla="val 6904"/>
                <a:gd name="f284" fmla="val 11169"/>
                <a:gd name="f285" fmla="val 10819"/>
                <a:gd name="f286" fmla="val 4374"/>
                <a:gd name="f287" fmla="val 3168"/>
                <a:gd name="f288" fmla="val 10118"/>
                <a:gd name="f289" fmla="val 2545"/>
                <a:gd name="f290" fmla="val 9846"/>
                <a:gd name="f291" fmla="val 9496"/>
                <a:gd name="f292" fmla="val 1378"/>
                <a:gd name="f293" fmla="val 9184"/>
                <a:gd name="f294" fmla="val 794"/>
                <a:gd name="f295" fmla="val 366"/>
                <a:gd name="f296" fmla="val 94"/>
                <a:gd name="f297" fmla="val 7884"/>
                <a:gd name="f298" fmla="val 29"/>
                <a:gd name="f299" fmla="val 7701"/>
                <a:gd name="f300" fmla="*/ f0 1 19847"/>
                <a:gd name="f301" fmla="*/ f1 1 19133"/>
                <a:gd name="f302" fmla="val f2"/>
                <a:gd name="f303" fmla="val f3"/>
                <a:gd name="f304" fmla="val f4"/>
                <a:gd name="f305" fmla="+- f304 0 f302"/>
                <a:gd name="f306" fmla="+- f303 0 f302"/>
                <a:gd name="f307" fmla="*/ f306 1 19847"/>
                <a:gd name="f308" fmla="*/ f305 1 19133"/>
                <a:gd name="f309" fmla="*/ f302 1 f307"/>
                <a:gd name="f310" fmla="*/ f303 1 f307"/>
                <a:gd name="f311" fmla="*/ f302 1 f308"/>
                <a:gd name="f312" fmla="*/ f304 1 f308"/>
                <a:gd name="f313" fmla="*/ f309 f300 1"/>
                <a:gd name="f314" fmla="*/ f310 f300 1"/>
                <a:gd name="f315" fmla="*/ f312 f301 1"/>
                <a:gd name="f316" fmla="*/ f311 f3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3" t="f316" r="f314" b="f315"/>
              <a:pathLst>
                <a:path w="19847" h="1913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6" y="f78"/>
                    <a:pt x="f76" y="f79"/>
                  </a:cubicBezTo>
                  <a:cubicBezTo>
                    <a:pt x="f80" y="f81"/>
                    <a:pt x="f70" y="f82"/>
                    <a:pt x="f83" y="f84"/>
                  </a:cubicBezTo>
                  <a:cubicBezTo>
                    <a:pt x="f85" y="f86"/>
                    <a:pt x="f56" y="f87"/>
                    <a:pt x="f88" y="f89"/>
                  </a:cubicBezTo>
                  <a:cubicBezTo>
                    <a:pt x="f90" y="f91"/>
                    <a:pt x="f92" y="f93"/>
                    <a:pt x="f94" y="f93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20" y="f100"/>
                    <a:pt x="f101" y="f82"/>
                    <a:pt x="f102" y="f103"/>
                  </a:cubicBezTo>
                  <a:lnTo>
                    <a:pt x="f102" y="f103"/>
                  </a:lnTo>
                  <a:cubicBezTo>
                    <a:pt x="f104" y="f105"/>
                    <a:pt x="f106" y="f107"/>
                    <a:pt x="f106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4"/>
                  </a:cubicBezTo>
                  <a:cubicBezTo>
                    <a:pt x="f126" y="f124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12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6" y="f81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1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77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180" y="f210"/>
                    <a:pt x="f211" y="f212"/>
                    <a:pt x="f211" y="f212"/>
                  </a:cubicBezTo>
                  <a:cubicBezTo>
                    <a:pt x="f213" y="f214"/>
                    <a:pt x="f176" y="f41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193" y="f231"/>
                    <a:pt x="f232" y="f233"/>
                  </a:cubicBezTo>
                  <a:cubicBezTo>
                    <a:pt x="f3" y="f234"/>
                    <a:pt x="f193" y="f235"/>
                    <a:pt x="f236" y="f237"/>
                  </a:cubicBezTo>
                  <a:cubicBezTo>
                    <a:pt x="f238" y="f239"/>
                    <a:pt x="f227" y="f240"/>
                    <a:pt x="f225" y="f241"/>
                  </a:cubicBezTo>
                  <a:cubicBezTo>
                    <a:pt x="f200" y="f21"/>
                    <a:pt x="f242" y="f243"/>
                    <a:pt x="f244" y="f243"/>
                  </a:cubicBezTo>
                  <a:cubicBezTo>
                    <a:pt x="f245" y="f246"/>
                    <a:pt x="f247" y="f248"/>
                    <a:pt x="f249" y="f248"/>
                  </a:cubicBezTo>
                  <a:cubicBezTo>
                    <a:pt x="f250" y="f248"/>
                    <a:pt x="f251" y="f252"/>
                    <a:pt x="f253" y="f21"/>
                  </a:cubicBezTo>
                  <a:cubicBezTo>
                    <a:pt x="f254" y="f255"/>
                    <a:pt x="f256" y="f257"/>
                    <a:pt x="f211" y="f258"/>
                  </a:cubicBezTo>
                  <a:cubicBezTo>
                    <a:pt x="f259" y="f260"/>
                    <a:pt x="f261" y="f27"/>
                    <a:pt x="f168" y="f262"/>
                  </a:cubicBez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156" y="f37"/>
                    <a:pt x="f156" y="f37"/>
                  </a:cubicBezTo>
                  <a:cubicBezTo>
                    <a:pt x="f154" y="f277"/>
                    <a:pt x="f278" y="f279"/>
                    <a:pt x="f280" y="f281"/>
                  </a:cubicBezTo>
                  <a:lnTo>
                    <a:pt x="f280" y="f220"/>
                  </a:lnTo>
                  <a:cubicBezTo>
                    <a:pt x="f280" y="f282"/>
                    <a:pt x="f150" y="f283"/>
                    <a:pt x="f150" y="f283"/>
                  </a:cubicBezTo>
                  <a:cubicBezTo>
                    <a:pt x="f284" y="f226"/>
                    <a:pt x="f285" y="f286"/>
                    <a:pt x="f140" y="f287"/>
                  </a:cubicBezTo>
                  <a:cubicBezTo>
                    <a:pt x="f288" y="f289"/>
                    <a:pt x="f290" y="f23"/>
                    <a:pt x="f291" y="f292"/>
                  </a:cubicBezTo>
                  <a:cubicBezTo>
                    <a:pt x="f293" y="f294"/>
                    <a:pt x="f119" y="f295"/>
                    <a:pt x="f102" y="f296"/>
                  </a:cubicBezTo>
                  <a:cubicBezTo>
                    <a:pt x="f297" y="f298"/>
                    <a:pt x="f299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738;p49">
              <a:extLst>
                <a:ext uri="{FF2B5EF4-FFF2-40B4-BE49-F238E27FC236}">
                  <a16:creationId xmlns:a16="http://schemas.microsoft.com/office/drawing/2014/main" id="{88A3859A-9E04-4C34-8B51-701012E53672}"/>
                </a:ext>
              </a:extLst>
            </p:cNvPr>
            <p:cNvSpPr/>
            <p:nvPr/>
          </p:nvSpPr>
          <p:spPr>
            <a:xfrm>
              <a:off x="3415055" y="2894752"/>
              <a:ext cx="26206" cy="25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8"/>
                <a:gd name="f4" fmla="val 783"/>
                <a:gd name="f5" fmla="val 351"/>
                <a:gd name="f6" fmla="val 337"/>
                <a:gd name="f7" fmla="val 390"/>
                <a:gd name="f8" fmla="val 429"/>
                <a:gd name="f9" fmla="val 376"/>
                <a:gd name="f10" fmla="val 415"/>
                <a:gd name="f11" fmla="val 454"/>
                <a:gd name="f12" fmla="val 312"/>
                <a:gd name="f13" fmla="val 361"/>
                <a:gd name="f14" fmla="val 1"/>
                <a:gd name="f15" fmla="val 293"/>
                <a:gd name="f16" fmla="val 225"/>
                <a:gd name="f17" fmla="val 19"/>
                <a:gd name="f18" fmla="val 156"/>
                <a:gd name="f19" fmla="val 65"/>
                <a:gd name="f20" fmla="val 78"/>
                <a:gd name="f21" fmla="val 143"/>
                <a:gd name="f22" fmla="val 260"/>
                <a:gd name="f23" fmla="val 39"/>
                <a:gd name="f24" fmla="val 532"/>
                <a:gd name="f25" fmla="val 649"/>
                <a:gd name="f26" fmla="val 688"/>
                <a:gd name="f27" fmla="val 234"/>
                <a:gd name="f28" fmla="val 766"/>
                <a:gd name="f29" fmla="val 338"/>
                <a:gd name="f30" fmla="val 778"/>
                <a:gd name="f31" fmla="val 364"/>
                <a:gd name="f32" fmla="val 442"/>
                <a:gd name="f33" fmla="val 493"/>
                <a:gd name="f34" fmla="val 545"/>
                <a:gd name="f35" fmla="val 701"/>
                <a:gd name="f36" fmla="val 779"/>
                <a:gd name="f37" fmla="val 571"/>
                <a:gd name="f38" fmla="val 299"/>
                <a:gd name="f39" fmla="val 740"/>
                <a:gd name="f40" fmla="val 182"/>
                <a:gd name="f41" fmla="val 662"/>
                <a:gd name="f42" fmla="val 104"/>
                <a:gd name="f43" fmla="val 623"/>
                <a:gd name="f44" fmla="val 26"/>
                <a:gd name="f45" fmla="val 506"/>
                <a:gd name="f46" fmla="val 458"/>
                <a:gd name="f47" fmla="val 10"/>
                <a:gd name="f48" fmla="val 410"/>
                <a:gd name="f49" fmla="*/ f0 1 818"/>
                <a:gd name="f50" fmla="*/ f1 1 783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818"/>
                <a:gd name="f57" fmla="*/ f54 1 783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818" h="783">
                  <a:moveTo>
                    <a:pt x="f5" y="f6"/>
                  </a:moveTo>
                  <a:cubicBezTo>
                    <a:pt x="f7" y="f6"/>
                    <a:pt x="f7" y="f6"/>
                    <a:pt x="f8" y="f9"/>
                  </a:cubicBezTo>
                  <a:cubicBezTo>
                    <a:pt x="f8" y="f9"/>
                    <a:pt x="f8" y="f10"/>
                    <a:pt x="f8" y="f10"/>
                  </a:cubicBezTo>
                  <a:cubicBezTo>
                    <a:pt x="f8" y="f11"/>
                    <a:pt x="f7" y="f11"/>
                    <a:pt x="f7" y="f11"/>
                  </a:cubicBezTo>
                  <a:lnTo>
                    <a:pt x="f12" y="f11"/>
                  </a:lnTo>
                  <a:lnTo>
                    <a:pt x="f5" y="f10"/>
                  </a:lnTo>
                  <a:cubicBezTo>
                    <a:pt x="f5" y="f10"/>
                    <a:pt x="f5" y="f9"/>
                    <a:pt x="f5" y="f6"/>
                  </a:cubicBezTo>
                  <a:close/>
                  <a:moveTo>
                    <a:pt x="f13" y="f14"/>
                  </a:move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14" y="f22"/>
                    <a:pt x="f14" y="f9"/>
                  </a:cubicBezTo>
                  <a:cubicBezTo>
                    <a:pt x="f14" y="f11"/>
                    <a:pt x="f23" y="f24"/>
                    <a:pt x="f20" y="f25"/>
                  </a:cubicBezTo>
                  <a:cubicBezTo>
                    <a:pt x="f18" y="f26"/>
                    <a:pt x="f27" y="f28"/>
                    <a:pt x="f12" y="f28"/>
                  </a:cubicBezTo>
                  <a:cubicBezTo>
                    <a:pt x="f29" y="f30"/>
                    <a:pt x="f31" y="f4"/>
                    <a:pt x="f7" y="f4"/>
                  </a:cubicBezTo>
                  <a:cubicBezTo>
                    <a:pt x="f32" y="f4"/>
                    <a:pt x="f33" y="f28"/>
                    <a:pt x="f34" y="f28"/>
                  </a:cubicBezTo>
                  <a:cubicBezTo>
                    <a:pt x="f35" y="f26"/>
                    <a:pt x="f36" y="f37"/>
                    <a:pt x="f3" y="f11"/>
                  </a:cubicBezTo>
                  <a:cubicBezTo>
                    <a:pt x="f3" y="f9"/>
                    <a:pt x="f3" y="f6"/>
                    <a:pt x="f36" y="f38"/>
                  </a:cubicBezTo>
                  <a:lnTo>
                    <a:pt x="f39" y="f22"/>
                  </a:lnTo>
                  <a:cubicBezTo>
                    <a:pt x="f39" y="f40"/>
                    <a:pt x="f35" y="f21"/>
                    <a:pt x="f41" y="f42"/>
                  </a:cubicBezTo>
                  <a:cubicBezTo>
                    <a:pt x="f43" y="f19"/>
                    <a:pt x="f34" y="f44"/>
                    <a:pt x="f45" y="f44"/>
                  </a:cubicBezTo>
                  <a:cubicBezTo>
                    <a:pt x="f46" y="f47"/>
                    <a:pt x="f48" y="f14"/>
                    <a:pt x="f13" y="f14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739;p49">
              <a:extLst>
                <a:ext uri="{FF2B5EF4-FFF2-40B4-BE49-F238E27FC236}">
                  <a16:creationId xmlns:a16="http://schemas.microsoft.com/office/drawing/2014/main" id="{9C804932-2CA5-4D58-99FE-7FD960BDDB34}"/>
                </a:ext>
              </a:extLst>
            </p:cNvPr>
            <p:cNvSpPr/>
            <p:nvPr/>
          </p:nvSpPr>
          <p:spPr>
            <a:xfrm>
              <a:off x="3358956" y="2951161"/>
              <a:ext cx="28703" cy="276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6"/>
                <a:gd name="f4" fmla="val 863"/>
                <a:gd name="f5" fmla="val 545"/>
                <a:gd name="f6" fmla="val 250"/>
                <a:gd name="f7" fmla="val 584"/>
                <a:gd name="f8" fmla="val 289"/>
                <a:gd name="f9" fmla="val 328"/>
                <a:gd name="f10" fmla="val 366"/>
                <a:gd name="f11" fmla="val 405"/>
                <a:gd name="f12" fmla="val 467"/>
                <a:gd name="f13" fmla="val 428"/>
                <a:gd name="f14" fmla="val 506"/>
                <a:gd name="f15" fmla="val 203"/>
                <a:gd name="f16" fmla="val 537"/>
                <a:gd name="f17" fmla="val 214"/>
                <a:gd name="f18" fmla="val 557"/>
                <a:gd name="f19" fmla="val 227"/>
                <a:gd name="f20" fmla="val 576"/>
                <a:gd name="f21" fmla="val 242"/>
                <a:gd name="f22" fmla="val 594"/>
                <a:gd name="f23" fmla="val 224"/>
                <a:gd name="f24" fmla="val 578"/>
                <a:gd name="f25" fmla="val 211"/>
                <a:gd name="f26" fmla="val 560"/>
                <a:gd name="f27" fmla="val 451"/>
                <a:gd name="f28" fmla="val 1"/>
                <a:gd name="f29" fmla="val 280"/>
                <a:gd name="f30" fmla="val 37"/>
                <a:gd name="f31" fmla="val 195"/>
                <a:gd name="f32" fmla="val 94"/>
                <a:gd name="f33" fmla="val 117"/>
                <a:gd name="f34" fmla="val 172"/>
                <a:gd name="f35" fmla="val 39"/>
                <a:gd name="f36" fmla="val 522"/>
                <a:gd name="f37" fmla="val 600"/>
                <a:gd name="f38" fmla="val 678"/>
                <a:gd name="f39" fmla="val 156"/>
                <a:gd name="f40" fmla="val 756"/>
                <a:gd name="f41" fmla="val 234"/>
                <a:gd name="f42" fmla="val 795"/>
                <a:gd name="f43" fmla="val 351"/>
                <a:gd name="f44" fmla="val 833"/>
                <a:gd name="f45" fmla="val 390"/>
                <a:gd name="f46" fmla="val 853"/>
                <a:gd name="f47" fmla="val 623"/>
                <a:gd name="f48" fmla="val 701"/>
                <a:gd name="f49" fmla="val 740"/>
                <a:gd name="f50" fmla="val 717"/>
                <a:gd name="f51" fmla="val 818"/>
                <a:gd name="f52" fmla="val 857"/>
                <a:gd name="f53" fmla="val 483"/>
                <a:gd name="f54" fmla="val 444"/>
                <a:gd name="f55" fmla="val 895"/>
                <a:gd name="f56" fmla="val 133"/>
                <a:gd name="f57" fmla="val 16"/>
                <a:gd name="f58" fmla="val 514"/>
                <a:gd name="f59" fmla="val 6"/>
                <a:gd name="f60" fmla="*/ f0 1 896"/>
                <a:gd name="f61" fmla="*/ f1 1 863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896"/>
                <a:gd name="f68" fmla="*/ f65 1 863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896" h="863">
                  <a:moveTo>
                    <a:pt x="f5" y="f6"/>
                  </a:moveTo>
                  <a:cubicBezTo>
                    <a:pt x="f7" y="f8"/>
                    <a:pt x="f7" y="f8"/>
                    <a:pt x="f7" y="f9"/>
                  </a:cubicBezTo>
                  <a:cubicBezTo>
                    <a:pt x="f7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0"/>
                    <a:pt x="f13" y="f9"/>
                    <a:pt x="f12" y="f9"/>
                  </a:cubicBezTo>
                  <a:cubicBezTo>
                    <a:pt x="f12" y="f8"/>
                    <a:pt x="f12" y="f8"/>
                    <a:pt x="f14" y="f6"/>
                  </a:cubicBezTo>
                  <a:close/>
                  <a:moveTo>
                    <a:pt x="f15" y="f16"/>
                  </a:moveTo>
                  <a:cubicBezTo>
                    <a:pt x="f17" y="f18"/>
                    <a:pt x="f19" y="f20"/>
                    <a:pt x="f21" y="f22"/>
                  </a:cubicBezTo>
                  <a:lnTo>
                    <a:pt x="f21" y="f22"/>
                  </a:lnTo>
                  <a:cubicBezTo>
                    <a:pt x="f23" y="f24"/>
                    <a:pt x="f25" y="f26"/>
                    <a:pt x="f15" y="f16"/>
                  </a:cubicBezTo>
                  <a:close/>
                  <a:moveTo>
                    <a:pt x="f27" y="f28"/>
                  </a:move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8"/>
                    <a:pt x="f35" y="f11"/>
                  </a:cubicBezTo>
                  <a:cubicBezTo>
                    <a:pt x="f2" y="f36"/>
                    <a:pt x="f35" y="f37"/>
                    <a:pt x="f33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13" y="f4"/>
                    <a:pt x="f12" y="f4"/>
                  </a:cubicBezTo>
                  <a:cubicBezTo>
                    <a:pt x="f14" y="f4"/>
                    <a:pt x="f5" y="f46"/>
                    <a:pt x="f7" y="f44"/>
                  </a:cubicBezTo>
                  <a:cubicBezTo>
                    <a:pt x="f47" y="f42"/>
                    <a:pt x="f48" y="f40"/>
                    <a:pt x="f49" y="f50"/>
                  </a:cubicBezTo>
                  <a:cubicBezTo>
                    <a:pt x="f51" y="f38"/>
                    <a:pt x="f52" y="f37"/>
                    <a:pt x="f52" y="f53"/>
                  </a:cubicBezTo>
                  <a:cubicBezTo>
                    <a:pt x="f52" y="f53"/>
                    <a:pt x="f52" y="f12"/>
                    <a:pt x="f52" y="f54"/>
                  </a:cubicBezTo>
                  <a:cubicBezTo>
                    <a:pt x="f55" y="f11"/>
                    <a:pt x="f55" y="f9"/>
                    <a:pt x="f52" y="f8"/>
                  </a:cubicBezTo>
                  <a:cubicBezTo>
                    <a:pt x="f51" y="f56"/>
                    <a:pt x="f48" y="f57"/>
                    <a:pt x="f5" y="f57"/>
                  </a:cubicBezTo>
                  <a:cubicBezTo>
                    <a:pt x="f58" y="f59"/>
                    <a:pt x="f53" y="f28"/>
                    <a:pt x="f27" y="f28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740;p49">
              <a:extLst>
                <a:ext uri="{FF2B5EF4-FFF2-40B4-BE49-F238E27FC236}">
                  <a16:creationId xmlns:a16="http://schemas.microsoft.com/office/drawing/2014/main" id="{45922694-1FD8-4CB2-A44D-6BC38CAEA3EE}"/>
                </a:ext>
              </a:extLst>
            </p:cNvPr>
            <p:cNvSpPr/>
            <p:nvPr/>
          </p:nvSpPr>
          <p:spPr>
            <a:xfrm>
              <a:off x="3340248" y="2865308"/>
              <a:ext cx="27459" cy="22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7"/>
                <a:gd name="f4" fmla="val 689"/>
                <a:gd name="f5" fmla="val 468"/>
                <a:gd name="f6" fmla="val 284"/>
                <a:gd name="f7" fmla="val 507"/>
                <a:gd name="f8" fmla="val 545"/>
                <a:gd name="f9" fmla="val 584"/>
                <a:gd name="f10" fmla="val 323"/>
                <a:gd name="f11" fmla="val 623"/>
                <a:gd name="f12" fmla="val 400"/>
                <a:gd name="f13" fmla="val 439"/>
                <a:gd name="f14" fmla="val 526"/>
                <a:gd name="f15" fmla="val 459"/>
                <a:gd name="f16" fmla="val 487"/>
                <a:gd name="f17" fmla="val 448"/>
                <a:gd name="f18" fmla="val 429"/>
                <a:gd name="f19" fmla="val 361"/>
                <a:gd name="f20" fmla="val 472"/>
                <a:gd name="f21" fmla="val 1"/>
                <a:gd name="f22" fmla="val 446"/>
                <a:gd name="f23" fmla="val 418"/>
                <a:gd name="f24" fmla="val 4"/>
                <a:gd name="f25" fmla="val 390"/>
                <a:gd name="f26" fmla="val 11"/>
                <a:gd name="f27" fmla="val 195"/>
                <a:gd name="f28" fmla="val 206"/>
                <a:gd name="f29" fmla="val 40"/>
                <a:gd name="f30" fmla="val 517"/>
                <a:gd name="f31" fmla="val 79"/>
                <a:gd name="f32" fmla="val 556"/>
                <a:gd name="f33" fmla="val 156"/>
                <a:gd name="f34" fmla="val 595"/>
                <a:gd name="f35" fmla="val 634"/>
                <a:gd name="f36" fmla="val 234"/>
                <a:gd name="f37" fmla="val 273"/>
                <a:gd name="f38" fmla="val 312"/>
                <a:gd name="f39" fmla="val 367"/>
                <a:gd name="f40" fmla="val 661"/>
                <a:gd name="f41" fmla="val 422"/>
                <a:gd name="f42" fmla="val 477"/>
                <a:gd name="f43" fmla="val 500"/>
                <a:gd name="f44" fmla="val 523"/>
                <a:gd name="f45" fmla="val 684"/>
                <a:gd name="f46" fmla="val 673"/>
                <a:gd name="f47" fmla="val 701"/>
                <a:gd name="f48" fmla="val 740"/>
                <a:gd name="f49" fmla="val 245"/>
                <a:gd name="f50" fmla="val 128"/>
                <a:gd name="f51" fmla="val 677"/>
                <a:gd name="f52" fmla="val 64"/>
                <a:gd name="f53" fmla="val 587"/>
                <a:gd name="f54" fmla="*/ f0 1 857"/>
                <a:gd name="f55" fmla="*/ f1 1 689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857"/>
                <a:gd name="f62" fmla="*/ f59 1 689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857" h="689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0"/>
                    <a:pt x="f9" y="f12"/>
                    <a:pt x="f8" y="f13"/>
                  </a:cubicBezTo>
                  <a:cubicBezTo>
                    <a:pt x="f14" y="f15"/>
                    <a:pt x="f7" y="f5"/>
                    <a:pt x="f16" y="f5"/>
                  </a:cubicBezTo>
                  <a:cubicBezTo>
                    <a:pt x="f5" y="f5"/>
                    <a:pt x="f17" y="f15"/>
                    <a:pt x="f18" y="f13"/>
                  </a:cubicBezTo>
                  <a:cubicBezTo>
                    <a:pt x="f18" y="f13"/>
                    <a:pt x="f18" y="f12"/>
                    <a:pt x="f18" y="f12"/>
                  </a:cubicBezTo>
                  <a:lnTo>
                    <a:pt x="f18" y="f19"/>
                  </a:lnTo>
                  <a:cubicBezTo>
                    <a:pt x="f18" y="f10"/>
                    <a:pt x="f5" y="f10"/>
                    <a:pt x="f5" y="f6"/>
                  </a:cubicBezTo>
                  <a:close/>
                  <a:moveTo>
                    <a:pt x="f20" y="f21"/>
                  </a:moveTo>
                  <a:cubicBezTo>
                    <a:pt x="f22" y="f21"/>
                    <a:pt x="f23" y="f24"/>
                    <a:pt x="f25" y="f26"/>
                  </a:cubicBezTo>
                  <a:cubicBezTo>
                    <a:pt x="f27" y="f26"/>
                    <a:pt x="f21" y="f28"/>
                    <a:pt x="f21" y="f13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7" y="f35"/>
                    <a:pt x="f36" y="f35"/>
                    <a:pt x="f37" y="f35"/>
                  </a:cubicBezTo>
                  <a:lnTo>
                    <a:pt x="f38" y="f35"/>
                  </a:lnTo>
                  <a:cubicBezTo>
                    <a:pt x="f39" y="f40"/>
                    <a:pt x="f41" y="f4"/>
                    <a:pt x="f42" y="f4"/>
                  </a:cubicBezTo>
                  <a:cubicBezTo>
                    <a:pt x="f43" y="f4"/>
                    <a:pt x="f44" y="f45"/>
                    <a:pt x="f8" y="f46"/>
                  </a:cubicBezTo>
                  <a:cubicBezTo>
                    <a:pt x="f11" y="f46"/>
                    <a:pt x="f47" y="f35"/>
                    <a:pt x="f48" y="f32"/>
                  </a:cubicBezTo>
                  <a:cubicBezTo>
                    <a:pt x="f3" y="f13"/>
                    <a:pt x="f3" y="f49"/>
                    <a:pt x="f48" y="f50"/>
                  </a:cubicBezTo>
                  <a:cubicBezTo>
                    <a:pt x="f51" y="f52"/>
                    <a:pt x="f53" y="f21"/>
                    <a:pt x="f20" y="f21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741;p49">
              <a:extLst>
                <a:ext uri="{FF2B5EF4-FFF2-40B4-BE49-F238E27FC236}">
                  <a16:creationId xmlns:a16="http://schemas.microsoft.com/office/drawing/2014/main" id="{EFE4566C-C4B3-4ECC-920A-E2F69B049970}"/>
                </a:ext>
              </a:extLst>
            </p:cNvPr>
            <p:cNvSpPr/>
            <p:nvPr/>
          </p:nvSpPr>
          <p:spPr>
            <a:xfrm>
              <a:off x="3466161" y="2862684"/>
              <a:ext cx="24990" cy="22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0"/>
                <a:gd name="f4" fmla="val 716"/>
                <a:gd name="f5" fmla="val 487"/>
                <a:gd name="f6" fmla="val 298"/>
                <a:gd name="f7" fmla="val 497"/>
                <a:gd name="f8" fmla="val 507"/>
                <a:gd name="f9" fmla="val 307"/>
                <a:gd name="f10" fmla="val 327"/>
                <a:gd name="f11" fmla="val 546"/>
                <a:gd name="f12" fmla="val 366"/>
                <a:gd name="f13" fmla="val 405"/>
                <a:gd name="f14" fmla="val 468"/>
                <a:gd name="f15" fmla="val 443"/>
                <a:gd name="f16" fmla="val 429"/>
                <a:gd name="f17" fmla="val 351"/>
                <a:gd name="f18" fmla="val 312"/>
                <a:gd name="f19" fmla="val 390"/>
                <a:gd name="f20" fmla="val 400"/>
                <a:gd name="f21" fmla="val 414"/>
                <a:gd name="f22" fmla="val 448"/>
                <a:gd name="f23" fmla="val 478"/>
                <a:gd name="f24" fmla="val 413"/>
                <a:gd name="f25" fmla="val 328"/>
                <a:gd name="f26" fmla="val 242"/>
                <a:gd name="f27" fmla="val 36"/>
                <a:gd name="f28" fmla="val 157"/>
                <a:gd name="f29" fmla="val 93"/>
                <a:gd name="f30" fmla="val 79"/>
                <a:gd name="f31" fmla="val 132"/>
                <a:gd name="f32" fmla="val 1"/>
                <a:gd name="f33" fmla="val 249"/>
                <a:gd name="f34" fmla="val 40"/>
                <a:gd name="f35" fmla="val 482"/>
                <a:gd name="f36" fmla="val 521"/>
                <a:gd name="f37" fmla="val 118"/>
                <a:gd name="f38" fmla="val 599"/>
                <a:gd name="f39" fmla="val 234"/>
                <a:gd name="f40" fmla="val 677"/>
                <a:gd name="f41" fmla="val 585"/>
                <a:gd name="f42" fmla="val 624"/>
                <a:gd name="f43" fmla="val 663"/>
                <a:gd name="f44" fmla="val 638"/>
                <a:gd name="f45" fmla="val 740"/>
                <a:gd name="f46" fmla="val 560"/>
                <a:gd name="f47" fmla="val 779"/>
                <a:gd name="f48" fmla="val 171"/>
                <a:gd name="f49" fmla="val 54"/>
                <a:gd name="f50" fmla="val 15"/>
                <a:gd name="f51" fmla="val 476"/>
                <a:gd name="f52" fmla="val 5"/>
                <a:gd name="f53" fmla="val 444"/>
                <a:gd name="f54" fmla="*/ f0 1 780"/>
                <a:gd name="f55" fmla="*/ f1 1 716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780"/>
                <a:gd name="f62" fmla="*/ f59 1 716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780" h="71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11" y="f10"/>
                  </a:lnTo>
                  <a:cubicBezTo>
                    <a:pt x="f11" y="f12"/>
                    <a:pt x="f11" y="f12"/>
                    <a:pt x="f11" y="f12"/>
                  </a:cubicBezTo>
                  <a:cubicBezTo>
                    <a:pt x="f11" y="f12"/>
                    <a:pt x="f11" y="f13"/>
                    <a:pt x="f11" y="f13"/>
                  </a:cubicBezTo>
                  <a:cubicBezTo>
                    <a:pt x="f14" y="f15"/>
                    <a:pt x="f16" y="f15"/>
                    <a:pt x="f17" y="f15"/>
                  </a:cubicBezTo>
                  <a:cubicBezTo>
                    <a:pt x="f17" y="f15"/>
                    <a:pt x="f18" y="f13"/>
                    <a:pt x="f18" y="f13"/>
                  </a:cubicBezTo>
                  <a:cubicBezTo>
                    <a:pt x="f18" y="f12"/>
                    <a:pt x="f17" y="f10"/>
                    <a:pt x="f19" y="f10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16" y="f6"/>
                    <a:pt x="f22" y="f9"/>
                    <a:pt x="f14" y="f10"/>
                  </a:cubicBezTo>
                  <a:cubicBezTo>
                    <a:pt x="f14" y="f9"/>
                    <a:pt x="f23" y="f6"/>
                    <a:pt x="f5" y="f6"/>
                  </a:cubicBezTo>
                  <a:close/>
                  <a:moveTo>
                    <a:pt x="f24" y="f2"/>
                  </a:moveTo>
                  <a:cubicBezTo>
                    <a:pt x="f25" y="f2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12"/>
                  </a:cubicBezTo>
                  <a:cubicBezTo>
                    <a:pt x="f34" y="f15"/>
                    <a:pt x="f34" y="f35"/>
                    <a:pt x="f30" y="f36"/>
                  </a:cubicBezTo>
                  <a:lnTo>
                    <a:pt x="f37" y="f36"/>
                  </a:lnTo>
                  <a:cubicBezTo>
                    <a:pt x="f28" y="f38"/>
                    <a:pt x="f39" y="f40"/>
                    <a:pt x="f18" y="f4"/>
                  </a:cubicBezTo>
                  <a:lnTo>
                    <a:pt x="f11" y="f4"/>
                  </a:lnTo>
                  <a:cubicBezTo>
                    <a:pt x="f41" y="f40"/>
                    <a:pt x="f42" y="f40"/>
                    <a:pt x="f43" y="f44"/>
                  </a:cubicBezTo>
                  <a:cubicBezTo>
                    <a:pt x="f45" y="f46"/>
                    <a:pt x="f47" y="f15"/>
                    <a:pt x="f47" y="f10"/>
                  </a:cubicBezTo>
                  <a:cubicBezTo>
                    <a:pt x="f45" y="f48"/>
                    <a:pt x="f42" y="f49"/>
                    <a:pt x="f8" y="f50"/>
                  </a:cubicBezTo>
                  <a:cubicBezTo>
                    <a:pt x="f51" y="f52"/>
                    <a:pt x="f53" y="f2"/>
                    <a:pt x="f24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742;p49">
              <a:extLst>
                <a:ext uri="{FF2B5EF4-FFF2-40B4-BE49-F238E27FC236}">
                  <a16:creationId xmlns:a16="http://schemas.microsoft.com/office/drawing/2014/main" id="{355C8595-6463-4E54-9419-08FDA2D564D2}"/>
                </a:ext>
              </a:extLst>
            </p:cNvPr>
            <p:cNvSpPr/>
            <p:nvPr/>
          </p:nvSpPr>
          <p:spPr>
            <a:xfrm>
              <a:off x="3451229" y="2947449"/>
              <a:ext cx="23710" cy="235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740"/>
                <a:gd name="f5" fmla="val 736"/>
                <a:gd name="f6" fmla="val 358"/>
                <a:gd name="f7" fmla="val 1"/>
                <a:gd name="f8" fmla="val 255"/>
                <a:gd name="f9" fmla="val 175"/>
                <a:gd name="f10" fmla="val 45"/>
                <a:gd name="f11" fmla="val 117"/>
                <a:gd name="f12" fmla="val 132"/>
                <a:gd name="f13" fmla="val 327"/>
                <a:gd name="f14" fmla="val 39"/>
                <a:gd name="f15" fmla="val 599"/>
                <a:gd name="f16" fmla="val 272"/>
                <a:gd name="f17" fmla="val 716"/>
                <a:gd name="f18" fmla="val 677"/>
                <a:gd name="f19" fmla="val 311"/>
                <a:gd name="f20" fmla="val 735"/>
                <a:gd name="f21" fmla="val 409"/>
                <a:gd name="f22" fmla="val 457"/>
                <a:gd name="f23" fmla="val 506"/>
                <a:gd name="f24" fmla="val 545"/>
                <a:gd name="f25" fmla="val 584"/>
                <a:gd name="f26" fmla="val 638"/>
                <a:gd name="f27" fmla="val 623"/>
                <a:gd name="f28" fmla="val 662"/>
                <a:gd name="f29" fmla="val 521"/>
                <a:gd name="f30" fmla="val 700"/>
                <a:gd name="f31" fmla="val 482"/>
                <a:gd name="f32" fmla="val 444"/>
                <a:gd name="f33" fmla="val 739"/>
                <a:gd name="f34" fmla="val 366"/>
                <a:gd name="f35" fmla="val 288"/>
                <a:gd name="f36" fmla="val 210"/>
                <a:gd name="f37" fmla="val 54"/>
                <a:gd name="f38" fmla="val 16"/>
                <a:gd name="f39" fmla="val 467"/>
                <a:gd name="f40" fmla="val 428"/>
                <a:gd name="f41" fmla="val 6"/>
                <a:gd name="f42" fmla="val 392"/>
                <a:gd name="f43" fmla="*/ f1 1 740"/>
                <a:gd name="f44" fmla="*/ f2 1 736"/>
                <a:gd name="f45" fmla="val f3"/>
                <a:gd name="f46" fmla="val f4"/>
                <a:gd name="f47" fmla="val f5"/>
                <a:gd name="f48" fmla="+- f47 0 f45"/>
                <a:gd name="f49" fmla="+- f46 0 f45"/>
                <a:gd name="f50" fmla="*/ f49 1 740"/>
                <a:gd name="f51" fmla="*/ f48 1 736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740" h="736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3" y="f13"/>
                    <a:pt x="f14" y="f15"/>
                    <a:pt x="f16" y="f17"/>
                  </a:cubicBezTo>
                  <a:lnTo>
                    <a:pt x="f16" y="f18"/>
                  </a:lnTo>
                  <a:cubicBezTo>
                    <a:pt x="f19" y="f17"/>
                    <a:pt x="f0" y="f20"/>
                    <a:pt x="f21" y="f20"/>
                  </a:cubicBezTo>
                  <a:cubicBezTo>
                    <a:pt x="f22" y="f20"/>
                    <a:pt x="f23" y="f17"/>
                    <a:pt x="f24" y="f18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30" y="f31"/>
                    <a:pt x="f30" y="f32"/>
                    <a:pt x="f33" y="f34"/>
                  </a:cubicBezTo>
                  <a:cubicBezTo>
                    <a:pt x="f33" y="f35"/>
                    <a:pt x="f33" y="f36"/>
                    <a:pt x="f28" y="f12"/>
                  </a:cubicBezTo>
                  <a:cubicBezTo>
                    <a:pt x="f27" y="f37"/>
                    <a:pt x="f24" y="f38"/>
                    <a:pt x="f39" y="f38"/>
                  </a:cubicBezTo>
                  <a:cubicBezTo>
                    <a:pt x="f40" y="f41"/>
                    <a:pt x="f42" y="f7"/>
                    <a:pt x="f6" y="f7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743;p49">
              <a:extLst>
                <a:ext uri="{FF2B5EF4-FFF2-40B4-BE49-F238E27FC236}">
                  <a16:creationId xmlns:a16="http://schemas.microsoft.com/office/drawing/2014/main" id="{B52F2C7A-9C41-478F-A3F8-4D558DB34877}"/>
                </a:ext>
              </a:extLst>
            </p:cNvPr>
            <p:cNvSpPr/>
            <p:nvPr/>
          </p:nvSpPr>
          <p:spPr>
            <a:xfrm>
              <a:off x="3405097" y="2819534"/>
              <a:ext cx="23710" cy="22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"/>
                <a:gd name="f4" fmla="val 717"/>
                <a:gd name="f5" fmla="val 379"/>
                <a:gd name="f6" fmla="val 179"/>
                <a:gd name="f7" fmla="val 432"/>
                <a:gd name="f8" fmla="val 479"/>
                <a:gd name="f9" fmla="val 206"/>
                <a:gd name="f10" fmla="val 506"/>
                <a:gd name="f11" fmla="val 234"/>
                <a:gd name="f12" fmla="val 467"/>
                <a:gd name="f13" fmla="val 273"/>
                <a:gd name="f14" fmla="val 351"/>
                <a:gd name="f15" fmla="val 390"/>
                <a:gd name="f16" fmla="val 428"/>
                <a:gd name="f17" fmla="val 389"/>
                <a:gd name="f18" fmla="val 350"/>
                <a:gd name="f19" fmla="val 312"/>
                <a:gd name="f20" fmla="val 195"/>
                <a:gd name="f21" fmla="val 334"/>
                <a:gd name="f22" fmla="val 184"/>
                <a:gd name="f23" fmla="val 357"/>
                <a:gd name="f24" fmla="val 39"/>
                <a:gd name="f25" fmla="val 78"/>
                <a:gd name="f26" fmla="val 117"/>
                <a:gd name="f27" fmla="val 545"/>
                <a:gd name="f28" fmla="val 584"/>
                <a:gd name="f29" fmla="val 156"/>
                <a:gd name="f30" fmla="val 623"/>
                <a:gd name="f31" fmla="val 252"/>
                <a:gd name="f32" fmla="val 680"/>
                <a:gd name="f33" fmla="val 330"/>
                <a:gd name="f34" fmla="val 716"/>
                <a:gd name="f35" fmla="val 413"/>
                <a:gd name="f36" fmla="val 444"/>
                <a:gd name="f37" fmla="val 475"/>
                <a:gd name="f38" fmla="val 711"/>
                <a:gd name="f39" fmla="val 701"/>
                <a:gd name="f40" fmla="val 662"/>
                <a:gd name="f41" fmla="*/ f0 1 740"/>
                <a:gd name="f42" fmla="*/ f1 1 71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740"/>
                <a:gd name="f49" fmla="*/ f46 1 71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740" h="7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1"/>
                  </a:ln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6"/>
                    <a:pt x="f18" y="f16"/>
                  </a:cubicBezTo>
                  <a:cubicBezTo>
                    <a:pt x="f18" y="f15"/>
                    <a:pt x="f19" y="f15"/>
                    <a:pt x="f13" y="f15"/>
                  </a:cubicBezTo>
                  <a:cubicBezTo>
                    <a:pt x="f13" y="f14"/>
                    <a:pt x="f13" y="f19"/>
                    <a:pt x="f13" y="f19"/>
                  </a:cubicBezTo>
                  <a:cubicBezTo>
                    <a:pt x="f19" y="f13"/>
                    <a:pt x="f19" y="f11"/>
                    <a:pt x="f19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13" y="f2"/>
                  </a:moveTo>
                  <a:cubicBezTo>
                    <a:pt x="f13" y="f2"/>
                    <a:pt x="f11" y="f24"/>
                    <a:pt x="f20" y="f24"/>
                  </a:cubicBezTo>
                  <a:cubicBezTo>
                    <a:pt x="f25" y="f25"/>
                    <a:pt x="f2" y="f20"/>
                    <a:pt x="f2" y="f19"/>
                  </a:cubicBezTo>
                  <a:cubicBezTo>
                    <a:pt x="f2" y="f15"/>
                    <a:pt x="f24" y="f16"/>
                    <a:pt x="f25" y="f12"/>
                  </a:cubicBezTo>
                  <a:lnTo>
                    <a:pt x="f25" y="f10"/>
                  </a:lnTo>
                  <a:cubicBezTo>
                    <a:pt x="f25" y="f10"/>
                    <a:pt x="f26" y="f27"/>
                    <a:pt x="f26" y="f28"/>
                  </a:cubicBezTo>
                  <a:cubicBezTo>
                    <a:pt x="f29" y="f28"/>
                    <a:pt x="f29" y="f30"/>
                    <a:pt x="f20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10" y="f39"/>
                  </a:cubicBezTo>
                  <a:cubicBezTo>
                    <a:pt x="f27" y="f40"/>
                    <a:pt x="f30" y="f28"/>
                    <a:pt x="f40" y="f10"/>
                  </a:cubicBezTo>
                  <a:cubicBezTo>
                    <a:pt x="f40" y="f10"/>
                    <a:pt x="f39" y="f12"/>
                    <a:pt x="f39" y="f12"/>
                  </a:cubicBezTo>
                  <a:cubicBezTo>
                    <a:pt x="f3" y="f15"/>
                    <a:pt x="f3" y="f19"/>
                    <a:pt x="f39" y="f11"/>
                  </a:cubicBezTo>
                  <a:cubicBezTo>
                    <a:pt x="f40" y="f26"/>
                    <a:pt x="f30" y="f24"/>
                    <a:pt x="f10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9" name="Google Shape;1744;p49">
            <a:extLst>
              <a:ext uri="{FF2B5EF4-FFF2-40B4-BE49-F238E27FC236}">
                <a16:creationId xmlns:a16="http://schemas.microsoft.com/office/drawing/2014/main" id="{4153C375-000F-4CF0-A12D-225892BF9E16}"/>
              </a:ext>
            </a:extLst>
          </p:cNvPr>
          <p:cNvGrpSpPr/>
          <p:nvPr/>
        </p:nvGrpSpPr>
        <p:grpSpPr>
          <a:xfrm>
            <a:off x="1317614" y="2463260"/>
            <a:ext cx="731145" cy="853299"/>
            <a:chOff x="1317614" y="2463260"/>
            <a:chExt cx="731145" cy="853299"/>
          </a:xfrm>
        </p:grpSpPr>
        <p:sp>
          <p:nvSpPr>
            <p:cNvPr id="50" name="Google Shape;1745;p49">
              <a:extLst>
                <a:ext uri="{FF2B5EF4-FFF2-40B4-BE49-F238E27FC236}">
                  <a16:creationId xmlns:a16="http://schemas.microsoft.com/office/drawing/2014/main" id="{14377D3E-D904-4E16-8CC5-A8F8EBAB2C59}"/>
                </a:ext>
              </a:extLst>
            </p:cNvPr>
            <p:cNvSpPr/>
            <p:nvPr/>
          </p:nvSpPr>
          <p:spPr>
            <a:xfrm rot="19809191">
              <a:off x="1317614" y="2463260"/>
              <a:ext cx="731145" cy="8532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27"/>
                <a:gd name="f4" fmla="val 27344"/>
                <a:gd name="f5" fmla="val 8373"/>
                <a:gd name="f6" fmla="val 1"/>
                <a:gd name="f7" fmla="val 8306"/>
                <a:gd name="f8" fmla="val 8239"/>
                <a:gd name="f9" fmla="val 4"/>
                <a:gd name="f10" fmla="val 8172"/>
                <a:gd name="f11" fmla="val 11"/>
                <a:gd name="f12" fmla="val 7744"/>
                <a:gd name="f13" fmla="val 7355"/>
                <a:gd name="f14" fmla="val 127"/>
                <a:gd name="f15" fmla="val 7044"/>
                <a:gd name="f16" fmla="val 361"/>
                <a:gd name="f17" fmla="val 6460"/>
                <a:gd name="f18" fmla="val 867"/>
                <a:gd name="f19" fmla="val 6032"/>
                <a:gd name="f20" fmla="val 1528"/>
                <a:gd name="f21" fmla="val 5760"/>
                <a:gd name="f22" fmla="val 2268"/>
                <a:gd name="f23" fmla="val 5448"/>
                <a:gd name="f24" fmla="val 2929"/>
                <a:gd name="f25" fmla="val 5254"/>
                <a:gd name="f26" fmla="val 3630"/>
                <a:gd name="f27" fmla="val 5215"/>
                <a:gd name="f28" fmla="val 4369"/>
                <a:gd name="f29" fmla="val 5069"/>
                <a:gd name="f30" fmla="val 5371"/>
                <a:gd name="f31" fmla="val 5731"/>
                <a:gd name="f32" fmla="val 5721"/>
                <a:gd name="f33" fmla="val 6353"/>
                <a:gd name="f34" fmla="val 6898"/>
                <a:gd name="f35" fmla="val 6343"/>
                <a:gd name="f36" fmla="val 7404"/>
                <a:gd name="f37" fmla="val 6733"/>
                <a:gd name="f38" fmla="val 7910"/>
                <a:gd name="f39" fmla="val 7083"/>
                <a:gd name="f40" fmla="val 8377"/>
                <a:gd name="f41" fmla="val 7433"/>
                <a:gd name="f42" fmla="val 8805"/>
                <a:gd name="f43" fmla="val 7783"/>
                <a:gd name="f44" fmla="val 9155"/>
                <a:gd name="f45" fmla="val 8289"/>
                <a:gd name="f46" fmla="val 9739"/>
                <a:gd name="f47" fmla="val 8873"/>
                <a:gd name="f48" fmla="val 10323"/>
                <a:gd name="f49" fmla="val 9457"/>
                <a:gd name="f50" fmla="val 10867"/>
                <a:gd name="f51" fmla="val 9885"/>
                <a:gd name="f52" fmla="val 11218"/>
                <a:gd name="f53" fmla="val 10118"/>
                <a:gd name="f54" fmla="val 11412"/>
                <a:gd name="f55" fmla="val 10313"/>
                <a:gd name="f56" fmla="val 11607"/>
                <a:gd name="f57" fmla="val 10507"/>
                <a:gd name="f58" fmla="val 11724"/>
                <a:gd name="f59" fmla="val 10663"/>
                <a:gd name="f60" fmla="val 11840"/>
                <a:gd name="f61" fmla="val 10429"/>
                <a:gd name="f62" fmla="val 11762"/>
                <a:gd name="f63" fmla="val 10157"/>
                <a:gd name="f64" fmla="val 11685"/>
                <a:gd name="f65" fmla="val 9924"/>
                <a:gd name="f66" fmla="val 11646"/>
                <a:gd name="f67" fmla="val 8490"/>
                <a:gd name="f68" fmla="val 11373"/>
                <a:gd name="f69" fmla="val 7087"/>
                <a:gd name="f70" fmla="val 11249"/>
                <a:gd name="f71" fmla="val 5661"/>
                <a:gd name="f72" fmla="val 5461"/>
                <a:gd name="f73" fmla="val 5261"/>
                <a:gd name="f74" fmla="val 11252"/>
                <a:gd name="f75" fmla="val 5059"/>
                <a:gd name="f76" fmla="val 11257"/>
                <a:gd name="f77" fmla="val 4242"/>
                <a:gd name="f78" fmla="val 3425"/>
                <a:gd name="f79" fmla="val 11334"/>
                <a:gd name="f80" fmla="val 2608"/>
                <a:gd name="f81" fmla="val 11490"/>
                <a:gd name="f82" fmla="val 1791"/>
                <a:gd name="f83" fmla="val 1051"/>
                <a:gd name="f84" fmla="val 12035"/>
                <a:gd name="f85" fmla="val 468"/>
                <a:gd name="f86" fmla="val 12657"/>
                <a:gd name="f87" fmla="val 234"/>
                <a:gd name="f88" fmla="val 12969"/>
                <a:gd name="f89" fmla="val 39"/>
                <a:gd name="f90" fmla="val 13358"/>
                <a:gd name="f91" fmla="val 13786"/>
                <a:gd name="f92" fmla="val 14214"/>
                <a:gd name="f93" fmla="val 78"/>
                <a:gd name="f94" fmla="val 14603"/>
                <a:gd name="f95" fmla="val 195"/>
                <a:gd name="f96" fmla="val 14992"/>
                <a:gd name="f97" fmla="val 15693"/>
                <a:gd name="f98" fmla="val 896"/>
                <a:gd name="f99" fmla="val 16354"/>
                <a:gd name="f100" fmla="val 1440"/>
                <a:gd name="f101" fmla="val 16860"/>
                <a:gd name="f102" fmla="val 1985"/>
                <a:gd name="f103" fmla="val 17366"/>
                <a:gd name="f104" fmla="val 2569"/>
                <a:gd name="f105" fmla="val 17755"/>
                <a:gd name="f106" fmla="val 3269"/>
                <a:gd name="f107" fmla="val 18028"/>
                <a:gd name="f108" fmla="val 3853"/>
                <a:gd name="f109" fmla="val 18300"/>
                <a:gd name="f110" fmla="val 4515"/>
                <a:gd name="f111" fmla="val 18456"/>
                <a:gd name="f112" fmla="val 18495"/>
                <a:gd name="f113" fmla="val 5413"/>
                <a:gd name="f114" fmla="val 18514"/>
                <a:gd name="f115" fmla="val 5612"/>
                <a:gd name="f116" fmla="val 18524"/>
                <a:gd name="f117" fmla="val 5809"/>
                <a:gd name="f118" fmla="val 6776"/>
                <a:gd name="f119" fmla="val 7728"/>
                <a:gd name="f120" fmla="val 18292"/>
                <a:gd name="f121" fmla="val 8600"/>
                <a:gd name="f122" fmla="val 17872"/>
                <a:gd name="f123" fmla="val 10390"/>
                <a:gd name="f124" fmla="val 17094"/>
                <a:gd name="f125" fmla="val 18378"/>
                <a:gd name="f126" fmla="val 8834"/>
                <a:gd name="f127" fmla="val 19895"/>
                <a:gd name="f128" fmla="val 21491"/>
                <a:gd name="f129" fmla="val 8406"/>
                <a:gd name="f130" fmla="val 22269"/>
                <a:gd name="f131" fmla="val 8445"/>
                <a:gd name="f132" fmla="val 23086"/>
                <a:gd name="f133" fmla="val 8639"/>
                <a:gd name="f134" fmla="val 23865"/>
                <a:gd name="f135" fmla="val 8756"/>
                <a:gd name="f136" fmla="val 24254"/>
                <a:gd name="f137" fmla="val 8912"/>
                <a:gd name="f138" fmla="val 24604"/>
                <a:gd name="f139" fmla="val 9106"/>
                <a:gd name="f140" fmla="val 24954"/>
                <a:gd name="f141" fmla="val 9301"/>
                <a:gd name="f142" fmla="val 25304"/>
                <a:gd name="f143" fmla="val 9495"/>
                <a:gd name="f144" fmla="val 25616"/>
                <a:gd name="f145" fmla="val 9729"/>
                <a:gd name="f146" fmla="val 25927"/>
                <a:gd name="f147" fmla="val 9962"/>
                <a:gd name="f148" fmla="val 26238"/>
                <a:gd name="f149" fmla="val 10235"/>
                <a:gd name="f150" fmla="val 26511"/>
                <a:gd name="f151" fmla="val 10546"/>
                <a:gd name="f152" fmla="val 26783"/>
                <a:gd name="f153" fmla="val 10857"/>
                <a:gd name="f154" fmla="val 26978"/>
                <a:gd name="f155" fmla="val 11208"/>
                <a:gd name="f156" fmla="val 27172"/>
                <a:gd name="f157" fmla="val 11597"/>
                <a:gd name="f158" fmla="val 27250"/>
                <a:gd name="f159" fmla="val 11838"/>
                <a:gd name="f160" fmla="val 27313"/>
                <a:gd name="f161" fmla="val 12083"/>
                <a:gd name="f162" fmla="val 12326"/>
                <a:gd name="f163" fmla="val 12831"/>
                <a:gd name="f164" fmla="val 13330"/>
                <a:gd name="f165" fmla="val 27214"/>
                <a:gd name="f166" fmla="val 13776"/>
                <a:gd name="f167" fmla="val 14399"/>
                <a:gd name="f168" fmla="val 26627"/>
                <a:gd name="f169" fmla="val 14904"/>
                <a:gd name="f170" fmla="val 26083"/>
                <a:gd name="f171" fmla="val 15216"/>
                <a:gd name="f172" fmla="val 25421"/>
                <a:gd name="f173" fmla="val 15488"/>
                <a:gd name="f174" fmla="val 24837"/>
                <a:gd name="f175" fmla="val 15644"/>
                <a:gd name="f176" fmla="val 24215"/>
                <a:gd name="f177" fmla="val 15683"/>
                <a:gd name="f178" fmla="val 23553"/>
                <a:gd name="f179" fmla="val 15838"/>
                <a:gd name="f180" fmla="val 21724"/>
                <a:gd name="f181" fmla="val 15799"/>
                <a:gd name="f182" fmla="val 19857"/>
                <a:gd name="f183" fmla="val 15527"/>
                <a:gd name="f184" fmla="val 17045"/>
                <a:gd name="f185" fmla="val 18923"/>
                <a:gd name="f186" fmla="val 18679"/>
                <a:gd name="f187" fmla="val 19701"/>
                <a:gd name="f188" fmla="val 20352"/>
                <a:gd name="f189" fmla="val 20323"/>
                <a:gd name="f190" fmla="val 20755"/>
                <a:gd name="f191" fmla="val 20485"/>
                <a:gd name="f192" fmla="val 21195"/>
                <a:gd name="f193" fmla="val 20572"/>
                <a:gd name="f194" fmla="val 21647"/>
                <a:gd name="f195" fmla="val 21850"/>
                <a:gd name="f196" fmla="val 22054"/>
                <a:gd name="f197" fmla="val 20554"/>
                <a:gd name="f198" fmla="val 22259"/>
                <a:gd name="f199" fmla="val 20518"/>
                <a:gd name="f200" fmla="val 22609"/>
                <a:gd name="f201" fmla="val 20440"/>
                <a:gd name="f202" fmla="val 22882"/>
                <a:gd name="f203" fmla="val 20207"/>
                <a:gd name="f204" fmla="val 23076"/>
                <a:gd name="f205" fmla="val 19934"/>
                <a:gd name="f206" fmla="val 23193"/>
                <a:gd name="f207" fmla="val 19623"/>
                <a:gd name="f208" fmla="val 19273"/>
                <a:gd name="f209" fmla="val 23115"/>
                <a:gd name="f210" fmla="val 18962"/>
                <a:gd name="f211" fmla="val 22998"/>
                <a:gd name="f212" fmla="val 18650"/>
                <a:gd name="f213" fmla="val 22726"/>
                <a:gd name="f214" fmla="val 18144"/>
                <a:gd name="f215" fmla="val 22570"/>
                <a:gd name="f216" fmla="val 22415"/>
                <a:gd name="f217" fmla="val 17638"/>
                <a:gd name="f218" fmla="val 22220"/>
                <a:gd name="f219" fmla="val 17405"/>
                <a:gd name="f220" fmla="val 21909"/>
                <a:gd name="f221" fmla="val 16977"/>
                <a:gd name="f222" fmla="val 21520"/>
                <a:gd name="f223" fmla="val 16588"/>
                <a:gd name="f224" fmla="val 21131"/>
                <a:gd name="f225" fmla="val 16238"/>
                <a:gd name="f226" fmla="val 20391"/>
                <a:gd name="f227" fmla="val 15615"/>
                <a:gd name="f228" fmla="val 19613"/>
                <a:gd name="f229" fmla="val 15109"/>
                <a:gd name="f230" fmla="val 18757"/>
                <a:gd name="f231" fmla="val 14681"/>
                <a:gd name="f232" fmla="val 18134"/>
                <a:gd name="f233" fmla="val 14370"/>
                <a:gd name="f234" fmla="val 17589"/>
                <a:gd name="f235" fmla="val 14136"/>
                <a:gd name="f236" fmla="val 17084"/>
                <a:gd name="f237" fmla="val 13942"/>
                <a:gd name="f238" fmla="val 17297"/>
                <a:gd name="f239" fmla="val 13956"/>
                <a:gd name="f240" fmla="val 17511"/>
                <a:gd name="f241" fmla="val 13965"/>
                <a:gd name="f242" fmla="val 17723"/>
                <a:gd name="f243" fmla="val 18089"/>
                <a:gd name="f244" fmla="val 18450"/>
                <a:gd name="f245" fmla="val 13938"/>
                <a:gd name="f246" fmla="val 18796"/>
                <a:gd name="f247" fmla="val 13864"/>
                <a:gd name="f248" fmla="val 19496"/>
                <a:gd name="f249" fmla="val 13708"/>
                <a:gd name="f250" fmla="val 20158"/>
                <a:gd name="f251" fmla="val 13397"/>
                <a:gd name="f252" fmla="val 20703"/>
                <a:gd name="f253" fmla="val 12930"/>
                <a:gd name="f254" fmla="val 21247"/>
                <a:gd name="f255" fmla="val 12502"/>
                <a:gd name="f256" fmla="val 21714"/>
                <a:gd name="f257" fmla="val 11957"/>
                <a:gd name="f258" fmla="val 22103"/>
                <a:gd name="f259" fmla="val 22493"/>
                <a:gd name="f260" fmla="val 10790"/>
                <a:gd name="f261" fmla="val 22804"/>
                <a:gd name="f262" fmla="val 10206"/>
                <a:gd name="f263" fmla="val 9544"/>
                <a:gd name="f264" fmla="val 23310"/>
                <a:gd name="f265" fmla="val 8922"/>
                <a:gd name="f266" fmla="val 8260"/>
                <a:gd name="f267" fmla="val 23388"/>
                <a:gd name="f268" fmla="val 7560"/>
                <a:gd name="f269" fmla="val 23349"/>
                <a:gd name="f270" fmla="val 6276"/>
                <a:gd name="f271" fmla="val 22648"/>
                <a:gd name="f272" fmla="val 5770"/>
                <a:gd name="f273" fmla="val 22009"/>
                <a:gd name="f274" fmla="val 5039"/>
                <a:gd name="f275" fmla="val 21108"/>
                <a:gd name="f276" fmla="val 4619"/>
                <a:gd name="f277" fmla="val 20169"/>
                <a:gd name="f278" fmla="val 19907"/>
                <a:gd name="f279" fmla="val 19643"/>
                <a:gd name="f280" fmla="val 4651"/>
                <a:gd name="f281" fmla="val 19380"/>
                <a:gd name="f282" fmla="val 4719"/>
                <a:gd name="f283" fmla="val 18835"/>
                <a:gd name="f284" fmla="val 4875"/>
                <a:gd name="f285" fmla="val 18368"/>
                <a:gd name="f286" fmla="val 5147"/>
                <a:gd name="f287" fmla="val 17979"/>
                <a:gd name="f288" fmla="val 5497"/>
                <a:gd name="f289" fmla="val 17628"/>
                <a:gd name="f290" fmla="val 17278"/>
                <a:gd name="f291" fmla="val 6120"/>
                <a:gd name="f292" fmla="val 16967"/>
                <a:gd name="f293" fmla="val 6470"/>
                <a:gd name="f294" fmla="val 16344"/>
                <a:gd name="f295" fmla="val 7132"/>
                <a:gd name="f296" fmla="val 14165"/>
                <a:gd name="f297" fmla="val 9311"/>
                <a:gd name="f298" fmla="val 14126"/>
                <a:gd name="f299" fmla="val 8688"/>
                <a:gd name="f300" fmla="val 13815"/>
                <a:gd name="f301" fmla="val 7638"/>
                <a:gd name="f302" fmla="val 13698"/>
                <a:gd name="f303" fmla="val 6782"/>
                <a:gd name="f304" fmla="val 13465"/>
                <a:gd name="f305" fmla="val 5536"/>
                <a:gd name="f306" fmla="val 13037"/>
                <a:gd name="f307" fmla="val 4330"/>
                <a:gd name="f308" fmla="val 12453"/>
                <a:gd name="f309" fmla="val 3201"/>
                <a:gd name="f310" fmla="val 12064"/>
                <a:gd name="f311" fmla="val 2579"/>
                <a:gd name="f312" fmla="val 11636"/>
                <a:gd name="f313" fmla="val 1995"/>
                <a:gd name="f314" fmla="val 11169"/>
                <a:gd name="f315" fmla="val 1489"/>
                <a:gd name="f316" fmla="val 10624"/>
                <a:gd name="f317" fmla="val 944"/>
                <a:gd name="f318" fmla="val 10001"/>
                <a:gd name="f319" fmla="val 516"/>
                <a:gd name="f320" fmla="val 205"/>
                <a:gd name="f321" fmla="val 9011"/>
                <a:gd name="f322" fmla="val 76"/>
                <a:gd name="f323" fmla="val 8694"/>
                <a:gd name="f324" fmla="*/ f0 1 23427"/>
                <a:gd name="f325" fmla="*/ f1 1 27344"/>
                <a:gd name="f326" fmla="val f2"/>
                <a:gd name="f327" fmla="val f3"/>
                <a:gd name="f328" fmla="val f4"/>
                <a:gd name="f329" fmla="+- f328 0 f326"/>
                <a:gd name="f330" fmla="+- f327 0 f326"/>
                <a:gd name="f331" fmla="*/ f330 1 23427"/>
                <a:gd name="f332" fmla="*/ f329 1 27344"/>
                <a:gd name="f333" fmla="*/ f326 1 f331"/>
                <a:gd name="f334" fmla="*/ f327 1 f331"/>
                <a:gd name="f335" fmla="*/ f326 1 f332"/>
                <a:gd name="f336" fmla="*/ f328 1 f332"/>
                <a:gd name="f337" fmla="*/ f333 f324 1"/>
                <a:gd name="f338" fmla="*/ f334 f324 1"/>
                <a:gd name="f339" fmla="*/ f336 f325 1"/>
                <a:gd name="f340" fmla="*/ f335 f3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7" t="f340" r="f338" b="f339"/>
              <a:pathLst>
                <a:path w="23427" h="273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7" y="f29"/>
                    <a:pt x="f30" y="f31"/>
                    <a:pt x="f32" y="f33"/>
                  </a:cubicBezTo>
                  <a:cubicBezTo>
                    <a:pt x="f19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5" y="f66"/>
                  </a:cubicBez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cubicBezTo>
                    <a:pt x="f77" y="f76"/>
                    <a:pt x="f78" y="f79"/>
                    <a:pt x="f80" y="f81"/>
                  </a:cubicBezTo>
                  <a:cubicBezTo>
                    <a:pt x="f82" y="f56"/>
                    <a:pt x="f83" y="f84"/>
                    <a:pt x="f85" y="f86"/>
                  </a:cubicBezTo>
                  <a:cubicBezTo>
                    <a:pt x="f87" y="f88"/>
                    <a:pt x="f89" y="f90"/>
                    <a:pt x="f89" y="f91"/>
                  </a:cubicBezTo>
                  <a:cubicBezTo>
                    <a:pt x="f6" y="f92"/>
                    <a:pt x="f93" y="f94"/>
                    <a:pt x="f95" y="f96"/>
                  </a:cubicBezTo>
                  <a:cubicBezTo>
                    <a:pt x="f85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27" y="f112"/>
                  </a:cubicBezTo>
                  <a:cubicBezTo>
                    <a:pt x="f113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21" y="f122"/>
                  </a:cubicBezTo>
                  <a:lnTo>
                    <a:pt x="f123" y="f124"/>
                  </a:lnTo>
                  <a:lnTo>
                    <a:pt x="f123" y="f124"/>
                  </a:lnTo>
                  <a:cubicBezTo>
                    <a:pt x="f49" y="f125"/>
                    <a:pt x="f126" y="f127"/>
                    <a:pt x="f121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4"/>
                    <a:pt x="f162" y="f4"/>
                  </a:cubicBezTo>
                  <a:cubicBezTo>
                    <a:pt x="f163" y="f4"/>
                    <a:pt x="f164" y="f165"/>
                    <a:pt x="f166" y="f154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07"/>
                  </a:cubicBezTo>
                  <a:lnTo>
                    <a:pt x="f183" y="f107"/>
                  </a:ln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3"/>
                  </a:cubicBezTo>
                  <a:cubicBezTo>
                    <a:pt x="f195" y="f193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206" y="f207"/>
                    <a:pt x="f206" y="f208"/>
                    <a:pt x="f209" y="f210"/>
                  </a:cubicBezTo>
                  <a:cubicBezTo>
                    <a:pt x="f211" y="f212"/>
                    <a:pt x="f202" y="f125"/>
                    <a:pt x="f213" y="f214"/>
                  </a:cubicBezTo>
                  <a:cubicBezTo>
                    <a:pt x="f215" y="f122"/>
                    <a:pt x="f216" y="f217"/>
                    <a:pt x="f218" y="f219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231"/>
                  </a:cubicBezTo>
                  <a:cubicBezTo>
                    <a:pt x="f232" y="f233"/>
                    <a:pt x="f234" y="f235"/>
                    <a:pt x="f236" y="f237"/>
                  </a:cubicBezTo>
                  <a:lnTo>
                    <a:pt x="f236" y="f237"/>
                  </a:lnTo>
                  <a:cubicBezTo>
                    <a:pt x="f238" y="f239"/>
                    <a:pt x="f240" y="f241"/>
                    <a:pt x="f242" y="f241"/>
                  </a:cubicBezTo>
                  <a:cubicBezTo>
                    <a:pt x="f243" y="f241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5"/>
                    <a:pt x="f256" y="f257"/>
                    <a:pt x="f258" y="f68"/>
                  </a:cubicBezTo>
                  <a:cubicBezTo>
                    <a:pt x="f259" y="f260"/>
                    <a:pt x="f261" y="f262"/>
                    <a:pt x="f204" y="f263"/>
                  </a:cubicBezTo>
                  <a:cubicBezTo>
                    <a:pt x="f264" y="f265"/>
                    <a:pt x="f3" y="f266"/>
                    <a:pt x="f267" y="f268"/>
                  </a:cubicBezTo>
                  <a:cubicBezTo>
                    <a:pt x="f269" y="f34"/>
                    <a:pt x="f209" y="f270"/>
                    <a:pt x="f271" y="f272"/>
                  </a:cubicBezTo>
                  <a:cubicBezTo>
                    <a:pt x="f273" y="f274"/>
                    <a:pt x="f275" y="f276"/>
                    <a:pt x="f277" y="f276"/>
                  </a:cubicBezTo>
                  <a:cubicBezTo>
                    <a:pt x="f278" y="f276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8"/>
                  </a:cubicBezTo>
                  <a:cubicBezTo>
                    <a:pt x="f289" y="f117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8" y="f319"/>
                    <a:pt x="f141" y="f320"/>
                  </a:cubicBezTo>
                  <a:cubicBezTo>
                    <a:pt x="f321" y="f322"/>
                    <a:pt x="f323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746;p49">
              <a:extLst>
                <a:ext uri="{FF2B5EF4-FFF2-40B4-BE49-F238E27FC236}">
                  <a16:creationId xmlns:a16="http://schemas.microsoft.com/office/drawing/2014/main" id="{52CA397F-1A27-4ABC-8088-4BDB763E182F}"/>
                </a:ext>
              </a:extLst>
            </p:cNvPr>
            <p:cNvSpPr/>
            <p:nvPr/>
          </p:nvSpPr>
          <p:spPr>
            <a:xfrm rot="19809191">
              <a:off x="1730348" y="2842807"/>
              <a:ext cx="31610" cy="306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3"/>
                <a:gd name="f4" fmla="val 981"/>
                <a:gd name="f5" fmla="val 584"/>
                <a:gd name="f6" fmla="val 406"/>
                <a:gd name="f7" fmla="val 623"/>
                <a:gd name="f8" fmla="val 445"/>
                <a:gd name="f9" fmla="val 484"/>
                <a:gd name="f10" fmla="val 523"/>
                <a:gd name="f11" fmla="val 562"/>
                <a:gd name="f12" fmla="val 545"/>
                <a:gd name="f13" fmla="val 507"/>
                <a:gd name="f14" fmla="val 468"/>
                <a:gd name="f15" fmla="val 614"/>
                <a:gd name="f16" fmla="val 1"/>
                <a:gd name="f17" fmla="val 591"/>
                <a:gd name="f18" fmla="val 568"/>
                <a:gd name="f19" fmla="val 6"/>
                <a:gd name="f20" fmla="val 17"/>
                <a:gd name="f21" fmla="val 429"/>
                <a:gd name="f22" fmla="val 351"/>
                <a:gd name="f23" fmla="val 56"/>
                <a:gd name="f24" fmla="val 312"/>
                <a:gd name="f25" fmla="val 95"/>
                <a:gd name="f26" fmla="val 234"/>
                <a:gd name="f27" fmla="val 134"/>
                <a:gd name="f28" fmla="val 156"/>
                <a:gd name="f29" fmla="val 173"/>
                <a:gd name="f30" fmla="val 117"/>
                <a:gd name="f31" fmla="val 251"/>
                <a:gd name="f32" fmla="val 40"/>
                <a:gd name="f33" fmla="val 367"/>
                <a:gd name="f34" fmla="val 679"/>
                <a:gd name="f35" fmla="val 78"/>
                <a:gd name="f36" fmla="val 795"/>
                <a:gd name="f37" fmla="val 195"/>
                <a:gd name="f38" fmla="val 912"/>
                <a:gd name="f39" fmla="val 951"/>
                <a:gd name="f40" fmla="val 370"/>
                <a:gd name="f41" fmla="val 970"/>
                <a:gd name="f42" fmla="val 438"/>
                <a:gd name="f43" fmla="val 980"/>
                <a:gd name="f44" fmla="val 575"/>
                <a:gd name="f45" fmla="val 643"/>
                <a:gd name="f46" fmla="val 701"/>
                <a:gd name="f47" fmla="val 779"/>
                <a:gd name="f48" fmla="val 896"/>
                <a:gd name="f49" fmla="val 834"/>
                <a:gd name="f50" fmla="val 935"/>
                <a:gd name="f51" fmla="val 756"/>
                <a:gd name="f52" fmla="val 1012"/>
                <a:gd name="f53" fmla="val 289"/>
                <a:gd name="f54" fmla="val 724"/>
                <a:gd name="f55" fmla="val 28"/>
                <a:gd name="f56" fmla="val 669"/>
                <a:gd name="f57" fmla="*/ f0 1 1013"/>
                <a:gd name="f58" fmla="*/ f1 1 981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1013"/>
                <a:gd name="f65" fmla="*/ f62 1 981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013" h="981">
                  <a:moveTo>
                    <a:pt x="f5" y="f6"/>
                  </a:moveTo>
                  <a:cubicBezTo>
                    <a:pt x="f7" y="f8"/>
                    <a:pt x="f7" y="f8"/>
                    <a:pt x="f7" y="f9"/>
                  </a:cubicBezTo>
                  <a:cubicBezTo>
                    <a:pt x="f7" y="f10"/>
                    <a:pt x="f7" y="f10"/>
                    <a:pt x="f7" y="f11"/>
                  </a:cubicBezTo>
                  <a:lnTo>
                    <a:pt x="f5" y="f11"/>
                  </a:lnTo>
                  <a:cubicBezTo>
                    <a:pt x="f12" y="f11"/>
                    <a:pt x="f13" y="f11"/>
                    <a:pt x="f14" y="f10"/>
                  </a:cubicBezTo>
                  <a:cubicBezTo>
                    <a:pt x="f14" y="f10"/>
                    <a:pt x="f14" y="f9"/>
                    <a:pt x="f14" y="f9"/>
                  </a:cubicBezTo>
                  <a:cubicBezTo>
                    <a:pt x="f13" y="f8"/>
                    <a:pt x="f13" y="f6"/>
                    <a:pt x="f12" y="f6"/>
                  </a:cubicBezTo>
                  <a:close/>
                  <a:moveTo>
                    <a:pt x="f15" y="f16"/>
                  </a:moveTo>
                  <a:cubicBezTo>
                    <a:pt x="f17" y="f16"/>
                    <a:pt x="f18" y="f19"/>
                    <a:pt x="f12" y="f20"/>
                  </a:cubicBezTo>
                  <a:lnTo>
                    <a:pt x="f13" y="f20"/>
                  </a:lnTo>
                  <a:cubicBezTo>
                    <a:pt x="f21" y="f20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16" y="f10"/>
                    <a:pt x="f32" y="f34"/>
                  </a:cubicBezTo>
                  <a:cubicBezTo>
                    <a:pt x="f35" y="f36"/>
                    <a:pt x="f37" y="f38"/>
                    <a:pt x="f24" y="f39"/>
                  </a:cubicBezTo>
                  <a:cubicBezTo>
                    <a:pt x="f40" y="f41"/>
                    <a:pt x="f42" y="f43"/>
                    <a:pt x="f13" y="f43"/>
                  </a:cubicBezTo>
                  <a:cubicBezTo>
                    <a:pt x="f44" y="f43"/>
                    <a:pt x="f45" y="f41"/>
                    <a:pt x="f46" y="f39"/>
                  </a:cubicBezTo>
                  <a:cubicBezTo>
                    <a:pt x="f47" y="f38"/>
                    <a:pt x="f48" y="f49"/>
                    <a:pt x="f50" y="f51"/>
                  </a:cubicBezTo>
                  <a:cubicBezTo>
                    <a:pt x="f52" y="f34"/>
                    <a:pt x="f52" y="f11"/>
                    <a:pt x="f52" y="f9"/>
                  </a:cubicBezTo>
                  <a:cubicBezTo>
                    <a:pt x="f52" y="f53"/>
                    <a:pt x="f50" y="f27"/>
                    <a:pt x="f47" y="f23"/>
                  </a:cubicBezTo>
                  <a:cubicBezTo>
                    <a:pt x="f54" y="f55"/>
                    <a:pt x="f56" y="f16"/>
                    <a:pt x="f15" y="f16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747;p49">
              <a:extLst>
                <a:ext uri="{FF2B5EF4-FFF2-40B4-BE49-F238E27FC236}">
                  <a16:creationId xmlns:a16="http://schemas.microsoft.com/office/drawing/2014/main" id="{D840B92E-2095-41B5-A369-1D165F8E58A4}"/>
                </a:ext>
              </a:extLst>
            </p:cNvPr>
            <p:cNvSpPr/>
            <p:nvPr/>
          </p:nvSpPr>
          <p:spPr>
            <a:xfrm rot="19809191">
              <a:off x="1810009" y="2893664"/>
              <a:ext cx="34052" cy="35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1"/>
                <a:gd name="f4" fmla="val 1124"/>
                <a:gd name="f5" fmla="val 545"/>
                <a:gd name="f6" fmla="val 358"/>
                <a:gd name="f7" fmla="val 584"/>
                <a:gd name="f8" fmla="val 623"/>
                <a:gd name="f9" fmla="val 397"/>
                <a:gd name="f10" fmla="val 436"/>
                <a:gd name="f11" fmla="val 475"/>
                <a:gd name="f12" fmla="val 514"/>
                <a:gd name="f13" fmla="val 553"/>
                <a:gd name="f14" fmla="val 468"/>
                <a:gd name="f15" fmla="val 429"/>
                <a:gd name="f16" fmla="val 390"/>
                <a:gd name="f17" fmla="val 935"/>
                <a:gd name="f18" fmla="val 592"/>
                <a:gd name="f19" fmla="val 631"/>
                <a:gd name="f20" fmla="val 922"/>
                <a:gd name="f21" fmla="val 657"/>
                <a:gd name="f22" fmla="val 909"/>
                <a:gd name="f23" fmla="val 683"/>
                <a:gd name="f24" fmla="val 896"/>
                <a:gd name="f25" fmla="val 707"/>
                <a:gd name="f26" fmla="val 897"/>
                <a:gd name="f27" fmla="val 669"/>
                <a:gd name="f28" fmla="val 630"/>
                <a:gd name="f29" fmla="val 892"/>
                <a:gd name="f30" fmla="val 714"/>
                <a:gd name="f31" fmla="val 867"/>
                <a:gd name="f32" fmla="val 760"/>
                <a:gd name="f33" fmla="val 843"/>
                <a:gd name="f34" fmla="val 801"/>
                <a:gd name="f35" fmla="val 818"/>
                <a:gd name="f36" fmla="val 825"/>
                <a:gd name="f37" fmla="val 763"/>
                <a:gd name="f38" fmla="val 853"/>
                <a:gd name="f39" fmla="val 688"/>
                <a:gd name="f40" fmla="val 880"/>
                <a:gd name="f41" fmla="val 622"/>
                <a:gd name="f42" fmla="val 594"/>
                <a:gd name="f43" fmla="val 568"/>
                <a:gd name="f44" fmla="val 876"/>
                <a:gd name="f45" fmla="val 864"/>
                <a:gd name="f46" fmla="val 699"/>
                <a:gd name="f47" fmla="val 814"/>
                <a:gd name="f48" fmla="val 826"/>
                <a:gd name="f49" fmla="val 469"/>
                <a:gd name="f50" fmla="val 1"/>
                <a:gd name="f51" fmla="val 302"/>
                <a:gd name="f52" fmla="val 146"/>
                <a:gd name="f53" fmla="val 106"/>
                <a:gd name="f54" fmla="val 78"/>
                <a:gd name="f55" fmla="val 242"/>
                <a:gd name="f56" fmla="val 747"/>
                <a:gd name="f57" fmla="val 117"/>
                <a:gd name="f58" fmla="val 234"/>
                <a:gd name="f59" fmla="val 981"/>
                <a:gd name="f60" fmla="val 351"/>
                <a:gd name="f61" fmla="val 1059"/>
                <a:gd name="f62" fmla="val 419"/>
                <a:gd name="f63" fmla="val 1104"/>
                <a:gd name="f64" fmla="val 501"/>
                <a:gd name="f65" fmla="val 1123"/>
                <a:gd name="f66" fmla="val 580"/>
                <a:gd name="f67" fmla="val 637"/>
                <a:gd name="f68" fmla="val 692"/>
                <a:gd name="f69" fmla="val 1114"/>
                <a:gd name="f70" fmla="val 740"/>
                <a:gd name="f71" fmla="val 1098"/>
                <a:gd name="f72" fmla="val 857"/>
                <a:gd name="f73" fmla="val 1020"/>
                <a:gd name="f74" fmla="val 942"/>
                <a:gd name="f75" fmla="val 1012"/>
                <a:gd name="f76" fmla="val 1051"/>
                <a:gd name="f77" fmla="val 786"/>
                <a:gd name="f78" fmla="val 1090"/>
                <a:gd name="f79" fmla="val 670"/>
                <a:gd name="f80" fmla="val 973"/>
                <a:gd name="f81" fmla="val 164"/>
                <a:gd name="f82" fmla="val 86"/>
                <a:gd name="f83" fmla="val 779"/>
                <a:gd name="f84" fmla="val 47"/>
                <a:gd name="f85" fmla="val 701"/>
                <a:gd name="f86" fmla="val 8"/>
                <a:gd name="f87" fmla="val 520"/>
                <a:gd name="f88" fmla="val 3"/>
                <a:gd name="f89" fmla="val 494"/>
                <a:gd name="f90" fmla="*/ f0 1 1091"/>
                <a:gd name="f91" fmla="*/ f1 1 112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91"/>
                <a:gd name="f98" fmla="*/ f95 1 112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91" h="112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3"/>
                  </a:cubicBezTo>
                  <a:lnTo>
                    <a:pt x="f14" y="f13"/>
                  </a:lnTo>
                  <a:cubicBezTo>
                    <a:pt x="f15" y="f12"/>
                    <a:pt x="f15" y="f11"/>
                    <a:pt x="f16" y="f11"/>
                  </a:cubicBezTo>
                  <a:cubicBezTo>
                    <a:pt x="f16" y="f11"/>
                    <a:pt x="f15" y="f10"/>
                    <a:pt x="f15" y="f9"/>
                  </a:cubicBezTo>
                  <a:cubicBezTo>
                    <a:pt x="f15" y="f6"/>
                    <a:pt x="f15" y="f6"/>
                    <a:pt x="f14" y="f6"/>
                  </a:cubicBezTo>
                  <a:close/>
                  <a:moveTo>
                    <a:pt x="f17" y="f18"/>
                  </a:moveTo>
                  <a:cubicBezTo>
                    <a:pt x="f17" y="f18"/>
                    <a:pt x="f17" y="f19"/>
                    <a:pt x="f17" y="f19"/>
                  </a:cubicBezTo>
                  <a:cubicBezTo>
                    <a:pt x="f20" y="f21"/>
                    <a:pt x="f22" y="f23"/>
                    <a:pt x="f24" y="f25"/>
                  </a:cubicBezTo>
                  <a:lnTo>
                    <a:pt x="f24" y="f25"/>
                  </a:lnTo>
                  <a:cubicBezTo>
                    <a:pt x="f26" y="f27"/>
                    <a:pt x="f17" y="f28"/>
                    <a:pt x="f17" y="f18"/>
                  </a:cubicBezTo>
                  <a:close/>
                  <a:moveTo>
                    <a:pt x="f29" y="f30"/>
                  </a:move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5" y="f45"/>
                  </a:cubicBezTo>
                  <a:lnTo>
                    <a:pt x="f7" y="f45"/>
                  </a:lnTo>
                  <a:cubicBezTo>
                    <a:pt x="f46" y="f45"/>
                    <a:pt x="f47" y="f48"/>
                    <a:pt x="f29" y="f30"/>
                  </a:cubicBezTo>
                  <a:close/>
                  <a:moveTo>
                    <a:pt x="f49" y="f50"/>
                  </a:moveTo>
                  <a:cubicBezTo>
                    <a:pt x="f51" y="f50"/>
                    <a:pt x="f52" y="f53"/>
                    <a:pt x="f54" y="f55"/>
                  </a:cubicBezTo>
                  <a:cubicBezTo>
                    <a:pt x="f50" y="f9"/>
                    <a:pt x="f50" y="f18"/>
                    <a:pt x="f54" y="f56"/>
                  </a:cubicBezTo>
                  <a:cubicBezTo>
                    <a:pt x="f57" y="f4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71"/>
                  </a:cubicBezTo>
                  <a:cubicBezTo>
                    <a:pt x="f72" y="f73"/>
                    <a:pt x="f17" y="f74"/>
                    <a:pt x="f75" y="f45"/>
                  </a:cubicBezTo>
                  <a:cubicBezTo>
                    <a:pt x="f76" y="f77"/>
                    <a:pt x="f78" y="f79"/>
                    <a:pt x="f78" y="f18"/>
                  </a:cubicBezTo>
                  <a:cubicBezTo>
                    <a:pt x="f78" y="f11"/>
                    <a:pt x="f76" y="f9"/>
                    <a:pt x="f75" y="f6"/>
                  </a:cubicBezTo>
                  <a:cubicBezTo>
                    <a:pt x="f80" y="f55"/>
                    <a:pt x="f24" y="f81"/>
                    <a:pt x="f35" y="f82"/>
                  </a:cubicBezTo>
                  <a:cubicBezTo>
                    <a:pt x="f83" y="f82"/>
                    <a:pt x="f70" y="f84"/>
                    <a:pt x="f85" y="f84"/>
                  </a:cubicBezTo>
                  <a:lnTo>
                    <a:pt x="f70" y="f82"/>
                  </a:lnTo>
                  <a:cubicBezTo>
                    <a:pt x="f85" y="f84"/>
                    <a:pt x="f8" y="f86"/>
                    <a:pt x="f5" y="f86"/>
                  </a:cubicBezTo>
                  <a:cubicBezTo>
                    <a:pt x="f87" y="f88"/>
                    <a:pt x="f89" y="f50"/>
                    <a:pt x="f49" y="f50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748;p49">
              <a:extLst>
                <a:ext uri="{FF2B5EF4-FFF2-40B4-BE49-F238E27FC236}">
                  <a16:creationId xmlns:a16="http://schemas.microsoft.com/office/drawing/2014/main" id="{E114A4A1-46B5-4AD7-B6F3-59802190F613}"/>
                </a:ext>
              </a:extLst>
            </p:cNvPr>
            <p:cNvSpPr/>
            <p:nvPr/>
          </p:nvSpPr>
          <p:spPr>
            <a:xfrm rot="19809191">
              <a:off x="1710246" y="2936880"/>
              <a:ext cx="30394" cy="312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4"/>
                <a:gd name="f4" fmla="val 1003"/>
                <a:gd name="f5" fmla="val 545"/>
                <a:gd name="f6" fmla="val 302"/>
                <a:gd name="f7" fmla="val 584"/>
                <a:gd name="f8" fmla="val 662"/>
                <a:gd name="f9" fmla="val 341"/>
                <a:gd name="f10" fmla="val 419"/>
                <a:gd name="f11" fmla="val 701"/>
                <a:gd name="f12" fmla="val 458"/>
                <a:gd name="f13" fmla="val 536"/>
                <a:gd name="f14" fmla="val 467"/>
                <a:gd name="f15" fmla="val 428"/>
                <a:gd name="f16" fmla="val 497"/>
                <a:gd name="f17" fmla="val 564"/>
                <a:gd name="f18" fmla="val 1"/>
                <a:gd name="f19" fmla="val 516"/>
                <a:gd name="f20" fmla="val 10"/>
                <a:gd name="f21" fmla="val 30"/>
                <a:gd name="f22" fmla="val 225"/>
                <a:gd name="f23" fmla="val 39"/>
                <a:gd name="f24" fmla="val 808"/>
                <a:gd name="f25" fmla="val 623"/>
                <a:gd name="f26" fmla="val 964"/>
                <a:gd name="f27" fmla="val 740"/>
                <a:gd name="f28" fmla="val 925"/>
                <a:gd name="f29" fmla="val 886"/>
                <a:gd name="f30" fmla="val 779"/>
                <a:gd name="f31" fmla="val 769"/>
                <a:gd name="f32" fmla="val 817"/>
                <a:gd name="f33" fmla="val 895"/>
                <a:gd name="f34" fmla="val 691"/>
                <a:gd name="f35" fmla="val 934"/>
                <a:gd name="f36" fmla="val 614"/>
                <a:gd name="f37" fmla="val 973"/>
                <a:gd name="f38" fmla="val 856"/>
                <a:gd name="f39" fmla="val 147"/>
                <a:gd name="f40" fmla="val 69"/>
                <a:gd name="f41" fmla="val 613"/>
                <a:gd name="f42" fmla="*/ f0 1 974"/>
                <a:gd name="f43" fmla="*/ f1 1 1003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974"/>
                <a:gd name="f50" fmla="*/ f47 1 1003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974" h="10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8" y="f13"/>
                    <a:pt x="f7" y="f13"/>
                  </a:cubicBezTo>
                  <a:lnTo>
                    <a:pt x="f14" y="f13"/>
                  </a:lnTo>
                  <a:cubicBezTo>
                    <a:pt x="f14" y="f13"/>
                    <a:pt x="f15" y="f16"/>
                    <a:pt x="f15" y="f16"/>
                  </a:cubicBezTo>
                  <a:cubicBezTo>
                    <a:pt x="f15" y="f10"/>
                    <a:pt x="f14" y="f9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14" y="f20"/>
                    <a:pt x="f15" y="f21"/>
                  </a:cubicBezTo>
                  <a:cubicBezTo>
                    <a:pt x="f2" y="f22"/>
                    <a:pt x="f23" y="f24"/>
                    <a:pt x="f14" y="f4"/>
                  </a:cubicBezTo>
                  <a:cubicBezTo>
                    <a:pt x="f5" y="f4"/>
                    <a:pt x="f25" y="f4"/>
                    <a:pt x="f11" y="f26"/>
                  </a:cubicBezTo>
                  <a:cubicBezTo>
                    <a:pt x="f27" y="f28"/>
                    <a:pt x="f27" y="f29"/>
                    <a:pt x="f30" y="f24"/>
                  </a:cubicBezTo>
                  <a:cubicBezTo>
                    <a:pt x="f30" y="f24"/>
                    <a:pt x="f30" y="f24"/>
                    <a:pt x="f30" y="f31"/>
                  </a:cubicBezTo>
                  <a:lnTo>
                    <a:pt x="f32" y="f31"/>
                  </a:lnTo>
                  <a:cubicBezTo>
                    <a:pt x="f33" y="f34"/>
                    <a:pt x="f35" y="f36"/>
                    <a:pt x="f37" y="f16"/>
                  </a:cubicBezTo>
                  <a:cubicBezTo>
                    <a:pt x="f37" y="f10"/>
                    <a:pt x="f37" y="f6"/>
                    <a:pt x="f35" y="f22"/>
                  </a:cubicBezTo>
                  <a:cubicBezTo>
                    <a:pt x="f38" y="f39"/>
                    <a:pt x="f30" y="f40"/>
                    <a:pt x="f11" y="f21"/>
                  </a:cubicBezTo>
                  <a:cubicBezTo>
                    <a:pt x="f8" y="f20"/>
                    <a:pt x="f41" y="f18"/>
                    <a:pt x="f17" y="f18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749;p49">
              <a:extLst>
                <a:ext uri="{FF2B5EF4-FFF2-40B4-BE49-F238E27FC236}">
                  <a16:creationId xmlns:a16="http://schemas.microsoft.com/office/drawing/2014/main" id="{59C0AC31-7FCE-4BAF-AFA7-9ACD66608032}"/>
                </a:ext>
              </a:extLst>
            </p:cNvPr>
            <p:cNvSpPr/>
            <p:nvPr/>
          </p:nvSpPr>
          <p:spPr>
            <a:xfrm rot="19809191">
              <a:off x="1681949" y="2789123"/>
              <a:ext cx="29178" cy="28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"/>
                <a:gd name="f4" fmla="val 913"/>
                <a:gd name="f5" fmla="val 584"/>
                <a:gd name="f6" fmla="val 311"/>
                <a:gd name="f7" fmla="val 350"/>
                <a:gd name="f8" fmla="val 623"/>
                <a:gd name="f9" fmla="val 389"/>
                <a:gd name="f10" fmla="val 428"/>
                <a:gd name="f11" fmla="val 506"/>
                <a:gd name="f12" fmla="val 507"/>
                <a:gd name="f13" fmla="val 468"/>
                <a:gd name="f14" fmla="val 545"/>
                <a:gd name="f15" fmla="val 429"/>
                <a:gd name="f16" fmla="val 467"/>
                <a:gd name="f17" fmla="val 390"/>
                <a:gd name="f18" fmla="val 234"/>
                <a:gd name="f19" fmla="val 39"/>
                <a:gd name="f20" fmla="val 117"/>
                <a:gd name="f21" fmla="val 195"/>
                <a:gd name="f22" fmla="val 40"/>
                <a:gd name="f23" fmla="val 1"/>
                <a:gd name="f24" fmla="val 79"/>
                <a:gd name="f25" fmla="val 739"/>
                <a:gd name="f26" fmla="val 856"/>
                <a:gd name="f27" fmla="val 312"/>
                <a:gd name="f28" fmla="val 895"/>
                <a:gd name="f29" fmla="val 338"/>
                <a:gd name="f30" fmla="val 908"/>
                <a:gd name="f31" fmla="val 364"/>
                <a:gd name="f32" fmla="val 912"/>
                <a:gd name="f33" fmla="val 388"/>
                <a:gd name="f34" fmla="val 437"/>
                <a:gd name="f35" fmla="val 481"/>
                <a:gd name="f36" fmla="val 662"/>
                <a:gd name="f37" fmla="val 779"/>
                <a:gd name="f38" fmla="val 778"/>
                <a:gd name="f39" fmla="val 818"/>
                <a:gd name="f40" fmla="val 701"/>
                <a:gd name="f41" fmla="val 896"/>
                <a:gd name="f42" fmla="val 273"/>
                <a:gd name="f43" fmla="val 156"/>
                <a:gd name="f44" fmla="*/ f0 1 935"/>
                <a:gd name="f45" fmla="*/ f1 1 913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935"/>
                <a:gd name="f52" fmla="*/ f49 1 913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935" h="913">
                  <a:moveTo>
                    <a:pt x="f5" y="f6"/>
                  </a:moveTo>
                  <a:cubicBezTo>
                    <a:pt x="f5" y="f7"/>
                    <a:pt x="f8" y="f7"/>
                    <a:pt x="f8" y="f9"/>
                  </a:cubicBezTo>
                  <a:cubicBezTo>
                    <a:pt x="f8" y="f10"/>
                    <a:pt x="f8" y="f11"/>
                    <a:pt x="f5" y="f5"/>
                  </a:cubicBezTo>
                  <a:lnTo>
                    <a:pt x="f12" y="f5"/>
                  </a:lnTo>
                  <a:cubicBezTo>
                    <a:pt x="f13" y="f14"/>
                    <a:pt x="f15" y="f11"/>
                    <a:pt x="f15" y="f16"/>
                  </a:cubicBezTo>
                  <a:cubicBezTo>
                    <a:pt x="f15" y="f10"/>
                    <a:pt x="f15" y="f9"/>
                    <a:pt x="f13" y="f7"/>
                  </a:cubicBezTo>
                  <a:cubicBezTo>
                    <a:pt x="f13" y="f7"/>
                    <a:pt x="f13" y="f7"/>
                    <a:pt x="f12" y="f6"/>
                  </a:cubicBezTo>
                  <a:close/>
                  <a:moveTo>
                    <a:pt x="f5" y="f2"/>
                  </a:moveTo>
                  <a:cubicBezTo>
                    <a:pt x="f17" y="f2"/>
                    <a:pt x="f18" y="f19"/>
                    <a:pt x="f20" y="f21"/>
                  </a:cubicBezTo>
                  <a:cubicBezTo>
                    <a:pt x="f22" y="f6"/>
                    <a:pt x="f23" y="f16"/>
                    <a:pt x="f22" y="f8"/>
                  </a:cubicBezTo>
                  <a:cubicBezTo>
                    <a:pt x="f24" y="f25"/>
                    <a:pt x="f21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28"/>
                    <a:pt x="f12" y="f28"/>
                  </a:cubicBezTo>
                  <a:lnTo>
                    <a:pt x="f12" y="f26"/>
                  </a:lnTo>
                  <a:lnTo>
                    <a:pt x="f5" y="f26"/>
                  </a:lnTo>
                  <a:cubicBezTo>
                    <a:pt x="f36" y="f26"/>
                    <a:pt x="f37" y="f38"/>
                    <a:pt x="f39" y="f40"/>
                  </a:cubicBezTo>
                  <a:cubicBezTo>
                    <a:pt x="f41" y="f8"/>
                    <a:pt x="f3" y="f14"/>
                    <a:pt x="f3" y="f10"/>
                  </a:cubicBezTo>
                  <a:cubicBezTo>
                    <a:pt x="f3" y="f7"/>
                    <a:pt x="f41" y="f6"/>
                    <a:pt x="f41" y="f42"/>
                  </a:cubicBezTo>
                  <a:cubicBezTo>
                    <a:pt x="f39" y="f43"/>
                    <a:pt x="f40" y="f19"/>
                    <a:pt x="f5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750;p49">
              <a:extLst>
                <a:ext uri="{FF2B5EF4-FFF2-40B4-BE49-F238E27FC236}">
                  <a16:creationId xmlns:a16="http://schemas.microsoft.com/office/drawing/2014/main" id="{CE8ECAA4-D371-4259-A1EB-D2EF17DB7F8B}"/>
                </a:ext>
              </a:extLst>
            </p:cNvPr>
            <p:cNvSpPr/>
            <p:nvPr/>
          </p:nvSpPr>
          <p:spPr>
            <a:xfrm rot="19809191">
              <a:off x="1787498" y="2790439"/>
              <a:ext cx="29178" cy="27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"/>
                <a:gd name="f4" fmla="val 886"/>
                <a:gd name="f5" fmla="val 448"/>
                <a:gd name="f6" fmla="val 389"/>
                <a:gd name="f7" fmla="val 331"/>
                <a:gd name="f8" fmla="val 10"/>
                <a:gd name="f9" fmla="val 273"/>
                <a:gd name="f10" fmla="val 29"/>
                <a:gd name="f11" fmla="val 195"/>
                <a:gd name="f12" fmla="val 68"/>
                <a:gd name="f13" fmla="val 117"/>
                <a:gd name="f14" fmla="val 107"/>
                <a:gd name="f15" fmla="val 39"/>
                <a:gd name="f16" fmla="val 185"/>
                <a:gd name="f17" fmla="val 263"/>
                <a:gd name="f18" fmla="val 341"/>
                <a:gd name="f19" fmla="val 457"/>
                <a:gd name="f20" fmla="val 535"/>
                <a:gd name="f21" fmla="val 613"/>
                <a:gd name="f22" fmla="val 78"/>
                <a:gd name="f23" fmla="val 691"/>
                <a:gd name="f24" fmla="val 156"/>
                <a:gd name="f25" fmla="val 808"/>
                <a:gd name="f26" fmla="val 312"/>
                <a:gd name="f27" fmla="val 846"/>
                <a:gd name="f28" fmla="val 467"/>
                <a:gd name="f29" fmla="val 885"/>
                <a:gd name="f30" fmla="val 584"/>
                <a:gd name="f31" fmla="val 701"/>
                <a:gd name="f32" fmla="val 778"/>
                <a:gd name="f33" fmla="val 730"/>
                <a:gd name="f34" fmla="val 895"/>
                <a:gd name="f35" fmla="val 652"/>
                <a:gd name="f36" fmla="val 934"/>
                <a:gd name="f37" fmla="val 496"/>
                <a:gd name="f38" fmla="val 379"/>
                <a:gd name="f39" fmla="val 302"/>
                <a:gd name="f40" fmla="val 817"/>
                <a:gd name="f41" fmla="val 224"/>
                <a:gd name="f42" fmla="val 740"/>
                <a:gd name="f43" fmla="val 662"/>
                <a:gd name="f44" fmla="val 623"/>
                <a:gd name="f45" fmla="val 564"/>
                <a:gd name="f46" fmla="val 506"/>
                <a:gd name="f47" fmla="*/ f0 1 935"/>
                <a:gd name="f48" fmla="*/ f1 1 886"/>
                <a:gd name="f49" fmla="val f2"/>
                <a:gd name="f50" fmla="val f3"/>
                <a:gd name="f51" fmla="val f4"/>
                <a:gd name="f52" fmla="+- f51 0 f49"/>
                <a:gd name="f53" fmla="+- f50 0 f49"/>
                <a:gd name="f54" fmla="*/ f53 1 935"/>
                <a:gd name="f55" fmla="*/ f52 1 886"/>
                <a:gd name="f56" fmla="*/ f49 1 f54"/>
                <a:gd name="f57" fmla="*/ f50 1 f54"/>
                <a:gd name="f58" fmla="*/ f49 1 f55"/>
                <a:gd name="f59" fmla="*/ f51 1 f55"/>
                <a:gd name="f60" fmla="*/ f56 f47 1"/>
                <a:gd name="f61" fmla="*/ f57 f47 1"/>
                <a:gd name="f62" fmla="*/ f59 f48 1"/>
                <a:gd name="f63" fmla="*/ f5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935" h="88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" y="f20"/>
                    <a:pt x="f15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27"/>
                    <a:pt x="f31" y="f25"/>
                    <a:pt x="f32" y="f33"/>
                  </a:cubicBezTo>
                  <a:cubicBezTo>
                    <a:pt x="f34" y="f35"/>
                    <a:pt x="f36" y="f37"/>
                    <a:pt x="f34" y="f38"/>
                  </a:cubicBezTo>
                  <a:cubicBezTo>
                    <a:pt x="f34" y="f39"/>
                    <a:pt x="f40" y="f41"/>
                    <a:pt x="f42" y="f16"/>
                  </a:cubicBezTo>
                  <a:cubicBezTo>
                    <a:pt x="f31" y="f14"/>
                    <a:pt x="f43" y="f12"/>
                    <a:pt x="f44" y="f10"/>
                  </a:cubicBezTo>
                  <a:cubicBezTo>
                    <a:pt x="f45" y="f8"/>
                    <a:pt x="f46" y="f2"/>
                    <a:pt x="f5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751;p49">
              <a:extLst>
                <a:ext uri="{FF2B5EF4-FFF2-40B4-BE49-F238E27FC236}">
                  <a16:creationId xmlns:a16="http://schemas.microsoft.com/office/drawing/2014/main" id="{62C3D2E8-925B-4C23-9E82-E984AC384A2B}"/>
                </a:ext>
              </a:extLst>
            </p:cNvPr>
            <p:cNvSpPr/>
            <p:nvPr/>
          </p:nvSpPr>
          <p:spPr>
            <a:xfrm rot="19809191">
              <a:off x="1644485" y="2873658"/>
              <a:ext cx="27962" cy="269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6"/>
                <a:gd name="f4" fmla="val 862"/>
                <a:gd name="f5" fmla="val 448"/>
                <a:gd name="f6" fmla="val 287"/>
                <a:gd name="f7" fmla="val 478"/>
                <a:gd name="f8" fmla="val 507"/>
                <a:gd name="f9" fmla="val 297"/>
                <a:gd name="f10" fmla="val 546"/>
                <a:gd name="f11" fmla="val 317"/>
                <a:gd name="f12" fmla="val 355"/>
                <a:gd name="f13" fmla="val 394"/>
                <a:gd name="f14" fmla="val 433"/>
                <a:gd name="f15" fmla="val 472"/>
                <a:gd name="f16" fmla="val 468"/>
                <a:gd name="f17" fmla="val 511"/>
                <a:gd name="f18" fmla="val 351"/>
                <a:gd name="f19" fmla="val 312"/>
                <a:gd name="f20" fmla="val 273"/>
                <a:gd name="f21" fmla="val 390"/>
                <a:gd name="f22" fmla="val 419"/>
                <a:gd name="f23" fmla="val 369"/>
                <a:gd name="f24" fmla="val 163"/>
                <a:gd name="f25" fmla="val 1"/>
                <a:gd name="f26" fmla="val 181"/>
                <a:gd name="f27" fmla="val 628"/>
                <a:gd name="f28" fmla="val 79"/>
                <a:gd name="f29" fmla="val 784"/>
                <a:gd name="f30" fmla="val 234"/>
                <a:gd name="f31" fmla="val 861"/>
                <a:gd name="f32" fmla="val 822"/>
                <a:gd name="f33" fmla="val 585"/>
                <a:gd name="f34" fmla="val 701"/>
                <a:gd name="f35" fmla="val 818"/>
                <a:gd name="f36" fmla="val 706"/>
                <a:gd name="f37" fmla="val 589"/>
                <a:gd name="f38" fmla="val 857"/>
                <a:gd name="f39" fmla="val 239"/>
                <a:gd name="f40" fmla="val 779"/>
                <a:gd name="f41" fmla="val 161"/>
                <a:gd name="f42" fmla="val 740"/>
                <a:gd name="f43" fmla="val 122"/>
                <a:gd name="f44" fmla="val 83"/>
                <a:gd name="f45" fmla="val 624"/>
                <a:gd name="f46" fmla="val 44"/>
                <a:gd name="f47" fmla="val 5"/>
                <a:gd name="f48" fmla="val 429"/>
                <a:gd name="f49" fmla="val 409"/>
                <a:gd name="f50" fmla="val 2"/>
                <a:gd name="f51" fmla="val 389"/>
                <a:gd name="f52" fmla="*/ f0 1 896"/>
                <a:gd name="f53" fmla="*/ f1 1 862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896"/>
                <a:gd name="f60" fmla="*/ f57 1 862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896" h="86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0" y="f13"/>
                    <a:pt x="f10" y="f14"/>
                  </a:cubicBezTo>
                  <a:cubicBezTo>
                    <a:pt x="f8" y="f15"/>
                    <a:pt x="f16" y="f15"/>
                    <a:pt x="f16" y="f17"/>
                  </a:cubicBezTo>
                  <a:lnTo>
                    <a:pt x="f18" y="f17"/>
                  </a:lnTo>
                  <a:cubicBezTo>
                    <a:pt x="f19" y="f15"/>
                    <a:pt x="f20" y="f14"/>
                    <a:pt x="f20" y="f13"/>
                  </a:cubicBezTo>
                  <a:cubicBezTo>
                    <a:pt x="f20" y="f12"/>
                    <a:pt x="f19" y="f11"/>
                    <a:pt x="f18" y="f11"/>
                  </a:cubicBezTo>
                  <a:cubicBezTo>
                    <a:pt x="f21" y="f9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5" y="f13"/>
                  </a:cubicBezTo>
                  <a:cubicBezTo>
                    <a:pt x="f25" y="f14"/>
                    <a:pt x="f25" y="f15"/>
                    <a:pt x="f25" y="f17"/>
                  </a:cubicBezTo>
                  <a:cubicBezTo>
                    <a:pt x="f25" y="f27"/>
                    <a:pt x="f28" y="f29"/>
                    <a:pt x="f30" y="f31"/>
                  </a:cubicBezTo>
                  <a:lnTo>
                    <a:pt x="f16" y="f31"/>
                  </a:lnTo>
                  <a:lnTo>
                    <a:pt x="f16" y="f32"/>
                  </a:lnTo>
                  <a:lnTo>
                    <a:pt x="f33" y="f32"/>
                  </a:lnTo>
                  <a:lnTo>
                    <a:pt x="f34" y="f29"/>
                  </a:lnTo>
                  <a:cubicBezTo>
                    <a:pt x="f35" y="f36"/>
                    <a:pt x="f3" y="f37"/>
                    <a:pt x="f3" y="f14"/>
                  </a:cubicBezTo>
                  <a:cubicBezTo>
                    <a:pt x="f3" y="f12"/>
                    <a:pt x="f38" y="f39"/>
                    <a:pt x="f40" y="f41"/>
                  </a:cubicBezTo>
                  <a:cubicBezTo>
                    <a:pt x="f42" y="f41"/>
                    <a:pt x="f42" y="f43"/>
                    <a:pt x="f34" y="f44"/>
                  </a:cubicBezTo>
                  <a:cubicBezTo>
                    <a:pt x="f45" y="f46"/>
                    <a:pt x="f10" y="f47"/>
                    <a:pt x="f48" y="f47"/>
                  </a:cubicBezTo>
                  <a:cubicBezTo>
                    <a:pt x="f49" y="f50"/>
                    <a:pt x="f51" y="f2"/>
                    <a:pt x="f23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1752;p49">
            <a:extLst>
              <a:ext uri="{FF2B5EF4-FFF2-40B4-BE49-F238E27FC236}">
                <a16:creationId xmlns:a16="http://schemas.microsoft.com/office/drawing/2014/main" id="{1C090EAE-57C0-4808-888F-144E207C60DD}"/>
              </a:ext>
            </a:extLst>
          </p:cNvPr>
          <p:cNvGrpSpPr/>
          <p:nvPr/>
        </p:nvGrpSpPr>
        <p:grpSpPr>
          <a:xfrm>
            <a:off x="6582573" y="2634486"/>
            <a:ext cx="496171" cy="478322"/>
            <a:chOff x="6582573" y="2634486"/>
            <a:chExt cx="496171" cy="478322"/>
          </a:xfrm>
        </p:grpSpPr>
        <p:sp>
          <p:nvSpPr>
            <p:cNvPr id="58" name="Google Shape;1753;p49">
              <a:extLst>
                <a:ext uri="{FF2B5EF4-FFF2-40B4-BE49-F238E27FC236}">
                  <a16:creationId xmlns:a16="http://schemas.microsoft.com/office/drawing/2014/main" id="{1C2F675A-C4BB-4459-865B-7B2818B447FE}"/>
                </a:ext>
              </a:extLst>
            </p:cNvPr>
            <p:cNvSpPr/>
            <p:nvPr/>
          </p:nvSpPr>
          <p:spPr>
            <a:xfrm>
              <a:off x="6582573" y="2634486"/>
              <a:ext cx="496171" cy="4783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847"/>
                <a:gd name="f4" fmla="val 19133"/>
                <a:gd name="f5" fmla="val 7519"/>
                <a:gd name="f6" fmla="val 1"/>
                <a:gd name="f7" fmla="val 7371"/>
                <a:gd name="f8" fmla="val 7223"/>
                <a:gd name="f9" fmla="val 20"/>
                <a:gd name="f10" fmla="val 7083"/>
                <a:gd name="f11" fmla="val 55"/>
                <a:gd name="f12" fmla="val 6772"/>
                <a:gd name="f13" fmla="val 172"/>
                <a:gd name="f14" fmla="val 6460"/>
                <a:gd name="f15" fmla="val 327"/>
                <a:gd name="f16" fmla="val 6227"/>
                <a:gd name="f17" fmla="val 522"/>
                <a:gd name="f18" fmla="val 5760"/>
                <a:gd name="f19" fmla="val 911"/>
                <a:gd name="f20" fmla="val 5371"/>
                <a:gd name="f21" fmla="val 1417"/>
                <a:gd name="f22" fmla="val 5137"/>
                <a:gd name="f23" fmla="val 1962"/>
                <a:gd name="f24" fmla="val 4904"/>
                <a:gd name="f25" fmla="val 2506"/>
                <a:gd name="f26" fmla="val 4787"/>
                <a:gd name="f27" fmla="val 3090"/>
                <a:gd name="f28" fmla="val 4748"/>
                <a:gd name="f29" fmla="val 3635"/>
                <a:gd name="f30" fmla="val 4180"/>
                <a:gd name="f31" fmla="val 4724"/>
                <a:gd name="f32" fmla="val 4943"/>
                <a:gd name="f33" fmla="val 5230"/>
                <a:gd name="f34" fmla="val 5176"/>
                <a:gd name="f35" fmla="val 6164"/>
                <a:gd name="f36" fmla="val 5643"/>
                <a:gd name="f37" fmla="val 7020"/>
                <a:gd name="f38" fmla="val 6344"/>
                <a:gd name="f39" fmla="val 7682"/>
                <a:gd name="f40" fmla="val 7394"/>
                <a:gd name="f41" fmla="val 8810"/>
                <a:gd name="f42" fmla="val 6627"/>
                <a:gd name="f43" fmla="val 8595"/>
                <a:gd name="f44" fmla="val 5846"/>
                <a:gd name="f45" fmla="val 8482"/>
                <a:gd name="f46" fmla="val 5068"/>
                <a:gd name="f47" fmla="val 4582"/>
                <a:gd name="f48" fmla="val 4098"/>
                <a:gd name="f49" fmla="val 8526"/>
                <a:gd name="f50" fmla="val 3620"/>
                <a:gd name="f51" fmla="val 8616"/>
                <a:gd name="f52" fmla="val 2958"/>
                <a:gd name="f53" fmla="val 8733"/>
                <a:gd name="f54" fmla="val 2374"/>
                <a:gd name="f55" fmla="val 8966"/>
                <a:gd name="f56" fmla="val 1830"/>
                <a:gd name="f57" fmla="val 9316"/>
                <a:gd name="f58" fmla="val 1557"/>
                <a:gd name="f59" fmla="val 9511"/>
                <a:gd name="f60" fmla="val 1324"/>
                <a:gd name="f61" fmla="val 9705"/>
                <a:gd name="f62" fmla="val 1129"/>
                <a:gd name="f63" fmla="val 9978"/>
                <a:gd name="f64" fmla="val 935"/>
                <a:gd name="f65" fmla="val 10211"/>
                <a:gd name="f66" fmla="val 740"/>
                <a:gd name="f67" fmla="val 10445"/>
                <a:gd name="f68" fmla="val 545"/>
                <a:gd name="f69" fmla="val 10678"/>
                <a:gd name="f70" fmla="val 390"/>
                <a:gd name="f71" fmla="val 10951"/>
                <a:gd name="f72" fmla="val 234"/>
                <a:gd name="f73" fmla="val 11223"/>
                <a:gd name="f74" fmla="val 156"/>
                <a:gd name="f75" fmla="val 11534"/>
                <a:gd name="f76" fmla="val 40"/>
                <a:gd name="f77" fmla="val 11846"/>
                <a:gd name="f78" fmla="val 12157"/>
                <a:gd name="f79" fmla="val 12468"/>
                <a:gd name="f80" fmla="val 117"/>
                <a:gd name="f81" fmla="val 13052"/>
                <a:gd name="f82" fmla="val 13636"/>
                <a:gd name="f83" fmla="val 857"/>
                <a:gd name="f84" fmla="val 14064"/>
                <a:gd name="f85" fmla="val 1285"/>
                <a:gd name="f86" fmla="val 14414"/>
                <a:gd name="f87" fmla="val 14647"/>
                <a:gd name="f88" fmla="val 2413"/>
                <a:gd name="f89" fmla="val 14686"/>
                <a:gd name="f90" fmla="val 2540"/>
                <a:gd name="f91" fmla="val 14696"/>
                <a:gd name="f92" fmla="val 2669"/>
                <a:gd name="f93" fmla="val 14701"/>
                <a:gd name="f94" fmla="val 2799"/>
                <a:gd name="f95" fmla="val 3189"/>
                <a:gd name="f96" fmla="val 3590"/>
                <a:gd name="f97" fmla="val 14657"/>
                <a:gd name="f98" fmla="val 3970"/>
                <a:gd name="f99" fmla="val 14570"/>
                <a:gd name="f100" fmla="val 14180"/>
                <a:gd name="f101" fmla="val 6733"/>
                <a:gd name="f102" fmla="val 8056"/>
                <a:gd name="f103" fmla="val 12935"/>
                <a:gd name="f104" fmla="val 7783"/>
                <a:gd name="f105" fmla="val 14336"/>
                <a:gd name="f106" fmla="val 7628"/>
                <a:gd name="f107" fmla="val 15737"/>
                <a:gd name="f108" fmla="val 17177"/>
                <a:gd name="f109" fmla="val 7589"/>
                <a:gd name="f110" fmla="val 17722"/>
                <a:gd name="f111" fmla="val 7744"/>
                <a:gd name="f112" fmla="val 18227"/>
                <a:gd name="f113" fmla="val 8017"/>
                <a:gd name="f114" fmla="val 18694"/>
                <a:gd name="f115" fmla="val 8134"/>
                <a:gd name="f116" fmla="val 18928"/>
                <a:gd name="f117" fmla="val 8406"/>
                <a:gd name="f118" fmla="val 19084"/>
                <a:gd name="f119" fmla="val 8678"/>
                <a:gd name="f120" fmla="val 19122"/>
                <a:gd name="f121" fmla="val 8724"/>
                <a:gd name="f122" fmla="val 19129"/>
                <a:gd name="f123" fmla="val 8769"/>
                <a:gd name="f124" fmla="val 19132"/>
                <a:gd name="f125" fmla="val 8814"/>
                <a:gd name="f126" fmla="val 9039"/>
                <a:gd name="f127" fmla="val 9256"/>
                <a:gd name="f128" fmla="val 19051"/>
                <a:gd name="f129" fmla="val 9418"/>
                <a:gd name="f130" fmla="val 18889"/>
                <a:gd name="f131" fmla="val 9612"/>
                <a:gd name="f132" fmla="val 18733"/>
                <a:gd name="f133" fmla="val 9768"/>
                <a:gd name="f134" fmla="val 18578"/>
                <a:gd name="f135" fmla="val 9924"/>
                <a:gd name="f136" fmla="val 18422"/>
                <a:gd name="f137" fmla="val 10079"/>
                <a:gd name="f138" fmla="val 10196"/>
                <a:gd name="f139" fmla="val 18033"/>
                <a:gd name="f140" fmla="val 10352"/>
                <a:gd name="f141" fmla="val 17838"/>
                <a:gd name="f142" fmla="val 10585"/>
                <a:gd name="f143" fmla="val 17488"/>
                <a:gd name="f144" fmla="val 10780"/>
                <a:gd name="f145" fmla="val 17099"/>
                <a:gd name="f146" fmla="val 10935"/>
                <a:gd name="f147" fmla="val 16710"/>
                <a:gd name="f148" fmla="val 11208"/>
                <a:gd name="f149" fmla="val 15970"/>
                <a:gd name="f150" fmla="val 11363"/>
                <a:gd name="f151" fmla="val 15270"/>
                <a:gd name="f152" fmla="val 11480"/>
                <a:gd name="f153" fmla="val 14492"/>
                <a:gd name="f154" fmla="val 11519"/>
                <a:gd name="f155" fmla="val 14025"/>
                <a:gd name="f156" fmla="val 11558"/>
                <a:gd name="f157" fmla="val 13519"/>
                <a:gd name="f158" fmla="val 11675"/>
                <a:gd name="f159" fmla="val 13480"/>
                <a:gd name="f160" fmla="val 11869"/>
                <a:gd name="f161" fmla="val 13908"/>
                <a:gd name="f162" fmla="val 12103"/>
                <a:gd name="f163" fmla="val 14297"/>
                <a:gd name="f164" fmla="val 12414"/>
                <a:gd name="f165" fmla="val 14803"/>
                <a:gd name="f166" fmla="val 12803"/>
                <a:gd name="f167" fmla="val 15192"/>
                <a:gd name="f168" fmla="val 13309"/>
                <a:gd name="f169" fmla="val 15503"/>
                <a:gd name="f170" fmla="val 13815"/>
                <a:gd name="f171" fmla="val 15776"/>
                <a:gd name="f172" fmla="val 14321"/>
                <a:gd name="f173" fmla="val 16009"/>
                <a:gd name="f174" fmla="val 14866"/>
                <a:gd name="f175" fmla="val 16126"/>
                <a:gd name="f176" fmla="val 15410"/>
                <a:gd name="f177" fmla="val 16243"/>
                <a:gd name="f178" fmla="val 15955"/>
                <a:gd name="f179" fmla="val 16321"/>
                <a:gd name="f180" fmla="val 16500"/>
                <a:gd name="f181" fmla="val 16360"/>
                <a:gd name="f182" fmla="val 17045"/>
                <a:gd name="f183" fmla="val 17590"/>
                <a:gd name="f184" fmla="val 16282"/>
                <a:gd name="f185" fmla="val 18095"/>
                <a:gd name="f186" fmla="val 16048"/>
                <a:gd name="f187" fmla="val 18601"/>
                <a:gd name="f188" fmla="val 15854"/>
                <a:gd name="f189" fmla="val 18990"/>
                <a:gd name="f190" fmla="val 15465"/>
                <a:gd name="f191" fmla="val 19263"/>
                <a:gd name="f192" fmla="val 14998"/>
                <a:gd name="f193" fmla="val 19769"/>
                <a:gd name="f194" fmla="val 14142"/>
                <a:gd name="f195" fmla="val 19730"/>
                <a:gd name="f196" fmla="val 13013"/>
                <a:gd name="f197" fmla="val 19146"/>
                <a:gd name="f198" fmla="val 12196"/>
                <a:gd name="f199" fmla="val 18874"/>
                <a:gd name="f200" fmla="val 18524"/>
                <a:gd name="f201" fmla="val 11573"/>
                <a:gd name="f202" fmla="val 18173"/>
                <a:gd name="f203" fmla="val 11379"/>
                <a:gd name="f204" fmla="val 17823"/>
                <a:gd name="f205" fmla="val 11184"/>
                <a:gd name="f206" fmla="val 17473"/>
                <a:gd name="f207" fmla="val 11028"/>
                <a:gd name="f208" fmla="val 17123"/>
                <a:gd name="f209" fmla="val 10873"/>
                <a:gd name="f210" fmla="val 10600"/>
                <a:gd name="f211" fmla="val 14204"/>
                <a:gd name="f212" fmla="val 9550"/>
                <a:gd name="f213" fmla="val 14710"/>
                <a:gd name="f214" fmla="val 9355"/>
                <a:gd name="f215" fmla="val 15994"/>
                <a:gd name="f216" fmla="val 8499"/>
                <a:gd name="f217" fmla="val 16889"/>
                <a:gd name="f218" fmla="val 7993"/>
                <a:gd name="f219" fmla="val 17706"/>
                <a:gd name="f220" fmla="val 7332"/>
                <a:gd name="f221" fmla="val 18407"/>
                <a:gd name="f222" fmla="val 6553"/>
                <a:gd name="f223" fmla="val 18757"/>
                <a:gd name="f224" fmla="val 6125"/>
                <a:gd name="f225" fmla="val 19068"/>
                <a:gd name="f226" fmla="val 5619"/>
                <a:gd name="f227" fmla="val 19341"/>
                <a:gd name="f228" fmla="val 5114"/>
                <a:gd name="f229" fmla="val 19613"/>
                <a:gd name="f230" fmla="val 4569"/>
                <a:gd name="f231" fmla="val 3985"/>
                <a:gd name="f232" fmla="val 19808"/>
                <a:gd name="f233" fmla="val 3362"/>
                <a:gd name="f234" fmla="val 3051"/>
                <a:gd name="f235" fmla="val 2740"/>
                <a:gd name="f236" fmla="val 19691"/>
                <a:gd name="f237" fmla="val 2467"/>
                <a:gd name="f238" fmla="val 19535"/>
                <a:gd name="f239" fmla="val 2156"/>
                <a:gd name="f240" fmla="val 1884"/>
                <a:gd name="f241" fmla="val 1689"/>
                <a:gd name="f242" fmla="val 17940"/>
                <a:gd name="f243" fmla="val 1261"/>
                <a:gd name="f244" fmla="val 17317"/>
                <a:gd name="f245" fmla="val 17161"/>
                <a:gd name="f246" fmla="val 1240"/>
                <a:gd name="f247" fmla="val 17004"/>
                <a:gd name="f248" fmla="val 1231"/>
                <a:gd name="f249" fmla="val 16848"/>
                <a:gd name="f250" fmla="val 16421"/>
                <a:gd name="f251" fmla="val 15993"/>
                <a:gd name="f252" fmla="val 1303"/>
                <a:gd name="f253" fmla="val 15566"/>
                <a:gd name="f254" fmla="val 15060"/>
                <a:gd name="f255" fmla="val 1572"/>
                <a:gd name="f256" fmla="val 14593"/>
                <a:gd name="f257" fmla="val 1923"/>
                <a:gd name="f258" fmla="val 2312"/>
                <a:gd name="f259" fmla="val 13893"/>
                <a:gd name="f260" fmla="val 2701"/>
                <a:gd name="f261" fmla="val 13582"/>
                <a:gd name="f262" fmla="val 3518"/>
                <a:gd name="f263" fmla="val 13076"/>
                <a:gd name="f264" fmla="val 3907"/>
                <a:gd name="f265" fmla="val 12842"/>
                <a:gd name="f266" fmla="val 4296"/>
                <a:gd name="f267" fmla="val 12648"/>
                <a:gd name="f268" fmla="val 4647"/>
                <a:gd name="f269" fmla="val 12336"/>
                <a:gd name="f270" fmla="val 5191"/>
                <a:gd name="f271" fmla="val 12064"/>
                <a:gd name="f272" fmla="val 5775"/>
                <a:gd name="f273" fmla="val 11830"/>
                <a:gd name="f274" fmla="val 6359"/>
                <a:gd name="f275" fmla="val 11636"/>
                <a:gd name="f276" fmla="val 6787"/>
                <a:gd name="f277" fmla="val 7215"/>
                <a:gd name="f278" fmla="val 11441"/>
                <a:gd name="f279" fmla="val 7409"/>
                <a:gd name="f280" fmla="val 11402"/>
                <a:gd name="f281" fmla="val 7565"/>
                <a:gd name="f282" fmla="val 7098"/>
                <a:gd name="f283" fmla="val 6904"/>
                <a:gd name="f284" fmla="val 11169"/>
                <a:gd name="f285" fmla="val 10819"/>
                <a:gd name="f286" fmla="val 4374"/>
                <a:gd name="f287" fmla="val 3168"/>
                <a:gd name="f288" fmla="val 10118"/>
                <a:gd name="f289" fmla="val 2545"/>
                <a:gd name="f290" fmla="val 9846"/>
                <a:gd name="f291" fmla="val 9496"/>
                <a:gd name="f292" fmla="val 1378"/>
                <a:gd name="f293" fmla="val 9184"/>
                <a:gd name="f294" fmla="val 794"/>
                <a:gd name="f295" fmla="val 366"/>
                <a:gd name="f296" fmla="val 94"/>
                <a:gd name="f297" fmla="val 7884"/>
                <a:gd name="f298" fmla="val 29"/>
                <a:gd name="f299" fmla="val 7701"/>
                <a:gd name="f300" fmla="*/ f0 1 19847"/>
                <a:gd name="f301" fmla="*/ f1 1 19133"/>
                <a:gd name="f302" fmla="val f2"/>
                <a:gd name="f303" fmla="val f3"/>
                <a:gd name="f304" fmla="val f4"/>
                <a:gd name="f305" fmla="+- f304 0 f302"/>
                <a:gd name="f306" fmla="+- f303 0 f302"/>
                <a:gd name="f307" fmla="*/ f306 1 19847"/>
                <a:gd name="f308" fmla="*/ f305 1 19133"/>
                <a:gd name="f309" fmla="*/ f302 1 f307"/>
                <a:gd name="f310" fmla="*/ f303 1 f307"/>
                <a:gd name="f311" fmla="*/ f302 1 f308"/>
                <a:gd name="f312" fmla="*/ f304 1 f308"/>
                <a:gd name="f313" fmla="*/ f309 f300 1"/>
                <a:gd name="f314" fmla="*/ f310 f300 1"/>
                <a:gd name="f315" fmla="*/ f312 f301 1"/>
                <a:gd name="f316" fmla="*/ f311 f3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3" t="f316" r="f314" b="f315"/>
              <a:pathLst>
                <a:path w="19847" h="1913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6" y="f78"/>
                    <a:pt x="f76" y="f79"/>
                  </a:cubicBezTo>
                  <a:cubicBezTo>
                    <a:pt x="f80" y="f81"/>
                    <a:pt x="f70" y="f82"/>
                    <a:pt x="f83" y="f84"/>
                  </a:cubicBezTo>
                  <a:cubicBezTo>
                    <a:pt x="f85" y="f86"/>
                    <a:pt x="f56" y="f87"/>
                    <a:pt x="f88" y="f89"/>
                  </a:cubicBezTo>
                  <a:cubicBezTo>
                    <a:pt x="f90" y="f91"/>
                    <a:pt x="f92" y="f93"/>
                    <a:pt x="f94" y="f93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20" y="f100"/>
                    <a:pt x="f101" y="f82"/>
                    <a:pt x="f102" y="f103"/>
                  </a:cubicBezTo>
                  <a:lnTo>
                    <a:pt x="f102" y="f103"/>
                  </a:lnTo>
                  <a:cubicBezTo>
                    <a:pt x="f104" y="f105"/>
                    <a:pt x="f106" y="f107"/>
                    <a:pt x="f106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4"/>
                  </a:cubicBezTo>
                  <a:cubicBezTo>
                    <a:pt x="f126" y="f124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12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6" y="f81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1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77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180" y="f210"/>
                    <a:pt x="f211" y="f212"/>
                    <a:pt x="f211" y="f212"/>
                  </a:cubicBezTo>
                  <a:cubicBezTo>
                    <a:pt x="f213" y="f214"/>
                    <a:pt x="f176" y="f41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193" y="f231"/>
                    <a:pt x="f232" y="f233"/>
                  </a:cubicBezTo>
                  <a:cubicBezTo>
                    <a:pt x="f3" y="f234"/>
                    <a:pt x="f193" y="f235"/>
                    <a:pt x="f236" y="f237"/>
                  </a:cubicBezTo>
                  <a:cubicBezTo>
                    <a:pt x="f238" y="f239"/>
                    <a:pt x="f227" y="f240"/>
                    <a:pt x="f225" y="f241"/>
                  </a:cubicBezTo>
                  <a:cubicBezTo>
                    <a:pt x="f200" y="f21"/>
                    <a:pt x="f242" y="f243"/>
                    <a:pt x="f244" y="f243"/>
                  </a:cubicBezTo>
                  <a:cubicBezTo>
                    <a:pt x="f245" y="f246"/>
                    <a:pt x="f247" y="f248"/>
                    <a:pt x="f249" y="f248"/>
                  </a:cubicBezTo>
                  <a:cubicBezTo>
                    <a:pt x="f250" y="f248"/>
                    <a:pt x="f251" y="f252"/>
                    <a:pt x="f253" y="f21"/>
                  </a:cubicBezTo>
                  <a:cubicBezTo>
                    <a:pt x="f254" y="f255"/>
                    <a:pt x="f256" y="f257"/>
                    <a:pt x="f211" y="f258"/>
                  </a:cubicBezTo>
                  <a:cubicBezTo>
                    <a:pt x="f259" y="f260"/>
                    <a:pt x="f261" y="f27"/>
                    <a:pt x="f168" y="f262"/>
                  </a:cubicBez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156" y="f37"/>
                    <a:pt x="f156" y="f37"/>
                  </a:cubicBezTo>
                  <a:cubicBezTo>
                    <a:pt x="f154" y="f277"/>
                    <a:pt x="f278" y="f279"/>
                    <a:pt x="f280" y="f281"/>
                  </a:cubicBezTo>
                  <a:lnTo>
                    <a:pt x="f280" y="f220"/>
                  </a:lnTo>
                  <a:cubicBezTo>
                    <a:pt x="f280" y="f282"/>
                    <a:pt x="f150" y="f283"/>
                    <a:pt x="f150" y="f283"/>
                  </a:cubicBezTo>
                  <a:cubicBezTo>
                    <a:pt x="f284" y="f226"/>
                    <a:pt x="f285" y="f286"/>
                    <a:pt x="f140" y="f287"/>
                  </a:cubicBezTo>
                  <a:cubicBezTo>
                    <a:pt x="f288" y="f289"/>
                    <a:pt x="f290" y="f23"/>
                    <a:pt x="f291" y="f292"/>
                  </a:cubicBezTo>
                  <a:cubicBezTo>
                    <a:pt x="f293" y="f294"/>
                    <a:pt x="f119" y="f295"/>
                    <a:pt x="f102" y="f296"/>
                  </a:cubicBezTo>
                  <a:cubicBezTo>
                    <a:pt x="f297" y="f298"/>
                    <a:pt x="f299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754;p49">
              <a:extLst>
                <a:ext uri="{FF2B5EF4-FFF2-40B4-BE49-F238E27FC236}">
                  <a16:creationId xmlns:a16="http://schemas.microsoft.com/office/drawing/2014/main" id="{268FEA92-1B92-44EE-A0DD-7F2B6FAB93BD}"/>
                </a:ext>
              </a:extLst>
            </p:cNvPr>
            <p:cNvSpPr/>
            <p:nvPr/>
          </p:nvSpPr>
          <p:spPr>
            <a:xfrm>
              <a:off x="6843296" y="2890089"/>
              <a:ext cx="20445" cy="19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8"/>
                <a:gd name="f4" fmla="val 783"/>
                <a:gd name="f5" fmla="val 351"/>
                <a:gd name="f6" fmla="val 337"/>
                <a:gd name="f7" fmla="val 390"/>
                <a:gd name="f8" fmla="val 429"/>
                <a:gd name="f9" fmla="val 376"/>
                <a:gd name="f10" fmla="val 415"/>
                <a:gd name="f11" fmla="val 454"/>
                <a:gd name="f12" fmla="val 312"/>
                <a:gd name="f13" fmla="val 361"/>
                <a:gd name="f14" fmla="val 1"/>
                <a:gd name="f15" fmla="val 293"/>
                <a:gd name="f16" fmla="val 225"/>
                <a:gd name="f17" fmla="val 19"/>
                <a:gd name="f18" fmla="val 156"/>
                <a:gd name="f19" fmla="val 65"/>
                <a:gd name="f20" fmla="val 78"/>
                <a:gd name="f21" fmla="val 143"/>
                <a:gd name="f22" fmla="val 260"/>
                <a:gd name="f23" fmla="val 39"/>
                <a:gd name="f24" fmla="val 532"/>
                <a:gd name="f25" fmla="val 649"/>
                <a:gd name="f26" fmla="val 688"/>
                <a:gd name="f27" fmla="val 234"/>
                <a:gd name="f28" fmla="val 766"/>
                <a:gd name="f29" fmla="val 338"/>
                <a:gd name="f30" fmla="val 778"/>
                <a:gd name="f31" fmla="val 364"/>
                <a:gd name="f32" fmla="val 442"/>
                <a:gd name="f33" fmla="val 493"/>
                <a:gd name="f34" fmla="val 545"/>
                <a:gd name="f35" fmla="val 701"/>
                <a:gd name="f36" fmla="val 779"/>
                <a:gd name="f37" fmla="val 571"/>
                <a:gd name="f38" fmla="val 299"/>
                <a:gd name="f39" fmla="val 740"/>
                <a:gd name="f40" fmla="val 182"/>
                <a:gd name="f41" fmla="val 662"/>
                <a:gd name="f42" fmla="val 104"/>
                <a:gd name="f43" fmla="val 623"/>
                <a:gd name="f44" fmla="val 26"/>
                <a:gd name="f45" fmla="val 506"/>
                <a:gd name="f46" fmla="val 458"/>
                <a:gd name="f47" fmla="val 10"/>
                <a:gd name="f48" fmla="val 410"/>
                <a:gd name="f49" fmla="*/ f0 1 818"/>
                <a:gd name="f50" fmla="*/ f1 1 783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818"/>
                <a:gd name="f57" fmla="*/ f54 1 783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818" h="783">
                  <a:moveTo>
                    <a:pt x="f5" y="f6"/>
                  </a:moveTo>
                  <a:cubicBezTo>
                    <a:pt x="f7" y="f6"/>
                    <a:pt x="f7" y="f6"/>
                    <a:pt x="f8" y="f9"/>
                  </a:cubicBezTo>
                  <a:cubicBezTo>
                    <a:pt x="f8" y="f9"/>
                    <a:pt x="f8" y="f10"/>
                    <a:pt x="f8" y="f10"/>
                  </a:cubicBezTo>
                  <a:cubicBezTo>
                    <a:pt x="f8" y="f11"/>
                    <a:pt x="f7" y="f11"/>
                    <a:pt x="f7" y="f11"/>
                  </a:cubicBezTo>
                  <a:lnTo>
                    <a:pt x="f12" y="f11"/>
                  </a:lnTo>
                  <a:lnTo>
                    <a:pt x="f5" y="f10"/>
                  </a:lnTo>
                  <a:cubicBezTo>
                    <a:pt x="f5" y="f10"/>
                    <a:pt x="f5" y="f9"/>
                    <a:pt x="f5" y="f6"/>
                  </a:cubicBezTo>
                  <a:close/>
                  <a:moveTo>
                    <a:pt x="f13" y="f14"/>
                  </a:move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14" y="f22"/>
                    <a:pt x="f14" y="f9"/>
                  </a:cubicBezTo>
                  <a:cubicBezTo>
                    <a:pt x="f14" y="f11"/>
                    <a:pt x="f23" y="f24"/>
                    <a:pt x="f20" y="f25"/>
                  </a:cubicBezTo>
                  <a:cubicBezTo>
                    <a:pt x="f18" y="f26"/>
                    <a:pt x="f27" y="f28"/>
                    <a:pt x="f12" y="f28"/>
                  </a:cubicBezTo>
                  <a:cubicBezTo>
                    <a:pt x="f29" y="f30"/>
                    <a:pt x="f31" y="f4"/>
                    <a:pt x="f7" y="f4"/>
                  </a:cubicBezTo>
                  <a:cubicBezTo>
                    <a:pt x="f32" y="f4"/>
                    <a:pt x="f33" y="f28"/>
                    <a:pt x="f34" y="f28"/>
                  </a:cubicBezTo>
                  <a:cubicBezTo>
                    <a:pt x="f35" y="f26"/>
                    <a:pt x="f36" y="f37"/>
                    <a:pt x="f3" y="f11"/>
                  </a:cubicBezTo>
                  <a:cubicBezTo>
                    <a:pt x="f3" y="f9"/>
                    <a:pt x="f3" y="f6"/>
                    <a:pt x="f36" y="f38"/>
                  </a:cubicBezTo>
                  <a:lnTo>
                    <a:pt x="f39" y="f22"/>
                  </a:lnTo>
                  <a:cubicBezTo>
                    <a:pt x="f39" y="f40"/>
                    <a:pt x="f35" y="f21"/>
                    <a:pt x="f41" y="f42"/>
                  </a:cubicBezTo>
                  <a:cubicBezTo>
                    <a:pt x="f43" y="f19"/>
                    <a:pt x="f34" y="f44"/>
                    <a:pt x="f45" y="f44"/>
                  </a:cubicBezTo>
                  <a:cubicBezTo>
                    <a:pt x="f46" y="f47"/>
                    <a:pt x="f48" y="f14"/>
                    <a:pt x="f13" y="f14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755;p49">
              <a:extLst>
                <a:ext uri="{FF2B5EF4-FFF2-40B4-BE49-F238E27FC236}">
                  <a16:creationId xmlns:a16="http://schemas.microsoft.com/office/drawing/2014/main" id="{6007CEEF-9652-44AB-B42A-44A683E9DC9B}"/>
                </a:ext>
              </a:extLst>
            </p:cNvPr>
            <p:cNvSpPr/>
            <p:nvPr/>
          </p:nvSpPr>
          <p:spPr>
            <a:xfrm>
              <a:off x="6799524" y="2934108"/>
              <a:ext cx="22402" cy="21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6"/>
                <a:gd name="f4" fmla="val 863"/>
                <a:gd name="f5" fmla="val 545"/>
                <a:gd name="f6" fmla="val 250"/>
                <a:gd name="f7" fmla="val 584"/>
                <a:gd name="f8" fmla="val 289"/>
                <a:gd name="f9" fmla="val 328"/>
                <a:gd name="f10" fmla="val 366"/>
                <a:gd name="f11" fmla="val 405"/>
                <a:gd name="f12" fmla="val 467"/>
                <a:gd name="f13" fmla="val 428"/>
                <a:gd name="f14" fmla="val 506"/>
                <a:gd name="f15" fmla="val 203"/>
                <a:gd name="f16" fmla="val 537"/>
                <a:gd name="f17" fmla="val 214"/>
                <a:gd name="f18" fmla="val 557"/>
                <a:gd name="f19" fmla="val 227"/>
                <a:gd name="f20" fmla="val 576"/>
                <a:gd name="f21" fmla="val 242"/>
                <a:gd name="f22" fmla="val 594"/>
                <a:gd name="f23" fmla="val 224"/>
                <a:gd name="f24" fmla="val 578"/>
                <a:gd name="f25" fmla="val 211"/>
                <a:gd name="f26" fmla="val 560"/>
                <a:gd name="f27" fmla="val 451"/>
                <a:gd name="f28" fmla="val 1"/>
                <a:gd name="f29" fmla="val 280"/>
                <a:gd name="f30" fmla="val 37"/>
                <a:gd name="f31" fmla="val 195"/>
                <a:gd name="f32" fmla="val 94"/>
                <a:gd name="f33" fmla="val 117"/>
                <a:gd name="f34" fmla="val 172"/>
                <a:gd name="f35" fmla="val 39"/>
                <a:gd name="f36" fmla="val 522"/>
                <a:gd name="f37" fmla="val 600"/>
                <a:gd name="f38" fmla="val 678"/>
                <a:gd name="f39" fmla="val 156"/>
                <a:gd name="f40" fmla="val 756"/>
                <a:gd name="f41" fmla="val 234"/>
                <a:gd name="f42" fmla="val 795"/>
                <a:gd name="f43" fmla="val 351"/>
                <a:gd name="f44" fmla="val 833"/>
                <a:gd name="f45" fmla="val 390"/>
                <a:gd name="f46" fmla="val 853"/>
                <a:gd name="f47" fmla="val 623"/>
                <a:gd name="f48" fmla="val 701"/>
                <a:gd name="f49" fmla="val 740"/>
                <a:gd name="f50" fmla="val 717"/>
                <a:gd name="f51" fmla="val 818"/>
                <a:gd name="f52" fmla="val 857"/>
                <a:gd name="f53" fmla="val 483"/>
                <a:gd name="f54" fmla="val 444"/>
                <a:gd name="f55" fmla="val 895"/>
                <a:gd name="f56" fmla="val 133"/>
                <a:gd name="f57" fmla="val 16"/>
                <a:gd name="f58" fmla="val 514"/>
                <a:gd name="f59" fmla="val 6"/>
                <a:gd name="f60" fmla="*/ f0 1 896"/>
                <a:gd name="f61" fmla="*/ f1 1 863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896"/>
                <a:gd name="f68" fmla="*/ f65 1 863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896" h="863">
                  <a:moveTo>
                    <a:pt x="f5" y="f6"/>
                  </a:moveTo>
                  <a:cubicBezTo>
                    <a:pt x="f7" y="f8"/>
                    <a:pt x="f7" y="f8"/>
                    <a:pt x="f7" y="f9"/>
                  </a:cubicBezTo>
                  <a:cubicBezTo>
                    <a:pt x="f7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0"/>
                    <a:pt x="f13" y="f9"/>
                    <a:pt x="f12" y="f9"/>
                  </a:cubicBezTo>
                  <a:cubicBezTo>
                    <a:pt x="f12" y="f8"/>
                    <a:pt x="f12" y="f8"/>
                    <a:pt x="f14" y="f6"/>
                  </a:cubicBezTo>
                  <a:close/>
                  <a:moveTo>
                    <a:pt x="f15" y="f16"/>
                  </a:moveTo>
                  <a:cubicBezTo>
                    <a:pt x="f17" y="f18"/>
                    <a:pt x="f19" y="f20"/>
                    <a:pt x="f21" y="f22"/>
                  </a:cubicBezTo>
                  <a:lnTo>
                    <a:pt x="f21" y="f22"/>
                  </a:lnTo>
                  <a:cubicBezTo>
                    <a:pt x="f23" y="f24"/>
                    <a:pt x="f25" y="f26"/>
                    <a:pt x="f15" y="f16"/>
                  </a:cubicBezTo>
                  <a:close/>
                  <a:moveTo>
                    <a:pt x="f27" y="f28"/>
                  </a:move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8"/>
                    <a:pt x="f35" y="f11"/>
                  </a:cubicBezTo>
                  <a:cubicBezTo>
                    <a:pt x="f2" y="f36"/>
                    <a:pt x="f35" y="f37"/>
                    <a:pt x="f33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13" y="f4"/>
                    <a:pt x="f12" y="f4"/>
                  </a:cubicBezTo>
                  <a:cubicBezTo>
                    <a:pt x="f14" y="f4"/>
                    <a:pt x="f5" y="f46"/>
                    <a:pt x="f7" y="f44"/>
                  </a:cubicBezTo>
                  <a:cubicBezTo>
                    <a:pt x="f47" y="f42"/>
                    <a:pt x="f48" y="f40"/>
                    <a:pt x="f49" y="f50"/>
                  </a:cubicBezTo>
                  <a:cubicBezTo>
                    <a:pt x="f51" y="f38"/>
                    <a:pt x="f52" y="f37"/>
                    <a:pt x="f52" y="f53"/>
                  </a:cubicBezTo>
                  <a:cubicBezTo>
                    <a:pt x="f52" y="f53"/>
                    <a:pt x="f52" y="f12"/>
                    <a:pt x="f52" y="f54"/>
                  </a:cubicBezTo>
                  <a:cubicBezTo>
                    <a:pt x="f55" y="f11"/>
                    <a:pt x="f55" y="f9"/>
                    <a:pt x="f52" y="f8"/>
                  </a:cubicBezTo>
                  <a:cubicBezTo>
                    <a:pt x="f51" y="f56"/>
                    <a:pt x="f48" y="f57"/>
                    <a:pt x="f5" y="f57"/>
                  </a:cubicBezTo>
                  <a:cubicBezTo>
                    <a:pt x="f58" y="f59"/>
                    <a:pt x="f53" y="f28"/>
                    <a:pt x="f27" y="f28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756;p49">
              <a:extLst>
                <a:ext uri="{FF2B5EF4-FFF2-40B4-BE49-F238E27FC236}">
                  <a16:creationId xmlns:a16="http://schemas.microsoft.com/office/drawing/2014/main" id="{6654C4F6-59EF-4844-A413-5039F32F3094}"/>
                </a:ext>
              </a:extLst>
            </p:cNvPr>
            <p:cNvSpPr/>
            <p:nvPr/>
          </p:nvSpPr>
          <p:spPr>
            <a:xfrm>
              <a:off x="6784921" y="2867110"/>
              <a:ext cx="21424" cy="17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7"/>
                <a:gd name="f4" fmla="val 689"/>
                <a:gd name="f5" fmla="val 468"/>
                <a:gd name="f6" fmla="val 284"/>
                <a:gd name="f7" fmla="val 507"/>
                <a:gd name="f8" fmla="val 545"/>
                <a:gd name="f9" fmla="val 584"/>
                <a:gd name="f10" fmla="val 323"/>
                <a:gd name="f11" fmla="val 623"/>
                <a:gd name="f12" fmla="val 400"/>
                <a:gd name="f13" fmla="val 439"/>
                <a:gd name="f14" fmla="val 526"/>
                <a:gd name="f15" fmla="val 459"/>
                <a:gd name="f16" fmla="val 487"/>
                <a:gd name="f17" fmla="val 448"/>
                <a:gd name="f18" fmla="val 429"/>
                <a:gd name="f19" fmla="val 361"/>
                <a:gd name="f20" fmla="val 472"/>
                <a:gd name="f21" fmla="val 1"/>
                <a:gd name="f22" fmla="val 446"/>
                <a:gd name="f23" fmla="val 418"/>
                <a:gd name="f24" fmla="val 4"/>
                <a:gd name="f25" fmla="val 390"/>
                <a:gd name="f26" fmla="val 11"/>
                <a:gd name="f27" fmla="val 195"/>
                <a:gd name="f28" fmla="val 206"/>
                <a:gd name="f29" fmla="val 40"/>
                <a:gd name="f30" fmla="val 517"/>
                <a:gd name="f31" fmla="val 79"/>
                <a:gd name="f32" fmla="val 556"/>
                <a:gd name="f33" fmla="val 156"/>
                <a:gd name="f34" fmla="val 595"/>
                <a:gd name="f35" fmla="val 634"/>
                <a:gd name="f36" fmla="val 234"/>
                <a:gd name="f37" fmla="val 273"/>
                <a:gd name="f38" fmla="val 312"/>
                <a:gd name="f39" fmla="val 367"/>
                <a:gd name="f40" fmla="val 661"/>
                <a:gd name="f41" fmla="val 422"/>
                <a:gd name="f42" fmla="val 477"/>
                <a:gd name="f43" fmla="val 500"/>
                <a:gd name="f44" fmla="val 523"/>
                <a:gd name="f45" fmla="val 684"/>
                <a:gd name="f46" fmla="val 673"/>
                <a:gd name="f47" fmla="val 701"/>
                <a:gd name="f48" fmla="val 740"/>
                <a:gd name="f49" fmla="val 245"/>
                <a:gd name="f50" fmla="val 128"/>
                <a:gd name="f51" fmla="val 677"/>
                <a:gd name="f52" fmla="val 64"/>
                <a:gd name="f53" fmla="val 587"/>
                <a:gd name="f54" fmla="*/ f0 1 857"/>
                <a:gd name="f55" fmla="*/ f1 1 689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857"/>
                <a:gd name="f62" fmla="*/ f59 1 689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857" h="689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0"/>
                    <a:pt x="f9" y="f12"/>
                    <a:pt x="f8" y="f13"/>
                  </a:cubicBezTo>
                  <a:cubicBezTo>
                    <a:pt x="f14" y="f15"/>
                    <a:pt x="f7" y="f5"/>
                    <a:pt x="f16" y="f5"/>
                  </a:cubicBezTo>
                  <a:cubicBezTo>
                    <a:pt x="f5" y="f5"/>
                    <a:pt x="f17" y="f15"/>
                    <a:pt x="f18" y="f13"/>
                  </a:cubicBezTo>
                  <a:cubicBezTo>
                    <a:pt x="f18" y="f13"/>
                    <a:pt x="f18" y="f12"/>
                    <a:pt x="f18" y="f12"/>
                  </a:cubicBezTo>
                  <a:lnTo>
                    <a:pt x="f18" y="f19"/>
                  </a:lnTo>
                  <a:cubicBezTo>
                    <a:pt x="f18" y="f10"/>
                    <a:pt x="f5" y="f10"/>
                    <a:pt x="f5" y="f6"/>
                  </a:cubicBezTo>
                  <a:close/>
                  <a:moveTo>
                    <a:pt x="f20" y="f21"/>
                  </a:moveTo>
                  <a:cubicBezTo>
                    <a:pt x="f22" y="f21"/>
                    <a:pt x="f23" y="f24"/>
                    <a:pt x="f25" y="f26"/>
                  </a:cubicBezTo>
                  <a:cubicBezTo>
                    <a:pt x="f27" y="f26"/>
                    <a:pt x="f21" y="f28"/>
                    <a:pt x="f21" y="f13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7" y="f35"/>
                    <a:pt x="f36" y="f35"/>
                    <a:pt x="f37" y="f35"/>
                  </a:cubicBezTo>
                  <a:lnTo>
                    <a:pt x="f38" y="f35"/>
                  </a:lnTo>
                  <a:cubicBezTo>
                    <a:pt x="f39" y="f40"/>
                    <a:pt x="f41" y="f4"/>
                    <a:pt x="f42" y="f4"/>
                  </a:cubicBezTo>
                  <a:cubicBezTo>
                    <a:pt x="f43" y="f4"/>
                    <a:pt x="f44" y="f45"/>
                    <a:pt x="f8" y="f46"/>
                  </a:cubicBezTo>
                  <a:cubicBezTo>
                    <a:pt x="f11" y="f46"/>
                    <a:pt x="f47" y="f35"/>
                    <a:pt x="f48" y="f32"/>
                  </a:cubicBezTo>
                  <a:cubicBezTo>
                    <a:pt x="f3" y="f13"/>
                    <a:pt x="f3" y="f49"/>
                    <a:pt x="f48" y="f50"/>
                  </a:cubicBezTo>
                  <a:cubicBezTo>
                    <a:pt x="f51" y="f52"/>
                    <a:pt x="f53" y="f21"/>
                    <a:pt x="f20" y="f21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757;p49">
              <a:extLst>
                <a:ext uri="{FF2B5EF4-FFF2-40B4-BE49-F238E27FC236}">
                  <a16:creationId xmlns:a16="http://schemas.microsoft.com/office/drawing/2014/main" id="{3745CF14-D6A4-4B4A-9DE3-592CBB43FF6D}"/>
                </a:ext>
              </a:extLst>
            </p:cNvPr>
            <p:cNvSpPr/>
            <p:nvPr/>
          </p:nvSpPr>
          <p:spPr>
            <a:xfrm>
              <a:off x="6883173" y="2865062"/>
              <a:ext cx="19504" cy="179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0"/>
                <a:gd name="f4" fmla="val 716"/>
                <a:gd name="f5" fmla="val 487"/>
                <a:gd name="f6" fmla="val 298"/>
                <a:gd name="f7" fmla="val 497"/>
                <a:gd name="f8" fmla="val 507"/>
                <a:gd name="f9" fmla="val 307"/>
                <a:gd name="f10" fmla="val 327"/>
                <a:gd name="f11" fmla="val 546"/>
                <a:gd name="f12" fmla="val 366"/>
                <a:gd name="f13" fmla="val 405"/>
                <a:gd name="f14" fmla="val 468"/>
                <a:gd name="f15" fmla="val 443"/>
                <a:gd name="f16" fmla="val 429"/>
                <a:gd name="f17" fmla="val 351"/>
                <a:gd name="f18" fmla="val 312"/>
                <a:gd name="f19" fmla="val 390"/>
                <a:gd name="f20" fmla="val 400"/>
                <a:gd name="f21" fmla="val 414"/>
                <a:gd name="f22" fmla="val 448"/>
                <a:gd name="f23" fmla="val 478"/>
                <a:gd name="f24" fmla="val 413"/>
                <a:gd name="f25" fmla="val 328"/>
                <a:gd name="f26" fmla="val 242"/>
                <a:gd name="f27" fmla="val 36"/>
                <a:gd name="f28" fmla="val 157"/>
                <a:gd name="f29" fmla="val 93"/>
                <a:gd name="f30" fmla="val 79"/>
                <a:gd name="f31" fmla="val 132"/>
                <a:gd name="f32" fmla="val 1"/>
                <a:gd name="f33" fmla="val 249"/>
                <a:gd name="f34" fmla="val 40"/>
                <a:gd name="f35" fmla="val 482"/>
                <a:gd name="f36" fmla="val 521"/>
                <a:gd name="f37" fmla="val 118"/>
                <a:gd name="f38" fmla="val 599"/>
                <a:gd name="f39" fmla="val 234"/>
                <a:gd name="f40" fmla="val 677"/>
                <a:gd name="f41" fmla="val 585"/>
                <a:gd name="f42" fmla="val 624"/>
                <a:gd name="f43" fmla="val 663"/>
                <a:gd name="f44" fmla="val 638"/>
                <a:gd name="f45" fmla="val 740"/>
                <a:gd name="f46" fmla="val 560"/>
                <a:gd name="f47" fmla="val 779"/>
                <a:gd name="f48" fmla="val 171"/>
                <a:gd name="f49" fmla="val 54"/>
                <a:gd name="f50" fmla="val 15"/>
                <a:gd name="f51" fmla="val 476"/>
                <a:gd name="f52" fmla="val 5"/>
                <a:gd name="f53" fmla="val 444"/>
                <a:gd name="f54" fmla="*/ f0 1 780"/>
                <a:gd name="f55" fmla="*/ f1 1 716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780"/>
                <a:gd name="f62" fmla="*/ f59 1 716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780" h="71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11" y="f10"/>
                  </a:lnTo>
                  <a:cubicBezTo>
                    <a:pt x="f11" y="f12"/>
                    <a:pt x="f11" y="f12"/>
                    <a:pt x="f11" y="f12"/>
                  </a:cubicBezTo>
                  <a:cubicBezTo>
                    <a:pt x="f11" y="f12"/>
                    <a:pt x="f11" y="f13"/>
                    <a:pt x="f11" y="f13"/>
                  </a:cubicBezTo>
                  <a:cubicBezTo>
                    <a:pt x="f14" y="f15"/>
                    <a:pt x="f16" y="f15"/>
                    <a:pt x="f17" y="f15"/>
                  </a:cubicBezTo>
                  <a:cubicBezTo>
                    <a:pt x="f17" y="f15"/>
                    <a:pt x="f18" y="f13"/>
                    <a:pt x="f18" y="f13"/>
                  </a:cubicBezTo>
                  <a:cubicBezTo>
                    <a:pt x="f18" y="f12"/>
                    <a:pt x="f17" y="f10"/>
                    <a:pt x="f19" y="f10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16" y="f6"/>
                    <a:pt x="f22" y="f9"/>
                    <a:pt x="f14" y="f10"/>
                  </a:cubicBezTo>
                  <a:cubicBezTo>
                    <a:pt x="f14" y="f9"/>
                    <a:pt x="f23" y="f6"/>
                    <a:pt x="f5" y="f6"/>
                  </a:cubicBezTo>
                  <a:close/>
                  <a:moveTo>
                    <a:pt x="f24" y="f2"/>
                  </a:moveTo>
                  <a:cubicBezTo>
                    <a:pt x="f25" y="f2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12"/>
                  </a:cubicBezTo>
                  <a:cubicBezTo>
                    <a:pt x="f34" y="f15"/>
                    <a:pt x="f34" y="f35"/>
                    <a:pt x="f30" y="f36"/>
                  </a:cubicBezTo>
                  <a:lnTo>
                    <a:pt x="f37" y="f36"/>
                  </a:lnTo>
                  <a:cubicBezTo>
                    <a:pt x="f28" y="f38"/>
                    <a:pt x="f39" y="f40"/>
                    <a:pt x="f18" y="f4"/>
                  </a:cubicBezTo>
                  <a:lnTo>
                    <a:pt x="f11" y="f4"/>
                  </a:lnTo>
                  <a:cubicBezTo>
                    <a:pt x="f41" y="f40"/>
                    <a:pt x="f42" y="f40"/>
                    <a:pt x="f43" y="f44"/>
                  </a:cubicBezTo>
                  <a:cubicBezTo>
                    <a:pt x="f45" y="f46"/>
                    <a:pt x="f47" y="f15"/>
                    <a:pt x="f47" y="f10"/>
                  </a:cubicBezTo>
                  <a:cubicBezTo>
                    <a:pt x="f45" y="f48"/>
                    <a:pt x="f42" y="f49"/>
                    <a:pt x="f8" y="f50"/>
                  </a:cubicBezTo>
                  <a:cubicBezTo>
                    <a:pt x="f51" y="f52"/>
                    <a:pt x="f53" y="f2"/>
                    <a:pt x="f24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758;p49">
              <a:extLst>
                <a:ext uri="{FF2B5EF4-FFF2-40B4-BE49-F238E27FC236}">
                  <a16:creationId xmlns:a16="http://schemas.microsoft.com/office/drawing/2014/main" id="{65237A4F-9544-4AE4-B589-024FF585C9D1}"/>
                </a:ext>
              </a:extLst>
            </p:cNvPr>
            <p:cNvSpPr/>
            <p:nvPr/>
          </p:nvSpPr>
          <p:spPr>
            <a:xfrm>
              <a:off x="6871523" y="2931209"/>
              <a:ext cx="18498" cy="18397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740"/>
                <a:gd name="f5" fmla="val 736"/>
                <a:gd name="f6" fmla="val 358"/>
                <a:gd name="f7" fmla="val 1"/>
                <a:gd name="f8" fmla="val 255"/>
                <a:gd name="f9" fmla="val 175"/>
                <a:gd name="f10" fmla="val 45"/>
                <a:gd name="f11" fmla="val 117"/>
                <a:gd name="f12" fmla="val 132"/>
                <a:gd name="f13" fmla="val 327"/>
                <a:gd name="f14" fmla="val 39"/>
                <a:gd name="f15" fmla="val 599"/>
                <a:gd name="f16" fmla="val 272"/>
                <a:gd name="f17" fmla="val 716"/>
                <a:gd name="f18" fmla="val 677"/>
                <a:gd name="f19" fmla="val 311"/>
                <a:gd name="f20" fmla="val 735"/>
                <a:gd name="f21" fmla="val 409"/>
                <a:gd name="f22" fmla="val 457"/>
                <a:gd name="f23" fmla="val 506"/>
                <a:gd name="f24" fmla="val 545"/>
                <a:gd name="f25" fmla="val 584"/>
                <a:gd name="f26" fmla="val 638"/>
                <a:gd name="f27" fmla="val 623"/>
                <a:gd name="f28" fmla="val 662"/>
                <a:gd name="f29" fmla="val 521"/>
                <a:gd name="f30" fmla="val 700"/>
                <a:gd name="f31" fmla="val 482"/>
                <a:gd name="f32" fmla="val 444"/>
                <a:gd name="f33" fmla="val 739"/>
                <a:gd name="f34" fmla="val 366"/>
                <a:gd name="f35" fmla="val 288"/>
                <a:gd name="f36" fmla="val 210"/>
                <a:gd name="f37" fmla="val 54"/>
                <a:gd name="f38" fmla="val 16"/>
                <a:gd name="f39" fmla="val 467"/>
                <a:gd name="f40" fmla="val 428"/>
                <a:gd name="f41" fmla="val 6"/>
                <a:gd name="f42" fmla="val 392"/>
                <a:gd name="f43" fmla="*/ f1 1 740"/>
                <a:gd name="f44" fmla="*/ f2 1 736"/>
                <a:gd name="f45" fmla="val f3"/>
                <a:gd name="f46" fmla="val f4"/>
                <a:gd name="f47" fmla="val f5"/>
                <a:gd name="f48" fmla="+- f47 0 f45"/>
                <a:gd name="f49" fmla="+- f46 0 f45"/>
                <a:gd name="f50" fmla="*/ f49 1 740"/>
                <a:gd name="f51" fmla="*/ f48 1 736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740" h="736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3" y="f13"/>
                    <a:pt x="f14" y="f15"/>
                    <a:pt x="f16" y="f17"/>
                  </a:cubicBezTo>
                  <a:lnTo>
                    <a:pt x="f16" y="f18"/>
                  </a:lnTo>
                  <a:cubicBezTo>
                    <a:pt x="f19" y="f17"/>
                    <a:pt x="f0" y="f20"/>
                    <a:pt x="f21" y="f20"/>
                  </a:cubicBezTo>
                  <a:cubicBezTo>
                    <a:pt x="f22" y="f20"/>
                    <a:pt x="f23" y="f17"/>
                    <a:pt x="f24" y="f18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30" y="f31"/>
                    <a:pt x="f30" y="f32"/>
                    <a:pt x="f33" y="f34"/>
                  </a:cubicBezTo>
                  <a:cubicBezTo>
                    <a:pt x="f33" y="f35"/>
                    <a:pt x="f33" y="f36"/>
                    <a:pt x="f28" y="f12"/>
                  </a:cubicBezTo>
                  <a:cubicBezTo>
                    <a:pt x="f27" y="f37"/>
                    <a:pt x="f24" y="f38"/>
                    <a:pt x="f39" y="f38"/>
                  </a:cubicBezTo>
                  <a:cubicBezTo>
                    <a:pt x="f40" y="f41"/>
                    <a:pt x="f42" y="f7"/>
                    <a:pt x="f6" y="f7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759;p49">
              <a:extLst>
                <a:ext uri="{FF2B5EF4-FFF2-40B4-BE49-F238E27FC236}">
                  <a16:creationId xmlns:a16="http://schemas.microsoft.com/office/drawing/2014/main" id="{2782D03E-D1F0-42D3-8BCD-4F55870C9FFC}"/>
                </a:ext>
              </a:extLst>
            </p:cNvPr>
            <p:cNvSpPr/>
            <p:nvPr/>
          </p:nvSpPr>
          <p:spPr>
            <a:xfrm>
              <a:off x="6835524" y="2831384"/>
              <a:ext cx="18498" cy="17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"/>
                <a:gd name="f4" fmla="val 717"/>
                <a:gd name="f5" fmla="val 379"/>
                <a:gd name="f6" fmla="val 179"/>
                <a:gd name="f7" fmla="val 432"/>
                <a:gd name="f8" fmla="val 479"/>
                <a:gd name="f9" fmla="val 206"/>
                <a:gd name="f10" fmla="val 506"/>
                <a:gd name="f11" fmla="val 234"/>
                <a:gd name="f12" fmla="val 467"/>
                <a:gd name="f13" fmla="val 273"/>
                <a:gd name="f14" fmla="val 351"/>
                <a:gd name="f15" fmla="val 390"/>
                <a:gd name="f16" fmla="val 428"/>
                <a:gd name="f17" fmla="val 389"/>
                <a:gd name="f18" fmla="val 350"/>
                <a:gd name="f19" fmla="val 312"/>
                <a:gd name="f20" fmla="val 195"/>
                <a:gd name="f21" fmla="val 334"/>
                <a:gd name="f22" fmla="val 184"/>
                <a:gd name="f23" fmla="val 357"/>
                <a:gd name="f24" fmla="val 39"/>
                <a:gd name="f25" fmla="val 78"/>
                <a:gd name="f26" fmla="val 117"/>
                <a:gd name="f27" fmla="val 545"/>
                <a:gd name="f28" fmla="val 584"/>
                <a:gd name="f29" fmla="val 156"/>
                <a:gd name="f30" fmla="val 623"/>
                <a:gd name="f31" fmla="val 252"/>
                <a:gd name="f32" fmla="val 680"/>
                <a:gd name="f33" fmla="val 330"/>
                <a:gd name="f34" fmla="val 716"/>
                <a:gd name="f35" fmla="val 413"/>
                <a:gd name="f36" fmla="val 444"/>
                <a:gd name="f37" fmla="val 475"/>
                <a:gd name="f38" fmla="val 711"/>
                <a:gd name="f39" fmla="val 701"/>
                <a:gd name="f40" fmla="val 662"/>
                <a:gd name="f41" fmla="*/ f0 1 740"/>
                <a:gd name="f42" fmla="*/ f1 1 71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740"/>
                <a:gd name="f49" fmla="*/ f46 1 71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740" h="7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1"/>
                  </a:ln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6"/>
                    <a:pt x="f18" y="f16"/>
                  </a:cubicBezTo>
                  <a:cubicBezTo>
                    <a:pt x="f18" y="f15"/>
                    <a:pt x="f19" y="f15"/>
                    <a:pt x="f13" y="f15"/>
                  </a:cubicBezTo>
                  <a:cubicBezTo>
                    <a:pt x="f13" y="f14"/>
                    <a:pt x="f13" y="f19"/>
                    <a:pt x="f13" y="f19"/>
                  </a:cubicBezTo>
                  <a:cubicBezTo>
                    <a:pt x="f19" y="f13"/>
                    <a:pt x="f19" y="f11"/>
                    <a:pt x="f19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13" y="f2"/>
                  </a:moveTo>
                  <a:cubicBezTo>
                    <a:pt x="f13" y="f2"/>
                    <a:pt x="f11" y="f24"/>
                    <a:pt x="f20" y="f24"/>
                  </a:cubicBezTo>
                  <a:cubicBezTo>
                    <a:pt x="f25" y="f25"/>
                    <a:pt x="f2" y="f20"/>
                    <a:pt x="f2" y="f19"/>
                  </a:cubicBezTo>
                  <a:cubicBezTo>
                    <a:pt x="f2" y="f15"/>
                    <a:pt x="f24" y="f16"/>
                    <a:pt x="f25" y="f12"/>
                  </a:cubicBezTo>
                  <a:lnTo>
                    <a:pt x="f25" y="f10"/>
                  </a:lnTo>
                  <a:cubicBezTo>
                    <a:pt x="f25" y="f10"/>
                    <a:pt x="f26" y="f27"/>
                    <a:pt x="f26" y="f28"/>
                  </a:cubicBezTo>
                  <a:cubicBezTo>
                    <a:pt x="f29" y="f28"/>
                    <a:pt x="f29" y="f30"/>
                    <a:pt x="f20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10" y="f39"/>
                  </a:cubicBezTo>
                  <a:cubicBezTo>
                    <a:pt x="f27" y="f40"/>
                    <a:pt x="f30" y="f28"/>
                    <a:pt x="f40" y="f10"/>
                  </a:cubicBezTo>
                  <a:cubicBezTo>
                    <a:pt x="f40" y="f10"/>
                    <a:pt x="f39" y="f12"/>
                    <a:pt x="f39" y="f12"/>
                  </a:cubicBezTo>
                  <a:cubicBezTo>
                    <a:pt x="f3" y="f15"/>
                    <a:pt x="f3" y="f19"/>
                    <a:pt x="f39" y="f11"/>
                  </a:cubicBezTo>
                  <a:cubicBezTo>
                    <a:pt x="f40" y="f26"/>
                    <a:pt x="f30" y="f24"/>
                    <a:pt x="f10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1760;p49">
            <a:extLst>
              <a:ext uri="{FF2B5EF4-FFF2-40B4-BE49-F238E27FC236}">
                <a16:creationId xmlns:a16="http://schemas.microsoft.com/office/drawing/2014/main" id="{70E58374-FB5A-43C9-A620-878BA61DC125}"/>
              </a:ext>
            </a:extLst>
          </p:cNvPr>
          <p:cNvGrpSpPr/>
          <p:nvPr/>
        </p:nvGrpSpPr>
        <p:grpSpPr>
          <a:xfrm>
            <a:off x="4821841" y="2531845"/>
            <a:ext cx="585673" cy="683596"/>
            <a:chOff x="4821841" y="2531845"/>
            <a:chExt cx="585673" cy="683596"/>
          </a:xfrm>
        </p:grpSpPr>
        <p:sp>
          <p:nvSpPr>
            <p:cNvPr id="66" name="Google Shape;1761;p49">
              <a:extLst>
                <a:ext uri="{FF2B5EF4-FFF2-40B4-BE49-F238E27FC236}">
                  <a16:creationId xmlns:a16="http://schemas.microsoft.com/office/drawing/2014/main" id="{B7CADBBB-46BB-4A22-AFB4-363AFD327EF7}"/>
                </a:ext>
              </a:extLst>
            </p:cNvPr>
            <p:cNvSpPr/>
            <p:nvPr/>
          </p:nvSpPr>
          <p:spPr>
            <a:xfrm>
              <a:off x="4821841" y="2531845"/>
              <a:ext cx="585673" cy="6835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27"/>
                <a:gd name="f4" fmla="val 27344"/>
                <a:gd name="f5" fmla="val 8373"/>
                <a:gd name="f6" fmla="val 1"/>
                <a:gd name="f7" fmla="val 8306"/>
                <a:gd name="f8" fmla="val 8239"/>
                <a:gd name="f9" fmla="val 4"/>
                <a:gd name="f10" fmla="val 8172"/>
                <a:gd name="f11" fmla="val 11"/>
                <a:gd name="f12" fmla="val 7744"/>
                <a:gd name="f13" fmla="val 7355"/>
                <a:gd name="f14" fmla="val 127"/>
                <a:gd name="f15" fmla="val 7044"/>
                <a:gd name="f16" fmla="val 361"/>
                <a:gd name="f17" fmla="val 6460"/>
                <a:gd name="f18" fmla="val 867"/>
                <a:gd name="f19" fmla="val 6032"/>
                <a:gd name="f20" fmla="val 1528"/>
                <a:gd name="f21" fmla="val 5760"/>
                <a:gd name="f22" fmla="val 2268"/>
                <a:gd name="f23" fmla="val 5448"/>
                <a:gd name="f24" fmla="val 2929"/>
                <a:gd name="f25" fmla="val 5254"/>
                <a:gd name="f26" fmla="val 3630"/>
                <a:gd name="f27" fmla="val 5215"/>
                <a:gd name="f28" fmla="val 4369"/>
                <a:gd name="f29" fmla="val 5069"/>
                <a:gd name="f30" fmla="val 5371"/>
                <a:gd name="f31" fmla="val 5731"/>
                <a:gd name="f32" fmla="val 5721"/>
                <a:gd name="f33" fmla="val 6353"/>
                <a:gd name="f34" fmla="val 6898"/>
                <a:gd name="f35" fmla="val 6343"/>
                <a:gd name="f36" fmla="val 7404"/>
                <a:gd name="f37" fmla="val 6733"/>
                <a:gd name="f38" fmla="val 7910"/>
                <a:gd name="f39" fmla="val 7083"/>
                <a:gd name="f40" fmla="val 8377"/>
                <a:gd name="f41" fmla="val 7433"/>
                <a:gd name="f42" fmla="val 8805"/>
                <a:gd name="f43" fmla="val 7783"/>
                <a:gd name="f44" fmla="val 9155"/>
                <a:gd name="f45" fmla="val 8289"/>
                <a:gd name="f46" fmla="val 9739"/>
                <a:gd name="f47" fmla="val 8873"/>
                <a:gd name="f48" fmla="val 10323"/>
                <a:gd name="f49" fmla="val 9457"/>
                <a:gd name="f50" fmla="val 10867"/>
                <a:gd name="f51" fmla="val 9885"/>
                <a:gd name="f52" fmla="val 11218"/>
                <a:gd name="f53" fmla="val 10118"/>
                <a:gd name="f54" fmla="val 11412"/>
                <a:gd name="f55" fmla="val 10313"/>
                <a:gd name="f56" fmla="val 11607"/>
                <a:gd name="f57" fmla="val 10507"/>
                <a:gd name="f58" fmla="val 11724"/>
                <a:gd name="f59" fmla="val 10663"/>
                <a:gd name="f60" fmla="val 11840"/>
                <a:gd name="f61" fmla="val 10429"/>
                <a:gd name="f62" fmla="val 11762"/>
                <a:gd name="f63" fmla="val 10157"/>
                <a:gd name="f64" fmla="val 11685"/>
                <a:gd name="f65" fmla="val 9924"/>
                <a:gd name="f66" fmla="val 11646"/>
                <a:gd name="f67" fmla="val 8490"/>
                <a:gd name="f68" fmla="val 11373"/>
                <a:gd name="f69" fmla="val 7087"/>
                <a:gd name="f70" fmla="val 11249"/>
                <a:gd name="f71" fmla="val 5661"/>
                <a:gd name="f72" fmla="val 5461"/>
                <a:gd name="f73" fmla="val 5261"/>
                <a:gd name="f74" fmla="val 11252"/>
                <a:gd name="f75" fmla="val 5059"/>
                <a:gd name="f76" fmla="val 11257"/>
                <a:gd name="f77" fmla="val 4242"/>
                <a:gd name="f78" fmla="val 3425"/>
                <a:gd name="f79" fmla="val 11334"/>
                <a:gd name="f80" fmla="val 2608"/>
                <a:gd name="f81" fmla="val 11490"/>
                <a:gd name="f82" fmla="val 1791"/>
                <a:gd name="f83" fmla="val 1051"/>
                <a:gd name="f84" fmla="val 12035"/>
                <a:gd name="f85" fmla="val 468"/>
                <a:gd name="f86" fmla="val 12657"/>
                <a:gd name="f87" fmla="val 234"/>
                <a:gd name="f88" fmla="val 12969"/>
                <a:gd name="f89" fmla="val 39"/>
                <a:gd name="f90" fmla="val 13358"/>
                <a:gd name="f91" fmla="val 13786"/>
                <a:gd name="f92" fmla="val 14214"/>
                <a:gd name="f93" fmla="val 78"/>
                <a:gd name="f94" fmla="val 14603"/>
                <a:gd name="f95" fmla="val 195"/>
                <a:gd name="f96" fmla="val 14992"/>
                <a:gd name="f97" fmla="val 15693"/>
                <a:gd name="f98" fmla="val 896"/>
                <a:gd name="f99" fmla="val 16354"/>
                <a:gd name="f100" fmla="val 1440"/>
                <a:gd name="f101" fmla="val 16860"/>
                <a:gd name="f102" fmla="val 1985"/>
                <a:gd name="f103" fmla="val 17366"/>
                <a:gd name="f104" fmla="val 2569"/>
                <a:gd name="f105" fmla="val 17755"/>
                <a:gd name="f106" fmla="val 3269"/>
                <a:gd name="f107" fmla="val 18028"/>
                <a:gd name="f108" fmla="val 3853"/>
                <a:gd name="f109" fmla="val 18300"/>
                <a:gd name="f110" fmla="val 4515"/>
                <a:gd name="f111" fmla="val 18456"/>
                <a:gd name="f112" fmla="val 18495"/>
                <a:gd name="f113" fmla="val 5413"/>
                <a:gd name="f114" fmla="val 18514"/>
                <a:gd name="f115" fmla="val 5612"/>
                <a:gd name="f116" fmla="val 18524"/>
                <a:gd name="f117" fmla="val 5809"/>
                <a:gd name="f118" fmla="val 6776"/>
                <a:gd name="f119" fmla="val 7728"/>
                <a:gd name="f120" fmla="val 18292"/>
                <a:gd name="f121" fmla="val 8600"/>
                <a:gd name="f122" fmla="val 17872"/>
                <a:gd name="f123" fmla="val 10390"/>
                <a:gd name="f124" fmla="val 17094"/>
                <a:gd name="f125" fmla="val 18378"/>
                <a:gd name="f126" fmla="val 8834"/>
                <a:gd name="f127" fmla="val 19895"/>
                <a:gd name="f128" fmla="val 21491"/>
                <a:gd name="f129" fmla="val 8406"/>
                <a:gd name="f130" fmla="val 22269"/>
                <a:gd name="f131" fmla="val 8445"/>
                <a:gd name="f132" fmla="val 23086"/>
                <a:gd name="f133" fmla="val 8639"/>
                <a:gd name="f134" fmla="val 23865"/>
                <a:gd name="f135" fmla="val 8756"/>
                <a:gd name="f136" fmla="val 24254"/>
                <a:gd name="f137" fmla="val 8912"/>
                <a:gd name="f138" fmla="val 24604"/>
                <a:gd name="f139" fmla="val 9106"/>
                <a:gd name="f140" fmla="val 24954"/>
                <a:gd name="f141" fmla="val 9301"/>
                <a:gd name="f142" fmla="val 25304"/>
                <a:gd name="f143" fmla="val 9495"/>
                <a:gd name="f144" fmla="val 25616"/>
                <a:gd name="f145" fmla="val 9729"/>
                <a:gd name="f146" fmla="val 25927"/>
                <a:gd name="f147" fmla="val 9962"/>
                <a:gd name="f148" fmla="val 26238"/>
                <a:gd name="f149" fmla="val 10235"/>
                <a:gd name="f150" fmla="val 26511"/>
                <a:gd name="f151" fmla="val 10546"/>
                <a:gd name="f152" fmla="val 26783"/>
                <a:gd name="f153" fmla="val 10857"/>
                <a:gd name="f154" fmla="val 26978"/>
                <a:gd name="f155" fmla="val 11208"/>
                <a:gd name="f156" fmla="val 27172"/>
                <a:gd name="f157" fmla="val 11597"/>
                <a:gd name="f158" fmla="val 27250"/>
                <a:gd name="f159" fmla="val 11838"/>
                <a:gd name="f160" fmla="val 27313"/>
                <a:gd name="f161" fmla="val 12083"/>
                <a:gd name="f162" fmla="val 12326"/>
                <a:gd name="f163" fmla="val 12831"/>
                <a:gd name="f164" fmla="val 13330"/>
                <a:gd name="f165" fmla="val 27214"/>
                <a:gd name="f166" fmla="val 13776"/>
                <a:gd name="f167" fmla="val 14399"/>
                <a:gd name="f168" fmla="val 26627"/>
                <a:gd name="f169" fmla="val 14904"/>
                <a:gd name="f170" fmla="val 26083"/>
                <a:gd name="f171" fmla="val 15216"/>
                <a:gd name="f172" fmla="val 25421"/>
                <a:gd name="f173" fmla="val 15488"/>
                <a:gd name="f174" fmla="val 24837"/>
                <a:gd name="f175" fmla="val 15644"/>
                <a:gd name="f176" fmla="val 24215"/>
                <a:gd name="f177" fmla="val 15683"/>
                <a:gd name="f178" fmla="val 23553"/>
                <a:gd name="f179" fmla="val 15838"/>
                <a:gd name="f180" fmla="val 21724"/>
                <a:gd name="f181" fmla="val 15799"/>
                <a:gd name="f182" fmla="val 19857"/>
                <a:gd name="f183" fmla="val 15527"/>
                <a:gd name="f184" fmla="val 17045"/>
                <a:gd name="f185" fmla="val 18923"/>
                <a:gd name="f186" fmla="val 18679"/>
                <a:gd name="f187" fmla="val 19701"/>
                <a:gd name="f188" fmla="val 20352"/>
                <a:gd name="f189" fmla="val 20323"/>
                <a:gd name="f190" fmla="val 20755"/>
                <a:gd name="f191" fmla="val 20485"/>
                <a:gd name="f192" fmla="val 21195"/>
                <a:gd name="f193" fmla="val 20572"/>
                <a:gd name="f194" fmla="val 21647"/>
                <a:gd name="f195" fmla="val 21850"/>
                <a:gd name="f196" fmla="val 22054"/>
                <a:gd name="f197" fmla="val 20554"/>
                <a:gd name="f198" fmla="val 22259"/>
                <a:gd name="f199" fmla="val 20518"/>
                <a:gd name="f200" fmla="val 22609"/>
                <a:gd name="f201" fmla="val 20440"/>
                <a:gd name="f202" fmla="val 22882"/>
                <a:gd name="f203" fmla="val 20207"/>
                <a:gd name="f204" fmla="val 23076"/>
                <a:gd name="f205" fmla="val 19934"/>
                <a:gd name="f206" fmla="val 23193"/>
                <a:gd name="f207" fmla="val 19623"/>
                <a:gd name="f208" fmla="val 19273"/>
                <a:gd name="f209" fmla="val 23115"/>
                <a:gd name="f210" fmla="val 18962"/>
                <a:gd name="f211" fmla="val 22998"/>
                <a:gd name="f212" fmla="val 18650"/>
                <a:gd name="f213" fmla="val 22726"/>
                <a:gd name="f214" fmla="val 18144"/>
                <a:gd name="f215" fmla="val 22570"/>
                <a:gd name="f216" fmla="val 22415"/>
                <a:gd name="f217" fmla="val 17638"/>
                <a:gd name="f218" fmla="val 22220"/>
                <a:gd name="f219" fmla="val 17405"/>
                <a:gd name="f220" fmla="val 21909"/>
                <a:gd name="f221" fmla="val 16977"/>
                <a:gd name="f222" fmla="val 21520"/>
                <a:gd name="f223" fmla="val 16588"/>
                <a:gd name="f224" fmla="val 21131"/>
                <a:gd name="f225" fmla="val 16238"/>
                <a:gd name="f226" fmla="val 20391"/>
                <a:gd name="f227" fmla="val 15615"/>
                <a:gd name="f228" fmla="val 19613"/>
                <a:gd name="f229" fmla="val 15109"/>
                <a:gd name="f230" fmla="val 18757"/>
                <a:gd name="f231" fmla="val 14681"/>
                <a:gd name="f232" fmla="val 18134"/>
                <a:gd name="f233" fmla="val 14370"/>
                <a:gd name="f234" fmla="val 17589"/>
                <a:gd name="f235" fmla="val 14136"/>
                <a:gd name="f236" fmla="val 17084"/>
                <a:gd name="f237" fmla="val 13942"/>
                <a:gd name="f238" fmla="val 17297"/>
                <a:gd name="f239" fmla="val 13956"/>
                <a:gd name="f240" fmla="val 17511"/>
                <a:gd name="f241" fmla="val 13965"/>
                <a:gd name="f242" fmla="val 17723"/>
                <a:gd name="f243" fmla="val 18089"/>
                <a:gd name="f244" fmla="val 18450"/>
                <a:gd name="f245" fmla="val 13938"/>
                <a:gd name="f246" fmla="val 18796"/>
                <a:gd name="f247" fmla="val 13864"/>
                <a:gd name="f248" fmla="val 19496"/>
                <a:gd name="f249" fmla="val 13708"/>
                <a:gd name="f250" fmla="val 20158"/>
                <a:gd name="f251" fmla="val 13397"/>
                <a:gd name="f252" fmla="val 20703"/>
                <a:gd name="f253" fmla="val 12930"/>
                <a:gd name="f254" fmla="val 21247"/>
                <a:gd name="f255" fmla="val 12502"/>
                <a:gd name="f256" fmla="val 21714"/>
                <a:gd name="f257" fmla="val 11957"/>
                <a:gd name="f258" fmla="val 22103"/>
                <a:gd name="f259" fmla="val 22493"/>
                <a:gd name="f260" fmla="val 10790"/>
                <a:gd name="f261" fmla="val 22804"/>
                <a:gd name="f262" fmla="val 10206"/>
                <a:gd name="f263" fmla="val 9544"/>
                <a:gd name="f264" fmla="val 23310"/>
                <a:gd name="f265" fmla="val 8922"/>
                <a:gd name="f266" fmla="val 8260"/>
                <a:gd name="f267" fmla="val 23388"/>
                <a:gd name="f268" fmla="val 7560"/>
                <a:gd name="f269" fmla="val 23349"/>
                <a:gd name="f270" fmla="val 6276"/>
                <a:gd name="f271" fmla="val 22648"/>
                <a:gd name="f272" fmla="val 5770"/>
                <a:gd name="f273" fmla="val 22009"/>
                <a:gd name="f274" fmla="val 5039"/>
                <a:gd name="f275" fmla="val 21108"/>
                <a:gd name="f276" fmla="val 4619"/>
                <a:gd name="f277" fmla="val 20169"/>
                <a:gd name="f278" fmla="val 19907"/>
                <a:gd name="f279" fmla="val 19643"/>
                <a:gd name="f280" fmla="val 4651"/>
                <a:gd name="f281" fmla="val 19380"/>
                <a:gd name="f282" fmla="val 4719"/>
                <a:gd name="f283" fmla="val 18835"/>
                <a:gd name="f284" fmla="val 4875"/>
                <a:gd name="f285" fmla="val 18368"/>
                <a:gd name="f286" fmla="val 5147"/>
                <a:gd name="f287" fmla="val 17979"/>
                <a:gd name="f288" fmla="val 5497"/>
                <a:gd name="f289" fmla="val 17628"/>
                <a:gd name="f290" fmla="val 17278"/>
                <a:gd name="f291" fmla="val 6120"/>
                <a:gd name="f292" fmla="val 16967"/>
                <a:gd name="f293" fmla="val 6470"/>
                <a:gd name="f294" fmla="val 16344"/>
                <a:gd name="f295" fmla="val 7132"/>
                <a:gd name="f296" fmla="val 14165"/>
                <a:gd name="f297" fmla="val 9311"/>
                <a:gd name="f298" fmla="val 14126"/>
                <a:gd name="f299" fmla="val 8688"/>
                <a:gd name="f300" fmla="val 13815"/>
                <a:gd name="f301" fmla="val 7638"/>
                <a:gd name="f302" fmla="val 13698"/>
                <a:gd name="f303" fmla="val 6782"/>
                <a:gd name="f304" fmla="val 13465"/>
                <a:gd name="f305" fmla="val 5536"/>
                <a:gd name="f306" fmla="val 13037"/>
                <a:gd name="f307" fmla="val 4330"/>
                <a:gd name="f308" fmla="val 12453"/>
                <a:gd name="f309" fmla="val 3201"/>
                <a:gd name="f310" fmla="val 12064"/>
                <a:gd name="f311" fmla="val 2579"/>
                <a:gd name="f312" fmla="val 11636"/>
                <a:gd name="f313" fmla="val 1995"/>
                <a:gd name="f314" fmla="val 11169"/>
                <a:gd name="f315" fmla="val 1489"/>
                <a:gd name="f316" fmla="val 10624"/>
                <a:gd name="f317" fmla="val 944"/>
                <a:gd name="f318" fmla="val 10001"/>
                <a:gd name="f319" fmla="val 516"/>
                <a:gd name="f320" fmla="val 205"/>
                <a:gd name="f321" fmla="val 9011"/>
                <a:gd name="f322" fmla="val 76"/>
                <a:gd name="f323" fmla="val 8694"/>
                <a:gd name="f324" fmla="*/ f0 1 23427"/>
                <a:gd name="f325" fmla="*/ f1 1 27344"/>
                <a:gd name="f326" fmla="val f2"/>
                <a:gd name="f327" fmla="val f3"/>
                <a:gd name="f328" fmla="val f4"/>
                <a:gd name="f329" fmla="+- f328 0 f326"/>
                <a:gd name="f330" fmla="+- f327 0 f326"/>
                <a:gd name="f331" fmla="*/ f330 1 23427"/>
                <a:gd name="f332" fmla="*/ f329 1 27344"/>
                <a:gd name="f333" fmla="*/ f326 1 f331"/>
                <a:gd name="f334" fmla="*/ f327 1 f331"/>
                <a:gd name="f335" fmla="*/ f326 1 f332"/>
                <a:gd name="f336" fmla="*/ f328 1 f332"/>
                <a:gd name="f337" fmla="*/ f333 f324 1"/>
                <a:gd name="f338" fmla="*/ f334 f324 1"/>
                <a:gd name="f339" fmla="*/ f336 f325 1"/>
                <a:gd name="f340" fmla="*/ f335 f3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7" t="f340" r="f338" b="f339"/>
              <a:pathLst>
                <a:path w="23427" h="273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7" y="f29"/>
                    <a:pt x="f30" y="f31"/>
                    <a:pt x="f32" y="f33"/>
                  </a:cubicBezTo>
                  <a:cubicBezTo>
                    <a:pt x="f19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5" y="f66"/>
                  </a:cubicBez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cubicBezTo>
                    <a:pt x="f77" y="f76"/>
                    <a:pt x="f78" y="f79"/>
                    <a:pt x="f80" y="f81"/>
                  </a:cubicBezTo>
                  <a:cubicBezTo>
                    <a:pt x="f82" y="f56"/>
                    <a:pt x="f83" y="f84"/>
                    <a:pt x="f85" y="f86"/>
                  </a:cubicBezTo>
                  <a:cubicBezTo>
                    <a:pt x="f87" y="f88"/>
                    <a:pt x="f89" y="f90"/>
                    <a:pt x="f89" y="f91"/>
                  </a:cubicBezTo>
                  <a:cubicBezTo>
                    <a:pt x="f6" y="f92"/>
                    <a:pt x="f93" y="f94"/>
                    <a:pt x="f95" y="f96"/>
                  </a:cubicBezTo>
                  <a:cubicBezTo>
                    <a:pt x="f85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27" y="f112"/>
                  </a:cubicBezTo>
                  <a:cubicBezTo>
                    <a:pt x="f113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21" y="f122"/>
                  </a:cubicBezTo>
                  <a:lnTo>
                    <a:pt x="f123" y="f124"/>
                  </a:lnTo>
                  <a:lnTo>
                    <a:pt x="f123" y="f124"/>
                  </a:lnTo>
                  <a:cubicBezTo>
                    <a:pt x="f49" y="f125"/>
                    <a:pt x="f126" y="f127"/>
                    <a:pt x="f121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4"/>
                    <a:pt x="f162" y="f4"/>
                  </a:cubicBezTo>
                  <a:cubicBezTo>
                    <a:pt x="f163" y="f4"/>
                    <a:pt x="f164" y="f165"/>
                    <a:pt x="f166" y="f154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07"/>
                  </a:cubicBezTo>
                  <a:lnTo>
                    <a:pt x="f183" y="f107"/>
                  </a:ln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3"/>
                  </a:cubicBezTo>
                  <a:cubicBezTo>
                    <a:pt x="f195" y="f193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206" y="f207"/>
                    <a:pt x="f206" y="f208"/>
                    <a:pt x="f209" y="f210"/>
                  </a:cubicBezTo>
                  <a:cubicBezTo>
                    <a:pt x="f211" y="f212"/>
                    <a:pt x="f202" y="f125"/>
                    <a:pt x="f213" y="f214"/>
                  </a:cubicBezTo>
                  <a:cubicBezTo>
                    <a:pt x="f215" y="f122"/>
                    <a:pt x="f216" y="f217"/>
                    <a:pt x="f218" y="f219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231"/>
                  </a:cubicBezTo>
                  <a:cubicBezTo>
                    <a:pt x="f232" y="f233"/>
                    <a:pt x="f234" y="f235"/>
                    <a:pt x="f236" y="f237"/>
                  </a:cubicBezTo>
                  <a:lnTo>
                    <a:pt x="f236" y="f237"/>
                  </a:lnTo>
                  <a:cubicBezTo>
                    <a:pt x="f238" y="f239"/>
                    <a:pt x="f240" y="f241"/>
                    <a:pt x="f242" y="f241"/>
                  </a:cubicBezTo>
                  <a:cubicBezTo>
                    <a:pt x="f243" y="f241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5"/>
                    <a:pt x="f256" y="f257"/>
                    <a:pt x="f258" y="f68"/>
                  </a:cubicBezTo>
                  <a:cubicBezTo>
                    <a:pt x="f259" y="f260"/>
                    <a:pt x="f261" y="f262"/>
                    <a:pt x="f204" y="f263"/>
                  </a:cubicBezTo>
                  <a:cubicBezTo>
                    <a:pt x="f264" y="f265"/>
                    <a:pt x="f3" y="f266"/>
                    <a:pt x="f267" y="f268"/>
                  </a:cubicBezTo>
                  <a:cubicBezTo>
                    <a:pt x="f269" y="f34"/>
                    <a:pt x="f209" y="f270"/>
                    <a:pt x="f271" y="f272"/>
                  </a:cubicBezTo>
                  <a:cubicBezTo>
                    <a:pt x="f273" y="f274"/>
                    <a:pt x="f275" y="f276"/>
                    <a:pt x="f277" y="f276"/>
                  </a:cubicBezTo>
                  <a:cubicBezTo>
                    <a:pt x="f278" y="f276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8"/>
                  </a:cubicBezTo>
                  <a:cubicBezTo>
                    <a:pt x="f289" y="f117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8" y="f319"/>
                    <a:pt x="f141" y="f320"/>
                  </a:cubicBezTo>
                  <a:cubicBezTo>
                    <a:pt x="f321" y="f322"/>
                    <a:pt x="f323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762;p49">
              <a:extLst>
                <a:ext uri="{FF2B5EF4-FFF2-40B4-BE49-F238E27FC236}">
                  <a16:creationId xmlns:a16="http://schemas.microsoft.com/office/drawing/2014/main" id="{665936D8-820A-45D3-96D8-242A53798409}"/>
                </a:ext>
              </a:extLst>
            </p:cNvPr>
            <p:cNvSpPr/>
            <p:nvPr/>
          </p:nvSpPr>
          <p:spPr>
            <a:xfrm>
              <a:off x="5158441" y="2864403"/>
              <a:ext cx="25328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3"/>
                <a:gd name="f4" fmla="val 981"/>
                <a:gd name="f5" fmla="val 584"/>
                <a:gd name="f6" fmla="val 406"/>
                <a:gd name="f7" fmla="val 623"/>
                <a:gd name="f8" fmla="val 445"/>
                <a:gd name="f9" fmla="val 484"/>
                <a:gd name="f10" fmla="val 523"/>
                <a:gd name="f11" fmla="val 562"/>
                <a:gd name="f12" fmla="val 545"/>
                <a:gd name="f13" fmla="val 507"/>
                <a:gd name="f14" fmla="val 468"/>
                <a:gd name="f15" fmla="val 614"/>
                <a:gd name="f16" fmla="val 1"/>
                <a:gd name="f17" fmla="val 591"/>
                <a:gd name="f18" fmla="val 568"/>
                <a:gd name="f19" fmla="val 6"/>
                <a:gd name="f20" fmla="val 17"/>
                <a:gd name="f21" fmla="val 429"/>
                <a:gd name="f22" fmla="val 351"/>
                <a:gd name="f23" fmla="val 56"/>
                <a:gd name="f24" fmla="val 312"/>
                <a:gd name="f25" fmla="val 95"/>
                <a:gd name="f26" fmla="val 234"/>
                <a:gd name="f27" fmla="val 134"/>
                <a:gd name="f28" fmla="val 156"/>
                <a:gd name="f29" fmla="val 173"/>
                <a:gd name="f30" fmla="val 117"/>
                <a:gd name="f31" fmla="val 251"/>
                <a:gd name="f32" fmla="val 40"/>
                <a:gd name="f33" fmla="val 367"/>
                <a:gd name="f34" fmla="val 679"/>
                <a:gd name="f35" fmla="val 78"/>
                <a:gd name="f36" fmla="val 795"/>
                <a:gd name="f37" fmla="val 195"/>
                <a:gd name="f38" fmla="val 912"/>
                <a:gd name="f39" fmla="val 951"/>
                <a:gd name="f40" fmla="val 370"/>
                <a:gd name="f41" fmla="val 970"/>
                <a:gd name="f42" fmla="val 438"/>
                <a:gd name="f43" fmla="val 980"/>
                <a:gd name="f44" fmla="val 575"/>
                <a:gd name="f45" fmla="val 643"/>
                <a:gd name="f46" fmla="val 701"/>
                <a:gd name="f47" fmla="val 779"/>
                <a:gd name="f48" fmla="val 896"/>
                <a:gd name="f49" fmla="val 834"/>
                <a:gd name="f50" fmla="val 935"/>
                <a:gd name="f51" fmla="val 756"/>
                <a:gd name="f52" fmla="val 1012"/>
                <a:gd name="f53" fmla="val 289"/>
                <a:gd name="f54" fmla="val 724"/>
                <a:gd name="f55" fmla="val 28"/>
                <a:gd name="f56" fmla="val 669"/>
                <a:gd name="f57" fmla="*/ f0 1 1013"/>
                <a:gd name="f58" fmla="*/ f1 1 981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1013"/>
                <a:gd name="f65" fmla="*/ f62 1 981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013" h="981">
                  <a:moveTo>
                    <a:pt x="f5" y="f6"/>
                  </a:moveTo>
                  <a:cubicBezTo>
                    <a:pt x="f7" y="f8"/>
                    <a:pt x="f7" y="f8"/>
                    <a:pt x="f7" y="f9"/>
                  </a:cubicBezTo>
                  <a:cubicBezTo>
                    <a:pt x="f7" y="f10"/>
                    <a:pt x="f7" y="f10"/>
                    <a:pt x="f7" y="f11"/>
                  </a:cubicBezTo>
                  <a:lnTo>
                    <a:pt x="f5" y="f11"/>
                  </a:lnTo>
                  <a:cubicBezTo>
                    <a:pt x="f12" y="f11"/>
                    <a:pt x="f13" y="f11"/>
                    <a:pt x="f14" y="f10"/>
                  </a:cubicBezTo>
                  <a:cubicBezTo>
                    <a:pt x="f14" y="f10"/>
                    <a:pt x="f14" y="f9"/>
                    <a:pt x="f14" y="f9"/>
                  </a:cubicBezTo>
                  <a:cubicBezTo>
                    <a:pt x="f13" y="f8"/>
                    <a:pt x="f13" y="f6"/>
                    <a:pt x="f12" y="f6"/>
                  </a:cubicBezTo>
                  <a:close/>
                  <a:moveTo>
                    <a:pt x="f15" y="f16"/>
                  </a:moveTo>
                  <a:cubicBezTo>
                    <a:pt x="f17" y="f16"/>
                    <a:pt x="f18" y="f19"/>
                    <a:pt x="f12" y="f20"/>
                  </a:cubicBezTo>
                  <a:lnTo>
                    <a:pt x="f13" y="f20"/>
                  </a:lnTo>
                  <a:cubicBezTo>
                    <a:pt x="f21" y="f20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16" y="f10"/>
                    <a:pt x="f32" y="f34"/>
                  </a:cubicBezTo>
                  <a:cubicBezTo>
                    <a:pt x="f35" y="f36"/>
                    <a:pt x="f37" y="f38"/>
                    <a:pt x="f24" y="f39"/>
                  </a:cubicBezTo>
                  <a:cubicBezTo>
                    <a:pt x="f40" y="f41"/>
                    <a:pt x="f42" y="f43"/>
                    <a:pt x="f13" y="f43"/>
                  </a:cubicBezTo>
                  <a:cubicBezTo>
                    <a:pt x="f44" y="f43"/>
                    <a:pt x="f45" y="f41"/>
                    <a:pt x="f46" y="f39"/>
                  </a:cubicBezTo>
                  <a:cubicBezTo>
                    <a:pt x="f47" y="f38"/>
                    <a:pt x="f48" y="f49"/>
                    <a:pt x="f50" y="f51"/>
                  </a:cubicBezTo>
                  <a:cubicBezTo>
                    <a:pt x="f52" y="f34"/>
                    <a:pt x="f52" y="f11"/>
                    <a:pt x="f52" y="f9"/>
                  </a:cubicBezTo>
                  <a:cubicBezTo>
                    <a:pt x="f52" y="f53"/>
                    <a:pt x="f50" y="f27"/>
                    <a:pt x="f47" y="f23"/>
                  </a:cubicBezTo>
                  <a:cubicBezTo>
                    <a:pt x="f54" y="f55"/>
                    <a:pt x="f56" y="f16"/>
                    <a:pt x="f15" y="f16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763;p49">
              <a:extLst>
                <a:ext uri="{FF2B5EF4-FFF2-40B4-BE49-F238E27FC236}">
                  <a16:creationId xmlns:a16="http://schemas.microsoft.com/office/drawing/2014/main" id="{F46AE8E0-B70E-4B1A-92E7-53685FADEBB6}"/>
                </a:ext>
              </a:extLst>
            </p:cNvPr>
            <p:cNvSpPr/>
            <p:nvPr/>
          </p:nvSpPr>
          <p:spPr>
            <a:xfrm>
              <a:off x="5192493" y="2931749"/>
              <a:ext cx="27276" cy="280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1"/>
                <a:gd name="f4" fmla="val 1124"/>
                <a:gd name="f5" fmla="val 545"/>
                <a:gd name="f6" fmla="val 358"/>
                <a:gd name="f7" fmla="val 584"/>
                <a:gd name="f8" fmla="val 623"/>
                <a:gd name="f9" fmla="val 397"/>
                <a:gd name="f10" fmla="val 436"/>
                <a:gd name="f11" fmla="val 475"/>
                <a:gd name="f12" fmla="val 514"/>
                <a:gd name="f13" fmla="val 553"/>
                <a:gd name="f14" fmla="val 468"/>
                <a:gd name="f15" fmla="val 429"/>
                <a:gd name="f16" fmla="val 390"/>
                <a:gd name="f17" fmla="val 935"/>
                <a:gd name="f18" fmla="val 592"/>
                <a:gd name="f19" fmla="val 631"/>
                <a:gd name="f20" fmla="val 922"/>
                <a:gd name="f21" fmla="val 657"/>
                <a:gd name="f22" fmla="val 909"/>
                <a:gd name="f23" fmla="val 683"/>
                <a:gd name="f24" fmla="val 896"/>
                <a:gd name="f25" fmla="val 707"/>
                <a:gd name="f26" fmla="val 897"/>
                <a:gd name="f27" fmla="val 669"/>
                <a:gd name="f28" fmla="val 630"/>
                <a:gd name="f29" fmla="val 892"/>
                <a:gd name="f30" fmla="val 714"/>
                <a:gd name="f31" fmla="val 867"/>
                <a:gd name="f32" fmla="val 760"/>
                <a:gd name="f33" fmla="val 843"/>
                <a:gd name="f34" fmla="val 801"/>
                <a:gd name="f35" fmla="val 818"/>
                <a:gd name="f36" fmla="val 825"/>
                <a:gd name="f37" fmla="val 763"/>
                <a:gd name="f38" fmla="val 853"/>
                <a:gd name="f39" fmla="val 688"/>
                <a:gd name="f40" fmla="val 880"/>
                <a:gd name="f41" fmla="val 622"/>
                <a:gd name="f42" fmla="val 594"/>
                <a:gd name="f43" fmla="val 568"/>
                <a:gd name="f44" fmla="val 876"/>
                <a:gd name="f45" fmla="val 864"/>
                <a:gd name="f46" fmla="val 699"/>
                <a:gd name="f47" fmla="val 814"/>
                <a:gd name="f48" fmla="val 826"/>
                <a:gd name="f49" fmla="val 469"/>
                <a:gd name="f50" fmla="val 1"/>
                <a:gd name="f51" fmla="val 302"/>
                <a:gd name="f52" fmla="val 146"/>
                <a:gd name="f53" fmla="val 106"/>
                <a:gd name="f54" fmla="val 78"/>
                <a:gd name="f55" fmla="val 242"/>
                <a:gd name="f56" fmla="val 747"/>
                <a:gd name="f57" fmla="val 117"/>
                <a:gd name="f58" fmla="val 234"/>
                <a:gd name="f59" fmla="val 981"/>
                <a:gd name="f60" fmla="val 351"/>
                <a:gd name="f61" fmla="val 1059"/>
                <a:gd name="f62" fmla="val 419"/>
                <a:gd name="f63" fmla="val 1104"/>
                <a:gd name="f64" fmla="val 501"/>
                <a:gd name="f65" fmla="val 1123"/>
                <a:gd name="f66" fmla="val 580"/>
                <a:gd name="f67" fmla="val 637"/>
                <a:gd name="f68" fmla="val 692"/>
                <a:gd name="f69" fmla="val 1114"/>
                <a:gd name="f70" fmla="val 740"/>
                <a:gd name="f71" fmla="val 1098"/>
                <a:gd name="f72" fmla="val 857"/>
                <a:gd name="f73" fmla="val 1020"/>
                <a:gd name="f74" fmla="val 942"/>
                <a:gd name="f75" fmla="val 1012"/>
                <a:gd name="f76" fmla="val 1051"/>
                <a:gd name="f77" fmla="val 786"/>
                <a:gd name="f78" fmla="val 1090"/>
                <a:gd name="f79" fmla="val 670"/>
                <a:gd name="f80" fmla="val 973"/>
                <a:gd name="f81" fmla="val 164"/>
                <a:gd name="f82" fmla="val 86"/>
                <a:gd name="f83" fmla="val 779"/>
                <a:gd name="f84" fmla="val 47"/>
                <a:gd name="f85" fmla="val 701"/>
                <a:gd name="f86" fmla="val 8"/>
                <a:gd name="f87" fmla="val 520"/>
                <a:gd name="f88" fmla="val 3"/>
                <a:gd name="f89" fmla="val 494"/>
                <a:gd name="f90" fmla="*/ f0 1 1091"/>
                <a:gd name="f91" fmla="*/ f1 1 112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91"/>
                <a:gd name="f98" fmla="*/ f95 1 112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91" h="112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3"/>
                  </a:cubicBezTo>
                  <a:lnTo>
                    <a:pt x="f14" y="f13"/>
                  </a:lnTo>
                  <a:cubicBezTo>
                    <a:pt x="f15" y="f12"/>
                    <a:pt x="f15" y="f11"/>
                    <a:pt x="f16" y="f11"/>
                  </a:cubicBezTo>
                  <a:cubicBezTo>
                    <a:pt x="f16" y="f11"/>
                    <a:pt x="f15" y="f10"/>
                    <a:pt x="f15" y="f9"/>
                  </a:cubicBezTo>
                  <a:cubicBezTo>
                    <a:pt x="f15" y="f6"/>
                    <a:pt x="f15" y="f6"/>
                    <a:pt x="f14" y="f6"/>
                  </a:cubicBezTo>
                  <a:close/>
                  <a:moveTo>
                    <a:pt x="f17" y="f18"/>
                  </a:moveTo>
                  <a:cubicBezTo>
                    <a:pt x="f17" y="f18"/>
                    <a:pt x="f17" y="f19"/>
                    <a:pt x="f17" y="f19"/>
                  </a:cubicBezTo>
                  <a:cubicBezTo>
                    <a:pt x="f20" y="f21"/>
                    <a:pt x="f22" y="f23"/>
                    <a:pt x="f24" y="f25"/>
                  </a:cubicBezTo>
                  <a:lnTo>
                    <a:pt x="f24" y="f25"/>
                  </a:lnTo>
                  <a:cubicBezTo>
                    <a:pt x="f26" y="f27"/>
                    <a:pt x="f17" y="f28"/>
                    <a:pt x="f17" y="f18"/>
                  </a:cubicBezTo>
                  <a:close/>
                  <a:moveTo>
                    <a:pt x="f29" y="f30"/>
                  </a:move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5" y="f45"/>
                  </a:cubicBezTo>
                  <a:lnTo>
                    <a:pt x="f7" y="f45"/>
                  </a:lnTo>
                  <a:cubicBezTo>
                    <a:pt x="f46" y="f45"/>
                    <a:pt x="f47" y="f48"/>
                    <a:pt x="f29" y="f30"/>
                  </a:cubicBezTo>
                  <a:close/>
                  <a:moveTo>
                    <a:pt x="f49" y="f50"/>
                  </a:moveTo>
                  <a:cubicBezTo>
                    <a:pt x="f51" y="f50"/>
                    <a:pt x="f52" y="f53"/>
                    <a:pt x="f54" y="f55"/>
                  </a:cubicBezTo>
                  <a:cubicBezTo>
                    <a:pt x="f50" y="f9"/>
                    <a:pt x="f50" y="f18"/>
                    <a:pt x="f54" y="f56"/>
                  </a:cubicBezTo>
                  <a:cubicBezTo>
                    <a:pt x="f57" y="f4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71"/>
                  </a:cubicBezTo>
                  <a:cubicBezTo>
                    <a:pt x="f72" y="f73"/>
                    <a:pt x="f17" y="f74"/>
                    <a:pt x="f75" y="f45"/>
                  </a:cubicBezTo>
                  <a:cubicBezTo>
                    <a:pt x="f76" y="f77"/>
                    <a:pt x="f78" y="f79"/>
                    <a:pt x="f78" y="f18"/>
                  </a:cubicBezTo>
                  <a:cubicBezTo>
                    <a:pt x="f78" y="f11"/>
                    <a:pt x="f76" y="f9"/>
                    <a:pt x="f75" y="f6"/>
                  </a:cubicBezTo>
                  <a:cubicBezTo>
                    <a:pt x="f80" y="f55"/>
                    <a:pt x="f24" y="f81"/>
                    <a:pt x="f35" y="f82"/>
                  </a:cubicBezTo>
                  <a:cubicBezTo>
                    <a:pt x="f83" y="f82"/>
                    <a:pt x="f70" y="f84"/>
                    <a:pt x="f85" y="f84"/>
                  </a:cubicBezTo>
                  <a:lnTo>
                    <a:pt x="f70" y="f82"/>
                  </a:lnTo>
                  <a:cubicBezTo>
                    <a:pt x="f85" y="f84"/>
                    <a:pt x="f8" y="f86"/>
                    <a:pt x="f5" y="f86"/>
                  </a:cubicBezTo>
                  <a:cubicBezTo>
                    <a:pt x="f87" y="f88"/>
                    <a:pt x="f89" y="f50"/>
                    <a:pt x="f49" y="f50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764;p49">
              <a:extLst>
                <a:ext uri="{FF2B5EF4-FFF2-40B4-BE49-F238E27FC236}">
                  <a16:creationId xmlns:a16="http://schemas.microsoft.com/office/drawing/2014/main" id="{9A2CEB63-D161-4BE3-8ABE-0F8586F2F89A}"/>
                </a:ext>
              </a:extLst>
            </p:cNvPr>
            <p:cNvSpPr/>
            <p:nvPr/>
          </p:nvSpPr>
          <p:spPr>
            <a:xfrm>
              <a:off x="5106896" y="2921471"/>
              <a:ext cx="24350" cy="2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4"/>
                <a:gd name="f4" fmla="val 1003"/>
                <a:gd name="f5" fmla="val 545"/>
                <a:gd name="f6" fmla="val 302"/>
                <a:gd name="f7" fmla="val 584"/>
                <a:gd name="f8" fmla="val 662"/>
                <a:gd name="f9" fmla="val 341"/>
                <a:gd name="f10" fmla="val 419"/>
                <a:gd name="f11" fmla="val 701"/>
                <a:gd name="f12" fmla="val 458"/>
                <a:gd name="f13" fmla="val 536"/>
                <a:gd name="f14" fmla="val 467"/>
                <a:gd name="f15" fmla="val 428"/>
                <a:gd name="f16" fmla="val 497"/>
                <a:gd name="f17" fmla="val 564"/>
                <a:gd name="f18" fmla="val 1"/>
                <a:gd name="f19" fmla="val 516"/>
                <a:gd name="f20" fmla="val 10"/>
                <a:gd name="f21" fmla="val 30"/>
                <a:gd name="f22" fmla="val 225"/>
                <a:gd name="f23" fmla="val 39"/>
                <a:gd name="f24" fmla="val 808"/>
                <a:gd name="f25" fmla="val 623"/>
                <a:gd name="f26" fmla="val 964"/>
                <a:gd name="f27" fmla="val 740"/>
                <a:gd name="f28" fmla="val 925"/>
                <a:gd name="f29" fmla="val 886"/>
                <a:gd name="f30" fmla="val 779"/>
                <a:gd name="f31" fmla="val 769"/>
                <a:gd name="f32" fmla="val 817"/>
                <a:gd name="f33" fmla="val 895"/>
                <a:gd name="f34" fmla="val 691"/>
                <a:gd name="f35" fmla="val 934"/>
                <a:gd name="f36" fmla="val 614"/>
                <a:gd name="f37" fmla="val 973"/>
                <a:gd name="f38" fmla="val 856"/>
                <a:gd name="f39" fmla="val 147"/>
                <a:gd name="f40" fmla="val 69"/>
                <a:gd name="f41" fmla="val 613"/>
                <a:gd name="f42" fmla="*/ f0 1 974"/>
                <a:gd name="f43" fmla="*/ f1 1 1003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974"/>
                <a:gd name="f50" fmla="*/ f47 1 1003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974" h="10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8" y="f13"/>
                    <a:pt x="f7" y="f13"/>
                  </a:cubicBezTo>
                  <a:lnTo>
                    <a:pt x="f14" y="f13"/>
                  </a:lnTo>
                  <a:cubicBezTo>
                    <a:pt x="f14" y="f13"/>
                    <a:pt x="f15" y="f16"/>
                    <a:pt x="f15" y="f16"/>
                  </a:cubicBezTo>
                  <a:cubicBezTo>
                    <a:pt x="f15" y="f10"/>
                    <a:pt x="f14" y="f9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14" y="f20"/>
                    <a:pt x="f15" y="f21"/>
                  </a:cubicBezTo>
                  <a:cubicBezTo>
                    <a:pt x="f2" y="f22"/>
                    <a:pt x="f23" y="f24"/>
                    <a:pt x="f14" y="f4"/>
                  </a:cubicBezTo>
                  <a:cubicBezTo>
                    <a:pt x="f5" y="f4"/>
                    <a:pt x="f25" y="f4"/>
                    <a:pt x="f11" y="f26"/>
                  </a:cubicBezTo>
                  <a:cubicBezTo>
                    <a:pt x="f27" y="f28"/>
                    <a:pt x="f27" y="f29"/>
                    <a:pt x="f30" y="f24"/>
                  </a:cubicBezTo>
                  <a:cubicBezTo>
                    <a:pt x="f30" y="f24"/>
                    <a:pt x="f30" y="f24"/>
                    <a:pt x="f30" y="f31"/>
                  </a:cubicBezTo>
                  <a:lnTo>
                    <a:pt x="f32" y="f31"/>
                  </a:lnTo>
                  <a:cubicBezTo>
                    <a:pt x="f33" y="f34"/>
                    <a:pt x="f35" y="f36"/>
                    <a:pt x="f37" y="f16"/>
                  </a:cubicBezTo>
                  <a:cubicBezTo>
                    <a:pt x="f37" y="f10"/>
                    <a:pt x="f37" y="f6"/>
                    <a:pt x="f35" y="f22"/>
                  </a:cubicBezTo>
                  <a:cubicBezTo>
                    <a:pt x="f38" y="f39"/>
                    <a:pt x="f30" y="f40"/>
                    <a:pt x="f11" y="f21"/>
                  </a:cubicBezTo>
                  <a:cubicBezTo>
                    <a:pt x="f8" y="f20"/>
                    <a:pt x="f41" y="f18"/>
                    <a:pt x="f17" y="f18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765;p49">
              <a:extLst>
                <a:ext uri="{FF2B5EF4-FFF2-40B4-BE49-F238E27FC236}">
                  <a16:creationId xmlns:a16="http://schemas.microsoft.com/office/drawing/2014/main" id="{C36E2D9B-D847-4896-982A-909B979782A5}"/>
                </a:ext>
              </a:extLst>
            </p:cNvPr>
            <p:cNvSpPr/>
            <p:nvPr/>
          </p:nvSpPr>
          <p:spPr>
            <a:xfrm>
              <a:off x="5146764" y="2807427"/>
              <a:ext cx="23372" cy="228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"/>
                <a:gd name="f4" fmla="val 913"/>
                <a:gd name="f5" fmla="val 584"/>
                <a:gd name="f6" fmla="val 311"/>
                <a:gd name="f7" fmla="val 350"/>
                <a:gd name="f8" fmla="val 623"/>
                <a:gd name="f9" fmla="val 389"/>
                <a:gd name="f10" fmla="val 428"/>
                <a:gd name="f11" fmla="val 506"/>
                <a:gd name="f12" fmla="val 507"/>
                <a:gd name="f13" fmla="val 468"/>
                <a:gd name="f14" fmla="val 545"/>
                <a:gd name="f15" fmla="val 429"/>
                <a:gd name="f16" fmla="val 467"/>
                <a:gd name="f17" fmla="val 390"/>
                <a:gd name="f18" fmla="val 234"/>
                <a:gd name="f19" fmla="val 39"/>
                <a:gd name="f20" fmla="val 117"/>
                <a:gd name="f21" fmla="val 195"/>
                <a:gd name="f22" fmla="val 40"/>
                <a:gd name="f23" fmla="val 1"/>
                <a:gd name="f24" fmla="val 79"/>
                <a:gd name="f25" fmla="val 739"/>
                <a:gd name="f26" fmla="val 856"/>
                <a:gd name="f27" fmla="val 312"/>
                <a:gd name="f28" fmla="val 895"/>
                <a:gd name="f29" fmla="val 338"/>
                <a:gd name="f30" fmla="val 908"/>
                <a:gd name="f31" fmla="val 364"/>
                <a:gd name="f32" fmla="val 912"/>
                <a:gd name="f33" fmla="val 388"/>
                <a:gd name="f34" fmla="val 437"/>
                <a:gd name="f35" fmla="val 481"/>
                <a:gd name="f36" fmla="val 662"/>
                <a:gd name="f37" fmla="val 779"/>
                <a:gd name="f38" fmla="val 778"/>
                <a:gd name="f39" fmla="val 818"/>
                <a:gd name="f40" fmla="val 701"/>
                <a:gd name="f41" fmla="val 896"/>
                <a:gd name="f42" fmla="val 273"/>
                <a:gd name="f43" fmla="val 156"/>
                <a:gd name="f44" fmla="*/ f0 1 935"/>
                <a:gd name="f45" fmla="*/ f1 1 913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935"/>
                <a:gd name="f52" fmla="*/ f49 1 913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935" h="913">
                  <a:moveTo>
                    <a:pt x="f5" y="f6"/>
                  </a:moveTo>
                  <a:cubicBezTo>
                    <a:pt x="f5" y="f7"/>
                    <a:pt x="f8" y="f7"/>
                    <a:pt x="f8" y="f9"/>
                  </a:cubicBezTo>
                  <a:cubicBezTo>
                    <a:pt x="f8" y="f10"/>
                    <a:pt x="f8" y="f11"/>
                    <a:pt x="f5" y="f5"/>
                  </a:cubicBezTo>
                  <a:lnTo>
                    <a:pt x="f12" y="f5"/>
                  </a:lnTo>
                  <a:cubicBezTo>
                    <a:pt x="f13" y="f14"/>
                    <a:pt x="f15" y="f11"/>
                    <a:pt x="f15" y="f16"/>
                  </a:cubicBezTo>
                  <a:cubicBezTo>
                    <a:pt x="f15" y="f10"/>
                    <a:pt x="f15" y="f9"/>
                    <a:pt x="f13" y="f7"/>
                  </a:cubicBezTo>
                  <a:cubicBezTo>
                    <a:pt x="f13" y="f7"/>
                    <a:pt x="f13" y="f7"/>
                    <a:pt x="f12" y="f6"/>
                  </a:cubicBezTo>
                  <a:close/>
                  <a:moveTo>
                    <a:pt x="f5" y="f2"/>
                  </a:moveTo>
                  <a:cubicBezTo>
                    <a:pt x="f17" y="f2"/>
                    <a:pt x="f18" y="f19"/>
                    <a:pt x="f20" y="f21"/>
                  </a:cubicBezTo>
                  <a:cubicBezTo>
                    <a:pt x="f22" y="f6"/>
                    <a:pt x="f23" y="f16"/>
                    <a:pt x="f22" y="f8"/>
                  </a:cubicBezTo>
                  <a:cubicBezTo>
                    <a:pt x="f24" y="f25"/>
                    <a:pt x="f21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28"/>
                    <a:pt x="f12" y="f28"/>
                  </a:cubicBezTo>
                  <a:lnTo>
                    <a:pt x="f12" y="f26"/>
                  </a:lnTo>
                  <a:lnTo>
                    <a:pt x="f5" y="f26"/>
                  </a:lnTo>
                  <a:cubicBezTo>
                    <a:pt x="f36" y="f26"/>
                    <a:pt x="f37" y="f38"/>
                    <a:pt x="f39" y="f40"/>
                  </a:cubicBezTo>
                  <a:cubicBezTo>
                    <a:pt x="f41" y="f8"/>
                    <a:pt x="f3" y="f14"/>
                    <a:pt x="f3" y="f10"/>
                  </a:cubicBezTo>
                  <a:cubicBezTo>
                    <a:pt x="f3" y="f7"/>
                    <a:pt x="f41" y="f6"/>
                    <a:pt x="f41" y="f42"/>
                  </a:cubicBezTo>
                  <a:cubicBezTo>
                    <a:pt x="f39" y="f43"/>
                    <a:pt x="f40" y="f19"/>
                    <a:pt x="f5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766;p49">
              <a:extLst>
                <a:ext uri="{FF2B5EF4-FFF2-40B4-BE49-F238E27FC236}">
                  <a16:creationId xmlns:a16="http://schemas.microsoft.com/office/drawing/2014/main" id="{0388DC3B-E54D-4EB4-ABCF-A82AA3F440E7}"/>
                </a:ext>
              </a:extLst>
            </p:cNvPr>
            <p:cNvSpPr/>
            <p:nvPr/>
          </p:nvSpPr>
          <p:spPr>
            <a:xfrm>
              <a:off x="5219742" y="2850477"/>
              <a:ext cx="23372" cy="22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"/>
                <a:gd name="f4" fmla="val 886"/>
                <a:gd name="f5" fmla="val 448"/>
                <a:gd name="f6" fmla="val 389"/>
                <a:gd name="f7" fmla="val 331"/>
                <a:gd name="f8" fmla="val 10"/>
                <a:gd name="f9" fmla="val 273"/>
                <a:gd name="f10" fmla="val 29"/>
                <a:gd name="f11" fmla="val 195"/>
                <a:gd name="f12" fmla="val 68"/>
                <a:gd name="f13" fmla="val 117"/>
                <a:gd name="f14" fmla="val 107"/>
                <a:gd name="f15" fmla="val 39"/>
                <a:gd name="f16" fmla="val 185"/>
                <a:gd name="f17" fmla="val 263"/>
                <a:gd name="f18" fmla="val 341"/>
                <a:gd name="f19" fmla="val 457"/>
                <a:gd name="f20" fmla="val 535"/>
                <a:gd name="f21" fmla="val 613"/>
                <a:gd name="f22" fmla="val 78"/>
                <a:gd name="f23" fmla="val 691"/>
                <a:gd name="f24" fmla="val 156"/>
                <a:gd name="f25" fmla="val 808"/>
                <a:gd name="f26" fmla="val 312"/>
                <a:gd name="f27" fmla="val 846"/>
                <a:gd name="f28" fmla="val 467"/>
                <a:gd name="f29" fmla="val 885"/>
                <a:gd name="f30" fmla="val 584"/>
                <a:gd name="f31" fmla="val 701"/>
                <a:gd name="f32" fmla="val 778"/>
                <a:gd name="f33" fmla="val 730"/>
                <a:gd name="f34" fmla="val 895"/>
                <a:gd name="f35" fmla="val 652"/>
                <a:gd name="f36" fmla="val 934"/>
                <a:gd name="f37" fmla="val 496"/>
                <a:gd name="f38" fmla="val 379"/>
                <a:gd name="f39" fmla="val 302"/>
                <a:gd name="f40" fmla="val 817"/>
                <a:gd name="f41" fmla="val 224"/>
                <a:gd name="f42" fmla="val 740"/>
                <a:gd name="f43" fmla="val 662"/>
                <a:gd name="f44" fmla="val 623"/>
                <a:gd name="f45" fmla="val 564"/>
                <a:gd name="f46" fmla="val 506"/>
                <a:gd name="f47" fmla="*/ f0 1 935"/>
                <a:gd name="f48" fmla="*/ f1 1 886"/>
                <a:gd name="f49" fmla="val f2"/>
                <a:gd name="f50" fmla="val f3"/>
                <a:gd name="f51" fmla="val f4"/>
                <a:gd name="f52" fmla="+- f51 0 f49"/>
                <a:gd name="f53" fmla="+- f50 0 f49"/>
                <a:gd name="f54" fmla="*/ f53 1 935"/>
                <a:gd name="f55" fmla="*/ f52 1 886"/>
                <a:gd name="f56" fmla="*/ f49 1 f54"/>
                <a:gd name="f57" fmla="*/ f50 1 f54"/>
                <a:gd name="f58" fmla="*/ f49 1 f55"/>
                <a:gd name="f59" fmla="*/ f51 1 f55"/>
                <a:gd name="f60" fmla="*/ f56 f47 1"/>
                <a:gd name="f61" fmla="*/ f57 f47 1"/>
                <a:gd name="f62" fmla="*/ f59 f48 1"/>
                <a:gd name="f63" fmla="*/ f5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935" h="88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" y="f20"/>
                    <a:pt x="f15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27"/>
                    <a:pt x="f31" y="f25"/>
                    <a:pt x="f32" y="f33"/>
                  </a:cubicBezTo>
                  <a:cubicBezTo>
                    <a:pt x="f34" y="f35"/>
                    <a:pt x="f36" y="f37"/>
                    <a:pt x="f34" y="f38"/>
                  </a:cubicBezTo>
                  <a:cubicBezTo>
                    <a:pt x="f34" y="f39"/>
                    <a:pt x="f40" y="f41"/>
                    <a:pt x="f42" y="f16"/>
                  </a:cubicBezTo>
                  <a:cubicBezTo>
                    <a:pt x="f31" y="f14"/>
                    <a:pt x="f43" y="f12"/>
                    <a:pt x="f44" y="f10"/>
                  </a:cubicBezTo>
                  <a:cubicBezTo>
                    <a:pt x="f45" y="f8"/>
                    <a:pt x="f46" y="f2"/>
                    <a:pt x="f5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1767;p49">
              <a:extLst>
                <a:ext uri="{FF2B5EF4-FFF2-40B4-BE49-F238E27FC236}">
                  <a16:creationId xmlns:a16="http://schemas.microsoft.com/office/drawing/2014/main" id="{337E7BCA-BD9D-4EA3-BC4A-A771E4EED5FD}"/>
                </a:ext>
              </a:extLst>
            </p:cNvPr>
            <p:cNvSpPr/>
            <p:nvPr/>
          </p:nvSpPr>
          <p:spPr>
            <a:xfrm>
              <a:off x="5087419" y="2851071"/>
              <a:ext cx="22402" cy="21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6"/>
                <a:gd name="f4" fmla="val 862"/>
                <a:gd name="f5" fmla="val 448"/>
                <a:gd name="f6" fmla="val 287"/>
                <a:gd name="f7" fmla="val 478"/>
                <a:gd name="f8" fmla="val 507"/>
                <a:gd name="f9" fmla="val 297"/>
                <a:gd name="f10" fmla="val 546"/>
                <a:gd name="f11" fmla="val 317"/>
                <a:gd name="f12" fmla="val 355"/>
                <a:gd name="f13" fmla="val 394"/>
                <a:gd name="f14" fmla="val 433"/>
                <a:gd name="f15" fmla="val 472"/>
                <a:gd name="f16" fmla="val 468"/>
                <a:gd name="f17" fmla="val 511"/>
                <a:gd name="f18" fmla="val 351"/>
                <a:gd name="f19" fmla="val 312"/>
                <a:gd name="f20" fmla="val 273"/>
                <a:gd name="f21" fmla="val 390"/>
                <a:gd name="f22" fmla="val 419"/>
                <a:gd name="f23" fmla="val 369"/>
                <a:gd name="f24" fmla="val 163"/>
                <a:gd name="f25" fmla="val 1"/>
                <a:gd name="f26" fmla="val 181"/>
                <a:gd name="f27" fmla="val 628"/>
                <a:gd name="f28" fmla="val 79"/>
                <a:gd name="f29" fmla="val 784"/>
                <a:gd name="f30" fmla="val 234"/>
                <a:gd name="f31" fmla="val 861"/>
                <a:gd name="f32" fmla="val 822"/>
                <a:gd name="f33" fmla="val 585"/>
                <a:gd name="f34" fmla="val 701"/>
                <a:gd name="f35" fmla="val 818"/>
                <a:gd name="f36" fmla="val 706"/>
                <a:gd name="f37" fmla="val 589"/>
                <a:gd name="f38" fmla="val 857"/>
                <a:gd name="f39" fmla="val 239"/>
                <a:gd name="f40" fmla="val 779"/>
                <a:gd name="f41" fmla="val 161"/>
                <a:gd name="f42" fmla="val 740"/>
                <a:gd name="f43" fmla="val 122"/>
                <a:gd name="f44" fmla="val 83"/>
                <a:gd name="f45" fmla="val 624"/>
                <a:gd name="f46" fmla="val 44"/>
                <a:gd name="f47" fmla="val 5"/>
                <a:gd name="f48" fmla="val 429"/>
                <a:gd name="f49" fmla="val 409"/>
                <a:gd name="f50" fmla="val 2"/>
                <a:gd name="f51" fmla="val 389"/>
                <a:gd name="f52" fmla="*/ f0 1 896"/>
                <a:gd name="f53" fmla="*/ f1 1 862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896"/>
                <a:gd name="f60" fmla="*/ f57 1 862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896" h="86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0" y="f13"/>
                    <a:pt x="f10" y="f14"/>
                  </a:cubicBezTo>
                  <a:cubicBezTo>
                    <a:pt x="f8" y="f15"/>
                    <a:pt x="f16" y="f15"/>
                    <a:pt x="f16" y="f17"/>
                  </a:cubicBezTo>
                  <a:lnTo>
                    <a:pt x="f18" y="f17"/>
                  </a:lnTo>
                  <a:cubicBezTo>
                    <a:pt x="f19" y="f15"/>
                    <a:pt x="f20" y="f14"/>
                    <a:pt x="f20" y="f13"/>
                  </a:cubicBezTo>
                  <a:cubicBezTo>
                    <a:pt x="f20" y="f12"/>
                    <a:pt x="f19" y="f11"/>
                    <a:pt x="f18" y="f11"/>
                  </a:cubicBezTo>
                  <a:cubicBezTo>
                    <a:pt x="f21" y="f9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5" y="f13"/>
                  </a:cubicBezTo>
                  <a:cubicBezTo>
                    <a:pt x="f25" y="f14"/>
                    <a:pt x="f25" y="f15"/>
                    <a:pt x="f25" y="f17"/>
                  </a:cubicBezTo>
                  <a:cubicBezTo>
                    <a:pt x="f25" y="f27"/>
                    <a:pt x="f28" y="f29"/>
                    <a:pt x="f30" y="f31"/>
                  </a:cubicBezTo>
                  <a:lnTo>
                    <a:pt x="f16" y="f31"/>
                  </a:lnTo>
                  <a:lnTo>
                    <a:pt x="f16" y="f32"/>
                  </a:lnTo>
                  <a:lnTo>
                    <a:pt x="f33" y="f32"/>
                  </a:lnTo>
                  <a:lnTo>
                    <a:pt x="f34" y="f29"/>
                  </a:lnTo>
                  <a:cubicBezTo>
                    <a:pt x="f35" y="f36"/>
                    <a:pt x="f3" y="f37"/>
                    <a:pt x="f3" y="f14"/>
                  </a:cubicBezTo>
                  <a:cubicBezTo>
                    <a:pt x="f3" y="f12"/>
                    <a:pt x="f38" y="f39"/>
                    <a:pt x="f40" y="f41"/>
                  </a:cubicBezTo>
                  <a:cubicBezTo>
                    <a:pt x="f42" y="f41"/>
                    <a:pt x="f42" y="f43"/>
                    <a:pt x="f34" y="f44"/>
                  </a:cubicBezTo>
                  <a:cubicBezTo>
                    <a:pt x="f45" y="f46"/>
                    <a:pt x="f10" y="f47"/>
                    <a:pt x="f48" y="f47"/>
                  </a:cubicBezTo>
                  <a:cubicBezTo>
                    <a:pt x="f49" y="f50"/>
                    <a:pt x="f51" y="f2"/>
                    <a:pt x="f23" y="f2"/>
                  </a:cubicBezTo>
                  <a:close/>
                </a:path>
              </a:pathLst>
            </a:custGeom>
            <a:solidFill>
              <a:srgbClr val="1926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3" name="Google Shape;1768;p49">
            <a:extLst>
              <a:ext uri="{FF2B5EF4-FFF2-40B4-BE49-F238E27FC236}">
                <a16:creationId xmlns:a16="http://schemas.microsoft.com/office/drawing/2014/main" id="{337019DD-6A55-4080-B1DC-5920E1A6A9FB}"/>
              </a:ext>
            </a:extLst>
          </p:cNvPr>
          <p:cNvSpPr txBox="1"/>
          <p:nvPr/>
        </p:nvSpPr>
        <p:spPr>
          <a:xfrm>
            <a:off x="5805415" y="3669231"/>
            <a:ext cx="2050496" cy="683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282828"/>
                </a:solidFill>
                <a:uFillTx/>
                <a:latin typeface="Maven Pro"/>
                <a:ea typeface="Maven Pro"/>
                <a:cs typeface="Maven Pro"/>
              </a:rPr>
              <a:t>Venus has a beautiful name</a:t>
            </a:r>
          </a:p>
        </p:txBody>
      </p:sp>
      <p:sp>
        <p:nvSpPr>
          <p:cNvPr id="74" name="Google Shape;1769;p49">
            <a:extLst>
              <a:ext uri="{FF2B5EF4-FFF2-40B4-BE49-F238E27FC236}">
                <a16:creationId xmlns:a16="http://schemas.microsoft.com/office/drawing/2014/main" id="{EDE3CD6A-6DB2-4871-82BC-1445896F4BEC}"/>
              </a:ext>
            </a:extLst>
          </p:cNvPr>
          <p:cNvSpPr txBox="1"/>
          <p:nvPr/>
        </p:nvSpPr>
        <p:spPr>
          <a:xfrm>
            <a:off x="5805415" y="3244446"/>
            <a:ext cx="2050496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282828"/>
                </a:solidFill>
                <a:uFillTx/>
                <a:latin typeface="Indie Flower"/>
                <a:ea typeface="Indie Flower"/>
                <a:cs typeface="Indie Flower"/>
              </a:rPr>
              <a:t>Day 4</a:t>
            </a:r>
          </a:p>
        </p:txBody>
      </p:sp>
      <p:sp>
        <p:nvSpPr>
          <p:cNvPr id="75" name="Google Shape;1770;p49">
            <a:extLst>
              <a:ext uri="{FF2B5EF4-FFF2-40B4-BE49-F238E27FC236}">
                <a16:creationId xmlns:a16="http://schemas.microsoft.com/office/drawing/2014/main" id="{6C61500A-5D6B-4ECB-9803-66328B17107B}"/>
              </a:ext>
            </a:extLst>
          </p:cNvPr>
          <p:cNvSpPr txBox="1"/>
          <p:nvPr/>
        </p:nvSpPr>
        <p:spPr>
          <a:xfrm>
            <a:off x="2373599" y="3669231"/>
            <a:ext cx="2050496" cy="683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282828"/>
                </a:solidFill>
                <a:uFillTx/>
                <a:latin typeface="Maven Pro"/>
                <a:ea typeface="Maven Pro"/>
                <a:cs typeface="Maven Pro"/>
              </a:rPr>
              <a:t>Despite being red, Mars is a cold place</a:t>
            </a:r>
          </a:p>
        </p:txBody>
      </p:sp>
      <p:sp>
        <p:nvSpPr>
          <p:cNvPr id="76" name="Google Shape;1771;p49">
            <a:extLst>
              <a:ext uri="{FF2B5EF4-FFF2-40B4-BE49-F238E27FC236}">
                <a16:creationId xmlns:a16="http://schemas.microsoft.com/office/drawing/2014/main" id="{43174E7B-4539-4BA1-9294-34A245795FCE}"/>
              </a:ext>
            </a:extLst>
          </p:cNvPr>
          <p:cNvSpPr txBox="1"/>
          <p:nvPr/>
        </p:nvSpPr>
        <p:spPr>
          <a:xfrm>
            <a:off x="2373599" y="3244446"/>
            <a:ext cx="2050496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282828"/>
                </a:solidFill>
                <a:uFillTx/>
                <a:latin typeface="Indie Flower"/>
                <a:ea typeface="Indie Flower"/>
                <a:cs typeface="Indie Flower"/>
              </a:rPr>
              <a:t>Day 2</a:t>
            </a:r>
          </a:p>
        </p:txBody>
      </p:sp>
      <p:sp>
        <p:nvSpPr>
          <p:cNvPr id="77" name="Google Shape;1772;p49">
            <a:extLst>
              <a:ext uri="{FF2B5EF4-FFF2-40B4-BE49-F238E27FC236}">
                <a16:creationId xmlns:a16="http://schemas.microsoft.com/office/drawing/2014/main" id="{42829928-B9F7-45BC-B388-2F8F42A97538}"/>
              </a:ext>
            </a:extLst>
          </p:cNvPr>
          <p:cNvSpPr txBox="1"/>
          <p:nvPr/>
        </p:nvSpPr>
        <p:spPr>
          <a:xfrm>
            <a:off x="4089434" y="1665753"/>
            <a:ext cx="2050496" cy="683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282828"/>
                </a:solidFill>
                <a:uFillTx/>
                <a:latin typeface="Maven Pro"/>
                <a:ea typeface="Maven Pro"/>
                <a:cs typeface="Maven Pro"/>
              </a:rPr>
              <a:t>Jupiter is the biggest planet</a:t>
            </a:r>
          </a:p>
        </p:txBody>
      </p:sp>
      <p:sp>
        <p:nvSpPr>
          <p:cNvPr id="78" name="Google Shape;1773;p49">
            <a:extLst>
              <a:ext uri="{FF2B5EF4-FFF2-40B4-BE49-F238E27FC236}">
                <a16:creationId xmlns:a16="http://schemas.microsoft.com/office/drawing/2014/main" id="{5CF1C53E-27D6-493F-A700-4EB236BEC289}"/>
              </a:ext>
            </a:extLst>
          </p:cNvPr>
          <p:cNvSpPr txBox="1"/>
          <p:nvPr/>
        </p:nvSpPr>
        <p:spPr>
          <a:xfrm>
            <a:off x="4089434" y="1243748"/>
            <a:ext cx="2050496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282828"/>
                </a:solidFill>
                <a:uFillTx/>
                <a:latin typeface="Indie Flower"/>
                <a:ea typeface="Indie Flower"/>
                <a:cs typeface="Indie Flower"/>
              </a:rPr>
              <a:t>Day 3</a:t>
            </a:r>
          </a:p>
        </p:txBody>
      </p:sp>
      <p:sp>
        <p:nvSpPr>
          <p:cNvPr id="79" name="Google Shape;1774;p49">
            <a:extLst>
              <a:ext uri="{FF2B5EF4-FFF2-40B4-BE49-F238E27FC236}">
                <a16:creationId xmlns:a16="http://schemas.microsoft.com/office/drawing/2014/main" id="{5760CC5E-FBED-4ADA-AD10-6B501B1A429B}"/>
              </a:ext>
            </a:extLst>
          </p:cNvPr>
          <p:cNvSpPr txBox="1"/>
          <p:nvPr/>
        </p:nvSpPr>
        <p:spPr>
          <a:xfrm>
            <a:off x="657590" y="1665753"/>
            <a:ext cx="2050496" cy="683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282828"/>
                </a:solidFill>
                <a:uFillTx/>
                <a:latin typeface="Maven Pro"/>
                <a:ea typeface="Maven Pro"/>
                <a:cs typeface="Maven Pro"/>
              </a:rPr>
              <a:t>Mercury is the closest to the Sun</a:t>
            </a:r>
          </a:p>
        </p:txBody>
      </p:sp>
      <p:sp>
        <p:nvSpPr>
          <p:cNvPr id="80" name="Google Shape;1775;p49">
            <a:extLst>
              <a:ext uri="{FF2B5EF4-FFF2-40B4-BE49-F238E27FC236}">
                <a16:creationId xmlns:a16="http://schemas.microsoft.com/office/drawing/2014/main" id="{1B3EB7A3-4375-45E9-9950-8A5200E64E41}"/>
              </a:ext>
            </a:extLst>
          </p:cNvPr>
          <p:cNvSpPr txBox="1"/>
          <p:nvPr/>
        </p:nvSpPr>
        <p:spPr>
          <a:xfrm>
            <a:off x="657590" y="1243748"/>
            <a:ext cx="2050496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282828"/>
                </a:solidFill>
                <a:uFillTx/>
                <a:latin typeface="Indie Flower"/>
                <a:ea typeface="Indie Flower"/>
                <a:cs typeface="Indie Flower"/>
              </a:rPr>
              <a:t>Day 1</a:t>
            </a:r>
          </a:p>
        </p:txBody>
      </p:sp>
      <p:sp>
        <p:nvSpPr>
          <p:cNvPr id="84" name="Freeform 5">
            <a:extLst>
              <a:ext uri="{FF2B5EF4-FFF2-40B4-BE49-F238E27FC236}">
                <a16:creationId xmlns:a16="http://schemas.microsoft.com/office/drawing/2014/main" id="{15BC9134-E589-BB2E-A2B9-7D0C68E29096}"/>
              </a:ext>
            </a:extLst>
          </p:cNvPr>
          <p:cNvSpPr>
            <a:spLocks/>
          </p:cNvSpPr>
          <p:nvPr/>
        </p:nvSpPr>
        <p:spPr bwMode="auto">
          <a:xfrm>
            <a:off x="5905500" y="1149350"/>
            <a:ext cx="3217863" cy="1743074"/>
          </a:xfrm>
          <a:custGeom>
            <a:avLst/>
            <a:gdLst>
              <a:gd name="T0" fmla="*/ 437 w 855"/>
              <a:gd name="T1" fmla="*/ 55 h 462"/>
              <a:gd name="T2" fmla="*/ 540 w 855"/>
              <a:gd name="T3" fmla="*/ 40 h 462"/>
              <a:gd name="T4" fmla="*/ 550 w 855"/>
              <a:gd name="T5" fmla="*/ 68 h 462"/>
              <a:gd name="T6" fmla="*/ 551 w 855"/>
              <a:gd name="T7" fmla="*/ 79 h 462"/>
              <a:gd name="T8" fmla="*/ 475 w 855"/>
              <a:gd name="T9" fmla="*/ 67 h 462"/>
              <a:gd name="T10" fmla="*/ 536 w 855"/>
              <a:gd name="T11" fmla="*/ 151 h 462"/>
              <a:gd name="T12" fmla="*/ 674 w 855"/>
              <a:gd name="T13" fmla="*/ 169 h 462"/>
              <a:gd name="T14" fmla="*/ 763 w 855"/>
              <a:gd name="T15" fmla="*/ 204 h 462"/>
              <a:gd name="T16" fmla="*/ 799 w 855"/>
              <a:gd name="T17" fmla="*/ 240 h 462"/>
              <a:gd name="T18" fmla="*/ 839 w 855"/>
              <a:gd name="T19" fmla="*/ 266 h 462"/>
              <a:gd name="T20" fmla="*/ 836 w 855"/>
              <a:gd name="T21" fmla="*/ 287 h 462"/>
              <a:gd name="T22" fmla="*/ 799 w 855"/>
              <a:gd name="T23" fmla="*/ 289 h 462"/>
              <a:gd name="T24" fmla="*/ 790 w 855"/>
              <a:gd name="T25" fmla="*/ 314 h 462"/>
              <a:gd name="T26" fmla="*/ 752 w 855"/>
              <a:gd name="T27" fmla="*/ 330 h 462"/>
              <a:gd name="T28" fmla="*/ 703 w 855"/>
              <a:gd name="T29" fmla="*/ 340 h 462"/>
              <a:gd name="T30" fmla="*/ 669 w 855"/>
              <a:gd name="T31" fmla="*/ 343 h 462"/>
              <a:gd name="T32" fmla="*/ 621 w 855"/>
              <a:gd name="T33" fmla="*/ 328 h 462"/>
              <a:gd name="T34" fmla="*/ 587 w 855"/>
              <a:gd name="T35" fmla="*/ 333 h 462"/>
              <a:gd name="T36" fmla="*/ 546 w 855"/>
              <a:gd name="T37" fmla="*/ 348 h 462"/>
              <a:gd name="T38" fmla="*/ 494 w 855"/>
              <a:gd name="T39" fmla="*/ 329 h 462"/>
              <a:gd name="T40" fmla="*/ 474 w 855"/>
              <a:gd name="T41" fmla="*/ 340 h 462"/>
              <a:gd name="T42" fmla="*/ 440 w 855"/>
              <a:gd name="T43" fmla="*/ 337 h 462"/>
              <a:gd name="T44" fmla="*/ 430 w 855"/>
              <a:gd name="T45" fmla="*/ 394 h 462"/>
              <a:gd name="T46" fmla="*/ 448 w 855"/>
              <a:gd name="T47" fmla="*/ 462 h 462"/>
              <a:gd name="T48" fmla="*/ 414 w 855"/>
              <a:gd name="T49" fmla="*/ 446 h 462"/>
              <a:gd name="T50" fmla="*/ 422 w 855"/>
              <a:gd name="T51" fmla="*/ 345 h 462"/>
              <a:gd name="T52" fmla="*/ 398 w 855"/>
              <a:gd name="T53" fmla="*/ 458 h 462"/>
              <a:gd name="T54" fmla="*/ 373 w 855"/>
              <a:gd name="T55" fmla="*/ 457 h 462"/>
              <a:gd name="T56" fmla="*/ 392 w 855"/>
              <a:gd name="T57" fmla="*/ 358 h 462"/>
              <a:gd name="T58" fmla="*/ 316 w 855"/>
              <a:gd name="T59" fmla="*/ 398 h 462"/>
              <a:gd name="T60" fmla="*/ 256 w 855"/>
              <a:gd name="T61" fmla="*/ 418 h 462"/>
              <a:gd name="T62" fmla="*/ 293 w 855"/>
              <a:gd name="T63" fmla="*/ 367 h 462"/>
              <a:gd name="T64" fmla="*/ 324 w 855"/>
              <a:gd name="T65" fmla="*/ 275 h 462"/>
              <a:gd name="T66" fmla="*/ 248 w 855"/>
              <a:gd name="T67" fmla="*/ 241 h 462"/>
              <a:gd name="T68" fmla="*/ 199 w 855"/>
              <a:gd name="T69" fmla="*/ 208 h 462"/>
              <a:gd name="T70" fmla="*/ 171 w 855"/>
              <a:gd name="T71" fmla="*/ 187 h 462"/>
              <a:gd name="T72" fmla="*/ 148 w 855"/>
              <a:gd name="T73" fmla="*/ 194 h 462"/>
              <a:gd name="T74" fmla="*/ 114 w 855"/>
              <a:gd name="T75" fmla="*/ 163 h 462"/>
              <a:gd name="T76" fmla="*/ 56 w 855"/>
              <a:gd name="T77" fmla="*/ 154 h 462"/>
              <a:gd name="T78" fmla="*/ 18 w 855"/>
              <a:gd name="T79" fmla="*/ 145 h 462"/>
              <a:gd name="T80" fmla="*/ 28 w 855"/>
              <a:gd name="T81" fmla="*/ 132 h 462"/>
              <a:gd name="T82" fmla="*/ 1 w 855"/>
              <a:gd name="T83" fmla="*/ 116 h 462"/>
              <a:gd name="T84" fmla="*/ 4 w 855"/>
              <a:gd name="T85" fmla="*/ 102 h 462"/>
              <a:gd name="T86" fmla="*/ 39 w 855"/>
              <a:gd name="T87" fmla="*/ 87 h 462"/>
              <a:gd name="T88" fmla="*/ 18 w 855"/>
              <a:gd name="T89" fmla="*/ 67 h 462"/>
              <a:gd name="T90" fmla="*/ 297 w 855"/>
              <a:gd name="T91" fmla="*/ 50 h 462"/>
              <a:gd name="T92" fmla="*/ 421 w 855"/>
              <a:gd name="T93" fmla="*/ 12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55" h="462">
                <a:moveTo>
                  <a:pt x="421" y="127"/>
                </a:moveTo>
                <a:cubicBezTo>
                  <a:pt x="427" y="100"/>
                  <a:pt x="430" y="77"/>
                  <a:pt x="437" y="55"/>
                </a:cubicBezTo>
                <a:cubicBezTo>
                  <a:pt x="444" y="35"/>
                  <a:pt x="458" y="19"/>
                  <a:pt x="478" y="11"/>
                </a:cubicBezTo>
                <a:cubicBezTo>
                  <a:pt x="508" y="0"/>
                  <a:pt x="527" y="10"/>
                  <a:pt x="540" y="40"/>
                </a:cubicBezTo>
                <a:cubicBezTo>
                  <a:pt x="542" y="45"/>
                  <a:pt x="548" y="50"/>
                  <a:pt x="551" y="55"/>
                </a:cubicBezTo>
                <a:cubicBezTo>
                  <a:pt x="552" y="59"/>
                  <a:pt x="550" y="64"/>
                  <a:pt x="550" y="68"/>
                </a:cubicBezTo>
                <a:cubicBezTo>
                  <a:pt x="548" y="68"/>
                  <a:pt x="546" y="68"/>
                  <a:pt x="544" y="68"/>
                </a:cubicBezTo>
                <a:cubicBezTo>
                  <a:pt x="546" y="72"/>
                  <a:pt x="548" y="76"/>
                  <a:pt x="551" y="79"/>
                </a:cubicBezTo>
                <a:cubicBezTo>
                  <a:pt x="537" y="92"/>
                  <a:pt x="513" y="77"/>
                  <a:pt x="496" y="47"/>
                </a:cubicBezTo>
                <a:cubicBezTo>
                  <a:pt x="479" y="42"/>
                  <a:pt x="476" y="54"/>
                  <a:pt x="475" y="67"/>
                </a:cubicBezTo>
                <a:cubicBezTo>
                  <a:pt x="474" y="85"/>
                  <a:pt x="486" y="92"/>
                  <a:pt x="523" y="95"/>
                </a:cubicBezTo>
                <a:cubicBezTo>
                  <a:pt x="527" y="113"/>
                  <a:pt x="531" y="131"/>
                  <a:pt x="536" y="151"/>
                </a:cubicBezTo>
                <a:cubicBezTo>
                  <a:pt x="543" y="152"/>
                  <a:pt x="552" y="154"/>
                  <a:pt x="561" y="153"/>
                </a:cubicBezTo>
                <a:cubicBezTo>
                  <a:pt x="600" y="150"/>
                  <a:pt x="637" y="158"/>
                  <a:pt x="674" y="169"/>
                </a:cubicBezTo>
                <a:cubicBezTo>
                  <a:pt x="693" y="175"/>
                  <a:pt x="711" y="184"/>
                  <a:pt x="730" y="192"/>
                </a:cubicBezTo>
                <a:cubicBezTo>
                  <a:pt x="741" y="196"/>
                  <a:pt x="751" y="201"/>
                  <a:pt x="763" y="204"/>
                </a:cubicBezTo>
                <a:cubicBezTo>
                  <a:pt x="793" y="213"/>
                  <a:pt x="823" y="220"/>
                  <a:pt x="855" y="228"/>
                </a:cubicBezTo>
                <a:cubicBezTo>
                  <a:pt x="841" y="253"/>
                  <a:pt x="818" y="237"/>
                  <a:pt x="799" y="240"/>
                </a:cubicBezTo>
                <a:cubicBezTo>
                  <a:pt x="813" y="246"/>
                  <a:pt x="827" y="251"/>
                  <a:pt x="841" y="257"/>
                </a:cubicBezTo>
                <a:cubicBezTo>
                  <a:pt x="840" y="260"/>
                  <a:pt x="839" y="263"/>
                  <a:pt x="839" y="266"/>
                </a:cubicBezTo>
                <a:cubicBezTo>
                  <a:pt x="823" y="264"/>
                  <a:pt x="808" y="263"/>
                  <a:pt x="793" y="262"/>
                </a:cubicBezTo>
                <a:cubicBezTo>
                  <a:pt x="806" y="270"/>
                  <a:pt x="819" y="277"/>
                  <a:pt x="836" y="287"/>
                </a:cubicBezTo>
                <a:cubicBezTo>
                  <a:pt x="829" y="291"/>
                  <a:pt x="824" y="295"/>
                  <a:pt x="819" y="296"/>
                </a:cubicBezTo>
                <a:cubicBezTo>
                  <a:pt x="812" y="296"/>
                  <a:pt x="806" y="292"/>
                  <a:pt x="799" y="289"/>
                </a:cubicBezTo>
                <a:cubicBezTo>
                  <a:pt x="805" y="299"/>
                  <a:pt x="809" y="307"/>
                  <a:pt x="813" y="314"/>
                </a:cubicBezTo>
                <a:cubicBezTo>
                  <a:pt x="806" y="314"/>
                  <a:pt x="799" y="314"/>
                  <a:pt x="790" y="314"/>
                </a:cubicBezTo>
                <a:cubicBezTo>
                  <a:pt x="781" y="328"/>
                  <a:pt x="780" y="328"/>
                  <a:pt x="739" y="305"/>
                </a:cubicBezTo>
                <a:cubicBezTo>
                  <a:pt x="743" y="314"/>
                  <a:pt x="746" y="320"/>
                  <a:pt x="752" y="330"/>
                </a:cubicBezTo>
                <a:cubicBezTo>
                  <a:pt x="737" y="328"/>
                  <a:pt x="726" y="326"/>
                  <a:pt x="719" y="325"/>
                </a:cubicBezTo>
                <a:cubicBezTo>
                  <a:pt x="713" y="331"/>
                  <a:pt x="707" y="341"/>
                  <a:pt x="703" y="340"/>
                </a:cubicBezTo>
                <a:cubicBezTo>
                  <a:pt x="696" y="339"/>
                  <a:pt x="690" y="331"/>
                  <a:pt x="686" y="327"/>
                </a:cubicBezTo>
                <a:cubicBezTo>
                  <a:pt x="680" y="333"/>
                  <a:pt x="675" y="340"/>
                  <a:pt x="669" y="343"/>
                </a:cubicBezTo>
                <a:cubicBezTo>
                  <a:pt x="665" y="344"/>
                  <a:pt x="659" y="338"/>
                  <a:pt x="653" y="334"/>
                </a:cubicBezTo>
                <a:cubicBezTo>
                  <a:pt x="635" y="348"/>
                  <a:pt x="631" y="347"/>
                  <a:pt x="621" y="328"/>
                </a:cubicBezTo>
                <a:cubicBezTo>
                  <a:pt x="616" y="333"/>
                  <a:pt x="611" y="342"/>
                  <a:pt x="605" y="345"/>
                </a:cubicBezTo>
                <a:cubicBezTo>
                  <a:pt x="602" y="346"/>
                  <a:pt x="594" y="338"/>
                  <a:pt x="587" y="333"/>
                </a:cubicBezTo>
                <a:cubicBezTo>
                  <a:pt x="582" y="346"/>
                  <a:pt x="575" y="359"/>
                  <a:pt x="556" y="344"/>
                </a:cubicBezTo>
                <a:cubicBezTo>
                  <a:pt x="555" y="343"/>
                  <a:pt x="549" y="348"/>
                  <a:pt x="546" y="348"/>
                </a:cubicBezTo>
                <a:cubicBezTo>
                  <a:pt x="538" y="348"/>
                  <a:pt x="530" y="346"/>
                  <a:pt x="517" y="345"/>
                </a:cubicBezTo>
                <a:cubicBezTo>
                  <a:pt x="504" y="355"/>
                  <a:pt x="498" y="352"/>
                  <a:pt x="494" y="329"/>
                </a:cubicBezTo>
                <a:cubicBezTo>
                  <a:pt x="488" y="333"/>
                  <a:pt x="484" y="337"/>
                  <a:pt x="479" y="341"/>
                </a:cubicBezTo>
                <a:cubicBezTo>
                  <a:pt x="477" y="341"/>
                  <a:pt x="475" y="341"/>
                  <a:pt x="474" y="340"/>
                </a:cubicBezTo>
                <a:cubicBezTo>
                  <a:pt x="474" y="332"/>
                  <a:pt x="474" y="323"/>
                  <a:pt x="475" y="313"/>
                </a:cubicBezTo>
                <a:cubicBezTo>
                  <a:pt x="464" y="321"/>
                  <a:pt x="453" y="331"/>
                  <a:pt x="440" y="337"/>
                </a:cubicBezTo>
                <a:cubicBezTo>
                  <a:pt x="419" y="346"/>
                  <a:pt x="426" y="362"/>
                  <a:pt x="427" y="377"/>
                </a:cubicBezTo>
                <a:cubicBezTo>
                  <a:pt x="427" y="383"/>
                  <a:pt x="429" y="389"/>
                  <a:pt x="430" y="394"/>
                </a:cubicBezTo>
                <a:cubicBezTo>
                  <a:pt x="435" y="416"/>
                  <a:pt x="419" y="445"/>
                  <a:pt x="460" y="455"/>
                </a:cubicBezTo>
                <a:cubicBezTo>
                  <a:pt x="456" y="457"/>
                  <a:pt x="452" y="459"/>
                  <a:pt x="448" y="462"/>
                </a:cubicBezTo>
                <a:cubicBezTo>
                  <a:pt x="443" y="457"/>
                  <a:pt x="438" y="451"/>
                  <a:pt x="432" y="449"/>
                </a:cubicBezTo>
                <a:cubicBezTo>
                  <a:pt x="425" y="446"/>
                  <a:pt x="417" y="446"/>
                  <a:pt x="414" y="446"/>
                </a:cubicBezTo>
                <a:cubicBezTo>
                  <a:pt x="416" y="439"/>
                  <a:pt x="421" y="432"/>
                  <a:pt x="422" y="424"/>
                </a:cubicBezTo>
                <a:cubicBezTo>
                  <a:pt x="423" y="398"/>
                  <a:pt x="422" y="371"/>
                  <a:pt x="422" y="345"/>
                </a:cubicBezTo>
                <a:cubicBezTo>
                  <a:pt x="403" y="339"/>
                  <a:pt x="397" y="344"/>
                  <a:pt x="397" y="361"/>
                </a:cubicBezTo>
                <a:cubicBezTo>
                  <a:pt x="398" y="393"/>
                  <a:pt x="398" y="424"/>
                  <a:pt x="398" y="458"/>
                </a:cubicBezTo>
                <a:cubicBezTo>
                  <a:pt x="392" y="459"/>
                  <a:pt x="384" y="460"/>
                  <a:pt x="375" y="462"/>
                </a:cubicBezTo>
                <a:cubicBezTo>
                  <a:pt x="375" y="460"/>
                  <a:pt x="374" y="459"/>
                  <a:pt x="373" y="457"/>
                </a:cubicBezTo>
                <a:cubicBezTo>
                  <a:pt x="379" y="454"/>
                  <a:pt x="385" y="450"/>
                  <a:pt x="392" y="446"/>
                </a:cubicBezTo>
                <a:cubicBezTo>
                  <a:pt x="392" y="418"/>
                  <a:pt x="393" y="388"/>
                  <a:pt x="392" y="358"/>
                </a:cubicBezTo>
                <a:cubicBezTo>
                  <a:pt x="392" y="345"/>
                  <a:pt x="385" y="342"/>
                  <a:pt x="375" y="349"/>
                </a:cubicBezTo>
                <a:cubicBezTo>
                  <a:pt x="355" y="365"/>
                  <a:pt x="327" y="370"/>
                  <a:pt x="316" y="398"/>
                </a:cubicBezTo>
                <a:cubicBezTo>
                  <a:pt x="315" y="403"/>
                  <a:pt x="303" y="405"/>
                  <a:pt x="296" y="407"/>
                </a:cubicBezTo>
                <a:cubicBezTo>
                  <a:pt x="282" y="411"/>
                  <a:pt x="269" y="415"/>
                  <a:pt x="256" y="418"/>
                </a:cubicBezTo>
                <a:cubicBezTo>
                  <a:pt x="253" y="419"/>
                  <a:pt x="249" y="418"/>
                  <a:pt x="242" y="418"/>
                </a:cubicBezTo>
                <a:cubicBezTo>
                  <a:pt x="261" y="399"/>
                  <a:pt x="275" y="380"/>
                  <a:pt x="293" y="367"/>
                </a:cubicBezTo>
                <a:cubicBezTo>
                  <a:pt x="318" y="347"/>
                  <a:pt x="329" y="319"/>
                  <a:pt x="339" y="291"/>
                </a:cubicBezTo>
                <a:cubicBezTo>
                  <a:pt x="343" y="279"/>
                  <a:pt x="335" y="278"/>
                  <a:pt x="324" y="275"/>
                </a:cubicBezTo>
                <a:cubicBezTo>
                  <a:pt x="305" y="270"/>
                  <a:pt x="280" y="275"/>
                  <a:pt x="267" y="252"/>
                </a:cubicBezTo>
                <a:cubicBezTo>
                  <a:pt x="264" y="246"/>
                  <a:pt x="255" y="243"/>
                  <a:pt x="248" y="241"/>
                </a:cubicBezTo>
                <a:cubicBezTo>
                  <a:pt x="230" y="236"/>
                  <a:pt x="222" y="227"/>
                  <a:pt x="239" y="206"/>
                </a:cubicBezTo>
                <a:cubicBezTo>
                  <a:pt x="222" y="211"/>
                  <a:pt x="208" y="243"/>
                  <a:pt x="199" y="208"/>
                </a:cubicBezTo>
                <a:cubicBezTo>
                  <a:pt x="189" y="207"/>
                  <a:pt x="180" y="206"/>
                  <a:pt x="170" y="203"/>
                </a:cubicBezTo>
                <a:cubicBezTo>
                  <a:pt x="169" y="203"/>
                  <a:pt x="171" y="193"/>
                  <a:pt x="171" y="187"/>
                </a:cubicBezTo>
                <a:cubicBezTo>
                  <a:pt x="167" y="188"/>
                  <a:pt x="162" y="190"/>
                  <a:pt x="157" y="192"/>
                </a:cubicBezTo>
                <a:cubicBezTo>
                  <a:pt x="154" y="193"/>
                  <a:pt x="148" y="195"/>
                  <a:pt x="148" y="194"/>
                </a:cubicBezTo>
                <a:cubicBezTo>
                  <a:pt x="136" y="178"/>
                  <a:pt x="118" y="183"/>
                  <a:pt x="97" y="181"/>
                </a:cubicBezTo>
                <a:cubicBezTo>
                  <a:pt x="105" y="173"/>
                  <a:pt x="109" y="168"/>
                  <a:pt x="114" y="163"/>
                </a:cubicBezTo>
                <a:cubicBezTo>
                  <a:pt x="102" y="164"/>
                  <a:pt x="89" y="167"/>
                  <a:pt x="77" y="166"/>
                </a:cubicBezTo>
                <a:cubicBezTo>
                  <a:pt x="70" y="165"/>
                  <a:pt x="64" y="157"/>
                  <a:pt x="56" y="154"/>
                </a:cubicBezTo>
                <a:cubicBezTo>
                  <a:pt x="52" y="151"/>
                  <a:pt x="47" y="150"/>
                  <a:pt x="42" y="149"/>
                </a:cubicBezTo>
                <a:cubicBezTo>
                  <a:pt x="34" y="148"/>
                  <a:pt x="26" y="146"/>
                  <a:pt x="18" y="145"/>
                </a:cubicBezTo>
                <a:cubicBezTo>
                  <a:pt x="17" y="143"/>
                  <a:pt x="17" y="142"/>
                  <a:pt x="16" y="140"/>
                </a:cubicBezTo>
                <a:cubicBezTo>
                  <a:pt x="20" y="137"/>
                  <a:pt x="24" y="135"/>
                  <a:pt x="28" y="132"/>
                </a:cubicBezTo>
                <a:cubicBezTo>
                  <a:pt x="19" y="129"/>
                  <a:pt x="9" y="126"/>
                  <a:pt x="0" y="122"/>
                </a:cubicBezTo>
                <a:cubicBezTo>
                  <a:pt x="0" y="120"/>
                  <a:pt x="1" y="118"/>
                  <a:pt x="1" y="116"/>
                </a:cubicBezTo>
                <a:cubicBezTo>
                  <a:pt x="10" y="115"/>
                  <a:pt x="19" y="113"/>
                  <a:pt x="34" y="111"/>
                </a:cubicBezTo>
                <a:cubicBezTo>
                  <a:pt x="20" y="107"/>
                  <a:pt x="12" y="105"/>
                  <a:pt x="4" y="102"/>
                </a:cubicBezTo>
                <a:cubicBezTo>
                  <a:pt x="4" y="100"/>
                  <a:pt x="4" y="98"/>
                  <a:pt x="4" y="95"/>
                </a:cubicBezTo>
                <a:cubicBezTo>
                  <a:pt x="15" y="93"/>
                  <a:pt x="27" y="90"/>
                  <a:pt x="39" y="87"/>
                </a:cubicBezTo>
                <a:cubicBezTo>
                  <a:pt x="32" y="83"/>
                  <a:pt x="23" y="77"/>
                  <a:pt x="15" y="72"/>
                </a:cubicBezTo>
                <a:cubicBezTo>
                  <a:pt x="16" y="71"/>
                  <a:pt x="17" y="69"/>
                  <a:pt x="18" y="67"/>
                </a:cubicBezTo>
                <a:cubicBezTo>
                  <a:pt x="50" y="66"/>
                  <a:pt x="82" y="65"/>
                  <a:pt x="115" y="63"/>
                </a:cubicBezTo>
                <a:cubicBezTo>
                  <a:pt x="175" y="59"/>
                  <a:pt x="236" y="55"/>
                  <a:pt x="297" y="50"/>
                </a:cubicBezTo>
                <a:cubicBezTo>
                  <a:pt x="314" y="49"/>
                  <a:pt x="325" y="55"/>
                  <a:pt x="338" y="65"/>
                </a:cubicBezTo>
                <a:cubicBezTo>
                  <a:pt x="364" y="86"/>
                  <a:pt x="392" y="106"/>
                  <a:pt x="421" y="127"/>
                </a:cubicBezTo>
                <a:close/>
              </a:path>
            </a:pathLst>
          </a:custGeom>
          <a:solidFill>
            <a:srgbClr val="F3A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780;p50">
            <a:extLst>
              <a:ext uri="{FF2B5EF4-FFF2-40B4-BE49-F238E27FC236}">
                <a16:creationId xmlns:a16="http://schemas.microsoft.com/office/drawing/2014/main" id="{E581F3EF-B96B-4BEF-AC40-31CD1CF5A62F}"/>
              </a:ext>
            </a:extLst>
          </p:cNvPr>
          <p:cNvCxnSpPr>
            <a:stCxn id="14" idx="3"/>
          </p:cNvCxnSpPr>
          <p:nvPr/>
        </p:nvCxnSpPr>
        <p:spPr>
          <a:xfrm>
            <a:off x="2190901" y="1739449"/>
            <a:ext cx="2181595" cy="329399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282828"/>
            </a:solidFill>
            <a:custDash>
              <a:ds d="100000" sp="300063"/>
            </a:custDash>
            <a:round/>
            <a:headEnd type="arrow"/>
          </a:ln>
        </p:spPr>
      </p:cxnSp>
      <p:cxnSp>
        <p:nvCxnSpPr>
          <p:cNvPr id="3" name="Google Shape;1782;p50">
            <a:extLst>
              <a:ext uri="{FF2B5EF4-FFF2-40B4-BE49-F238E27FC236}">
                <a16:creationId xmlns:a16="http://schemas.microsoft.com/office/drawing/2014/main" id="{DCAA8E04-5016-4076-AF7B-99F2ED7E5E45}"/>
              </a:ext>
            </a:extLst>
          </p:cNvPr>
          <p:cNvCxnSpPr>
            <a:stCxn id="12" idx="3"/>
          </p:cNvCxnSpPr>
          <p:nvPr/>
        </p:nvCxnSpPr>
        <p:spPr>
          <a:xfrm>
            <a:off x="2190910" y="3473353"/>
            <a:ext cx="2099994" cy="598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282828"/>
            </a:solidFill>
            <a:custDash>
              <a:ds d="100000" sp="300063"/>
            </a:custDash>
            <a:round/>
            <a:headEnd type="arrow"/>
          </a:ln>
        </p:spPr>
      </p:cxnSp>
      <p:cxnSp>
        <p:nvCxnSpPr>
          <p:cNvPr id="4" name="Google Shape;1784;p50">
            <a:extLst>
              <a:ext uri="{FF2B5EF4-FFF2-40B4-BE49-F238E27FC236}">
                <a16:creationId xmlns:a16="http://schemas.microsoft.com/office/drawing/2014/main" id="{EC0FD5F2-EB17-43A2-8574-200FD989A3A1}"/>
              </a:ext>
            </a:extLst>
          </p:cNvPr>
          <p:cNvCxnSpPr>
            <a:stCxn id="10" idx="1"/>
          </p:cNvCxnSpPr>
          <p:nvPr/>
        </p:nvCxnSpPr>
        <p:spPr>
          <a:xfrm rot="10800000" flipV="1">
            <a:off x="4749897" y="1739448"/>
            <a:ext cx="2203200" cy="976803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282828"/>
            </a:solidFill>
            <a:custDash>
              <a:ds d="100000" sp="300063"/>
            </a:custDash>
            <a:round/>
            <a:headEnd type="arrow"/>
          </a:ln>
        </p:spPr>
      </p:cxnSp>
      <p:cxnSp>
        <p:nvCxnSpPr>
          <p:cNvPr id="5" name="Google Shape;1786;p50">
            <a:extLst>
              <a:ext uri="{FF2B5EF4-FFF2-40B4-BE49-F238E27FC236}">
                <a16:creationId xmlns:a16="http://schemas.microsoft.com/office/drawing/2014/main" id="{876F4A5F-27E8-44D9-85A5-DDAF7701CB9A}"/>
              </a:ext>
            </a:extLst>
          </p:cNvPr>
          <p:cNvCxnSpPr>
            <a:stCxn id="8" idx="1"/>
          </p:cNvCxnSpPr>
          <p:nvPr/>
        </p:nvCxnSpPr>
        <p:spPr>
          <a:xfrm rot="10800000" flipV="1">
            <a:off x="4652997" y="3473352"/>
            <a:ext cx="2300100" cy="1128895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282828"/>
            </a:solidFill>
            <a:custDash>
              <a:ds d="100000" sp="300063"/>
            </a:custDash>
            <a:round/>
            <a:headEnd type="arrow"/>
          </a:ln>
        </p:spPr>
      </p:cxnSp>
      <p:sp>
        <p:nvSpPr>
          <p:cNvPr id="6" name="Google Shape;1788;p50">
            <a:extLst>
              <a:ext uri="{FF2B5EF4-FFF2-40B4-BE49-F238E27FC236}">
                <a16:creationId xmlns:a16="http://schemas.microsoft.com/office/drawing/2014/main" id="{57458606-637B-4C52-BA4C-123E7F5D78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Infographics Make Your Ideia Undestarstanble</a:t>
            </a:r>
          </a:p>
        </p:txBody>
      </p:sp>
      <p:sp>
        <p:nvSpPr>
          <p:cNvPr id="7" name="Google Shape;1789;p50">
            <a:extLst>
              <a:ext uri="{FF2B5EF4-FFF2-40B4-BE49-F238E27FC236}">
                <a16:creationId xmlns:a16="http://schemas.microsoft.com/office/drawing/2014/main" id="{03776B0E-1E2D-43DD-8869-6723C5C4F088}"/>
              </a:ext>
            </a:extLst>
          </p:cNvPr>
          <p:cNvSpPr txBox="1"/>
          <p:nvPr/>
        </p:nvSpPr>
        <p:spPr>
          <a:xfrm>
            <a:off x="6373486" y="3669231"/>
            <a:ext cx="2050496" cy="683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282828"/>
                </a:solidFill>
                <a:uFillTx/>
                <a:latin typeface="Maven Pro"/>
                <a:ea typeface="Maven Pro"/>
                <a:cs typeface="Maven Pro"/>
              </a:rPr>
              <a:t>Venus has a beautiful name</a:t>
            </a:r>
          </a:p>
        </p:txBody>
      </p:sp>
      <p:sp>
        <p:nvSpPr>
          <p:cNvPr id="8" name="Google Shape;1787;p50">
            <a:extLst>
              <a:ext uri="{FF2B5EF4-FFF2-40B4-BE49-F238E27FC236}">
                <a16:creationId xmlns:a16="http://schemas.microsoft.com/office/drawing/2014/main" id="{DEDBC1C7-FA45-41D3-A050-42EB0B3290F7}"/>
              </a:ext>
            </a:extLst>
          </p:cNvPr>
          <p:cNvSpPr txBox="1"/>
          <p:nvPr/>
        </p:nvSpPr>
        <p:spPr>
          <a:xfrm>
            <a:off x="6953097" y="3234251"/>
            <a:ext cx="1470903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282828"/>
                </a:solidFill>
                <a:uFillTx/>
                <a:latin typeface="Indie Flower"/>
                <a:ea typeface="Indie Flower"/>
                <a:cs typeface="Indie Flower"/>
              </a:rPr>
              <a:t>Legs</a:t>
            </a:r>
          </a:p>
        </p:txBody>
      </p:sp>
      <p:sp>
        <p:nvSpPr>
          <p:cNvPr id="9" name="Google Shape;1790;p50">
            <a:extLst>
              <a:ext uri="{FF2B5EF4-FFF2-40B4-BE49-F238E27FC236}">
                <a16:creationId xmlns:a16="http://schemas.microsoft.com/office/drawing/2014/main" id="{4DAF50D9-2DDA-4BC2-87C9-7292F7CF5282}"/>
              </a:ext>
            </a:extLst>
          </p:cNvPr>
          <p:cNvSpPr txBox="1"/>
          <p:nvPr/>
        </p:nvSpPr>
        <p:spPr>
          <a:xfrm>
            <a:off x="6373486" y="1937650"/>
            <a:ext cx="2050496" cy="683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282828"/>
                </a:solidFill>
                <a:uFillTx/>
                <a:latin typeface="Maven Pro"/>
                <a:ea typeface="Maven Pro"/>
                <a:cs typeface="Maven Pro"/>
              </a:rPr>
              <a:t>Jupiter is the biggest planet</a:t>
            </a:r>
          </a:p>
        </p:txBody>
      </p:sp>
      <p:sp>
        <p:nvSpPr>
          <p:cNvPr id="10" name="Google Shape;1785;p50">
            <a:extLst>
              <a:ext uri="{FF2B5EF4-FFF2-40B4-BE49-F238E27FC236}">
                <a16:creationId xmlns:a16="http://schemas.microsoft.com/office/drawing/2014/main" id="{89DBDB8C-A8DF-49BC-BDE0-545D78F69B0C}"/>
              </a:ext>
            </a:extLst>
          </p:cNvPr>
          <p:cNvSpPr txBox="1"/>
          <p:nvPr/>
        </p:nvSpPr>
        <p:spPr>
          <a:xfrm>
            <a:off x="6953097" y="1500347"/>
            <a:ext cx="1470903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282828"/>
                </a:solidFill>
                <a:uFillTx/>
                <a:latin typeface="Indie Flower"/>
                <a:ea typeface="Indie Flower"/>
                <a:cs typeface="Indie Flower"/>
              </a:rPr>
              <a:t>Back</a:t>
            </a:r>
          </a:p>
        </p:txBody>
      </p:sp>
      <p:sp>
        <p:nvSpPr>
          <p:cNvPr id="11" name="Google Shape;1791;p50">
            <a:extLst>
              <a:ext uri="{FF2B5EF4-FFF2-40B4-BE49-F238E27FC236}">
                <a16:creationId xmlns:a16="http://schemas.microsoft.com/office/drawing/2014/main" id="{3FBD818C-7529-4105-A475-E72CB716F7F2}"/>
              </a:ext>
            </a:extLst>
          </p:cNvPr>
          <p:cNvSpPr txBox="1"/>
          <p:nvPr/>
        </p:nvSpPr>
        <p:spPr>
          <a:xfrm>
            <a:off x="719998" y="3669231"/>
            <a:ext cx="2050496" cy="683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282828"/>
                </a:solidFill>
                <a:uFillTx/>
                <a:latin typeface="Maven Pro"/>
                <a:ea typeface="Maven Pro"/>
                <a:cs typeface="Maven Pro"/>
              </a:rPr>
              <a:t>Despite being red, Mars is a cold place</a:t>
            </a:r>
          </a:p>
        </p:txBody>
      </p:sp>
      <p:sp>
        <p:nvSpPr>
          <p:cNvPr id="12" name="Google Shape;1783;p50">
            <a:extLst>
              <a:ext uri="{FF2B5EF4-FFF2-40B4-BE49-F238E27FC236}">
                <a16:creationId xmlns:a16="http://schemas.microsoft.com/office/drawing/2014/main" id="{1671823F-CDF7-40DF-84CD-284B0448C761}"/>
              </a:ext>
            </a:extLst>
          </p:cNvPr>
          <p:cNvSpPr txBox="1"/>
          <p:nvPr/>
        </p:nvSpPr>
        <p:spPr>
          <a:xfrm>
            <a:off x="720007" y="3234251"/>
            <a:ext cx="1470903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282828"/>
                </a:solidFill>
                <a:uFillTx/>
                <a:latin typeface="Indie Flower"/>
                <a:ea typeface="Indie Flower"/>
                <a:cs typeface="Indie Flower"/>
              </a:rPr>
              <a:t>Arms</a:t>
            </a:r>
          </a:p>
        </p:txBody>
      </p:sp>
      <p:sp>
        <p:nvSpPr>
          <p:cNvPr id="13" name="Google Shape;1792;p50">
            <a:extLst>
              <a:ext uri="{FF2B5EF4-FFF2-40B4-BE49-F238E27FC236}">
                <a16:creationId xmlns:a16="http://schemas.microsoft.com/office/drawing/2014/main" id="{7AA58786-FE12-4B4F-B8BD-1D50CF671196}"/>
              </a:ext>
            </a:extLst>
          </p:cNvPr>
          <p:cNvSpPr txBox="1"/>
          <p:nvPr/>
        </p:nvSpPr>
        <p:spPr>
          <a:xfrm>
            <a:off x="719989" y="1937650"/>
            <a:ext cx="2050496" cy="683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282828"/>
                </a:solidFill>
                <a:uFillTx/>
                <a:latin typeface="Maven Pro"/>
                <a:ea typeface="Maven Pro"/>
                <a:cs typeface="Maven Pro"/>
              </a:rPr>
              <a:t>Mercury is the closest to the Sun</a:t>
            </a:r>
          </a:p>
        </p:txBody>
      </p:sp>
      <p:sp>
        <p:nvSpPr>
          <p:cNvPr id="14" name="Google Shape;1781;p50">
            <a:extLst>
              <a:ext uri="{FF2B5EF4-FFF2-40B4-BE49-F238E27FC236}">
                <a16:creationId xmlns:a16="http://schemas.microsoft.com/office/drawing/2014/main" id="{00467C23-BF2A-42C8-AD6E-FBA43497D2DB}"/>
              </a:ext>
            </a:extLst>
          </p:cNvPr>
          <p:cNvSpPr txBox="1"/>
          <p:nvPr/>
        </p:nvSpPr>
        <p:spPr>
          <a:xfrm>
            <a:off x="719998" y="1500347"/>
            <a:ext cx="1470903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282828"/>
                </a:solidFill>
                <a:uFillTx/>
                <a:latin typeface="Indie Flower"/>
                <a:ea typeface="Indie Flower"/>
                <a:cs typeface="Indie Flower"/>
              </a:rPr>
              <a:t>Mind</a:t>
            </a:r>
          </a:p>
        </p:txBody>
      </p:sp>
      <p:grpSp>
        <p:nvGrpSpPr>
          <p:cNvPr id="15" name="Google Shape;1793;p50">
            <a:extLst>
              <a:ext uri="{FF2B5EF4-FFF2-40B4-BE49-F238E27FC236}">
                <a16:creationId xmlns:a16="http://schemas.microsoft.com/office/drawing/2014/main" id="{628B635A-3D14-4C03-A8EC-15BE5985BD8B}"/>
              </a:ext>
            </a:extLst>
          </p:cNvPr>
          <p:cNvGrpSpPr/>
          <p:nvPr/>
        </p:nvGrpSpPr>
        <p:grpSpPr>
          <a:xfrm>
            <a:off x="3704609" y="2006934"/>
            <a:ext cx="1992852" cy="3136419"/>
            <a:chOff x="3704609" y="2006934"/>
            <a:chExt cx="1992852" cy="3136419"/>
          </a:xfrm>
        </p:grpSpPr>
        <p:sp>
          <p:nvSpPr>
            <p:cNvPr id="16" name="Google Shape;1794;p50">
              <a:extLst>
                <a:ext uri="{FF2B5EF4-FFF2-40B4-BE49-F238E27FC236}">
                  <a16:creationId xmlns:a16="http://schemas.microsoft.com/office/drawing/2014/main" id="{1663606C-F6CD-4268-AD1E-731DC41DD604}"/>
                </a:ext>
              </a:extLst>
            </p:cNvPr>
            <p:cNvSpPr/>
            <p:nvPr/>
          </p:nvSpPr>
          <p:spPr>
            <a:xfrm>
              <a:off x="3969456" y="4862715"/>
              <a:ext cx="1297652" cy="28063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7" name="Google Shape;1795;p50">
              <a:extLst>
                <a:ext uri="{FF2B5EF4-FFF2-40B4-BE49-F238E27FC236}">
                  <a16:creationId xmlns:a16="http://schemas.microsoft.com/office/drawing/2014/main" id="{85119C33-6B43-4861-9095-4F7AEBA7A354}"/>
                </a:ext>
              </a:extLst>
            </p:cNvPr>
            <p:cNvGrpSpPr/>
            <p:nvPr/>
          </p:nvGrpSpPr>
          <p:grpSpPr>
            <a:xfrm>
              <a:off x="4952838" y="4480925"/>
              <a:ext cx="744623" cy="654106"/>
              <a:chOff x="4952838" y="4480925"/>
              <a:chExt cx="744623" cy="654106"/>
            </a:xfrm>
          </p:grpSpPr>
          <p:sp>
            <p:nvSpPr>
              <p:cNvPr id="18" name="Google Shape;1796;p50">
                <a:extLst>
                  <a:ext uri="{FF2B5EF4-FFF2-40B4-BE49-F238E27FC236}">
                    <a16:creationId xmlns:a16="http://schemas.microsoft.com/office/drawing/2014/main" id="{052BDE60-5E48-4027-AAC2-10EB99420EB1}"/>
                  </a:ext>
                </a:extLst>
              </p:cNvPr>
              <p:cNvSpPr/>
              <p:nvPr/>
            </p:nvSpPr>
            <p:spPr>
              <a:xfrm>
                <a:off x="4952838" y="4480925"/>
                <a:ext cx="744623" cy="6541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88"/>
                  <a:gd name="f4" fmla="val 16595"/>
                  <a:gd name="f5" fmla="val 9795"/>
                  <a:gd name="f6" fmla="val 1"/>
                  <a:gd name="f7" fmla="val 8290"/>
                  <a:gd name="f8" fmla="val 7300"/>
                  <a:gd name="f9" fmla="val 1971"/>
                  <a:gd name="f10" fmla="val 6889"/>
                  <a:gd name="f11" fmla="val 7164"/>
                  <a:gd name="f12" fmla="val 7182"/>
                  <a:gd name="f13" fmla="val 6524"/>
                  <a:gd name="f14" fmla="val 8876"/>
                  <a:gd name="f15" fmla="val 5654"/>
                  <a:gd name="f16" fmla="val 5348"/>
                  <a:gd name="f17" fmla="val 4980"/>
                  <a:gd name="f18" fmla="val 8667"/>
                  <a:gd name="f19" fmla="val 4544"/>
                  <a:gd name="f20" fmla="val 8102"/>
                  <a:gd name="f21" fmla="val 3785"/>
                  <a:gd name="f22" fmla="val 7104"/>
                  <a:gd name="f23" fmla="val 3153"/>
                  <a:gd name="f24" fmla="val 6690"/>
                  <a:gd name="f25" fmla="val 2627"/>
                  <a:gd name="f26" fmla="val 52"/>
                  <a:gd name="f27" fmla="val 17629"/>
                  <a:gd name="f28" fmla="val 16570"/>
                  <a:gd name="f29" fmla="val 10472"/>
                  <a:gd name="f30" fmla="val 16839"/>
                  <a:gd name="f31" fmla="val 8324"/>
                  <a:gd name="f32" fmla="val 16365"/>
                  <a:gd name="f33" fmla="val 7813"/>
                  <a:gd name="f34" fmla="val 15879"/>
                  <a:gd name="f35" fmla="val 7620"/>
                  <a:gd name="f36" fmla="val 15416"/>
                  <a:gd name="f37" fmla="val 14939"/>
                  <a:gd name="f38" fmla="val 14487"/>
                  <a:gd name="f39" fmla="val 7826"/>
                  <a:gd name="f40" fmla="val 14098"/>
                  <a:gd name="f41" fmla="val 13951"/>
                  <a:gd name="f42" fmla="val 8214"/>
                  <a:gd name="f43" fmla="val 13786"/>
                  <a:gd name="f44" fmla="val 8264"/>
                  <a:gd name="f45" fmla="val 13625"/>
                  <a:gd name="f46" fmla="val 13219"/>
                  <a:gd name="f47" fmla="val 12839"/>
                  <a:gd name="f48" fmla="val 7944"/>
                  <a:gd name="f49" fmla="val 7484"/>
                  <a:gd name="f50" fmla="val 12938"/>
                  <a:gd name="f51" fmla="val 5065"/>
                  <a:gd name="f52" fmla="val 12814"/>
                  <a:gd name="f53" fmla="val 1460"/>
                  <a:gd name="f54" fmla="val 11407"/>
                  <a:gd name="f55" fmla="val 572"/>
                  <a:gd name="f56" fmla="val 10818"/>
                  <a:gd name="f57" fmla="val 205"/>
                  <a:gd name="f58" fmla="val 10280"/>
                  <a:gd name="f59" fmla="*/ f0 1 18888"/>
                  <a:gd name="f60" fmla="*/ f1 1 16595"/>
                  <a:gd name="f61" fmla="val f2"/>
                  <a:gd name="f62" fmla="val f3"/>
                  <a:gd name="f63" fmla="val f4"/>
                  <a:gd name="f64" fmla="+- f63 0 f61"/>
                  <a:gd name="f65" fmla="+- f62 0 f61"/>
                  <a:gd name="f66" fmla="*/ f65 1 18888"/>
                  <a:gd name="f67" fmla="*/ f64 1 16595"/>
                  <a:gd name="f68" fmla="*/ f61 1 f66"/>
                  <a:gd name="f69" fmla="*/ f62 1 f66"/>
                  <a:gd name="f70" fmla="*/ f61 1 f67"/>
                  <a:gd name="f71" fmla="*/ f63 1 f67"/>
                  <a:gd name="f72" fmla="*/ f68 f59 1"/>
                  <a:gd name="f73" fmla="*/ f69 f59 1"/>
                  <a:gd name="f74" fmla="*/ f71 f60 1"/>
                  <a:gd name="f75" fmla="*/ f70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2" t="f75" r="f73" b="f74"/>
                <a:pathLst>
                  <a:path w="18888" h="16595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0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6" y="f4"/>
                      <a:pt x="f6" y="f4"/>
                    </a:cubicBezTo>
                    <a:lnTo>
                      <a:pt x="f27" y="f28"/>
                    </a:lnTo>
                    <a:cubicBezTo>
                      <a:pt x="f27" y="f28"/>
                      <a:pt x="f3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40" y="f20"/>
                    </a:cubicBezTo>
                    <a:cubicBezTo>
                      <a:pt x="f41" y="f42"/>
                      <a:pt x="f43" y="f44"/>
                      <a:pt x="f45" y="f44"/>
                    </a:cubicBezTo>
                    <a:cubicBezTo>
                      <a:pt x="f46" y="f44"/>
                      <a:pt x="f47" y="f48"/>
                      <a:pt x="f47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6"/>
                      <a:pt x="f5" y="f6"/>
                    </a:cubicBezTo>
                    <a:close/>
                  </a:path>
                </a:pathLst>
              </a:custGeom>
              <a:solidFill>
                <a:srgbClr val="97C9B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1797;p50">
                <a:extLst>
                  <a:ext uri="{FF2B5EF4-FFF2-40B4-BE49-F238E27FC236}">
                    <a16:creationId xmlns:a16="http://schemas.microsoft.com/office/drawing/2014/main" id="{D2CA1760-3150-4D85-B7FB-FD259CA0DF09}"/>
                  </a:ext>
                </a:extLst>
              </p:cNvPr>
              <p:cNvSpPr/>
              <p:nvPr/>
            </p:nvSpPr>
            <p:spPr>
              <a:xfrm>
                <a:off x="5041416" y="4569613"/>
                <a:ext cx="547030" cy="5615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6"/>
                  <a:gd name="f4" fmla="val 14246"/>
                  <a:gd name="f5" fmla="val 2025"/>
                  <a:gd name="f6" fmla="val 1334"/>
                  <a:gd name="f7" fmla="val 13110"/>
                  <a:gd name="f8" fmla="val 10839"/>
                  <a:gd name="f9" fmla="val 1037"/>
                  <a:gd name="f10" fmla="val 9654"/>
                  <a:gd name="f11" fmla="val 1902"/>
                  <a:gd name="f12" fmla="val 8642"/>
                  <a:gd name="f13" fmla="val 3704"/>
                  <a:gd name="f14" fmla="val 10617"/>
                  <a:gd name="f15" fmla="val 5160"/>
                  <a:gd name="f16" fmla="val 11678"/>
                  <a:gd name="f17" fmla="val 5432"/>
                  <a:gd name="f18" fmla="val 11876"/>
                  <a:gd name="f19" fmla="val 5728"/>
                  <a:gd name="f20" fmla="val 11382"/>
                  <a:gd name="f21" fmla="val 5580"/>
                  <a:gd name="f22" fmla="val 10987"/>
                  <a:gd name="f23" fmla="val 4667"/>
                  <a:gd name="f24" fmla="val 8395"/>
                  <a:gd name="f25" fmla="val 2642"/>
                  <a:gd name="f26" fmla="val 2173"/>
                  <a:gd name="f27" fmla="val 988"/>
                  <a:gd name="f28" fmla="val 6370"/>
                  <a:gd name="f29" fmla="val 7876"/>
                  <a:gd name="f30" fmla="val 3852"/>
                  <a:gd name="f31" fmla="val 8691"/>
                  <a:gd name="f32" fmla="val 6568"/>
                  <a:gd name="f33" fmla="val 8889"/>
                  <a:gd name="f34" fmla="val 7210"/>
                  <a:gd name="f35" fmla="val 9555"/>
                  <a:gd name="f36" fmla="val 7185"/>
                  <a:gd name="f37" fmla="val 9703"/>
                  <a:gd name="f38" fmla="val 6518"/>
                  <a:gd name="f39" fmla="val 10049"/>
                  <a:gd name="f40" fmla="val 4889"/>
                  <a:gd name="f41" fmla="val 10567"/>
                  <a:gd name="f42" fmla="val 4148"/>
                  <a:gd name="f43" fmla="val 10938"/>
                  <a:gd name="f44" fmla="val 3802"/>
                  <a:gd name="f45" fmla="val 11185"/>
                  <a:gd name="f46" fmla="val 3556"/>
                  <a:gd name="f47" fmla="val 11580"/>
                  <a:gd name="f48" fmla="val 3531"/>
                  <a:gd name="f49" fmla="val 11851"/>
                  <a:gd name="f50" fmla="val 3728"/>
                  <a:gd name="f51" fmla="val 13802"/>
                  <a:gd name="f52" fmla="val 11925"/>
                  <a:gd name="f53" fmla="val 13826"/>
                  <a:gd name="f54" fmla="val 14221"/>
                  <a:gd name="f55" fmla="*/ f0 1 13876"/>
                  <a:gd name="f56" fmla="*/ f1 1 14246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13876"/>
                  <a:gd name="f63" fmla="*/ f60 1 14246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13876" h="14246" fill="none">
                    <a:moveTo>
                      <a:pt x="f5" y="f4"/>
                    </a:moveTo>
                    <a:cubicBezTo>
                      <a:pt x="f6" y="f7"/>
                      <a:pt x="f2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3" y="f27"/>
                    </a:cubicBezTo>
                    <a:cubicBezTo>
                      <a:pt x="f28" y="f2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15"/>
                      <a:pt x="f3" y="f52"/>
                      <a:pt x="f53" y="f54"/>
                    </a:cubicBezTo>
                  </a:path>
                </a:pathLst>
              </a:custGeom>
              <a:noFill/>
              <a:ln w="19046" cap="flat">
                <a:solidFill>
                  <a:srgbClr val="818529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" name="Google Shape;1798;p50">
              <a:extLst>
                <a:ext uri="{FF2B5EF4-FFF2-40B4-BE49-F238E27FC236}">
                  <a16:creationId xmlns:a16="http://schemas.microsoft.com/office/drawing/2014/main" id="{C1722B4B-5B3B-4F76-8815-519DE9102C84}"/>
                </a:ext>
              </a:extLst>
            </p:cNvPr>
            <p:cNvGrpSpPr/>
            <p:nvPr/>
          </p:nvGrpSpPr>
          <p:grpSpPr>
            <a:xfrm>
              <a:off x="4015413" y="2006934"/>
              <a:ext cx="1205727" cy="3091083"/>
              <a:chOff x="4015413" y="2006934"/>
              <a:chExt cx="1205727" cy="3091083"/>
            </a:xfrm>
          </p:grpSpPr>
          <p:sp>
            <p:nvSpPr>
              <p:cNvPr id="21" name="Google Shape;1799;p50">
                <a:extLst>
                  <a:ext uri="{FF2B5EF4-FFF2-40B4-BE49-F238E27FC236}">
                    <a16:creationId xmlns:a16="http://schemas.microsoft.com/office/drawing/2014/main" id="{B8D86C87-9C42-43D8-BB3C-9403D138B5CB}"/>
                  </a:ext>
                </a:extLst>
              </p:cNvPr>
              <p:cNvSpPr/>
              <p:nvPr/>
            </p:nvSpPr>
            <p:spPr>
              <a:xfrm>
                <a:off x="4342695" y="4314669"/>
                <a:ext cx="351815" cy="68446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963"/>
                  <a:gd name="f4" fmla="val 9656"/>
                  <a:gd name="f5" fmla="val 1751"/>
                  <a:gd name="f6" fmla="val 1419"/>
                  <a:gd name="f7" fmla="val 1219"/>
                  <a:gd name="f8" fmla="val 191"/>
                  <a:gd name="f9" fmla="val 1270"/>
                  <a:gd name="f10" fmla="val 1273"/>
                  <a:gd name="f11" fmla="val 1278"/>
                  <a:gd name="f12" fmla="val 190"/>
                  <a:gd name="f13" fmla="val 1284"/>
                  <a:gd name="f14" fmla="val 188"/>
                  <a:gd name="f15" fmla="val 3382"/>
                  <a:gd name="f16" fmla="val 7150"/>
                  <a:gd name="f17" fmla="val 2543"/>
                  <a:gd name="f18" fmla="val 7767"/>
                  <a:gd name="f19" fmla="val 1728"/>
                  <a:gd name="f20" fmla="val 8384"/>
                  <a:gd name="f21" fmla="val 9150"/>
                  <a:gd name="f22" fmla="val 420"/>
                  <a:gd name="f23" fmla="val 9495"/>
                  <a:gd name="f24" fmla="val 557"/>
                  <a:gd name="f25" fmla="val 9608"/>
                  <a:gd name="f26" fmla="val 958"/>
                  <a:gd name="f27" fmla="val 9655"/>
                  <a:gd name="f28" fmla="val 1443"/>
                  <a:gd name="f29" fmla="val 2441"/>
                  <a:gd name="f30" fmla="val 3793"/>
                  <a:gd name="f31" fmla="val 9456"/>
                  <a:gd name="f32" fmla="val 3926"/>
                  <a:gd name="f33" fmla="val 9224"/>
                  <a:gd name="f34" fmla="val 4148"/>
                  <a:gd name="f35" fmla="val 8878"/>
                  <a:gd name="f36" fmla="val 6434"/>
                  <a:gd name="f37" fmla="val 3777"/>
                  <a:gd name="f38" fmla="val 2657"/>
                  <a:gd name="f39" fmla="val 3068"/>
                  <a:gd name="f40" fmla="val 440"/>
                  <a:gd name="f41" fmla="val 2256"/>
                  <a:gd name="f42" fmla="*/ f0 1 4963"/>
                  <a:gd name="f43" fmla="*/ f1 1 9656"/>
                  <a:gd name="f44" fmla="val f2"/>
                  <a:gd name="f45" fmla="val f3"/>
                  <a:gd name="f46" fmla="val f4"/>
                  <a:gd name="f47" fmla="+- f46 0 f44"/>
                  <a:gd name="f48" fmla="+- f45 0 f44"/>
                  <a:gd name="f49" fmla="*/ f48 1 4963"/>
                  <a:gd name="f50" fmla="*/ f47 1 9656"/>
                  <a:gd name="f51" fmla="*/ f44 1 f49"/>
                  <a:gd name="f52" fmla="*/ f45 1 f49"/>
                  <a:gd name="f53" fmla="*/ f44 1 f50"/>
                  <a:gd name="f54" fmla="*/ f46 1 f50"/>
                  <a:gd name="f55" fmla="*/ f51 f42 1"/>
                  <a:gd name="f56" fmla="*/ f52 f42 1"/>
                  <a:gd name="f57" fmla="*/ f54 f43 1"/>
                  <a:gd name="f58" fmla="*/ f53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5" t="f58" r="f56" b="f57"/>
                <a:pathLst>
                  <a:path w="4963" h="9656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12"/>
                      <a:pt x="f13" y="f14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" y="f21"/>
                      <a:pt x="f22" y="f23"/>
                    </a:cubicBez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29" y="f27"/>
                      <a:pt x="f30" y="f31"/>
                      <a:pt x="f32" y="f33"/>
                    </a:cubicBezTo>
                    <a:cubicBezTo>
                      <a:pt x="f34" y="f35"/>
                      <a:pt x="f3" y="f36"/>
                      <a:pt x="f37" y="f38"/>
                    </a:cubicBezTo>
                    <a:cubicBezTo>
                      <a:pt x="f39" y="f40"/>
                      <a:pt x="f41" y="f2"/>
                      <a:pt x="f5" y="f2"/>
                    </a:cubicBezTo>
                    <a:close/>
                  </a:path>
                </a:pathLst>
              </a:custGeom>
              <a:solidFill>
                <a:srgbClr val="F2A04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1800;p50">
                <a:extLst>
                  <a:ext uri="{FF2B5EF4-FFF2-40B4-BE49-F238E27FC236}">
                    <a16:creationId xmlns:a16="http://schemas.microsoft.com/office/drawing/2014/main" id="{92EDDD81-917E-4743-B3C4-BFBDA41DD946}"/>
                  </a:ext>
                </a:extLst>
              </p:cNvPr>
              <p:cNvSpPr/>
              <p:nvPr/>
            </p:nvSpPr>
            <p:spPr>
              <a:xfrm>
                <a:off x="4027675" y="2006934"/>
                <a:ext cx="864620" cy="30910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197"/>
                  <a:gd name="f4" fmla="val 43607"/>
                  <a:gd name="f5" fmla="val 8406"/>
                  <a:gd name="f6" fmla="val 1"/>
                  <a:gd name="f7" fmla="val 8362"/>
                  <a:gd name="f8" fmla="val 8317"/>
                  <a:gd name="f9" fmla="val 3"/>
                  <a:gd name="f10" fmla="val 8271"/>
                  <a:gd name="f11" fmla="val 6"/>
                  <a:gd name="f12" fmla="val 7998"/>
                  <a:gd name="f13" fmla="val 27"/>
                  <a:gd name="f14" fmla="val 7738"/>
                  <a:gd name="f15" fmla="val 34"/>
                  <a:gd name="f16" fmla="val 7488"/>
                  <a:gd name="f17" fmla="val 7029"/>
                  <a:gd name="f18" fmla="val 6606"/>
                  <a:gd name="f19" fmla="val 11"/>
                  <a:gd name="f20" fmla="val 6206"/>
                  <a:gd name="f21" fmla="val 5269"/>
                  <a:gd name="f22" fmla="val 4463"/>
                  <a:gd name="f23" fmla="val 136"/>
                  <a:gd name="f24" fmla="val 3629"/>
                  <a:gd name="f25" fmla="val 969"/>
                  <a:gd name="f26" fmla="val 2247"/>
                  <a:gd name="f27" fmla="val 2376"/>
                  <a:gd name="f28" fmla="val 2524"/>
                  <a:gd name="f29" fmla="val 148"/>
                  <a:gd name="f30" fmla="val 3784"/>
                  <a:gd name="f31" fmla="val 1981"/>
                  <a:gd name="f32" fmla="val 5594"/>
                  <a:gd name="f33" fmla="val 3484"/>
                  <a:gd name="f34" fmla="val 3541"/>
                  <a:gd name="f35" fmla="val 3598"/>
                  <a:gd name="f36" fmla="val 5591"/>
                  <a:gd name="f37" fmla="val 3654"/>
                  <a:gd name="f38" fmla="val 5586"/>
                  <a:gd name="f39" fmla="val 3823"/>
                  <a:gd name="f40" fmla="val 5569"/>
                  <a:gd name="f41" fmla="val 3984"/>
                  <a:gd name="f42" fmla="val 5561"/>
                  <a:gd name="f43" fmla="val 4135"/>
                  <a:gd name="f44" fmla="val 5348"/>
                  <a:gd name="f45" fmla="val 5918"/>
                  <a:gd name="f46" fmla="val 6074"/>
                  <a:gd name="f47" fmla="val 5061"/>
                  <a:gd name="f48" fmla="val 6820"/>
                  <a:gd name="f49" fmla="val 4074"/>
                  <a:gd name="f50" fmla="val 7635"/>
                  <a:gd name="f51" fmla="val 3111"/>
                  <a:gd name="f52" fmla="val 9758"/>
                  <a:gd name="f53" fmla="val 3259"/>
                  <a:gd name="f54" fmla="val 12400"/>
                  <a:gd name="f55" fmla="val 3407"/>
                  <a:gd name="f56" fmla="val 15042"/>
                  <a:gd name="f57" fmla="val 3703"/>
                  <a:gd name="f58" fmla="val 14770"/>
                  <a:gd name="f59" fmla="val 3160"/>
                  <a:gd name="f60" fmla="val 18128"/>
                  <a:gd name="f61" fmla="val 2617"/>
                  <a:gd name="f62" fmla="val 21461"/>
                  <a:gd name="f63" fmla="val 3456"/>
                  <a:gd name="f64" fmla="val 22720"/>
                  <a:gd name="f65" fmla="val 4296"/>
                  <a:gd name="f66" fmla="val 25929"/>
                  <a:gd name="f67" fmla="val 5135"/>
                  <a:gd name="f68" fmla="val 29139"/>
                  <a:gd name="f69" fmla="val 3506"/>
                  <a:gd name="f70" fmla="val 34299"/>
                  <a:gd name="f71" fmla="val 5456"/>
                  <a:gd name="f72" fmla="val 35830"/>
                  <a:gd name="f73" fmla="val 7431"/>
                  <a:gd name="f74" fmla="val 37360"/>
                  <a:gd name="f75" fmla="val 8962"/>
                  <a:gd name="f76" fmla="val 38052"/>
                  <a:gd name="f77" fmla="val 8542"/>
                  <a:gd name="f78" fmla="val 39854"/>
                  <a:gd name="f79" fmla="val 8147"/>
                  <a:gd name="f80" fmla="val 41681"/>
                  <a:gd name="f81" fmla="val 6049"/>
                  <a:gd name="f82" fmla="val 42940"/>
                  <a:gd name="f83" fmla="val 6469"/>
                  <a:gd name="f84" fmla="val 43483"/>
                  <a:gd name="f85" fmla="val 6532"/>
                  <a:gd name="f86" fmla="val 43569"/>
                  <a:gd name="f87" fmla="val 6656"/>
                  <a:gd name="f88" fmla="val 6821"/>
                  <a:gd name="f89" fmla="val 7744"/>
                  <a:gd name="f90" fmla="val 9950"/>
                  <a:gd name="f91" fmla="val 42432"/>
                  <a:gd name="f92" fmla="val 42076"/>
                  <a:gd name="f93" fmla="val 41656"/>
                  <a:gd name="f94" fmla="val 9382"/>
                  <a:gd name="f95" fmla="val 37484"/>
                  <a:gd name="f96" fmla="val 9357"/>
                  <a:gd name="f97" fmla="val 35262"/>
                  <a:gd name="f98" fmla="val 33015"/>
                  <a:gd name="f99" fmla="val 10616"/>
                  <a:gd name="f100" fmla="val 35385"/>
                  <a:gd name="f101" fmla="val 11011"/>
                  <a:gd name="f102" fmla="val 29534"/>
                  <a:gd name="f103" fmla="val 11406"/>
                  <a:gd name="f104" fmla="val 23658"/>
                  <a:gd name="f105" fmla="val 10838"/>
                  <a:gd name="f106" fmla="val 21313"/>
                  <a:gd name="f107" fmla="val 11530"/>
                  <a:gd name="f108" fmla="val 17683"/>
                  <a:gd name="f109" fmla="val 12196"/>
                  <a:gd name="f110" fmla="val 14054"/>
                  <a:gd name="f111" fmla="val 10721"/>
                  <a:gd name="f112" fmla="val 10345"/>
                  <a:gd name="f113" fmla="val 6796"/>
                  <a:gd name="f114" fmla="val 10730"/>
                  <a:gd name="f115" fmla="val 2986"/>
                  <a:gd name="f116" fmla="val 10245"/>
                  <a:gd name="f117" fmla="*/ f0 1 12197"/>
                  <a:gd name="f118" fmla="*/ f1 1 43607"/>
                  <a:gd name="f119" fmla="val f2"/>
                  <a:gd name="f120" fmla="val f3"/>
                  <a:gd name="f121" fmla="val f4"/>
                  <a:gd name="f122" fmla="+- f121 0 f119"/>
                  <a:gd name="f123" fmla="+- f120 0 f119"/>
                  <a:gd name="f124" fmla="*/ f123 1 12197"/>
                  <a:gd name="f125" fmla="*/ f122 1 43607"/>
                  <a:gd name="f126" fmla="*/ f119 1 f124"/>
                  <a:gd name="f127" fmla="*/ f120 1 f124"/>
                  <a:gd name="f128" fmla="*/ f119 1 f125"/>
                  <a:gd name="f129" fmla="*/ f121 1 f125"/>
                  <a:gd name="f130" fmla="*/ f126 f117 1"/>
                  <a:gd name="f131" fmla="*/ f127 f117 1"/>
                  <a:gd name="f132" fmla="*/ f129 f118 1"/>
                  <a:gd name="f133" fmla="*/ f128 f1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0" t="f133" r="f131" b="f132"/>
                <a:pathLst>
                  <a:path w="12197" h="4360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9"/>
                      <a:pt x="f20" y="f19"/>
                    </a:cubicBezTo>
                    <a:cubicBezTo>
                      <a:pt x="f21" y="f19"/>
                      <a:pt x="f22" y="f23"/>
                      <a:pt x="f24" y="f25"/>
                    </a:cubicBezTo>
                    <a:cubicBezTo>
                      <a:pt x="f26" y="f27"/>
                      <a:pt x="f2" y="f28"/>
                      <a:pt x="f29" y="f30"/>
                    </a:cubicBezTo>
                    <a:cubicBezTo>
                      <a:pt x="f29" y="f30"/>
                      <a:pt x="f31" y="f32"/>
                      <a:pt x="f33" y="f32"/>
                    </a:cubicBezTo>
                    <a:cubicBezTo>
                      <a:pt x="f34" y="f32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2"/>
                    </a:cubicBezTo>
                    <a:cubicBezTo>
                      <a:pt x="f44" y="f42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70"/>
                      <a:pt x="f71" y="f72"/>
                    </a:cubicBezTo>
                    <a:cubicBezTo>
                      <a:pt x="f73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4"/>
                      <a:pt x="f88" y="f4"/>
                    </a:cubicBezTo>
                    <a:cubicBezTo>
                      <a:pt x="f89" y="f4"/>
                      <a:pt x="f90" y="f91"/>
                      <a:pt x="f90" y="f92"/>
                    </a:cubicBezTo>
                    <a:cubicBezTo>
                      <a:pt x="f90" y="f93"/>
                      <a:pt x="f94" y="f95"/>
                      <a:pt x="f96" y="f97"/>
                    </a:cubicBezTo>
                    <a:cubicBezTo>
                      <a:pt x="f96" y="f98"/>
                      <a:pt x="f99" y="f100"/>
                      <a:pt x="f101" y="f102"/>
                    </a:cubicBezTo>
                    <a:cubicBezTo>
                      <a:pt x="f103" y="f104"/>
                      <a:pt x="f105" y="f106"/>
                      <a:pt x="f107" y="f108"/>
                    </a:cubicBezTo>
                    <a:cubicBezTo>
                      <a:pt x="f109" y="f110"/>
                      <a:pt x="f90" y="f111"/>
                      <a:pt x="f112" y="f113"/>
                    </a:cubicBezTo>
                    <a:cubicBezTo>
                      <a:pt x="f114" y="f115"/>
                      <a:pt x="f116" y="f6"/>
                      <a:pt x="f5" y="f6"/>
                    </a:cubicBezTo>
                    <a:close/>
                  </a:path>
                </a:pathLst>
              </a:custGeom>
              <a:solidFill>
                <a:srgbClr val="F9C45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1801;p50">
                <a:extLst>
                  <a:ext uri="{FF2B5EF4-FFF2-40B4-BE49-F238E27FC236}">
                    <a16:creationId xmlns:a16="http://schemas.microsoft.com/office/drawing/2014/main" id="{9D23F778-F4C7-472A-B44D-A6F47BB35D59}"/>
                  </a:ext>
                </a:extLst>
              </p:cNvPr>
              <p:cNvSpPr/>
              <p:nvPr/>
            </p:nvSpPr>
            <p:spPr>
              <a:xfrm>
                <a:off x="4659425" y="3811667"/>
                <a:ext cx="561715" cy="12195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24"/>
                  <a:gd name="f4" fmla="val 17204"/>
                  <a:gd name="f5" fmla="val 2075"/>
                  <a:gd name="f6" fmla="val 248"/>
                  <a:gd name="f7" fmla="val 4642"/>
                  <a:gd name="f8" fmla="val 124"/>
                  <a:gd name="f9" fmla="val 6913"/>
                  <a:gd name="f10" fmla="val 1"/>
                  <a:gd name="f11" fmla="val 9185"/>
                  <a:gd name="f12" fmla="val 1334"/>
                  <a:gd name="f13" fmla="val 14295"/>
                  <a:gd name="f14" fmla="val 2914"/>
                  <a:gd name="f15" fmla="val 16419"/>
                  <a:gd name="f16" fmla="val 3337"/>
                  <a:gd name="f17" fmla="val 16978"/>
                  <a:gd name="f18" fmla="val 3801"/>
                  <a:gd name="f19" fmla="val 17203"/>
                  <a:gd name="f20" fmla="val 4268"/>
                  <a:gd name="f21" fmla="val 5573"/>
                  <a:gd name="f22" fmla="val 6898"/>
                  <a:gd name="f23" fmla="val 15447"/>
                  <a:gd name="f24" fmla="val 7407"/>
                  <a:gd name="f25" fmla="val 14320"/>
                  <a:gd name="f26" fmla="val 13153"/>
                  <a:gd name="f27" fmla="val 7537"/>
                  <a:gd name="f28" fmla="val 11928"/>
                  <a:gd name="f29" fmla="val 7209"/>
                  <a:gd name="f30" fmla="val 7114"/>
                  <a:gd name="f31" fmla="val 7024"/>
                  <a:gd name="f32" fmla="val 12031"/>
                  <a:gd name="f33" fmla="val 6963"/>
                  <a:gd name="f34" fmla="val 12271"/>
                  <a:gd name="f35" fmla="val 6691"/>
                  <a:gd name="f36" fmla="val 13308"/>
                  <a:gd name="f37" fmla="val 5679"/>
                  <a:gd name="f38" fmla="val 13382"/>
                  <a:gd name="f39" fmla="val 13802"/>
                  <a:gd name="f40" fmla="val 4524"/>
                  <a:gd name="f41" fmla="val 13849"/>
                  <a:gd name="f42" fmla="val 4409"/>
                  <a:gd name="f43" fmla="val 13873"/>
                  <a:gd name="f44" fmla="val 4298"/>
                  <a:gd name="f45" fmla="val 3439"/>
                  <a:gd name="f46" fmla="val 2831"/>
                  <a:gd name="f47" fmla="val 12465"/>
                  <a:gd name="f48" fmla="val 2766"/>
                  <a:gd name="f49" fmla="val 10148"/>
                  <a:gd name="f50" fmla="val 2667"/>
                  <a:gd name="f51" fmla="val 7531"/>
                  <a:gd name="f52" fmla="*/ f0 1 7924"/>
                  <a:gd name="f53" fmla="*/ f1 1 17204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7924"/>
                  <a:gd name="f60" fmla="*/ f57 1 17204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7924" h="17204">
                    <a:moveTo>
                      <a:pt x="f5" y="f2"/>
                    </a:moveTo>
                    <a:cubicBezTo>
                      <a:pt x="f5" y="f2"/>
                      <a:pt x="f6" y="f7"/>
                      <a:pt x="f8" y="f9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9"/>
                    </a:cubicBezTo>
                    <a:cubicBezTo>
                      <a:pt x="f21" y="f19"/>
                      <a:pt x="f22" y="f23"/>
                      <a:pt x="f24" y="f25"/>
                    </a:cubicBezTo>
                    <a:cubicBezTo>
                      <a:pt x="f3" y="f26"/>
                      <a:pt x="f27" y="f28"/>
                      <a:pt x="f29" y="f28"/>
                    </a:cubicBezTo>
                    <a:cubicBezTo>
                      <a:pt x="f30" y="f28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7" y="f39"/>
                    </a:cubicBezTo>
                    <a:cubicBezTo>
                      <a:pt x="f40" y="f41"/>
                      <a:pt x="f42" y="f43"/>
                      <a:pt x="f44" y="f43"/>
                    </a:cubicBezTo>
                    <a:cubicBezTo>
                      <a:pt x="f45" y="f43"/>
                      <a:pt x="f46" y="f47"/>
                      <a:pt x="f48" y="f49"/>
                    </a:cubicBezTo>
                    <a:cubicBezTo>
                      <a:pt x="f50" y="f51"/>
                      <a:pt x="f5" y="f2"/>
                      <a:pt x="f5" y="f2"/>
                    </a:cubicBezTo>
                    <a:close/>
                  </a:path>
                </a:pathLst>
              </a:custGeom>
              <a:solidFill>
                <a:srgbClr val="F2A04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1802;p50">
                <a:extLst>
                  <a:ext uri="{FF2B5EF4-FFF2-40B4-BE49-F238E27FC236}">
                    <a16:creationId xmlns:a16="http://schemas.microsoft.com/office/drawing/2014/main" id="{CE5595A7-AC32-403E-B30F-79EBF00B071E}"/>
                  </a:ext>
                </a:extLst>
              </p:cNvPr>
              <p:cNvSpPr/>
              <p:nvPr/>
            </p:nvSpPr>
            <p:spPr>
              <a:xfrm>
                <a:off x="4015413" y="2191094"/>
                <a:ext cx="127174" cy="1211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09"/>
                  <a:gd name="f5" fmla="val 890"/>
                  <a:gd name="f6" fmla="val 172"/>
                  <a:gd name="f7" fmla="val 148"/>
                  <a:gd name="f8" fmla="val 1087"/>
                  <a:gd name="f9" fmla="val 1605"/>
                  <a:gd name="f10" fmla="val 914"/>
                  <a:gd name="f11" fmla="val 1704"/>
                  <a:gd name="f12" fmla="val 938"/>
                  <a:gd name="f13" fmla="val 1707"/>
                  <a:gd name="f14" fmla="val 962"/>
                  <a:gd name="f15" fmla="val 1708"/>
                  <a:gd name="f16" fmla="val 984"/>
                  <a:gd name="f17" fmla="val 1634"/>
                  <a:gd name="f18" fmla="val 48"/>
                  <a:gd name="f19" fmla="val 906"/>
                  <a:gd name="f20" fmla="val 897"/>
                  <a:gd name="f21" fmla="*/ f0 1 1794"/>
                  <a:gd name="f22" fmla="*/ f1 1 1709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1794"/>
                  <a:gd name="f29" fmla="*/ f26 1 1709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1794" h="1709">
                    <a:moveTo>
                      <a:pt x="f5" y="f2"/>
                    </a:moveTo>
                    <a:cubicBezTo>
                      <a:pt x="f6" y="f2"/>
                      <a:pt x="f7" y="f8"/>
                      <a:pt x="f7" y="f8"/>
                    </a:cubicBezTo>
                    <a:cubicBezTo>
                      <a:pt x="f7" y="f8"/>
                      <a:pt x="f2" y="f9"/>
                      <a:pt x="f10" y="f11"/>
                    </a:cubicBez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3" y="f15"/>
                      <a:pt x="f17" y="f18"/>
                      <a:pt x="f10" y="f2"/>
                    </a:cubicBezTo>
                    <a:cubicBezTo>
                      <a:pt x="f19" y="f2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DBC4B4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1803;p50">
                <a:extLst>
                  <a:ext uri="{FF2B5EF4-FFF2-40B4-BE49-F238E27FC236}">
                    <a16:creationId xmlns:a16="http://schemas.microsoft.com/office/drawing/2014/main" id="{85478BD1-AD6C-4812-A66B-62372925D314}"/>
                  </a:ext>
                </a:extLst>
              </p:cNvPr>
              <p:cNvSpPr/>
              <p:nvPr/>
            </p:nvSpPr>
            <p:spPr>
              <a:xfrm>
                <a:off x="4396928" y="2359087"/>
                <a:ext cx="234571" cy="22559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09"/>
                  <a:gd name="f4" fmla="val 31825"/>
                  <a:gd name="f5" fmla="val 395"/>
                  <a:gd name="f6" fmla="val 1210"/>
                  <a:gd name="f7" fmla="val 3284"/>
                  <a:gd name="f8" fmla="val 1"/>
                  <a:gd name="f9" fmla="val 1605"/>
                  <a:gd name="f10" fmla="val 3210"/>
                  <a:gd name="f11" fmla="val 1309"/>
                  <a:gd name="f12" fmla="val 8148"/>
                  <a:gd name="f13" fmla="val 2025"/>
                  <a:gd name="f14" fmla="val 10543"/>
                  <a:gd name="f15" fmla="val 2741"/>
                  <a:gd name="f16" fmla="val 12962"/>
                  <a:gd name="f17" fmla="val 2864"/>
                  <a:gd name="f18" fmla="val 17875"/>
                  <a:gd name="f19" fmla="val 1679"/>
                  <a:gd name="f20" fmla="val 21702"/>
                  <a:gd name="f21" fmla="val 494"/>
                  <a:gd name="f22" fmla="val 25504"/>
                  <a:gd name="f23" fmla="val 29627"/>
                  <a:gd name="f24" fmla="val 1630"/>
                  <a:gd name="f25" fmla="*/ f0 1 3309"/>
                  <a:gd name="f26" fmla="*/ f1 1 31825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3309"/>
                  <a:gd name="f33" fmla="*/ f30 1 31825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3309" h="31825" fill="none">
                    <a:moveTo>
                      <a:pt x="f5" y="f6"/>
                    </a:moveTo>
                    <a:cubicBezTo>
                      <a:pt x="f5" y="f6"/>
                      <a:pt x="f7" y="f8"/>
                      <a:pt x="f7" y="f9"/>
                    </a:cubicBezTo>
                    <a:cubicBezTo>
                      <a:pt x="f3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" y="f23"/>
                      <a:pt x="f24" y="f4"/>
                    </a:cubicBezTo>
                  </a:path>
                </a:pathLst>
              </a:custGeom>
              <a:noFill/>
              <a:ln w="6172" cap="rnd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1804;p50">
                <a:extLst>
                  <a:ext uri="{FF2B5EF4-FFF2-40B4-BE49-F238E27FC236}">
                    <a16:creationId xmlns:a16="http://schemas.microsoft.com/office/drawing/2014/main" id="{DF2E7EB4-BD7E-40C0-919B-ACC7556A0956}"/>
                  </a:ext>
                </a:extLst>
              </p:cNvPr>
              <p:cNvSpPr/>
              <p:nvPr/>
            </p:nvSpPr>
            <p:spPr>
              <a:xfrm>
                <a:off x="4199153" y="2537011"/>
                <a:ext cx="474591" cy="12156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95"/>
                  <a:gd name="f4" fmla="val 17149"/>
                  <a:gd name="f5" fmla="val 5079"/>
                  <a:gd name="f6" fmla="val 4917"/>
                  <a:gd name="f7" fmla="val 4746"/>
                  <a:gd name="f8" fmla="val 19"/>
                  <a:gd name="f9" fmla="val 4568"/>
                  <a:gd name="f10" fmla="val 58"/>
                  <a:gd name="f11" fmla="val 3334"/>
                  <a:gd name="f12" fmla="val 355"/>
                  <a:gd name="f13" fmla="val 3482"/>
                  <a:gd name="f14" fmla="val 3589"/>
                  <a:gd name="f15" fmla="val 3934"/>
                  <a:gd name="f16" fmla="val 3778"/>
                  <a:gd name="f17" fmla="val 6477"/>
                  <a:gd name="f18" fmla="val 3975"/>
                  <a:gd name="f19" fmla="val 8280"/>
                  <a:gd name="f20" fmla="val 4198"/>
                  <a:gd name="f21" fmla="val 10082"/>
                  <a:gd name="f22" fmla="val 963"/>
                  <a:gd name="f23" fmla="val 12008"/>
                  <a:gd name="f24" fmla="val 494"/>
                  <a:gd name="f25" fmla="val 13267"/>
                  <a:gd name="f26" fmla="val 1"/>
                  <a:gd name="f27" fmla="val 14526"/>
                  <a:gd name="f28" fmla="val 766"/>
                  <a:gd name="f29" fmla="val 16229"/>
                  <a:gd name="f30" fmla="val 1531"/>
                  <a:gd name="f31" fmla="val 16995"/>
                  <a:gd name="f32" fmla="val 1641"/>
                  <a:gd name="f33" fmla="val 17101"/>
                  <a:gd name="f34" fmla="val 1736"/>
                  <a:gd name="f35" fmla="val 17148"/>
                  <a:gd name="f36" fmla="val 1817"/>
                  <a:gd name="f37" fmla="val 2304"/>
                  <a:gd name="f38" fmla="val 2307"/>
                  <a:gd name="f39" fmla="val 15453"/>
                  <a:gd name="f40" fmla="val 2074"/>
                  <a:gd name="f41" fmla="val 14501"/>
                  <a:gd name="f42" fmla="val 1803"/>
                  <a:gd name="f43" fmla="val 13390"/>
                  <a:gd name="f44" fmla="val 5506"/>
                  <a:gd name="f45" fmla="val 10699"/>
                  <a:gd name="f46" fmla="val 5926"/>
                  <a:gd name="f47" fmla="val 9934"/>
                  <a:gd name="f48" fmla="val 6346"/>
                  <a:gd name="f49" fmla="val 9168"/>
                  <a:gd name="f50" fmla="val 6444"/>
                  <a:gd name="f51" fmla="val 3218"/>
                  <a:gd name="f52" fmla="val 6568"/>
                  <a:gd name="f53" fmla="val 1861"/>
                  <a:gd name="f54" fmla="val 677"/>
                  <a:gd name="f55" fmla="val 6043"/>
                  <a:gd name="f56" fmla="*/ f0 1 6695"/>
                  <a:gd name="f57" fmla="*/ f1 1 17149"/>
                  <a:gd name="f58" fmla="val f2"/>
                  <a:gd name="f59" fmla="val f3"/>
                  <a:gd name="f60" fmla="val f4"/>
                  <a:gd name="f61" fmla="+- f60 0 f58"/>
                  <a:gd name="f62" fmla="+- f59 0 f58"/>
                  <a:gd name="f63" fmla="*/ f62 1 6695"/>
                  <a:gd name="f64" fmla="*/ f61 1 17149"/>
                  <a:gd name="f65" fmla="*/ f58 1 f63"/>
                  <a:gd name="f66" fmla="*/ f59 1 f63"/>
                  <a:gd name="f67" fmla="*/ f58 1 f64"/>
                  <a:gd name="f68" fmla="*/ f60 1 f64"/>
                  <a:gd name="f69" fmla="*/ f65 f56 1"/>
                  <a:gd name="f70" fmla="*/ f66 f56 1"/>
                  <a:gd name="f71" fmla="*/ f68 f57 1"/>
                  <a:gd name="f72" fmla="*/ f67 f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9" t="f72" r="f70" b="f71"/>
                <a:pathLst>
                  <a:path w="6695" h="17149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3" y="f15"/>
                    </a:cubicBezTo>
                    <a:cubicBezTo>
                      <a:pt x="f13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3" y="f54"/>
                      <a:pt x="f55" y="f2"/>
                      <a:pt x="f5" y="f2"/>
                    </a:cubicBezTo>
                    <a:close/>
                  </a:path>
                </a:pathLst>
              </a:custGeom>
              <a:solidFill>
                <a:srgbClr val="F2A04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1805;p50">
                <a:extLst>
                  <a:ext uri="{FF2B5EF4-FFF2-40B4-BE49-F238E27FC236}">
                    <a16:creationId xmlns:a16="http://schemas.microsoft.com/office/drawing/2014/main" id="{6B26F993-8AC4-46BB-A305-E86768B87B47}"/>
                  </a:ext>
                </a:extLst>
              </p:cNvPr>
              <p:cNvSpPr/>
              <p:nvPr/>
            </p:nvSpPr>
            <p:spPr>
              <a:xfrm>
                <a:off x="4360133" y="2581387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4"/>
                  <a:gd name="f6" fmla="val 1"/>
                  <a:gd name="f7" fmla="val 25"/>
                  <a:gd name="f8" fmla="val 272"/>
                  <a:gd name="f9" fmla="val 321"/>
                  <a:gd name="f10" fmla="*/ f0 1 347"/>
                  <a:gd name="f11" fmla="*/ f1 1 32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32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322">
                    <a:moveTo>
                      <a:pt x="f5" y="f2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3" y="f8"/>
                      <a:pt x="f3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1806;p50">
                <a:extLst>
                  <a:ext uri="{FF2B5EF4-FFF2-40B4-BE49-F238E27FC236}">
                    <a16:creationId xmlns:a16="http://schemas.microsoft.com/office/drawing/2014/main" id="{C52C5FD3-C82A-4732-80C4-1D34927877B0}"/>
                  </a:ext>
                </a:extLst>
              </p:cNvPr>
              <p:cNvSpPr/>
              <p:nvPr/>
            </p:nvSpPr>
            <p:spPr>
              <a:xfrm>
                <a:off x="4419679" y="2506105"/>
                <a:ext cx="22823" cy="298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421"/>
                  <a:gd name="f5" fmla="val 124"/>
                  <a:gd name="f6" fmla="val 99"/>
                  <a:gd name="f7" fmla="val 74"/>
                  <a:gd name="f8" fmla="val 25"/>
                  <a:gd name="f9" fmla="val 50"/>
                  <a:gd name="f10" fmla="val 75"/>
                  <a:gd name="f11" fmla="val 149"/>
                  <a:gd name="f12" fmla="val 272"/>
                  <a:gd name="f13" fmla="val 297"/>
                  <a:gd name="f14" fmla="val 321"/>
                  <a:gd name="f15" fmla="val 371"/>
                  <a:gd name="f16" fmla="val 395"/>
                  <a:gd name="f17" fmla="val 420"/>
                  <a:gd name="f18" fmla="val 198"/>
                  <a:gd name="f19" fmla="val 223"/>
                  <a:gd name="f20" fmla="val 247"/>
                  <a:gd name="f21" fmla="val 346"/>
                  <a:gd name="f22" fmla="*/ f0 1 322"/>
                  <a:gd name="f23" fmla="*/ f1 1 421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22"/>
                  <a:gd name="f30" fmla="*/ f27 1 421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22" h="421">
                    <a:moveTo>
                      <a:pt x="f5" y="f2"/>
                    </a:moveTo>
                    <a:cubicBezTo>
                      <a:pt x="f6" y="f2"/>
                      <a:pt x="f7" y="f8"/>
                      <a:pt x="f9" y="f9"/>
                    </a:cubicBezTo>
                    <a:lnTo>
                      <a:pt x="f8" y="f10"/>
                    </a:lnTo>
                    <a:cubicBezTo>
                      <a:pt x="f8" y="f6"/>
                      <a:pt x="f2" y="f5"/>
                      <a:pt x="f2" y="f11"/>
                    </a:cubicBezTo>
                    <a:lnTo>
                      <a:pt x="f2" y="f12"/>
                    </a:lnTo>
                    <a:cubicBezTo>
                      <a:pt x="f2" y="f13"/>
                      <a:pt x="f2" y="f14"/>
                      <a:pt x="f2" y="f14"/>
                    </a:cubicBezTo>
                    <a:cubicBezTo>
                      <a:pt x="f8" y="f15"/>
                      <a:pt x="f9" y="f16"/>
                      <a:pt x="f6" y="f17"/>
                    </a:cubicBezTo>
                    <a:lnTo>
                      <a:pt x="f18" y="f17"/>
                    </a:lnTo>
                    <a:cubicBezTo>
                      <a:pt x="f19" y="f17"/>
                      <a:pt x="f20" y="f16"/>
                      <a:pt x="f12" y="f15"/>
                    </a:cubicBezTo>
                    <a:lnTo>
                      <a:pt x="f13" y="f21"/>
                    </a:lnTo>
                    <a:cubicBezTo>
                      <a:pt x="f13" y="f14"/>
                      <a:pt x="f14" y="f13"/>
                      <a:pt x="f14" y="f12"/>
                    </a:cubicBezTo>
                    <a:lnTo>
                      <a:pt x="f14" y="f11"/>
                    </a:lnTo>
                    <a:cubicBezTo>
                      <a:pt x="f14" y="f5"/>
                      <a:pt x="f14" y="f6"/>
                      <a:pt x="f13" y="f6"/>
                    </a:cubicBezTo>
                    <a:cubicBezTo>
                      <a:pt x="f13" y="f10"/>
                      <a:pt x="f13" y="f9"/>
                      <a:pt x="f12" y="f9"/>
                    </a:cubicBezTo>
                    <a:cubicBezTo>
                      <a:pt x="f12" y="f8"/>
                      <a:pt x="f20" y="f2"/>
                      <a:pt x="f19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1807;p50">
                <a:extLst>
                  <a:ext uri="{FF2B5EF4-FFF2-40B4-BE49-F238E27FC236}">
                    <a16:creationId xmlns:a16="http://schemas.microsoft.com/office/drawing/2014/main" id="{B17629EC-71DB-469A-9A12-73032A771625}"/>
                  </a:ext>
                </a:extLst>
              </p:cNvPr>
              <p:cNvSpPr/>
              <p:nvPr/>
            </p:nvSpPr>
            <p:spPr>
              <a:xfrm>
                <a:off x="4470437" y="2521842"/>
                <a:ext cx="22823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173"/>
                  <a:gd name="f5" fmla="val 1"/>
                  <a:gd name="f6" fmla="val 50"/>
                  <a:gd name="f7" fmla="val 272"/>
                  <a:gd name="f8" fmla="val 321"/>
                  <a:gd name="f9" fmla="*/ f0 1 322"/>
                  <a:gd name="f10" fmla="*/ f1 1 322"/>
                  <a:gd name="f11" fmla="val f2"/>
                  <a:gd name="f12" fmla="val f3"/>
                  <a:gd name="f13" fmla="+- f12 0 f11"/>
                  <a:gd name="f14" fmla="*/ f13 1 322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22" h="322">
                    <a:moveTo>
                      <a:pt x="f4" y="f5"/>
                    </a:moveTo>
                    <a:cubicBezTo>
                      <a:pt x="f2" y="f6"/>
                      <a:pt x="f2" y="f7"/>
                      <a:pt x="f4" y="f3"/>
                    </a:cubicBezTo>
                    <a:cubicBezTo>
                      <a:pt x="f8" y="f7"/>
                      <a:pt x="f8" y="f6"/>
                      <a:pt x="f4" y="f5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1808;p50">
                <a:extLst>
                  <a:ext uri="{FF2B5EF4-FFF2-40B4-BE49-F238E27FC236}">
                    <a16:creationId xmlns:a16="http://schemas.microsoft.com/office/drawing/2014/main" id="{F2AC018C-EF18-41DC-97AC-5EFE0CC2271A}"/>
                  </a:ext>
                </a:extLst>
              </p:cNvPr>
              <p:cNvSpPr/>
              <p:nvPr/>
            </p:nvSpPr>
            <p:spPr>
              <a:xfrm>
                <a:off x="4435416" y="2446632"/>
                <a:ext cx="24597" cy="227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1"/>
                  <a:gd name="f5" fmla="val 173"/>
                  <a:gd name="f6" fmla="val 1"/>
                  <a:gd name="f7" fmla="val 25"/>
                  <a:gd name="f8" fmla="val 272"/>
                  <a:gd name="f9" fmla="val 346"/>
                  <a:gd name="f10" fmla="*/ f0 1 347"/>
                  <a:gd name="f11" fmla="*/ f1 1 32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321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321">
                    <a:moveTo>
                      <a:pt x="f5" y="f2"/>
                    </a:moveTo>
                    <a:cubicBezTo>
                      <a:pt x="f6" y="f7"/>
                      <a:pt x="f6" y="f8"/>
                      <a:pt x="f5" y="f4"/>
                    </a:cubicBezTo>
                    <a:cubicBezTo>
                      <a:pt x="f9" y="f8"/>
                      <a:pt x="f9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1809;p50">
                <a:extLst>
                  <a:ext uri="{FF2B5EF4-FFF2-40B4-BE49-F238E27FC236}">
                    <a16:creationId xmlns:a16="http://schemas.microsoft.com/office/drawing/2014/main" id="{6A3ACB7A-9489-42F6-B5FC-2CFF15C3DE30}"/>
                  </a:ext>
                </a:extLst>
              </p:cNvPr>
              <p:cNvSpPr/>
              <p:nvPr/>
            </p:nvSpPr>
            <p:spPr>
              <a:xfrm>
                <a:off x="4545646" y="2462369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4"/>
                  <a:gd name="f6" fmla="val 1"/>
                  <a:gd name="f7" fmla="val 25"/>
                  <a:gd name="f8" fmla="val 272"/>
                  <a:gd name="f9" fmla="val 321"/>
                  <a:gd name="f10" fmla="*/ f0 1 347"/>
                  <a:gd name="f11" fmla="*/ f1 1 32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32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322">
                    <a:moveTo>
                      <a:pt x="f5" y="f2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3" y="f8"/>
                      <a:pt x="f3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1810;p50">
                <a:extLst>
                  <a:ext uri="{FF2B5EF4-FFF2-40B4-BE49-F238E27FC236}">
                    <a16:creationId xmlns:a16="http://schemas.microsoft.com/office/drawing/2014/main" id="{0B48FCC2-70FB-4C6D-8DAB-CE09EEA4B63F}"/>
                  </a:ext>
                </a:extLst>
              </p:cNvPr>
              <p:cNvSpPr/>
              <p:nvPr/>
            </p:nvSpPr>
            <p:spPr>
              <a:xfrm>
                <a:off x="4486174" y="2471092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3"/>
                  <a:gd name="f6" fmla="val 1"/>
                  <a:gd name="f7" fmla="val 50"/>
                  <a:gd name="f8" fmla="val 272"/>
                  <a:gd name="f9" fmla="val 346"/>
                  <a:gd name="f10" fmla="*/ f0 1 347"/>
                  <a:gd name="f11" fmla="*/ f1 1 32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32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322">
                    <a:moveTo>
                      <a:pt x="f5" y="f6"/>
                    </a:moveTo>
                    <a:cubicBezTo>
                      <a:pt x="f6" y="f7"/>
                      <a:pt x="f6" y="f8"/>
                      <a:pt x="f5" y="f4"/>
                    </a:cubicBezTo>
                    <a:cubicBezTo>
                      <a:pt x="f9" y="f8"/>
                      <a:pt x="f9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" name="Google Shape;1811;p50">
                <a:extLst>
                  <a:ext uri="{FF2B5EF4-FFF2-40B4-BE49-F238E27FC236}">
                    <a16:creationId xmlns:a16="http://schemas.microsoft.com/office/drawing/2014/main" id="{805182FA-BD17-4AB1-8025-B304054B06C6}"/>
                  </a:ext>
                </a:extLst>
              </p:cNvPr>
              <p:cNvSpPr/>
              <p:nvPr/>
            </p:nvSpPr>
            <p:spPr>
              <a:xfrm>
                <a:off x="4395155" y="2665384"/>
                <a:ext cx="22823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174"/>
                  <a:gd name="f5" fmla="val 1"/>
                  <a:gd name="f6" fmla="val 25"/>
                  <a:gd name="f7" fmla="val 272"/>
                  <a:gd name="f8" fmla="val 321"/>
                  <a:gd name="f9" fmla="*/ f0 1 322"/>
                  <a:gd name="f10" fmla="*/ f1 1 322"/>
                  <a:gd name="f11" fmla="val f2"/>
                  <a:gd name="f12" fmla="val f3"/>
                  <a:gd name="f13" fmla="+- f12 0 f11"/>
                  <a:gd name="f14" fmla="*/ f13 1 322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22" h="322">
                    <a:moveTo>
                      <a:pt x="f4" y="f2"/>
                    </a:moveTo>
                    <a:cubicBezTo>
                      <a:pt x="f5" y="f6"/>
                      <a:pt x="f5" y="f7"/>
                      <a:pt x="f4" y="f8"/>
                    </a:cubicBezTo>
                    <a:cubicBezTo>
                      <a:pt x="f3" y="f7"/>
                      <a:pt x="f3" y="f6"/>
                      <a:pt x="f4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1812;p50">
                <a:extLst>
                  <a:ext uri="{FF2B5EF4-FFF2-40B4-BE49-F238E27FC236}">
                    <a16:creationId xmlns:a16="http://schemas.microsoft.com/office/drawing/2014/main" id="{68BB1832-8283-415E-85A9-972301B310C0}"/>
                  </a:ext>
                </a:extLst>
              </p:cNvPr>
              <p:cNvSpPr/>
              <p:nvPr/>
            </p:nvSpPr>
            <p:spPr>
              <a:xfrm>
                <a:off x="4326895" y="2700332"/>
                <a:ext cx="24597" cy="211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298"/>
                  <a:gd name="f5" fmla="val 174"/>
                  <a:gd name="f6" fmla="val 1"/>
                  <a:gd name="f7" fmla="val 26"/>
                  <a:gd name="f8" fmla="val 273"/>
                  <a:gd name="f9" fmla="val 297"/>
                  <a:gd name="f10" fmla="val 346"/>
                  <a:gd name="f11" fmla="*/ f0 1 347"/>
                  <a:gd name="f12" fmla="*/ f1 1 298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47"/>
                  <a:gd name="f19" fmla="*/ f16 1 298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47" h="298">
                    <a:moveTo>
                      <a:pt x="f5" y="f6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10" y="f8"/>
                      <a:pt x="f10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1813;p50">
                <a:extLst>
                  <a:ext uri="{FF2B5EF4-FFF2-40B4-BE49-F238E27FC236}">
                    <a16:creationId xmlns:a16="http://schemas.microsoft.com/office/drawing/2014/main" id="{F65C4CC0-D2E1-4F0B-9790-874DDE063116}"/>
                  </a:ext>
                </a:extLst>
              </p:cNvPr>
              <p:cNvSpPr/>
              <p:nvPr/>
            </p:nvSpPr>
            <p:spPr>
              <a:xfrm>
                <a:off x="4337383" y="2808853"/>
                <a:ext cx="22823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149"/>
                  <a:gd name="f5" fmla="val 1"/>
                  <a:gd name="f6" fmla="val 25"/>
                  <a:gd name="f7" fmla="val 272"/>
                  <a:gd name="f8" fmla="*/ f0 1 322"/>
                  <a:gd name="f9" fmla="*/ f1 1 322"/>
                  <a:gd name="f10" fmla="val f2"/>
                  <a:gd name="f11" fmla="val f3"/>
                  <a:gd name="f12" fmla="+- f11 0 f10"/>
                  <a:gd name="f13" fmla="*/ f12 1 322"/>
                  <a:gd name="f14" fmla="*/ f10 1 f13"/>
                  <a:gd name="f15" fmla="*/ f11 1 f13"/>
                  <a:gd name="f16" fmla="*/ f14 f8 1"/>
                  <a:gd name="f17" fmla="*/ f15 f8 1"/>
                  <a:gd name="f18" fmla="*/ f15 f9 1"/>
                  <a:gd name="f19" fmla="*/ f14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" t="f19" r="f17" b="f18"/>
                <a:pathLst>
                  <a:path w="322" h="322">
                    <a:moveTo>
                      <a:pt x="f4" y="f5"/>
                    </a:moveTo>
                    <a:cubicBezTo>
                      <a:pt x="f5" y="f6"/>
                      <a:pt x="f5" y="f7"/>
                      <a:pt x="f4" y="f3"/>
                    </a:cubicBezTo>
                    <a:cubicBezTo>
                      <a:pt x="f3" y="f7"/>
                      <a:pt x="f3" y="f6"/>
                      <a:pt x="f4" y="f5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Google Shape;1814;p50">
                <a:extLst>
                  <a:ext uri="{FF2B5EF4-FFF2-40B4-BE49-F238E27FC236}">
                    <a16:creationId xmlns:a16="http://schemas.microsoft.com/office/drawing/2014/main" id="{C9BD4719-AAB0-4536-B3A8-FA08A45CC7BD}"/>
                  </a:ext>
                </a:extLst>
              </p:cNvPr>
              <p:cNvSpPr/>
              <p:nvPr/>
            </p:nvSpPr>
            <p:spPr>
              <a:xfrm>
                <a:off x="4353193" y="2901647"/>
                <a:ext cx="24524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"/>
                  <a:gd name="f4" fmla="val 322"/>
                  <a:gd name="f5" fmla="val 173"/>
                  <a:gd name="f6" fmla="val 25"/>
                  <a:gd name="f7" fmla="val 272"/>
                  <a:gd name="f8" fmla="val 321"/>
                  <a:gd name="f9" fmla="*/ f0 1 346"/>
                  <a:gd name="f10" fmla="*/ f1 1 322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46"/>
                  <a:gd name="f17" fmla="*/ f14 1 322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46" h="322">
                    <a:moveTo>
                      <a:pt x="f5" y="f2"/>
                    </a:moveTo>
                    <a:cubicBezTo>
                      <a:pt x="f2" y="f6"/>
                      <a:pt x="f2" y="f7"/>
                      <a:pt x="f5" y="f8"/>
                    </a:cubicBezTo>
                    <a:cubicBezTo>
                      <a:pt x="f3" y="f7"/>
                      <a:pt x="f3" y="f6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7" name="Google Shape;1815;p50">
                <a:extLst>
                  <a:ext uri="{FF2B5EF4-FFF2-40B4-BE49-F238E27FC236}">
                    <a16:creationId xmlns:a16="http://schemas.microsoft.com/office/drawing/2014/main" id="{7630738B-AABF-4934-A02E-094444CC8EC8}"/>
                  </a:ext>
                </a:extLst>
              </p:cNvPr>
              <p:cNvSpPr/>
              <p:nvPr/>
            </p:nvSpPr>
            <p:spPr>
              <a:xfrm>
                <a:off x="4339157" y="2986064"/>
                <a:ext cx="21049" cy="293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7"/>
                  <a:gd name="f4" fmla="val 414"/>
                  <a:gd name="f5" fmla="val 186"/>
                  <a:gd name="f6" fmla="val 173"/>
                  <a:gd name="f7" fmla="val 161"/>
                  <a:gd name="f8" fmla="val 7"/>
                  <a:gd name="f9" fmla="val 149"/>
                  <a:gd name="f10" fmla="val 19"/>
                  <a:gd name="f11" fmla="val 124"/>
                  <a:gd name="f12" fmla="val 99"/>
                  <a:gd name="f13" fmla="val 75"/>
                  <a:gd name="f14" fmla="val 50"/>
                  <a:gd name="f15" fmla="val 44"/>
                  <a:gd name="f16" fmla="val 25"/>
                  <a:gd name="f17" fmla="val 68"/>
                  <a:gd name="f18" fmla="val 1"/>
                  <a:gd name="f19" fmla="val 93"/>
                  <a:gd name="f20" fmla="val 118"/>
                  <a:gd name="f21" fmla="val 167"/>
                  <a:gd name="f22" fmla="val 266"/>
                  <a:gd name="f23" fmla="val 290"/>
                  <a:gd name="f24" fmla="val 315"/>
                  <a:gd name="f25" fmla="val 340"/>
                  <a:gd name="f26" fmla="val 365"/>
                  <a:gd name="f27" fmla="val 389"/>
                  <a:gd name="f28" fmla="val 198"/>
                  <a:gd name="f29" fmla="val 223"/>
                  <a:gd name="f30" fmla="val 248"/>
                  <a:gd name="f31" fmla="val 272"/>
                  <a:gd name="f32" fmla="val 142"/>
                  <a:gd name="f33" fmla="val 211"/>
                  <a:gd name="f34" fmla="*/ f0 1 297"/>
                  <a:gd name="f35" fmla="*/ f1 1 414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297"/>
                  <a:gd name="f42" fmla="*/ f39 1 414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297" h="414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0"/>
                    </a:lnTo>
                    <a:cubicBezTo>
                      <a:pt x="f12" y="f10"/>
                      <a:pt x="f13" y="f10"/>
                      <a:pt x="f14" y="f15"/>
                    </a:cubicBezTo>
                    <a:lnTo>
                      <a:pt x="f16" y="f17"/>
                    </a:lnTo>
                    <a:cubicBezTo>
                      <a:pt x="f18" y="f19"/>
                      <a:pt x="f18" y="f20"/>
                      <a:pt x="f18" y="f21"/>
                    </a:cubicBezTo>
                    <a:lnTo>
                      <a:pt x="f18" y="f22"/>
                    </a:lnTo>
                    <a:cubicBezTo>
                      <a:pt x="f18" y="f23"/>
                      <a:pt x="f18" y="f24"/>
                      <a:pt x="f18" y="f25"/>
                    </a:cubicBezTo>
                    <a:cubicBezTo>
                      <a:pt x="f18" y="f26"/>
                      <a:pt x="f16" y="f26"/>
                      <a:pt x="f16" y="f27"/>
                    </a:cubicBezTo>
                    <a:cubicBezTo>
                      <a:pt x="f14" y="f27"/>
                      <a:pt x="f14" y="f4"/>
                      <a:pt x="f13" y="f4"/>
                    </a:cubicBezTo>
                    <a:lnTo>
                      <a:pt x="f6" y="f4"/>
                    </a:lnTo>
                    <a:cubicBezTo>
                      <a:pt x="f28" y="f4"/>
                      <a:pt x="f29" y="f27"/>
                      <a:pt x="f30" y="f27"/>
                    </a:cubicBezTo>
                    <a:lnTo>
                      <a:pt x="f31" y="f25"/>
                    </a:lnTo>
                    <a:cubicBezTo>
                      <a:pt x="f3" y="f24"/>
                      <a:pt x="f3" y="f23"/>
                      <a:pt x="f3" y="f22"/>
                    </a:cubicBezTo>
                    <a:lnTo>
                      <a:pt x="f3" y="f32"/>
                    </a:lnTo>
                    <a:cubicBezTo>
                      <a:pt x="f3" y="f20"/>
                      <a:pt x="f3" y="f20"/>
                      <a:pt x="f3" y="f19"/>
                    </a:cubicBezTo>
                    <a:cubicBezTo>
                      <a:pt x="f31" y="f15"/>
                      <a:pt x="f30" y="f10"/>
                      <a:pt x="f29" y="f10"/>
                    </a:cubicBezTo>
                    <a:cubicBezTo>
                      <a:pt x="f33" y="f8"/>
                      <a:pt x="f28" y="f2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1816;p50">
                <a:extLst>
                  <a:ext uri="{FF2B5EF4-FFF2-40B4-BE49-F238E27FC236}">
                    <a16:creationId xmlns:a16="http://schemas.microsoft.com/office/drawing/2014/main" id="{F1A788E3-0521-479C-B4AF-BC713A5C55F0}"/>
                  </a:ext>
                </a:extLst>
              </p:cNvPr>
              <p:cNvSpPr/>
              <p:nvPr/>
            </p:nvSpPr>
            <p:spPr>
              <a:xfrm>
                <a:off x="4286624" y="2969907"/>
                <a:ext cx="24597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297"/>
                  <a:gd name="f5" fmla="val 174"/>
                  <a:gd name="f6" fmla="val 1"/>
                  <a:gd name="f7" fmla="val 25"/>
                  <a:gd name="f8" fmla="val 272"/>
                  <a:gd name="f9" fmla="val 296"/>
                  <a:gd name="f10" fmla="*/ f0 1 347"/>
                  <a:gd name="f11" fmla="*/ f1 1 29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29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297">
                    <a:moveTo>
                      <a:pt x="f5" y="f2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3" y="f8"/>
                      <a:pt x="f3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Google Shape;1817;p50">
                <a:extLst>
                  <a:ext uri="{FF2B5EF4-FFF2-40B4-BE49-F238E27FC236}">
                    <a16:creationId xmlns:a16="http://schemas.microsoft.com/office/drawing/2014/main" id="{1C07CE63-8C0E-4A04-8480-B50323CE4362}"/>
                  </a:ext>
                </a:extLst>
              </p:cNvPr>
              <p:cNvSpPr/>
              <p:nvPr/>
            </p:nvSpPr>
            <p:spPr>
              <a:xfrm>
                <a:off x="4277910" y="2835088"/>
                <a:ext cx="24597" cy="211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298"/>
                  <a:gd name="f5" fmla="val 173"/>
                  <a:gd name="f6" fmla="val 1"/>
                  <a:gd name="f7" fmla="val 26"/>
                  <a:gd name="f8" fmla="val 273"/>
                  <a:gd name="f9" fmla="val 297"/>
                  <a:gd name="f10" fmla="val 346"/>
                  <a:gd name="f11" fmla="*/ f0 1 347"/>
                  <a:gd name="f12" fmla="*/ f1 1 298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47"/>
                  <a:gd name="f19" fmla="*/ f16 1 298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47" h="298">
                    <a:moveTo>
                      <a:pt x="f5" y="f6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10" y="f8"/>
                      <a:pt x="f10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0" name="Google Shape;1818;p50">
                <a:extLst>
                  <a:ext uri="{FF2B5EF4-FFF2-40B4-BE49-F238E27FC236}">
                    <a16:creationId xmlns:a16="http://schemas.microsoft.com/office/drawing/2014/main" id="{BE00C26B-2058-4CF7-9D70-C2DE75E829FF}"/>
                  </a:ext>
                </a:extLst>
              </p:cNvPr>
              <p:cNvSpPr/>
              <p:nvPr/>
            </p:nvSpPr>
            <p:spPr>
              <a:xfrm>
                <a:off x="4286624" y="3053903"/>
                <a:ext cx="24597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297"/>
                  <a:gd name="f5" fmla="val 174"/>
                  <a:gd name="f6" fmla="val 1"/>
                  <a:gd name="f7" fmla="val 25"/>
                  <a:gd name="f8" fmla="val 272"/>
                  <a:gd name="f9" fmla="val 296"/>
                  <a:gd name="f10" fmla="*/ f0 1 347"/>
                  <a:gd name="f11" fmla="*/ f1 1 29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29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297">
                    <a:moveTo>
                      <a:pt x="f5" y="f2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3" y="f8"/>
                      <a:pt x="f3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1" name="Google Shape;1819;p50">
                <a:extLst>
                  <a:ext uri="{FF2B5EF4-FFF2-40B4-BE49-F238E27FC236}">
                    <a16:creationId xmlns:a16="http://schemas.microsoft.com/office/drawing/2014/main" id="{4713B350-68E7-4A40-86BD-EA15C89ED78D}"/>
                  </a:ext>
                </a:extLst>
              </p:cNvPr>
              <p:cNvSpPr/>
              <p:nvPr/>
            </p:nvSpPr>
            <p:spPr>
              <a:xfrm>
                <a:off x="4304135" y="3171148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4"/>
                  <a:gd name="f6" fmla="val 1"/>
                  <a:gd name="f7" fmla="val 25"/>
                  <a:gd name="f8" fmla="val 272"/>
                  <a:gd name="f9" fmla="val 321"/>
                  <a:gd name="f10" fmla="*/ f0 1 347"/>
                  <a:gd name="f11" fmla="*/ f1 1 32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32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322">
                    <a:moveTo>
                      <a:pt x="f5" y="f2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3" y="f8"/>
                      <a:pt x="f3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2" name="Google Shape;1820;p50">
                <a:extLst>
                  <a:ext uri="{FF2B5EF4-FFF2-40B4-BE49-F238E27FC236}">
                    <a16:creationId xmlns:a16="http://schemas.microsoft.com/office/drawing/2014/main" id="{E69CB362-3E49-4D36-BA45-0B6CA6FEA8CA}"/>
                  </a:ext>
                </a:extLst>
              </p:cNvPr>
              <p:cNvSpPr/>
              <p:nvPr/>
            </p:nvSpPr>
            <p:spPr>
              <a:xfrm>
                <a:off x="4347944" y="3162360"/>
                <a:ext cx="29772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0"/>
                  <a:gd name="f4" fmla="val 322"/>
                  <a:gd name="f5" fmla="val 99"/>
                  <a:gd name="f6" fmla="val 1"/>
                  <a:gd name="f7" fmla="val 74"/>
                  <a:gd name="f8" fmla="val 49"/>
                  <a:gd name="f9" fmla="val 25"/>
                  <a:gd name="f10" fmla="val 50"/>
                  <a:gd name="f11" fmla="val 75"/>
                  <a:gd name="f12" fmla="val 100"/>
                  <a:gd name="f13" fmla="val 124"/>
                  <a:gd name="f14" fmla="val 149"/>
                  <a:gd name="f15" fmla="val 174"/>
                  <a:gd name="f16" fmla="val 198"/>
                  <a:gd name="f17" fmla="val 223"/>
                  <a:gd name="f18" fmla="val 248"/>
                  <a:gd name="f19" fmla="val 272"/>
                  <a:gd name="f20" fmla="val 297"/>
                  <a:gd name="f21" fmla="val 148"/>
                  <a:gd name="f22" fmla="val 321"/>
                  <a:gd name="f23" fmla="val 346"/>
                  <a:gd name="f24" fmla="val 370"/>
                  <a:gd name="f25" fmla="val 395"/>
                  <a:gd name="f26" fmla="val 296"/>
                  <a:gd name="f27" fmla="val 247"/>
                  <a:gd name="f28" fmla="*/ f0 1 420"/>
                  <a:gd name="f29" fmla="*/ f1 1 322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420"/>
                  <a:gd name="f36" fmla="*/ f33 1 322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420" h="322">
                    <a:moveTo>
                      <a:pt x="f5" y="f6"/>
                    </a:moveTo>
                    <a:cubicBezTo>
                      <a:pt x="f7" y="f6"/>
                      <a:pt x="f8" y="f9"/>
                      <a:pt x="f8" y="f9"/>
                    </a:cubicBezTo>
                    <a:cubicBezTo>
                      <a:pt x="f9" y="f10"/>
                      <a:pt x="f2" y="f11"/>
                      <a:pt x="f2" y="f11"/>
                    </a:cubicBezTo>
                    <a:cubicBezTo>
                      <a:pt x="f2" y="f12"/>
                      <a:pt x="f2" y="f13"/>
                      <a:pt x="f2" y="f14"/>
                    </a:cubicBezTo>
                    <a:lnTo>
                      <a:pt x="f2" y="f15"/>
                    </a:lnTo>
                    <a:cubicBezTo>
                      <a:pt x="f2" y="f16"/>
                      <a:pt x="f9" y="f17"/>
                      <a:pt x="f8" y="f18"/>
                    </a:cubicBezTo>
                    <a:lnTo>
                      <a:pt x="f7" y="f19"/>
                    </a:lnTo>
                    <a:cubicBezTo>
                      <a:pt x="f5" y="f20"/>
                      <a:pt x="f13" y="f20"/>
                      <a:pt x="f21" y="f4"/>
                    </a:cubicBezTo>
                    <a:lnTo>
                      <a:pt x="f22" y="f4"/>
                    </a:lnTo>
                    <a:cubicBezTo>
                      <a:pt x="f23" y="f20"/>
                      <a:pt x="f24" y="f20"/>
                      <a:pt x="f24" y="f19"/>
                    </a:cubicBezTo>
                    <a:cubicBezTo>
                      <a:pt x="f25" y="f19"/>
                      <a:pt x="f25" y="f18"/>
                      <a:pt x="f3" y="f17"/>
                    </a:cubicBezTo>
                    <a:cubicBezTo>
                      <a:pt x="f3" y="f16"/>
                      <a:pt x="f3" y="f16"/>
                      <a:pt x="f3" y="f15"/>
                    </a:cubicBezTo>
                    <a:lnTo>
                      <a:pt x="f3" y="f13"/>
                    </a:lnTo>
                    <a:cubicBezTo>
                      <a:pt x="f25" y="f12"/>
                      <a:pt x="f25" y="f11"/>
                      <a:pt x="f24" y="f10"/>
                    </a:cubicBezTo>
                    <a:lnTo>
                      <a:pt x="f23" y="f9"/>
                    </a:lnTo>
                    <a:cubicBezTo>
                      <a:pt x="f22" y="f9"/>
                      <a:pt x="f26" y="f6"/>
                      <a:pt x="f27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3" name="Google Shape;1821;p50">
                <a:extLst>
                  <a:ext uri="{FF2B5EF4-FFF2-40B4-BE49-F238E27FC236}">
                    <a16:creationId xmlns:a16="http://schemas.microsoft.com/office/drawing/2014/main" id="{B4A54FA9-F61D-48C9-B5BC-E912B9F68FBB}"/>
                  </a:ext>
                </a:extLst>
              </p:cNvPr>
              <p:cNvSpPr/>
              <p:nvPr/>
            </p:nvSpPr>
            <p:spPr>
              <a:xfrm>
                <a:off x="4297186" y="3263868"/>
                <a:ext cx="22823" cy="211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298"/>
                  <a:gd name="f5" fmla="val 173"/>
                  <a:gd name="f6" fmla="val 1"/>
                  <a:gd name="f7" fmla="val 25"/>
                  <a:gd name="f8" fmla="val 272"/>
                  <a:gd name="f9" fmla="val 297"/>
                  <a:gd name="f10" fmla="val 321"/>
                  <a:gd name="f11" fmla="*/ f0 1 322"/>
                  <a:gd name="f12" fmla="*/ f1 1 298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22"/>
                  <a:gd name="f19" fmla="*/ f16 1 298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22" h="298">
                    <a:moveTo>
                      <a:pt x="f5" y="f6"/>
                    </a:moveTo>
                    <a:cubicBezTo>
                      <a:pt x="f2" y="f7"/>
                      <a:pt x="f2" y="f8"/>
                      <a:pt x="f5" y="f9"/>
                    </a:cubicBezTo>
                    <a:cubicBezTo>
                      <a:pt x="f10" y="f8"/>
                      <a:pt x="f10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4" name="Google Shape;1822;p50">
                <a:extLst>
                  <a:ext uri="{FF2B5EF4-FFF2-40B4-BE49-F238E27FC236}">
                    <a16:creationId xmlns:a16="http://schemas.microsoft.com/office/drawing/2014/main" id="{B02EF954-2A1C-49CB-B6BB-258A7FAF52AE}"/>
                  </a:ext>
                </a:extLst>
              </p:cNvPr>
              <p:cNvSpPr/>
              <p:nvPr/>
            </p:nvSpPr>
            <p:spPr>
              <a:xfrm>
                <a:off x="4288398" y="3330354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3"/>
                  <a:gd name="f6" fmla="val 1"/>
                  <a:gd name="f7" fmla="val 50"/>
                  <a:gd name="f8" fmla="val 297"/>
                  <a:gd name="f9" fmla="val 346"/>
                  <a:gd name="f10" fmla="*/ f0 1 347"/>
                  <a:gd name="f11" fmla="*/ f1 1 32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32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322">
                    <a:moveTo>
                      <a:pt x="f5" y="f6"/>
                    </a:moveTo>
                    <a:cubicBezTo>
                      <a:pt x="f6" y="f7"/>
                      <a:pt x="f6" y="f8"/>
                      <a:pt x="f5" y="f4"/>
                    </a:cubicBezTo>
                    <a:cubicBezTo>
                      <a:pt x="f9" y="f8"/>
                      <a:pt x="f9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5" name="Google Shape;1823;p50">
                <a:extLst>
                  <a:ext uri="{FF2B5EF4-FFF2-40B4-BE49-F238E27FC236}">
                    <a16:creationId xmlns:a16="http://schemas.microsoft.com/office/drawing/2014/main" id="{4162A993-B704-42CE-8229-4068F8A09450}"/>
                  </a:ext>
                </a:extLst>
              </p:cNvPr>
              <p:cNvSpPr/>
              <p:nvPr/>
            </p:nvSpPr>
            <p:spPr>
              <a:xfrm>
                <a:off x="4306759" y="3668124"/>
                <a:ext cx="24597" cy="705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995"/>
                  <a:gd name="f5" fmla="val 186"/>
                  <a:gd name="f6" fmla="val 1"/>
                  <a:gd name="f7" fmla="val 87"/>
                  <a:gd name="f8" fmla="val 13"/>
                  <a:gd name="f9" fmla="val 75"/>
                  <a:gd name="f10" fmla="val 149"/>
                  <a:gd name="f11" fmla="val 865"/>
                  <a:gd name="f12" fmla="val 951"/>
                  <a:gd name="f13" fmla="val 174"/>
                  <a:gd name="f14" fmla="val 260"/>
                  <a:gd name="f15" fmla="val 334"/>
                  <a:gd name="f16" fmla="*/ f0 1 347"/>
                  <a:gd name="f17" fmla="*/ f1 1 995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347"/>
                  <a:gd name="f24" fmla="*/ f21 1 995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347" h="99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6" y="f12"/>
                      <a:pt x="f7" y="f4"/>
                      <a:pt x="f13" y="f4"/>
                    </a:cubicBezTo>
                    <a:cubicBezTo>
                      <a:pt x="f14" y="f4"/>
                      <a:pt x="f3" y="f12"/>
                      <a:pt x="f15" y="f11"/>
                    </a:cubicBezTo>
                    <a:lnTo>
                      <a:pt x="f15" y="f10"/>
                    </a:lnTo>
                    <a:cubicBezTo>
                      <a:pt x="f15" y="f9"/>
                      <a:pt x="f14" y="f6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6" name="Google Shape;1824;p50">
                <a:extLst>
                  <a:ext uri="{FF2B5EF4-FFF2-40B4-BE49-F238E27FC236}">
                    <a16:creationId xmlns:a16="http://schemas.microsoft.com/office/drawing/2014/main" id="{2CD4DED7-371D-48B6-A081-080E4E96F31A}"/>
                  </a:ext>
                </a:extLst>
              </p:cNvPr>
              <p:cNvSpPr/>
              <p:nvPr/>
            </p:nvSpPr>
            <p:spPr>
              <a:xfrm>
                <a:off x="4256925" y="3617366"/>
                <a:ext cx="38560" cy="985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4"/>
                  <a:gd name="f4" fmla="val 1390"/>
                  <a:gd name="f5" fmla="val 173"/>
                  <a:gd name="f6" fmla="val 1"/>
                  <a:gd name="f7" fmla="val 74"/>
                  <a:gd name="f8" fmla="val 75"/>
                  <a:gd name="f9" fmla="val 149"/>
                  <a:gd name="f10" fmla="val 25"/>
                  <a:gd name="f11" fmla="val 99"/>
                  <a:gd name="f12" fmla="val 914"/>
                  <a:gd name="f13" fmla="val 222"/>
                  <a:gd name="f14" fmla="val 1285"/>
                  <a:gd name="f15" fmla="val 243"/>
                  <a:gd name="f16" fmla="val 1346"/>
                  <a:gd name="f17" fmla="val 313"/>
                  <a:gd name="f18" fmla="val 379"/>
                  <a:gd name="f19" fmla="val 393"/>
                  <a:gd name="f20" fmla="val 407"/>
                  <a:gd name="f21" fmla="val 1388"/>
                  <a:gd name="f22" fmla="val 420"/>
                  <a:gd name="f23" fmla="val 1384"/>
                  <a:gd name="f24" fmla="val 494"/>
                  <a:gd name="f25" fmla="val 1359"/>
                  <a:gd name="f26" fmla="val 543"/>
                  <a:gd name="f27" fmla="val 1260"/>
                  <a:gd name="f28" fmla="val 519"/>
                  <a:gd name="f29" fmla="val 1186"/>
                  <a:gd name="f30" fmla="val 865"/>
                  <a:gd name="f31" fmla="val 346"/>
                  <a:gd name="f32" fmla="val 321"/>
                  <a:gd name="f33" fmla="val 247"/>
                  <a:gd name="f34" fmla="*/ f0 1 544"/>
                  <a:gd name="f35" fmla="*/ f1 1 1390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544"/>
                  <a:gd name="f42" fmla="*/ f39 1 1390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544" h="1390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10" y="f3"/>
                      <a:pt x="f11" y="f12"/>
                      <a:pt x="f13" y="f14"/>
                    </a:cubicBezTo>
                    <a:cubicBezTo>
                      <a:pt x="f15" y="f16"/>
                      <a:pt x="f17" y="f4"/>
                      <a:pt x="f18" y="f4"/>
                    </a:cubicBezTo>
                    <a:cubicBezTo>
                      <a:pt x="f19" y="f4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2" y="f30"/>
                      <a:pt x="f31" y="f28"/>
                      <a:pt x="f32" y="f9"/>
                    </a:cubicBezTo>
                    <a:cubicBezTo>
                      <a:pt x="f32" y="f8"/>
                      <a:pt x="f33" y="f6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7" name="Google Shape;1825;p50">
                <a:extLst>
                  <a:ext uri="{FF2B5EF4-FFF2-40B4-BE49-F238E27FC236}">
                    <a16:creationId xmlns:a16="http://schemas.microsoft.com/office/drawing/2014/main" id="{2ACAAE2C-3415-481B-A479-05CA0791F39E}"/>
                  </a:ext>
                </a:extLst>
              </p:cNvPr>
              <p:cNvSpPr/>
              <p:nvPr/>
            </p:nvSpPr>
            <p:spPr>
              <a:xfrm>
                <a:off x="5053203" y="4784698"/>
                <a:ext cx="22823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297"/>
                  <a:gd name="f5" fmla="val 174"/>
                  <a:gd name="f6" fmla="val 1"/>
                  <a:gd name="f7" fmla="val 25"/>
                  <a:gd name="f8" fmla="val 272"/>
                  <a:gd name="f9" fmla="*/ f0 1 322"/>
                  <a:gd name="f10" fmla="*/ f1 1 29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22"/>
                  <a:gd name="f17" fmla="*/ f14 1 29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22" h="297">
                    <a:moveTo>
                      <a:pt x="f5" y="f2"/>
                    </a:moveTo>
                    <a:cubicBezTo>
                      <a:pt x="f6" y="f7"/>
                      <a:pt x="f6" y="f8"/>
                      <a:pt x="f5" y="f4"/>
                    </a:cubicBezTo>
                    <a:cubicBezTo>
                      <a:pt x="f3" y="f8"/>
                      <a:pt x="f3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8" name="Google Shape;1826;p50">
                <a:extLst>
                  <a:ext uri="{FF2B5EF4-FFF2-40B4-BE49-F238E27FC236}">
                    <a16:creationId xmlns:a16="http://schemas.microsoft.com/office/drawing/2014/main" id="{862D7F29-0D02-4991-B956-BAAB031494DB}"/>
                  </a:ext>
                </a:extLst>
              </p:cNvPr>
              <p:cNvSpPr/>
              <p:nvPr/>
            </p:nvSpPr>
            <p:spPr>
              <a:xfrm>
                <a:off x="5103961" y="4800435"/>
                <a:ext cx="22823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149"/>
                  <a:gd name="f5" fmla="val 1"/>
                  <a:gd name="f6" fmla="val 25"/>
                  <a:gd name="f7" fmla="val 272"/>
                  <a:gd name="f8" fmla="*/ f0 1 322"/>
                  <a:gd name="f9" fmla="*/ f1 1 322"/>
                  <a:gd name="f10" fmla="val f2"/>
                  <a:gd name="f11" fmla="val f3"/>
                  <a:gd name="f12" fmla="+- f11 0 f10"/>
                  <a:gd name="f13" fmla="*/ f12 1 322"/>
                  <a:gd name="f14" fmla="*/ f10 1 f13"/>
                  <a:gd name="f15" fmla="*/ f11 1 f13"/>
                  <a:gd name="f16" fmla="*/ f14 f8 1"/>
                  <a:gd name="f17" fmla="*/ f15 f8 1"/>
                  <a:gd name="f18" fmla="*/ f15 f9 1"/>
                  <a:gd name="f19" fmla="*/ f14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" t="f19" r="f17" b="f18"/>
                <a:pathLst>
                  <a:path w="322" h="322">
                    <a:moveTo>
                      <a:pt x="f4" y="f5"/>
                    </a:moveTo>
                    <a:cubicBezTo>
                      <a:pt x="f5" y="f6"/>
                      <a:pt x="f5" y="f7"/>
                      <a:pt x="f4" y="f3"/>
                    </a:cubicBezTo>
                    <a:cubicBezTo>
                      <a:pt x="f3" y="f7"/>
                      <a:pt x="f3" y="f6"/>
                      <a:pt x="f4" y="f5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9" name="Google Shape;1827;p50">
                <a:extLst>
                  <a:ext uri="{FF2B5EF4-FFF2-40B4-BE49-F238E27FC236}">
                    <a16:creationId xmlns:a16="http://schemas.microsoft.com/office/drawing/2014/main" id="{A6CD8A65-C530-48FE-A087-4899AD1D3E7E}"/>
                  </a:ext>
                </a:extLst>
              </p:cNvPr>
              <p:cNvSpPr/>
              <p:nvPr/>
            </p:nvSpPr>
            <p:spPr>
              <a:xfrm>
                <a:off x="5137208" y="4732175"/>
                <a:ext cx="22823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174"/>
                  <a:gd name="f5" fmla="val 1"/>
                  <a:gd name="f6" fmla="val 50"/>
                  <a:gd name="f7" fmla="val 297"/>
                  <a:gd name="f8" fmla="*/ f0 1 322"/>
                  <a:gd name="f9" fmla="*/ f1 1 322"/>
                  <a:gd name="f10" fmla="val f2"/>
                  <a:gd name="f11" fmla="val f3"/>
                  <a:gd name="f12" fmla="+- f11 0 f10"/>
                  <a:gd name="f13" fmla="*/ f12 1 322"/>
                  <a:gd name="f14" fmla="*/ f10 1 f13"/>
                  <a:gd name="f15" fmla="*/ f11 1 f13"/>
                  <a:gd name="f16" fmla="*/ f14 f8 1"/>
                  <a:gd name="f17" fmla="*/ f15 f8 1"/>
                  <a:gd name="f18" fmla="*/ f15 f9 1"/>
                  <a:gd name="f19" fmla="*/ f14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" t="f19" r="f17" b="f18"/>
                <a:pathLst>
                  <a:path w="322" h="322">
                    <a:moveTo>
                      <a:pt x="f4" y="f5"/>
                    </a:moveTo>
                    <a:cubicBezTo>
                      <a:pt x="f5" y="f6"/>
                      <a:pt x="f5" y="f7"/>
                      <a:pt x="f4" y="f3"/>
                    </a:cubicBezTo>
                    <a:cubicBezTo>
                      <a:pt x="f3" y="f7"/>
                      <a:pt x="f3" y="f6"/>
                      <a:pt x="f4" y="f5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0" name="Google Shape;1828;p50">
                <a:extLst>
                  <a:ext uri="{FF2B5EF4-FFF2-40B4-BE49-F238E27FC236}">
                    <a16:creationId xmlns:a16="http://schemas.microsoft.com/office/drawing/2014/main" id="{5377E4F8-CC92-4279-8AF9-C367823EF569}"/>
                  </a:ext>
                </a:extLst>
              </p:cNvPr>
              <p:cNvSpPr/>
              <p:nvPr/>
            </p:nvSpPr>
            <p:spPr>
              <a:xfrm>
                <a:off x="5035701" y="4901942"/>
                <a:ext cx="24597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297"/>
                  <a:gd name="f5" fmla="val 174"/>
                  <a:gd name="f6" fmla="val 1"/>
                  <a:gd name="f7" fmla="val 25"/>
                  <a:gd name="f8" fmla="val 272"/>
                  <a:gd name="f9" fmla="*/ f0 1 347"/>
                  <a:gd name="f10" fmla="*/ f1 1 29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47"/>
                  <a:gd name="f17" fmla="*/ f14 1 29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47" h="297">
                    <a:moveTo>
                      <a:pt x="f5" y="f6"/>
                    </a:moveTo>
                    <a:cubicBezTo>
                      <a:pt x="f6" y="f7"/>
                      <a:pt x="f6" y="f8"/>
                      <a:pt x="f5" y="f4"/>
                    </a:cubicBezTo>
                    <a:cubicBezTo>
                      <a:pt x="f3" y="f8"/>
                      <a:pt x="f3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1" name="Google Shape;1829;p50">
                <a:extLst>
                  <a:ext uri="{FF2B5EF4-FFF2-40B4-BE49-F238E27FC236}">
                    <a16:creationId xmlns:a16="http://schemas.microsoft.com/office/drawing/2014/main" id="{FB5EE787-3544-4BFA-9677-B69CA65AEB77}"/>
                  </a:ext>
                </a:extLst>
              </p:cNvPr>
              <p:cNvSpPr/>
              <p:nvPr/>
            </p:nvSpPr>
            <p:spPr>
              <a:xfrm>
                <a:off x="4960482" y="4842470"/>
                <a:ext cx="24524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"/>
                  <a:gd name="f4" fmla="val 322"/>
                  <a:gd name="f5" fmla="val 173"/>
                  <a:gd name="f6" fmla="val 50"/>
                  <a:gd name="f7" fmla="val 296"/>
                  <a:gd name="f8" fmla="val 321"/>
                  <a:gd name="f9" fmla="*/ f0 1 346"/>
                  <a:gd name="f10" fmla="*/ f1 1 322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46"/>
                  <a:gd name="f17" fmla="*/ f14 1 322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46" h="322">
                    <a:moveTo>
                      <a:pt x="f5" y="f2"/>
                    </a:moveTo>
                    <a:cubicBezTo>
                      <a:pt x="f2" y="f6"/>
                      <a:pt x="f2" y="f7"/>
                      <a:pt x="f5" y="f8"/>
                    </a:cubicBezTo>
                    <a:cubicBezTo>
                      <a:pt x="f3" y="f7"/>
                      <a:pt x="f3" y="f6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2" name="Google Shape;1830;p50">
                <a:extLst>
                  <a:ext uri="{FF2B5EF4-FFF2-40B4-BE49-F238E27FC236}">
                    <a16:creationId xmlns:a16="http://schemas.microsoft.com/office/drawing/2014/main" id="{43C1B981-194A-49FA-BC9B-33DF5C4D9628}"/>
                  </a:ext>
                </a:extLst>
              </p:cNvPr>
              <p:cNvSpPr/>
              <p:nvPr/>
            </p:nvSpPr>
            <p:spPr>
              <a:xfrm>
                <a:off x="5026978" y="4842470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3"/>
                  <a:gd name="f6" fmla="val 50"/>
                  <a:gd name="f7" fmla="val 272"/>
                  <a:gd name="f8" fmla="val 321"/>
                  <a:gd name="f9" fmla="val 346"/>
                  <a:gd name="f10" fmla="*/ f0 1 347"/>
                  <a:gd name="f11" fmla="*/ f1 1 32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32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322">
                    <a:moveTo>
                      <a:pt x="f5" y="f2"/>
                    </a:moveTo>
                    <a:cubicBezTo>
                      <a:pt x="f2" y="f6"/>
                      <a:pt x="f2" y="f7"/>
                      <a:pt x="f5" y="f8"/>
                    </a:cubicBezTo>
                    <a:cubicBezTo>
                      <a:pt x="f9" y="f7"/>
                      <a:pt x="f9" y="f6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3" name="Google Shape;1831;p50">
                <a:extLst>
                  <a:ext uri="{FF2B5EF4-FFF2-40B4-BE49-F238E27FC236}">
                    <a16:creationId xmlns:a16="http://schemas.microsoft.com/office/drawing/2014/main" id="{87D157ED-44F1-448B-ADC4-8309B9A4D413}"/>
                  </a:ext>
                </a:extLst>
              </p:cNvPr>
              <p:cNvSpPr/>
              <p:nvPr/>
            </p:nvSpPr>
            <p:spPr>
              <a:xfrm>
                <a:off x="4909733" y="4817946"/>
                <a:ext cx="24524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"/>
                  <a:gd name="f4" fmla="val 322"/>
                  <a:gd name="f5" fmla="val 173"/>
                  <a:gd name="f6" fmla="val 1"/>
                  <a:gd name="f7" fmla="val 25"/>
                  <a:gd name="f8" fmla="val 272"/>
                  <a:gd name="f9" fmla="val 321"/>
                  <a:gd name="f10" fmla="*/ f0 1 346"/>
                  <a:gd name="f11" fmla="*/ f1 1 32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6"/>
                  <a:gd name="f18" fmla="*/ f15 1 32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6" h="322">
                    <a:moveTo>
                      <a:pt x="f5" y="f6"/>
                    </a:moveTo>
                    <a:cubicBezTo>
                      <a:pt x="f2" y="f7"/>
                      <a:pt x="f2" y="f8"/>
                      <a:pt x="f5" y="f9"/>
                    </a:cubicBezTo>
                    <a:cubicBezTo>
                      <a:pt x="f3" y="f8"/>
                      <a:pt x="f3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4" name="Google Shape;1832;p50">
                <a:extLst>
                  <a:ext uri="{FF2B5EF4-FFF2-40B4-BE49-F238E27FC236}">
                    <a16:creationId xmlns:a16="http://schemas.microsoft.com/office/drawing/2014/main" id="{7A4FE8EA-E487-4275-A316-2134920E0970}"/>
                  </a:ext>
                </a:extLst>
              </p:cNvPr>
              <p:cNvSpPr/>
              <p:nvPr/>
            </p:nvSpPr>
            <p:spPr>
              <a:xfrm>
                <a:off x="4867689" y="4852967"/>
                <a:ext cx="24597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297"/>
                  <a:gd name="f5" fmla="val 174"/>
                  <a:gd name="f6" fmla="val 1"/>
                  <a:gd name="f7" fmla="val 25"/>
                  <a:gd name="f8" fmla="val 272"/>
                  <a:gd name="f9" fmla="val 346"/>
                  <a:gd name="f10" fmla="*/ f0 1 347"/>
                  <a:gd name="f11" fmla="*/ f1 1 29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29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297">
                    <a:moveTo>
                      <a:pt x="f5" y="f2"/>
                    </a:moveTo>
                    <a:cubicBezTo>
                      <a:pt x="f6" y="f7"/>
                      <a:pt x="f6" y="f8"/>
                      <a:pt x="f5" y="f4"/>
                    </a:cubicBezTo>
                    <a:cubicBezTo>
                      <a:pt x="f9" y="f8"/>
                      <a:pt x="f9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5" name="Google Shape;1833;p50">
                <a:extLst>
                  <a:ext uri="{FF2B5EF4-FFF2-40B4-BE49-F238E27FC236}">
                    <a16:creationId xmlns:a16="http://schemas.microsoft.com/office/drawing/2014/main" id="{7DFCF35E-1292-4CD5-8667-4819D216C7B8}"/>
                  </a:ext>
                </a:extLst>
              </p:cNvPr>
              <p:cNvSpPr/>
              <p:nvPr/>
            </p:nvSpPr>
            <p:spPr>
              <a:xfrm>
                <a:off x="4825727" y="4742663"/>
                <a:ext cx="22823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173"/>
                  <a:gd name="f5" fmla="val 1"/>
                  <a:gd name="f6" fmla="val 26"/>
                  <a:gd name="f7" fmla="val 272"/>
                  <a:gd name="f8" fmla="val 321"/>
                  <a:gd name="f9" fmla="*/ f0 1 322"/>
                  <a:gd name="f10" fmla="*/ f1 1 322"/>
                  <a:gd name="f11" fmla="val f2"/>
                  <a:gd name="f12" fmla="val f3"/>
                  <a:gd name="f13" fmla="+- f12 0 f11"/>
                  <a:gd name="f14" fmla="*/ f13 1 322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22" h="322">
                    <a:moveTo>
                      <a:pt x="f4" y="f5"/>
                    </a:moveTo>
                    <a:cubicBezTo>
                      <a:pt x="f2" y="f6"/>
                      <a:pt x="f2" y="f7"/>
                      <a:pt x="f4" y="f3"/>
                    </a:cubicBezTo>
                    <a:cubicBezTo>
                      <a:pt x="f8" y="f7"/>
                      <a:pt x="f8" y="f6"/>
                      <a:pt x="f4" y="f5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6" name="Google Shape;1834;p50">
                <a:extLst>
                  <a:ext uri="{FF2B5EF4-FFF2-40B4-BE49-F238E27FC236}">
                    <a16:creationId xmlns:a16="http://schemas.microsoft.com/office/drawing/2014/main" id="{E4FB051B-2496-42B1-B86F-9CB90EDD45B7}"/>
                  </a:ext>
                </a:extLst>
              </p:cNvPr>
              <p:cNvSpPr/>
              <p:nvPr/>
            </p:nvSpPr>
            <p:spPr>
              <a:xfrm>
                <a:off x="4832677" y="4691914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4"/>
                  <a:gd name="f6" fmla="val 1"/>
                  <a:gd name="f7" fmla="val 26"/>
                  <a:gd name="f8" fmla="val 273"/>
                  <a:gd name="f9" fmla="*/ f0 1 347"/>
                  <a:gd name="f10" fmla="*/ f1 1 322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47"/>
                  <a:gd name="f17" fmla="*/ f14 1 322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47" h="322">
                    <a:moveTo>
                      <a:pt x="f5" y="f6"/>
                    </a:moveTo>
                    <a:cubicBezTo>
                      <a:pt x="f6" y="f7"/>
                      <a:pt x="f6" y="f8"/>
                      <a:pt x="f5" y="f4"/>
                    </a:cubicBezTo>
                    <a:cubicBezTo>
                      <a:pt x="f3" y="f8"/>
                      <a:pt x="f3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7" name="Google Shape;1835;p50">
                <a:extLst>
                  <a:ext uri="{FF2B5EF4-FFF2-40B4-BE49-F238E27FC236}">
                    <a16:creationId xmlns:a16="http://schemas.microsoft.com/office/drawing/2014/main" id="{CBF1A8F1-FDF9-4BA9-B287-99AF2E5B022E}"/>
                  </a:ext>
                </a:extLst>
              </p:cNvPr>
              <p:cNvSpPr/>
              <p:nvPr/>
            </p:nvSpPr>
            <p:spPr>
              <a:xfrm>
                <a:off x="4790706" y="4607917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3"/>
                  <a:gd name="f6" fmla="val 1"/>
                  <a:gd name="f7" fmla="val 50"/>
                  <a:gd name="f8" fmla="val 272"/>
                  <a:gd name="f9" fmla="val 346"/>
                  <a:gd name="f10" fmla="*/ f0 1 347"/>
                  <a:gd name="f11" fmla="*/ f1 1 32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32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322">
                    <a:moveTo>
                      <a:pt x="f5" y="f6"/>
                    </a:moveTo>
                    <a:cubicBezTo>
                      <a:pt x="f2" y="f7"/>
                      <a:pt x="f2" y="f8"/>
                      <a:pt x="f5" y="f4"/>
                    </a:cubicBezTo>
                    <a:cubicBezTo>
                      <a:pt x="f9" y="f8"/>
                      <a:pt x="f9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8" name="Google Shape;1836;p50">
                <a:extLst>
                  <a:ext uri="{FF2B5EF4-FFF2-40B4-BE49-F238E27FC236}">
                    <a16:creationId xmlns:a16="http://schemas.microsoft.com/office/drawing/2014/main" id="{DE21A934-072C-4697-9FE5-B26036C5CD0D}"/>
                  </a:ext>
                </a:extLst>
              </p:cNvPr>
              <p:cNvSpPr/>
              <p:nvPr/>
            </p:nvSpPr>
            <p:spPr>
              <a:xfrm>
                <a:off x="4799429" y="4541422"/>
                <a:ext cx="31619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6"/>
                  <a:gd name="f4" fmla="val 297"/>
                  <a:gd name="f5" fmla="val 100"/>
                  <a:gd name="f6" fmla="val 1"/>
                  <a:gd name="f7" fmla="val 75"/>
                  <a:gd name="f8" fmla="val 25"/>
                  <a:gd name="f9" fmla="val 50"/>
                  <a:gd name="f10" fmla="val 26"/>
                  <a:gd name="f11" fmla="val 99"/>
                  <a:gd name="f12" fmla="val 124"/>
                  <a:gd name="f13" fmla="val 149"/>
                  <a:gd name="f14" fmla="val 173"/>
                  <a:gd name="f15" fmla="val 198"/>
                  <a:gd name="f16" fmla="val 223"/>
                  <a:gd name="f17" fmla="val 248"/>
                  <a:gd name="f18" fmla="val 272"/>
                  <a:gd name="f19" fmla="val 174"/>
                  <a:gd name="f20" fmla="val 346"/>
                  <a:gd name="f21" fmla="val 371"/>
                  <a:gd name="f22" fmla="val 396"/>
                  <a:gd name="f23" fmla="val 421"/>
                  <a:gd name="f24" fmla="val 445"/>
                  <a:gd name="f25" fmla="val 322"/>
                  <a:gd name="f26" fmla="*/ f0 1 446"/>
                  <a:gd name="f27" fmla="*/ f1 1 297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446"/>
                  <a:gd name="f34" fmla="*/ f31 1 297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446" h="297">
                    <a:moveTo>
                      <a:pt x="f5" y="f6"/>
                    </a:moveTo>
                    <a:cubicBezTo>
                      <a:pt x="f5" y="f6"/>
                      <a:pt x="f7" y="f8"/>
                      <a:pt x="f9" y="f8"/>
                    </a:cubicBezTo>
                    <a:cubicBezTo>
                      <a:pt x="f9" y="f9"/>
                      <a:pt x="f10" y="f9"/>
                      <a:pt x="f10" y="f7"/>
                    </a:cubicBezTo>
                    <a:cubicBezTo>
                      <a:pt x="f10" y="f11"/>
                      <a:pt x="f6" y="f12"/>
                      <a:pt x="f10" y="f13"/>
                    </a:cubicBezTo>
                    <a:lnTo>
                      <a:pt x="f10" y="f14"/>
                    </a:lnTo>
                    <a:cubicBezTo>
                      <a:pt x="f10" y="f15"/>
                      <a:pt x="f10" y="f16"/>
                      <a:pt x="f9" y="f17"/>
                    </a:cubicBezTo>
                    <a:lnTo>
                      <a:pt x="f7" y="f18"/>
                    </a:lnTo>
                    <a:cubicBezTo>
                      <a:pt x="f5" y="f4"/>
                      <a:pt x="f12" y="f4"/>
                      <a:pt x="f19" y="f4"/>
                    </a:cubicBezTo>
                    <a:lnTo>
                      <a:pt x="f20" y="f4"/>
                    </a:lnTo>
                    <a:cubicBezTo>
                      <a:pt x="f21" y="f4"/>
                      <a:pt x="f21" y="f18"/>
                      <a:pt x="f22" y="f18"/>
                    </a:cubicBezTo>
                    <a:cubicBezTo>
                      <a:pt x="f22" y="f17"/>
                      <a:pt x="f23" y="f16"/>
                      <a:pt x="f23" y="f16"/>
                    </a:cubicBezTo>
                    <a:cubicBezTo>
                      <a:pt x="f24" y="f15"/>
                      <a:pt x="f24" y="f14"/>
                      <a:pt x="f24" y="f13"/>
                    </a:cubicBezTo>
                    <a:lnTo>
                      <a:pt x="f24" y="f12"/>
                    </a:lnTo>
                    <a:cubicBezTo>
                      <a:pt x="f23" y="f7"/>
                      <a:pt x="f23" y="f7"/>
                      <a:pt x="f22" y="f9"/>
                    </a:cubicBezTo>
                    <a:lnTo>
                      <a:pt x="f21" y="f8"/>
                    </a:lnTo>
                    <a:cubicBezTo>
                      <a:pt x="f20" y="f6"/>
                      <a:pt x="f25" y="f6"/>
                      <a:pt x="f4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9" name="Google Shape;1837;p50">
                <a:extLst>
                  <a:ext uri="{FF2B5EF4-FFF2-40B4-BE49-F238E27FC236}">
                    <a16:creationId xmlns:a16="http://schemas.microsoft.com/office/drawing/2014/main" id="{8325F809-2A50-4C28-933D-F4D70D95B935}"/>
                  </a:ext>
                </a:extLst>
              </p:cNvPr>
              <p:cNvSpPr/>
              <p:nvPr/>
            </p:nvSpPr>
            <p:spPr>
              <a:xfrm>
                <a:off x="4799429" y="4499460"/>
                <a:ext cx="29846" cy="293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1"/>
                  <a:gd name="f4" fmla="val 414"/>
                  <a:gd name="f5" fmla="val 100"/>
                  <a:gd name="f6" fmla="val 75"/>
                  <a:gd name="f7" fmla="val 25"/>
                  <a:gd name="f8" fmla="val 50"/>
                  <a:gd name="f9" fmla="val 26"/>
                  <a:gd name="f10" fmla="val 74"/>
                  <a:gd name="f11" fmla="val 1"/>
                  <a:gd name="f12" fmla="val 99"/>
                  <a:gd name="f13" fmla="val 124"/>
                  <a:gd name="f14" fmla="val 148"/>
                  <a:gd name="f15" fmla="val 198"/>
                  <a:gd name="f16" fmla="val 222"/>
                  <a:gd name="f17" fmla="val 247"/>
                  <a:gd name="f18" fmla="val 174"/>
                  <a:gd name="f19" fmla="val 370"/>
                  <a:gd name="f20" fmla="val 395"/>
                  <a:gd name="f21" fmla="val 223"/>
                  <a:gd name="f22" fmla="val 408"/>
                  <a:gd name="f23" fmla="val 229"/>
                  <a:gd name="f24" fmla="val 238"/>
                  <a:gd name="f25" fmla="val 248"/>
                  <a:gd name="f26" fmla="val 260"/>
                  <a:gd name="f27" fmla="val 272"/>
                  <a:gd name="f28" fmla="val 285"/>
                  <a:gd name="f29" fmla="val 297"/>
                  <a:gd name="f30" fmla="val 306"/>
                  <a:gd name="f31" fmla="val 316"/>
                  <a:gd name="f32" fmla="val 322"/>
                  <a:gd name="f33" fmla="val 346"/>
                  <a:gd name="f34" fmla="val 371"/>
                  <a:gd name="f35" fmla="val 396"/>
                  <a:gd name="f36" fmla="val 321"/>
                  <a:gd name="f37" fmla="val 296"/>
                  <a:gd name="f38" fmla="val 173"/>
                  <a:gd name="f39" fmla="*/ f0 1 421"/>
                  <a:gd name="f40" fmla="*/ f1 1 414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421"/>
                  <a:gd name="f47" fmla="*/ f44 1 414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421" h="414">
                    <a:moveTo>
                      <a:pt x="f5" y="f2"/>
                    </a:moveTo>
                    <a:cubicBezTo>
                      <a:pt x="f6" y="f2"/>
                      <a:pt x="f6" y="f7"/>
                      <a:pt x="f8" y="f7"/>
                    </a:cubicBezTo>
                    <a:lnTo>
                      <a:pt x="f9" y="f10"/>
                    </a:lnTo>
                    <a:cubicBezTo>
                      <a:pt x="f11" y="f12"/>
                      <a:pt x="f11" y="f13"/>
                      <a:pt x="f11" y="f14"/>
                    </a:cubicBezTo>
                    <a:lnTo>
                      <a:pt x="f11" y="f15"/>
                    </a:lnTo>
                    <a:cubicBezTo>
                      <a:pt x="f11" y="f16"/>
                      <a:pt x="f9" y="f16"/>
                      <a:pt x="f8" y="f17"/>
                    </a:cubicBezTo>
                    <a:lnTo>
                      <a:pt x="f18" y="f19"/>
                    </a:lnTo>
                    <a:cubicBezTo>
                      <a:pt x="f18" y="f20"/>
                      <a:pt x="f15" y="f20"/>
                      <a:pt x="f21" y="f20"/>
                    </a:cubicBezTo>
                    <a:cubicBezTo>
                      <a:pt x="f21" y="f22"/>
                      <a:pt x="f23" y="f4"/>
                      <a:pt x="f24" y="f4"/>
                    </a:cubicBezTo>
                    <a:cubicBezTo>
                      <a:pt x="f25" y="f4"/>
                      <a:pt x="f26" y="f22"/>
                      <a:pt x="f27" y="f20"/>
                    </a:cubicBezTo>
                    <a:cubicBezTo>
                      <a:pt x="f28" y="f22"/>
                      <a:pt x="f29" y="f4"/>
                      <a:pt x="f30" y="f4"/>
                    </a:cubicBezTo>
                    <a:cubicBezTo>
                      <a:pt x="f31" y="f4"/>
                      <a:pt x="f32" y="f22"/>
                      <a:pt x="f32" y="f20"/>
                    </a:cubicBezTo>
                    <a:cubicBezTo>
                      <a:pt x="f33" y="f20"/>
                      <a:pt x="f34" y="f20"/>
                      <a:pt x="f34" y="f19"/>
                    </a:cubicBezTo>
                    <a:lnTo>
                      <a:pt x="f35" y="f33"/>
                    </a:lnTo>
                    <a:cubicBezTo>
                      <a:pt x="f3" y="f36"/>
                      <a:pt x="f3" y="f37"/>
                      <a:pt x="f3" y="f27"/>
                    </a:cubicBezTo>
                    <a:lnTo>
                      <a:pt x="f3" y="f16"/>
                    </a:lnTo>
                    <a:cubicBezTo>
                      <a:pt x="f3" y="f15"/>
                      <a:pt x="f3" y="f38"/>
                      <a:pt x="f35" y="f14"/>
                    </a:cubicBezTo>
                    <a:cubicBezTo>
                      <a:pt x="f33" y="f13"/>
                      <a:pt x="f32" y="f10"/>
                      <a:pt x="f27" y="f7"/>
                    </a:cubicBezTo>
                    <a:cubicBezTo>
                      <a:pt x="f25" y="f7"/>
                      <a:pt x="f25" y="f2"/>
                      <a:pt x="f21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0" name="Google Shape;1838;p50">
                <a:extLst>
                  <a:ext uri="{FF2B5EF4-FFF2-40B4-BE49-F238E27FC236}">
                    <a16:creationId xmlns:a16="http://schemas.microsoft.com/office/drawing/2014/main" id="{B15DFE94-0B38-4C2F-B104-B4E8F5C329D5}"/>
                  </a:ext>
                </a:extLst>
              </p:cNvPr>
              <p:cNvSpPr/>
              <p:nvPr/>
            </p:nvSpPr>
            <p:spPr>
              <a:xfrm>
                <a:off x="4774969" y="4414119"/>
                <a:ext cx="29772" cy="224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0"/>
                  <a:gd name="f4" fmla="val 316"/>
                  <a:gd name="f5" fmla="val 111"/>
                  <a:gd name="f6" fmla="val 1"/>
                  <a:gd name="f7" fmla="val 99"/>
                  <a:gd name="f8" fmla="val 87"/>
                  <a:gd name="f9" fmla="val 7"/>
                  <a:gd name="f10" fmla="val 74"/>
                  <a:gd name="f11" fmla="val 19"/>
                  <a:gd name="f12" fmla="val 50"/>
                  <a:gd name="f13" fmla="val 25"/>
                  <a:gd name="f14" fmla="val 44"/>
                  <a:gd name="f15" fmla="val 68"/>
                  <a:gd name="f16" fmla="val 93"/>
                  <a:gd name="f17" fmla="val 118"/>
                  <a:gd name="f18" fmla="val 143"/>
                  <a:gd name="f19" fmla="val 192"/>
                  <a:gd name="f20" fmla="val 217"/>
                  <a:gd name="f21" fmla="val 241"/>
                  <a:gd name="f22" fmla="val 266"/>
                  <a:gd name="f23" fmla="val 291"/>
                  <a:gd name="f24" fmla="val 124"/>
                  <a:gd name="f25" fmla="val 315"/>
                  <a:gd name="f26" fmla="val 148"/>
                  <a:gd name="f27" fmla="val 272"/>
                  <a:gd name="f28" fmla="val 296"/>
                  <a:gd name="f29" fmla="val 321"/>
                  <a:gd name="f30" fmla="val 371"/>
                  <a:gd name="f31" fmla="val 395"/>
                  <a:gd name="f32" fmla="val 167"/>
                  <a:gd name="f33" fmla="val 346"/>
                  <a:gd name="f34" fmla="val 329"/>
                  <a:gd name="f35" fmla="val 302"/>
                  <a:gd name="f36" fmla="val 8"/>
                  <a:gd name="f37" fmla="val 278"/>
                  <a:gd name="f38" fmla="val 255"/>
                  <a:gd name="f39" fmla="val 11"/>
                  <a:gd name="f40" fmla="val 247"/>
                  <a:gd name="f41" fmla="val 136"/>
                  <a:gd name="f42" fmla="*/ f0 1 420"/>
                  <a:gd name="f43" fmla="*/ f1 1 316"/>
                  <a:gd name="f44" fmla="val f2"/>
                  <a:gd name="f45" fmla="val f3"/>
                  <a:gd name="f46" fmla="val f4"/>
                  <a:gd name="f47" fmla="+- f46 0 f44"/>
                  <a:gd name="f48" fmla="+- f45 0 f44"/>
                  <a:gd name="f49" fmla="*/ f48 1 420"/>
                  <a:gd name="f50" fmla="*/ f47 1 316"/>
                  <a:gd name="f51" fmla="*/ f44 1 f49"/>
                  <a:gd name="f52" fmla="*/ f45 1 f49"/>
                  <a:gd name="f53" fmla="*/ f44 1 f50"/>
                  <a:gd name="f54" fmla="*/ f46 1 f50"/>
                  <a:gd name="f55" fmla="*/ f51 f42 1"/>
                  <a:gd name="f56" fmla="*/ f52 f42 1"/>
                  <a:gd name="f57" fmla="*/ f54 f43 1"/>
                  <a:gd name="f58" fmla="*/ f53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5" t="f58" r="f56" b="f57"/>
                <a:pathLst>
                  <a:path w="420" h="316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1"/>
                      <a:pt x="f12" y="f11"/>
                      <a:pt x="f13" y="f14"/>
                    </a:cubicBezTo>
                    <a:cubicBezTo>
                      <a:pt x="f2" y="f14"/>
                      <a:pt x="f2" y="f15"/>
                      <a:pt x="f2" y="f16"/>
                    </a:cubicBezTo>
                    <a:cubicBezTo>
                      <a:pt x="f2" y="f17"/>
                      <a:pt x="f2" y="f17"/>
                      <a:pt x="f2" y="f18"/>
                    </a:cubicBezTo>
                    <a:lnTo>
                      <a:pt x="f2" y="f19"/>
                    </a:lnTo>
                    <a:cubicBezTo>
                      <a:pt x="f2" y="f20"/>
                      <a:pt x="f13" y="f21"/>
                      <a:pt x="f13" y="f22"/>
                    </a:cubicBezTo>
                    <a:lnTo>
                      <a:pt x="f10" y="f23"/>
                    </a:lnTo>
                    <a:cubicBezTo>
                      <a:pt x="f7" y="f23"/>
                      <a:pt x="f24" y="f25"/>
                      <a:pt x="f26" y="f25"/>
                    </a:cubicBezTo>
                    <a:lnTo>
                      <a:pt x="f27" y="f25"/>
                    </a:lnTo>
                    <a:cubicBezTo>
                      <a:pt x="f28" y="f25"/>
                      <a:pt x="f28" y="f25"/>
                      <a:pt x="f29" y="f23"/>
                    </a:cubicBezTo>
                    <a:cubicBezTo>
                      <a:pt x="f30" y="f23"/>
                      <a:pt x="f31" y="f22"/>
                      <a:pt x="f31" y="f20"/>
                    </a:cubicBezTo>
                    <a:cubicBezTo>
                      <a:pt x="f3" y="f19"/>
                      <a:pt x="f3" y="f19"/>
                      <a:pt x="f31" y="f32"/>
                    </a:cubicBezTo>
                    <a:lnTo>
                      <a:pt x="f31" y="f17"/>
                    </a:lnTo>
                    <a:cubicBezTo>
                      <a:pt x="f31" y="f16"/>
                      <a:pt x="f31" y="f15"/>
                      <a:pt x="f30" y="f14"/>
                    </a:cubicBezTo>
                    <a:lnTo>
                      <a:pt x="f33" y="f11"/>
                    </a:lnTo>
                    <a:cubicBezTo>
                      <a:pt x="f34" y="f11"/>
                      <a:pt x="f35" y="f36"/>
                      <a:pt x="f37" y="f36"/>
                    </a:cubicBezTo>
                    <a:cubicBezTo>
                      <a:pt x="f22" y="f36"/>
                      <a:pt x="f38" y="f39"/>
                      <a:pt x="f40" y="f11"/>
                    </a:cubicBezTo>
                    <a:lnTo>
                      <a:pt x="f26" y="f11"/>
                    </a:lnTo>
                    <a:cubicBezTo>
                      <a:pt x="f41" y="f9"/>
                      <a:pt x="f24" y="f6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1" name="Google Shape;1839;p50">
                <a:extLst>
                  <a:ext uri="{FF2B5EF4-FFF2-40B4-BE49-F238E27FC236}">
                    <a16:creationId xmlns:a16="http://schemas.microsoft.com/office/drawing/2014/main" id="{19DB0D04-48F8-4E26-9DBC-D7EFD2952A2B}"/>
                  </a:ext>
                </a:extLst>
              </p:cNvPr>
              <p:cNvSpPr/>
              <p:nvPr/>
            </p:nvSpPr>
            <p:spPr>
              <a:xfrm>
                <a:off x="4825727" y="4380872"/>
                <a:ext cx="21049" cy="293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7"/>
                  <a:gd name="f4" fmla="val 414"/>
                  <a:gd name="f5" fmla="val 185"/>
                  <a:gd name="f6" fmla="val 173"/>
                  <a:gd name="f7" fmla="val 161"/>
                  <a:gd name="f8" fmla="val 7"/>
                  <a:gd name="f9" fmla="val 148"/>
                  <a:gd name="f10" fmla="val 19"/>
                  <a:gd name="f11" fmla="val 99"/>
                  <a:gd name="f12" fmla="val 74"/>
                  <a:gd name="f13" fmla="val 50"/>
                  <a:gd name="f14" fmla="val 44"/>
                  <a:gd name="f15" fmla="val 25"/>
                  <a:gd name="f16" fmla="val 93"/>
                  <a:gd name="f17" fmla="val 142"/>
                  <a:gd name="f18" fmla="val 167"/>
                  <a:gd name="f19" fmla="val 291"/>
                  <a:gd name="f20" fmla="val 315"/>
                  <a:gd name="f21" fmla="val 340"/>
                  <a:gd name="f22" fmla="val 389"/>
                  <a:gd name="f23" fmla="val 198"/>
                  <a:gd name="f24" fmla="val 222"/>
                  <a:gd name="f25" fmla="val 247"/>
                  <a:gd name="f26" fmla="val 272"/>
                  <a:gd name="f27" fmla="val 296"/>
                  <a:gd name="f28" fmla="val 266"/>
                  <a:gd name="f29" fmla="val 118"/>
                  <a:gd name="f30" fmla="val 68"/>
                  <a:gd name="f31" fmla="val 210"/>
                  <a:gd name="f32" fmla="*/ f0 1 297"/>
                  <a:gd name="f33" fmla="*/ f1 1 414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297"/>
                  <a:gd name="f40" fmla="*/ f37 1 414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297" h="414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0"/>
                    </a:lnTo>
                    <a:cubicBezTo>
                      <a:pt x="f12" y="f10"/>
                      <a:pt x="f13" y="f10"/>
                      <a:pt x="f13" y="f14"/>
                    </a:cubicBezTo>
                    <a:lnTo>
                      <a:pt x="f15" y="f16"/>
                    </a:lnTo>
                    <a:cubicBezTo>
                      <a:pt x="f2" y="f16"/>
                      <a:pt x="f2" y="f17"/>
                      <a:pt x="f2" y="f18"/>
                    </a:cubicBezTo>
                    <a:lnTo>
                      <a:pt x="f2" y="f19"/>
                    </a:lnTo>
                    <a:cubicBezTo>
                      <a:pt x="f2" y="f19"/>
                      <a:pt x="f2" y="f20"/>
                      <a:pt x="f2" y="f21"/>
                    </a:cubicBezTo>
                    <a:cubicBezTo>
                      <a:pt x="f2" y="f22"/>
                      <a:pt x="f15" y="f4"/>
                      <a:pt x="f12" y="f4"/>
                    </a:cubicBezTo>
                    <a:lnTo>
                      <a:pt x="f6" y="f4"/>
                    </a:lnTo>
                    <a:cubicBezTo>
                      <a:pt x="f23" y="f4"/>
                      <a:pt x="f24" y="f22"/>
                      <a:pt x="f25" y="f22"/>
                    </a:cubicBezTo>
                    <a:lnTo>
                      <a:pt x="f26" y="f21"/>
                    </a:lnTo>
                    <a:cubicBezTo>
                      <a:pt x="f27" y="f20"/>
                      <a:pt x="f27" y="f19"/>
                      <a:pt x="f27" y="f28"/>
                    </a:cubicBezTo>
                    <a:lnTo>
                      <a:pt x="f27" y="f17"/>
                    </a:lnTo>
                    <a:cubicBezTo>
                      <a:pt x="f27" y="f17"/>
                      <a:pt x="f27" y="f29"/>
                      <a:pt x="f27" y="f16"/>
                    </a:cubicBezTo>
                    <a:cubicBezTo>
                      <a:pt x="f27" y="f30"/>
                      <a:pt x="f26" y="f30"/>
                      <a:pt x="f26" y="f14"/>
                    </a:cubicBezTo>
                    <a:cubicBezTo>
                      <a:pt x="f25" y="f10"/>
                      <a:pt x="f24" y="f10"/>
                      <a:pt x="f24" y="f10"/>
                    </a:cubicBezTo>
                    <a:cubicBezTo>
                      <a:pt x="f31" y="f8"/>
                      <a:pt x="f23" y="f2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2" name="Google Shape;1840;p50">
                <a:extLst>
                  <a:ext uri="{FF2B5EF4-FFF2-40B4-BE49-F238E27FC236}">
                    <a16:creationId xmlns:a16="http://schemas.microsoft.com/office/drawing/2014/main" id="{88CC5DA9-B132-4F13-A9A0-DE9A1781FD4C}"/>
                  </a:ext>
                </a:extLst>
              </p:cNvPr>
              <p:cNvSpPr/>
              <p:nvPr/>
            </p:nvSpPr>
            <p:spPr>
              <a:xfrm>
                <a:off x="4781918" y="4271921"/>
                <a:ext cx="22823" cy="298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421"/>
                  <a:gd name="f5" fmla="val 124"/>
                  <a:gd name="f6" fmla="val 1"/>
                  <a:gd name="f7" fmla="val 100"/>
                  <a:gd name="f8" fmla="val 25"/>
                  <a:gd name="f9" fmla="val 75"/>
                  <a:gd name="f10" fmla="val 50"/>
                  <a:gd name="f11" fmla="val 26"/>
                  <a:gd name="f12" fmla="val 99"/>
                  <a:gd name="f13" fmla="val 149"/>
                  <a:gd name="f14" fmla="val 272"/>
                  <a:gd name="f15" fmla="val 297"/>
                  <a:gd name="f16" fmla="val 346"/>
                  <a:gd name="f17" fmla="val 371"/>
                  <a:gd name="f18" fmla="val 396"/>
                  <a:gd name="f19" fmla="val 420"/>
                  <a:gd name="f20" fmla="val 198"/>
                  <a:gd name="f21" fmla="val 223"/>
                  <a:gd name="f22" fmla="val 248"/>
                  <a:gd name="f23" fmla="val 273"/>
                  <a:gd name="f24" fmla="*/ f0 1 322"/>
                  <a:gd name="f25" fmla="*/ f1 1 421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322"/>
                  <a:gd name="f32" fmla="*/ f29 1 421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22" h="421">
                    <a:moveTo>
                      <a:pt x="f5" y="f6"/>
                    </a:moveTo>
                    <a:cubicBezTo>
                      <a:pt x="f7" y="f8"/>
                      <a:pt x="f9" y="f8"/>
                      <a:pt x="f10" y="f10"/>
                    </a:cubicBezTo>
                    <a:lnTo>
                      <a:pt x="f11" y="f9"/>
                    </a:lnTo>
                    <a:cubicBezTo>
                      <a:pt x="f11" y="f12"/>
                      <a:pt x="f11" y="f5"/>
                      <a:pt x="f11" y="f13"/>
                    </a:cubicBezTo>
                    <a:lnTo>
                      <a:pt x="f11" y="f14"/>
                    </a:lnTo>
                    <a:cubicBezTo>
                      <a:pt x="f6" y="f15"/>
                      <a:pt x="f6" y="f3"/>
                      <a:pt x="f11" y="f16"/>
                    </a:cubicBezTo>
                    <a:cubicBezTo>
                      <a:pt x="f11" y="f17"/>
                      <a:pt x="f10" y="f18"/>
                      <a:pt x="f7" y="f19"/>
                    </a:cubicBezTo>
                    <a:lnTo>
                      <a:pt x="f20" y="f19"/>
                    </a:lnTo>
                    <a:cubicBezTo>
                      <a:pt x="f21" y="f19"/>
                      <a:pt x="f22" y="f18"/>
                      <a:pt x="f23" y="f17"/>
                    </a:cubicBezTo>
                    <a:lnTo>
                      <a:pt x="f15" y="f16"/>
                    </a:lnTo>
                    <a:cubicBezTo>
                      <a:pt x="f15" y="f3"/>
                      <a:pt x="f3" y="f15"/>
                      <a:pt x="f3" y="f14"/>
                    </a:cubicBezTo>
                    <a:lnTo>
                      <a:pt x="f3" y="f13"/>
                    </a:lnTo>
                    <a:cubicBezTo>
                      <a:pt x="f3" y="f5"/>
                      <a:pt x="f3" y="f12"/>
                      <a:pt x="f3" y="f12"/>
                    </a:cubicBezTo>
                    <a:cubicBezTo>
                      <a:pt x="f15" y="f9"/>
                      <a:pt x="f15" y="f10"/>
                      <a:pt x="f23" y="f10"/>
                    </a:cubicBezTo>
                    <a:cubicBezTo>
                      <a:pt x="f23" y="f8"/>
                      <a:pt x="f22" y="f6"/>
                      <a:pt x="f21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3" name="Google Shape;1841;p50">
                <a:extLst>
                  <a:ext uri="{FF2B5EF4-FFF2-40B4-BE49-F238E27FC236}">
                    <a16:creationId xmlns:a16="http://schemas.microsoft.com/office/drawing/2014/main" id="{0A5F6DC3-B143-4F7D-95C2-48956998B1BB}"/>
                  </a:ext>
                </a:extLst>
              </p:cNvPr>
              <p:cNvSpPr/>
              <p:nvPr/>
            </p:nvSpPr>
            <p:spPr>
              <a:xfrm>
                <a:off x="4790706" y="4212448"/>
                <a:ext cx="29846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1"/>
                  <a:gd name="f4" fmla="val 297"/>
                  <a:gd name="f5" fmla="val 99"/>
                  <a:gd name="f6" fmla="val 50"/>
                  <a:gd name="f7" fmla="val 25"/>
                  <a:gd name="f8" fmla="val 74"/>
                  <a:gd name="f9" fmla="val 124"/>
                  <a:gd name="f10" fmla="val 148"/>
                  <a:gd name="f11" fmla="val 198"/>
                  <a:gd name="f12" fmla="val 222"/>
                  <a:gd name="f13" fmla="val 247"/>
                  <a:gd name="f14" fmla="val 272"/>
                  <a:gd name="f15" fmla="val 296"/>
                  <a:gd name="f16" fmla="val 149"/>
                  <a:gd name="f17" fmla="val 321"/>
                  <a:gd name="f18" fmla="val 346"/>
                  <a:gd name="f19" fmla="val 371"/>
                  <a:gd name="f20" fmla="val 395"/>
                  <a:gd name="f21" fmla="val 420"/>
                  <a:gd name="f22" fmla="val 173"/>
                  <a:gd name="f23" fmla="*/ f0 1 421"/>
                  <a:gd name="f24" fmla="*/ f1 1 297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421"/>
                  <a:gd name="f31" fmla="*/ f28 1 297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421" h="297">
                    <a:moveTo>
                      <a:pt x="f5" y="f2"/>
                    </a:moveTo>
                    <a:cubicBezTo>
                      <a:pt x="f6" y="f7"/>
                      <a:pt x="f7" y="f6"/>
                      <a:pt x="f2" y="f8"/>
                    </a:cubicBezTo>
                    <a:cubicBezTo>
                      <a:pt x="f2" y="f5"/>
                      <a:pt x="f2" y="f9"/>
                      <a:pt x="f2" y="f10"/>
                    </a:cubicBezTo>
                    <a:lnTo>
                      <a:pt x="f2" y="f11"/>
                    </a:lnTo>
                    <a:cubicBezTo>
                      <a:pt x="f2" y="f12"/>
                      <a:pt x="f7" y="f13"/>
                      <a:pt x="f6" y="f13"/>
                    </a:cubicBezTo>
                    <a:lnTo>
                      <a:pt x="f8" y="f14"/>
                    </a:lnTo>
                    <a:cubicBezTo>
                      <a:pt x="f5" y="f15"/>
                      <a:pt x="f9" y="f15"/>
                      <a:pt x="f16" y="f15"/>
                    </a:cubicBezTo>
                    <a:lnTo>
                      <a:pt x="f17" y="f15"/>
                    </a:lnTo>
                    <a:cubicBezTo>
                      <a:pt x="f18" y="f15"/>
                      <a:pt x="f19" y="f14"/>
                      <a:pt x="f20" y="f14"/>
                    </a:cubicBezTo>
                    <a:cubicBezTo>
                      <a:pt x="f20" y="f13"/>
                      <a:pt x="f21" y="f13"/>
                      <a:pt x="f21" y="f12"/>
                    </a:cubicBezTo>
                    <a:cubicBezTo>
                      <a:pt x="f21" y="f11"/>
                      <a:pt x="f21" y="f22"/>
                      <a:pt x="f21" y="f10"/>
                    </a:cubicBezTo>
                    <a:lnTo>
                      <a:pt x="f21" y="f9"/>
                    </a:lnTo>
                    <a:cubicBezTo>
                      <a:pt x="f20" y="f5"/>
                      <a:pt x="f20" y="f8"/>
                      <a:pt x="f19" y="f6"/>
                    </a:cubicBezTo>
                    <a:lnTo>
                      <a:pt x="f18" y="f7"/>
                    </a:lnTo>
                    <a:cubicBezTo>
                      <a:pt x="f17" y="f2"/>
                      <a:pt x="f4" y="f2"/>
                      <a:pt x="f14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4" name="Google Shape;1842;p50">
                <a:extLst>
                  <a:ext uri="{FF2B5EF4-FFF2-40B4-BE49-F238E27FC236}">
                    <a16:creationId xmlns:a16="http://schemas.microsoft.com/office/drawing/2014/main" id="{64470C17-1B10-44D4-9A20-3B1C7D72AC92}"/>
                  </a:ext>
                </a:extLst>
              </p:cNvPr>
              <p:cNvSpPr/>
              <p:nvPr/>
            </p:nvSpPr>
            <p:spPr>
              <a:xfrm>
                <a:off x="4762707" y="4119655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3"/>
                  <a:gd name="f6" fmla="val 1"/>
                  <a:gd name="f7" fmla="val 50"/>
                  <a:gd name="f8" fmla="val 272"/>
                  <a:gd name="f9" fmla="val 346"/>
                  <a:gd name="f10" fmla="*/ f0 1 347"/>
                  <a:gd name="f11" fmla="*/ f1 1 32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32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322">
                    <a:moveTo>
                      <a:pt x="f5" y="f6"/>
                    </a:moveTo>
                    <a:cubicBezTo>
                      <a:pt x="f2" y="f7"/>
                      <a:pt x="f2" y="f8"/>
                      <a:pt x="f5" y="f4"/>
                    </a:cubicBezTo>
                    <a:cubicBezTo>
                      <a:pt x="f9" y="f8"/>
                      <a:pt x="f9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5" name="Google Shape;1843;p50">
                <a:extLst>
                  <a:ext uri="{FF2B5EF4-FFF2-40B4-BE49-F238E27FC236}">
                    <a16:creationId xmlns:a16="http://schemas.microsoft.com/office/drawing/2014/main" id="{B926B00E-4BEC-4CA5-B14E-CF369366756E}"/>
                  </a:ext>
                </a:extLst>
              </p:cNvPr>
              <p:cNvSpPr/>
              <p:nvPr/>
            </p:nvSpPr>
            <p:spPr>
              <a:xfrm>
                <a:off x="4780218" y="4061892"/>
                <a:ext cx="24524" cy="211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"/>
                  <a:gd name="f4" fmla="val 298"/>
                  <a:gd name="f5" fmla="val 173"/>
                  <a:gd name="f6" fmla="val 1"/>
                  <a:gd name="f7" fmla="val 26"/>
                  <a:gd name="f8" fmla="val 272"/>
                  <a:gd name="f9" fmla="val 297"/>
                  <a:gd name="f10" fmla="*/ f0 1 346"/>
                  <a:gd name="f11" fmla="*/ f1 1 298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6"/>
                  <a:gd name="f18" fmla="*/ f15 1 298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6" h="298">
                    <a:moveTo>
                      <a:pt x="f5" y="f6"/>
                    </a:moveTo>
                    <a:cubicBezTo>
                      <a:pt x="f2" y="f7"/>
                      <a:pt x="f2" y="f8"/>
                      <a:pt x="f5" y="f9"/>
                    </a:cubicBezTo>
                    <a:cubicBezTo>
                      <a:pt x="f3" y="f8"/>
                      <a:pt x="f3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6" name="Google Shape;1844;p50">
                <a:extLst>
                  <a:ext uri="{FF2B5EF4-FFF2-40B4-BE49-F238E27FC236}">
                    <a16:creationId xmlns:a16="http://schemas.microsoft.com/office/drawing/2014/main" id="{5A699770-E64B-4D3B-A817-14F63F04E7B4}"/>
                  </a:ext>
                </a:extLst>
              </p:cNvPr>
              <p:cNvSpPr/>
              <p:nvPr/>
            </p:nvSpPr>
            <p:spPr>
              <a:xfrm>
                <a:off x="4738183" y="3969172"/>
                <a:ext cx="22823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297"/>
                  <a:gd name="f5" fmla="val 149"/>
                  <a:gd name="f6" fmla="val 1"/>
                  <a:gd name="f7" fmla="val 25"/>
                  <a:gd name="f8" fmla="val 272"/>
                  <a:gd name="f9" fmla="*/ f0 1 322"/>
                  <a:gd name="f10" fmla="*/ f1 1 29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22"/>
                  <a:gd name="f17" fmla="*/ f14 1 29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22" h="297">
                    <a:moveTo>
                      <a:pt x="f5" y="f2"/>
                    </a:moveTo>
                    <a:cubicBezTo>
                      <a:pt x="f6" y="f7"/>
                      <a:pt x="f6" y="f8"/>
                      <a:pt x="f5" y="f4"/>
                    </a:cubicBezTo>
                    <a:cubicBezTo>
                      <a:pt x="f3" y="f8"/>
                      <a:pt x="f3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7" name="Google Shape;1845;p50">
                <a:extLst>
                  <a:ext uri="{FF2B5EF4-FFF2-40B4-BE49-F238E27FC236}">
                    <a16:creationId xmlns:a16="http://schemas.microsoft.com/office/drawing/2014/main" id="{777471A0-1B50-440B-8094-920BB57C5106}"/>
                  </a:ext>
                </a:extLst>
              </p:cNvPr>
              <p:cNvSpPr/>
              <p:nvPr/>
            </p:nvSpPr>
            <p:spPr>
              <a:xfrm>
                <a:off x="4764481" y="3902677"/>
                <a:ext cx="28072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6"/>
                  <a:gd name="f4" fmla="val 297"/>
                  <a:gd name="f5" fmla="val 74"/>
                  <a:gd name="f6" fmla="val 49"/>
                  <a:gd name="f7" fmla="val 50"/>
                  <a:gd name="f8" fmla="val 99"/>
                  <a:gd name="f9" fmla="val 124"/>
                  <a:gd name="f10" fmla="val 148"/>
                  <a:gd name="f11" fmla="val 173"/>
                  <a:gd name="f12" fmla="val 198"/>
                  <a:gd name="f13" fmla="val 25"/>
                  <a:gd name="f14" fmla="val 222"/>
                  <a:gd name="f15" fmla="val 247"/>
                  <a:gd name="f16" fmla="val 272"/>
                  <a:gd name="f17" fmla="val 296"/>
                  <a:gd name="f18" fmla="val 321"/>
                  <a:gd name="f19" fmla="val 346"/>
                  <a:gd name="f20" fmla="val 370"/>
                  <a:gd name="f21" fmla="val 395"/>
                  <a:gd name="f22" fmla="*/ f0 1 396"/>
                  <a:gd name="f23" fmla="*/ f1 1 297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96"/>
                  <a:gd name="f30" fmla="*/ f27 1 297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96" h="297">
                    <a:moveTo>
                      <a:pt x="f5" y="f2"/>
                    </a:moveTo>
                    <a:cubicBezTo>
                      <a:pt x="f6" y="f2"/>
                      <a:pt x="f2" y="f7"/>
                      <a:pt x="f2" y="f5"/>
                    </a:cubicBezTo>
                    <a:cubicBezTo>
                      <a:pt x="f2" y="f8"/>
                      <a:pt x="f2" y="f9"/>
                      <a:pt x="f2" y="f10"/>
                    </a:cubicBezTo>
                    <a:lnTo>
                      <a:pt x="f2" y="f11"/>
                    </a:lnTo>
                    <a:cubicBezTo>
                      <a:pt x="f2" y="f12"/>
                      <a:pt x="f13" y="f14"/>
                      <a:pt x="f13" y="f15"/>
                    </a:cubicBezTo>
                    <a:lnTo>
                      <a:pt x="f5" y="f16"/>
                    </a:lnTo>
                    <a:cubicBezTo>
                      <a:pt x="f8" y="f17"/>
                      <a:pt x="f9" y="f17"/>
                      <a:pt x="f10" y="f17"/>
                    </a:cubicBezTo>
                    <a:lnTo>
                      <a:pt x="f18" y="f17"/>
                    </a:lnTo>
                    <a:cubicBezTo>
                      <a:pt x="f19" y="f17"/>
                      <a:pt x="f19" y="f16"/>
                      <a:pt x="f20" y="f16"/>
                    </a:cubicBezTo>
                    <a:cubicBezTo>
                      <a:pt x="f20" y="f15"/>
                      <a:pt x="f21" y="f14"/>
                      <a:pt x="f21" y="f14"/>
                    </a:cubicBezTo>
                    <a:cubicBezTo>
                      <a:pt x="f21" y="f12"/>
                      <a:pt x="f21" y="f11"/>
                      <a:pt x="f21" y="f10"/>
                    </a:cubicBezTo>
                    <a:lnTo>
                      <a:pt x="f21" y="f8"/>
                    </a:lnTo>
                    <a:cubicBezTo>
                      <a:pt x="f21" y="f5"/>
                      <a:pt x="f20" y="f7"/>
                      <a:pt x="f20" y="f7"/>
                    </a:cubicBezTo>
                    <a:lnTo>
                      <a:pt x="f18" y="f13"/>
                    </a:lnTo>
                    <a:cubicBezTo>
                      <a:pt x="f17" y="f2"/>
                      <a:pt x="f16" y="f2"/>
                      <a:pt x="f1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8" name="Google Shape;1846;p50">
                <a:extLst>
                  <a:ext uri="{FF2B5EF4-FFF2-40B4-BE49-F238E27FC236}">
                    <a16:creationId xmlns:a16="http://schemas.microsoft.com/office/drawing/2014/main" id="{730F8DCB-F5CE-4306-BB34-BED9757D4106}"/>
                  </a:ext>
                </a:extLst>
              </p:cNvPr>
              <p:cNvSpPr/>
              <p:nvPr/>
            </p:nvSpPr>
            <p:spPr>
              <a:xfrm>
                <a:off x="4771430" y="3843140"/>
                <a:ext cx="22823" cy="211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298"/>
                  <a:gd name="f5" fmla="val 149"/>
                  <a:gd name="f6" fmla="val 1"/>
                  <a:gd name="f7" fmla="val 25"/>
                  <a:gd name="f8" fmla="val 272"/>
                  <a:gd name="f9" fmla="val 297"/>
                  <a:gd name="f10" fmla="*/ f0 1 322"/>
                  <a:gd name="f11" fmla="*/ f1 1 298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22"/>
                  <a:gd name="f18" fmla="*/ f15 1 298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22" h="298">
                    <a:moveTo>
                      <a:pt x="f5" y="f6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3" y="f8"/>
                      <a:pt x="f3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9" name="Google Shape;1847;p50">
                <a:extLst>
                  <a:ext uri="{FF2B5EF4-FFF2-40B4-BE49-F238E27FC236}">
                    <a16:creationId xmlns:a16="http://schemas.microsoft.com/office/drawing/2014/main" id="{7261F0B2-D1F7-449C-B02F-FA719452A674}"/>
                  </a:ext>
                </a:extLst>
              </p:cNvPr>
              <p:cNvSpPr/>
              <p:nvPr/>
            </p:nvSpPr>
            <p:spPr>
              <a:xfrm>
                <a:off x="4778444" y="3741633"/>
                <a:ext cx="24597" cy="211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298"/>
                  <a:gd name="f5" fmla="val 173"/>
                  <a:gd name="f6" fmla="val 1"/>
                  <a:gd name="f7" fmla="val 26"/>
                  <a:gd name="f8" fmla="val 272"/>
                  <a:gd name="f9" fmla="val 297"/>
                  <a:gd name="f10" fmla="val 346"/>
                  <a:gd name="f11" fmla="*/ f0 1 347"/>
                  <a:gd name="f12" fmla="*/ f1 1 298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47"/>
                  <a:gd name="f19" fmla="*/ f16 1 298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47" h="298">
                    <a:moveTo>
                      <a:pt x="f5" y="f6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10" y="f8"/>
                      <a:pt x="f10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0" name="Google Shape;1848;p50">
                <a:extLst>
                  <a:ext uri="{FF2B5EF4-FFF2-40B4-BE49-F238E27FC236}">
                    <a16:creationId xmlns:a16="http://schemas.microsoft.com/office/drawing/2014/main" id="{3E787045-156E-4CAD-8BE1-EE1FAFC5CD10}"/>
                  </a:ext>
                </a:extLst>
              </p:cNvPr>
              <p:cNvSpPr/>
              <p:nvPr/>
            </p:nvSpPr>
            <p:spPr>
              <a:xfrm>
                <a:off x="4745196" y="3648913"/>
                <a:ext cx="29846" cy="298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1"/>
                  <a:gd name="f4" fmla="val 247"/>
                  <a:gd name="f5" fmla="val 198"/>
                  <a:gd name="f6" fmla="val 173"/>
                  <a:gd name="f7" fmla="val 25"/>
                  <a:gd name="f8" fmla="val 50"/>
                  <a:gd name="f9" fmla="val 124"/>
                  <a:gd name="f10" fmla="val 74"/>
                  <a:gd name="f11" fmla="val 75"/>
                  <a:gd name="f12" fmla="val 148"/>
                  <a:gd name="f13" fmla="val 297"/>
                  <a:gd name="f14" fmla="val 321"/>
                  <a:gd name="f15" fmla="val 346"/>
                  <a:gd name="f16" fmla="val 371"/>
                  <a:gd name="f17" fmla="val 395"/>
                  <a:gd name="f18" fmla="val 99"/>
                  <a:gd name="f19" fmla="val 420"/>
                  <a:gd name="f20" fmla="val 149"/>
                  <a:gd name="f21" fmla="val 223"/>
                  <a:gd name="f22" fmla="val 272"/>
                  <a:gd name="f23" fmla="val 396"/>
                  <a:gd name="f24" fmla="*/ f0 1 421"/>
                  <a:gd name="f25" fmla="*/ f1 1 421"/>
                  <a:gd name="f26" fmla="val f2"/>
                  <a:gd name="f27" fmla="val f3"/>
                  <a:gd name="f28" fmla="+- f27 0 f26"/>
                  <a:gd name="f29" fmla="*/ f28 1 421"/>
                  <a:gd name="f30" fmla="*/ f26 1 f29"/>
                  <a:gd name="f31" fmla="*/ f27 1 f29"/>
                  <a:gd name="f32" fmla="*/ f30 f24 1"/>
                  <a:gd name="f33" fmla="*/ f31 f24 1"/>
                  <a:gd name="f34" fmla="*/ f31 f25 1"/>
                  <a:gd name="f35" fmla="*/ f30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421" h="421">
                    <a:moveTo>
                      <a:pt x="f4" y="f2"/>
                    </a:moveTo>
                    <a:cubicBezTo>
                      <a:pt x="f5" y="f2"/>
                      <a:pt x="f6" y="f7"/>
                      <a:pt x="f6" y="f8"/>
                    </a:cubicBezTo>
                    <a:cubicBezTo>
                      <a:pt x="f9" y="f10"/>
                      <a:pt x="f11" y="f9"/>
                      <a:pt x="f8" y="f12"/>
                    </a:cubicBezTo>
                    <a:cubicBezTo>
                      <a:pt x="f7" y="f6"/>
                      <a:pt x="f7" y="f5"/>
                      <a:pt x="f7" y="f5"/>
                    </a:cubicBezTo>
                    <a:cubicBezTo>
                      <a:pt x="f2" y="f4"/>
                      <a:pt x="f2" y="f13"/>
                      <a:pt x="f7" y="f14"/>
                    </a:cubicBezTo>
                    <a:cubicBezTo>
                      <a:pt x="f7" y="f15"/>
                      <a:pt x="f7" y="f16"/>
                      <a:pt x="f8" y="f16"/>
                    </a:cubicBezTo>
                    <a:lnTo>
                      <a:pt x="f11" y="f17"/>
                    </a:lnTo>
                    <a:cubicBezTo>
                      <a:pt x="f18" y="f19"/>
                      <a:pt x="f9" y="f19"/>
                      <a:pt x="f20" y="f19"/>
                    </a:cubicBezTo>
                    <a:lnTo>
                      <a:pt x="f5" y="f19"/>
                    </a:lnTo>
                    <a:cubicBezTo>
                      <a:pt x="f21" y="f19"/>
                      <a:pt x="f4" y="f17"/>
                      <a:pt x="f22" y="f16"/>
                    </a:cubicBezTo>
                    <a:lnTo>
                      <a:pt x="f22" y="f17"/>
                    </a:lnTo>
                    <a:lnTo>
                      <a:pt x="f23" y="f22"/>
                    </a:lnTo>
                    <a:cubicBezTo>
                      <a:pt x="f23" y="f4"/>
                      <a:pt x="f19" y="f21"/>
                      <a:pt x="f19" y="f21"/>
                    </a:cubicBezTo>
                    <a:cubicBezTo>
                      <a:pt x="f19" y="f5"/>
                      <a:pt x="f19" y="f6"/>
                      <a:pt x="f19" y="f12"/>
                    </a:cubicBezTo>
                    <a:cubicBezTo>
                      <a:pt x="f19" y="f9"/>
                      <a:pt x="f19" y="f9"/>
                      <a:pt x="f19" y="f18"/>
                    </a:cubicBezTo>
                    <a:cubicBezTo>
                      <a:pt x="f19" y="f10"/>
                      <a:pt x="f23" y="f8"/>
                      <a:pt x="f23" y="f8"/>
                    </a:cubicBezTo>
                    <a:lnTo>
                      <a:pt x="f15" y="f7"/>
                    </a:lnTo>
                    <a:cubicBezTo>
                      <a:pt x="f14" y="f2"/>
                      <a:pt x="f13" y="f2"/>
                      <a:pt x="f22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1" name="Google Shape;1849;p50">
                <a:extLst>
                  <a:ext uri="{FF2B5EF4-FFF2-40B4-BE49-F238E27FC236}">
                    <a16:creationId xmlns:a16="http://schemas.microsoft.com/office/drawing/2014/main" id="{684C46BC-0155-48E6-999F-AB8774BC1428}"/>
                  </a:ext>
                </a:extLst>
              </p:cNvPr>
              <p:cNvSpPr/>
              <p:nvPr/>
            </p:nvSpPr>
            <p:spPr>
              <a:xfrm>
                <a:off x="4794180" y="3631402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4"/>
                  <a:gd name="f6" fmla="val 1"/>
                  <a:gd name="f7" fmla="val 50"/>
                  <a:gd name="f8" fmla="val 272"/>
                  <a:gd name="f9" fmla="val 321"/>
                  <a:gd name="f10" fmla="val 346"/>
                  <a:gd name="f11" fmla="*/ f0 1 347"/>
                  <a:gd name="f12" fmla="*/ f1 1 322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47"/>
                  <a:gd name="f19" fmla="*/ f16 1 322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47" h="322">
                    <a:moveTo>
                      <a:pt x="f5" y="f2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10" y="f8"/>
                      <a:pt x="f10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2" name="Google Shape;1850;p50">
                <a:extLst>
                  <a:ext uri="{FF2B5EF4-FFF2-40B4-BE49-F238E27FC236}">
                    <a16:creationId xmlns:a16="http://schemas.microsoft.com/office/drawing/2014/main" id="{B7B34CAC-E90A-4871-A7DB-0D201F2ACB65}"/>
                  </a:ext>
                </a:extLst>
              </p:cNvPr>
              <p:cNvSpPr/>
              <p:nvPr/>
            </p:nvSpPr>
            <p:spPr>
              <a:xfrm>
                <a:off x="4778444" y="3573630"/>
                <a:ext cx="22823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297"/>
                  <a:gd name="f5" fmla="val 173"/>
                  <a:gd name="f6" fmla="val 1"/>
                  <a:gd name="f7" fmla="val 25"/>
                  <a:gd name="f8" fmla="val 272"/>
                  <a:gd name="f9" fmla="*/ f0 1 322"/>
                  <a:gd name="f10" fmla="*/ f1 1 29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22"/>
                  <a:gd name="f17" fmla="*/ f14 1 29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22" h="297">
                    <a:moveTo>
                      <a:pt x="f5" y="f6"/>
                    </a:moveTo>
                    <a:cubicBezTo>
                      <a:pt x="f6" y="f7"/>
                      <a:pt x="f6" y="f8"/>
                      <a:pt x="f5" y="f4"/>
                    </a:cubicBezTo>
                    <a:cubicBezTo>
                      <a:pt x="f3" y="f8"/>
                      <a:pt x="f3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3" name="Google Shape;1851;p50">
                <a:extLst>
                  <a:ext uri="{FF2B5EF4-FFF2-40B4-BE49-F238E27FC236}">
                    <a16:creationId xmlns:a16="http://schemas.microsoft.com/office/drawing/2014/main" id="{07EC0602-9ED3-4D96-9339-45CDF7AB1D7D}"/>
                  </a:ext>
                </a:extLst>
              </p:cNvPr>
              <p:cNvSpPr/>
              <p:nvPr/>
            </p:nvSpPr>
            <p:spPr>
              <a:xfrm>
                <a:off x="4785466" y="3514158"/>
                <a:ext cx="24524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"/>
                  <a:gd name="f4" fmla="val 297"/>
                  <a:gd name="f5" fmla="val 173"/>
                  <a:gd name="f6" fmla="val 25"/>
                  <a:gd name="f7" fmla="val 272"/>
                  <a:gd name="f8" fmla="*/ f0 1 346"/>
                  <a:gd name="f9" fmla="*/ f1 1 297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346"/>
                  <a:gd name="f16" fmla="*/ f13 1 297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46" h="297">
                    <a:moveTo>
                      <a:pt x="f5" y="f2"/>
                    </a:moveTo>
                    <a:cubicBezTo>
                      <a:pt x="f2" y="f6"/>
                      <a:pt x="f2" y="f7"/>
                      <a:pt x="f5" y="f4"/>
                    </a:cubicBezTo>
                    <a:cubicBezTo>
                      <a:pt x="f3" y="f7"/>
                      <a:pt x="f3" y="f6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" name="Google Shape;1852;p50">
                <a:extLst>
                  <a:ext uri="{FF2B5EF4-FFF2-40B4-BE49-F238E27FC236}">
                    <a16:creationId xmlns:a16="http://schemas.microsoft.com/office/drawing/2014/main" id="{1723A375-DEB3-4F00-B8EA-4E5F3765490D}"/>
                  </a:ext>
                </a:extLst>
              </p:cNvPr>
              <p:cNvSpPr/>
              <p:nvPr/>
            </p:nvSpPr>
            <p:spPr>
              <a:xfrm>
                <a:off x="4785466" y="3403863"/>
                <a:ext cx="24524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"/>
                  <a:gd name="f4" fmla="val 322"/>
                  <a:gd name="f5" fmla="val 173"/>
                  <a:gd name="f6" fmla="val 1"/>
                  <a:gd name="f7" fmla="val 50"/>
                  <a:gd name="f8" fmla="val 297"/>
                  <a:gd name="f9" fmla="*/ f0 1 346"/>
                  <a:gd name="f10" fmla="*/ f1 1 322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46"/>
                  <a:gd name="f17" fmla="*/ f14 1 322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46" h="322">
                    <a:moveTo>
                      <a:pt x="f5" y="f6"/>
                    </a:moveTo>
                    <a:cubicBezTo>
                      <a:pt x="f2" y="f7"/>
                      <a:pt x="f2" y="f8"/>
                      <a:pt x="f5" y="f4"/>
                    </a:cubicBezTo>
                    <a:cubicBezTo>
                      <a:pt x="f3" y="f8"/>
                      <a:pt x="f3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" name="Google Shape;1853;p50">
                <a:extLst>
                  <a:ext uri="{FF2B5EF4-FFF2-40B4-BE49-F238E27FC236}">
                    <a16:creationId xmlns:a16="http://schemas.microsoft.com/office/drawing/2014/main" id="{D5649EA1-15CE-4986-B5C1-436FFF5B9610}"/>
                  </a:ext>
                </a:extLst>
              </p:cNvPr>
              <p:cNvSpPr/>
              <p:nvPr/>
            </p:nvSpPr>
            <p:spPr>
              <a:xfrm>
                <a:off x="4794180" y="3361901"/>
                <a:ext cx="22823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174"/>
                  <a:gd name="f5" fmla="val 1"/>
                  <a:gd name="f6" fmla="val 50"/>
                  <a:gd name="f7" fmla="val 297"/>
                  <a:gd name="f8" fmla="val 321"/>
                  <a:gd name="f9" fmla="*/ f0 1 322"/>
                  <a:gd name="f10" fmla="*/ f1 1 322"/>
                  <a:gd name="f11" fmla="val f2"/>
                  <a:gd name="f12" fmla="val f3"/>
                  <a:gd name="f13" fmla="+- f12 0 f11"/>
                  <a:gd name="f14" fmla="*/ f13 1 322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22" h="322">
                    <a:moveTo>
                      <a:pt x="f4" y="f2"/>
                    </a:moveTo>
                    <a:cubicBezTo>
                      <a:pt x="f5" y="f6"/>
                      <a:pt x="f5" y="f7"/>
                      <a:pt x="f4" y="f8"/>
                    </a:cubicBezTo>
                    <a:cubicBezTo>
                      <a:pt x="f3" y="f7"/>
                      <a:pt x="f3" y="f6"/>
                      <a:pt x="f4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6" name="Google Shape;1854;p50">
                <a:extLst>
                  <a:ext uri="{FF2B5EF4-FFF2-40B4-BE49-F238E27FC236}">
                    <a16:creationId xmlns:a16="http://schemas.microsoft.com/office/drawing/2014/main" id="{8272D2D5-F418-4FC5-9720-21320F23D8A3}"/>
                  </a:ext>
                </a:extLst>
              </p:cNvPr>
              <p:cNvSpPr/>
              <p:nvPr/>
            </p:nvSpPr>
            <p:spPr>
              <a:xfrm>
                <a:off x="4809917" y="3220132"/>
                <a:ext cx="31619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6"/>
                  <a:gd name="f4" fmla="val 297"/>
                  <a:gd name="f5" fmla="val 100"/>
                  <a:gd name="f6" fmla="val 1"/>
                  <a:gd name="f7" fmla="val 75"/>
                  <a:gd name="f8" fmla="val 25"/>
                  <a:gd name="f9" fmla="val 50"/>
                  <a:gd name="f10" fmla="val 26"/>
                  <a:gd name="f11" fmla="val 99"/>
                  <a:gd name="f12" fmla="val 124"/>
                  <a:gd name="f13" fmla="val 149"/>
                  <a:gd name="f14" fmla="val 173"/>
                  <a:gd name="f15" fmla="val 198"/>
                  <a:gd name="f16" fmla="val 223"/>
                  <a:gd name="f17" fmla="val 247"/>
                  <a:gd name="f18" fmla="val 272"/>
                  <a:gd name="f19" fmla="val 174"/>
                  <a:gd name="f20" fmla="val 347"/>
                  <a:gd name="f21" fmla="val 396"/>
                  <a:gd name="f22" fmla="val 421"/>
                  <a:gd name="f23" fmla="val 445"/>
                  <a:gd name="f24" fmla="val 371"/>
                  <a:gd name="f25" fmla="val 273"/>
                  <a:gd name="f26" fmla="*/ f0 1 446"/>
                  <a:gd name="f27" fmla="*/ f1 1 297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446"/>
                  <a:gd name="f34" fmla="*/ f31 1 297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446" h="297">
                    <a:moveTo>
                      <a:pt x="f5" y="f6"/>
                    </a:moveTo>
                    <a:cubicBezTo>
                      <a:pt x="f7" y="f6"/>
                      <a:pt x="f7" y="f8"/>
                      <a:pt x="f9" y="f8"/>
                    </a:cubicBezTo>
                    <a:cubicBezTo>
                      <a:pt x="f10" y="f9"/>
                      <a:pt x="f10" y="f9"/>
                      <a:pt x="f10" y="f7"/>
                    </a:cubicBezTo>
                    <a:cubicBezTo>
                      <a:pt x="f6" y="f11"/>
                      <a:pt x="f6" y="f12"/>
                      <a:pt x="f10" y="f13"/>
                    </a:cubicBezTo>
                    <a:lnTo>
                      <a:pt x="f10" y="f14"/>
                    </a:lnTo>
                    <a:cubicBezTo>
                      <a:pt x="f10" y="f15"/>
                      <a:pt x="f9" y="f16"/>
                      <a:pt x="f9" y="f17"/>
                    </a:cubicBezTo>
                    <a:lnTo>
                      <a:pt x="f5" y="f18"/>
                    </a:lnTo>
                    <a:cubicBezTo>
                      <a:pt x="f12" y="f4"/>
                      <a:pt x="f13" y="f4"/>
                      <a:pt x="f19" y="f4"/>
                    </a:cubicBezTo>
                    <a:lnTo>
                      <a:pt x="f20" y="f4"/>
                    </a:lnTo>
                    <a:cubicBezTo>
                      <a:pt x="f21" y="f18"/>
                      <a:pt x="f22" y="f17"/>
                      <a:pt x="f22" y="f16"/>
                    </a:cubicBezTo>
                    <a:cubicBezTo>
                      <a:pt x="f23" y="f15"/>
                      <a:pt x="f23" y="f14"/>
                      <a:pt x="f22" y="f13"/>
                    </a:cubicBezTo>
                    <a:lnTo>
                      <a:pt x="f22" y="f12"/>
                    </a:lnTo>
                    <a:cubicBezTo>
                      <a:pt x="f22" y="f7"/>
                      <a:pt x="f22" y="f9"/>
                      <a:pt x="f21" y="f9"/>
                    </a:cubicBezTo>
                    <a:lnTo>
                      <a:pt x="f24" y="f8"/>
                    </a:lnTo>
                    <a:cubicBezTo>
                      <a:pt x="f20" y="f6"/>
                      <a:pt x="f4" y="f6"/>
                      <a:pt x="f2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7" name="Google Shape;1855;p50">
                <a:extLst>
                  <a:ext uri="{FF2B5EF4-FFF2-40B4-BE49-F238E27FC236}">
                    <a16:creationId xmlns:a16="http://schemas.microsoft.com/office/drawing/2014/main" id="{1A72C26D-A001-4D4B-9467-27815EC78E47}"/>
                  </a:ext>
                </a:extLst>
              </p:cNvPr>
              <p:cNvSpPr/>
              <p:nvPr/>
            </p:nvSpPr>
            <p:spPr>
              <a:xfrm>
                <a:off x="4825727" y="3160660"/>
                <a:ext cx="24524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"/>
                  <a:gd name="f4" fmla="val 297"/>
                  <a:gd name="f5" fmla="val 173"/>
                  <a:gd name="f6" fmla="val 25"/>
                  <a:gd name="f7" fmla="val 272"/>
                  <a:gd name="f8" fmla="val 296"/>
                  <a:gd name="f9" fmla="*/ f0 1 346"/>
                  <a:gd name="f10" fmla="*/ f1 1 29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46"/>
                  <a:gd name="f17" fmla="*/ f14 1 29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46" h="297">
                    <a:moveTo>
                      <a:pt x="f5" y="f2"/>
                    </a:moveTo>
                    <a:cubicBezTo>
                      <a:pt x="f2" y="f6"/>
                      <a:pt x="f2" y="f7"/>
                      <a:pt x="f5" y="f8"/>
                    </a:cubicBezTo>
                    <a:cubicBezTo>
                      <a:pt x="f3" y="f7"/>
                      <a:pt x="f3" y="f6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8" name="Google Shape;1856;p50">
                <a:extLst>
                  <a:ext uri="{FF2B5EF4-FFF2-40B4-BE49-F238E27FC236}">
                    <a16:creationId xmlns:a16="http://schemas.microsoft.com/office/drawing/2014/main" id="{F2802FE9-0405-470E-AC14-F055A04319A6}"/>
                  </a:ext>
                </a:extLst>
              </p:cNvPr>
              <p:cNvSpPr/>
              <p:nvPr/>
            </p:nvSpPr>
            <p:spPr>
              <a:xfrm>
                <a:off x="4792480" y="3085377"/>
                <a:ext cx="24524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"/>
                  <a:gd name="f4" fmla="val 297"/>
                  <a:gd name="f5" fmla="val 173"/>
                  <a:gd name="f6" fmla="val 25"/>
                  <a:gd name="f7" fmla="val 272"/>
                  <a:gd name="f8" fmla="*/ f0 1 346"/>
                  <a:gd name="f9" fmla="*/ f1 1 297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346"/>
                  <a:gd name="f16" fmla="*/ f13 1 297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46" h="297">
                    <a:moveTo>
                      <a:pt x="f5" y="f2"/>
                    </a:moveTo>
                    <a:cubicBezTo>
                      <a:pt x="f2" y="f6"/>
                      <a:pt x="f2" y="f7"/>
                      <a:pt x="f5" y="f4"/>
                    </a:cubicBezTo>
                    <a:cubicBezTo>
                      <a:pt x="f3" y="f7"/>
                      <a:pt x="f3" y="f6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9" name="Google Shape;1857;p50">
                <a:extLst>
                  <a:ext uri="{FF2B5EF4-FFF2-40B4-BE49-F238E27FC236}">
                    <a16:creationId xmlns:a16="http://schemas.microsoft.com/office/drawing/2014/main" id="{45F4FF17-EB82-42F3-85A4-FFDD284AB371}"/>
                  </a:ext>
                </a:extLst>
              </p:cNvPr>
              <p:cNvSpPr/>
              <p:nvPr/>
            </p:nvSpPr>
            <p:spPr>
              <a:xfrm>
                <a:off x="4825727" y="3025905"/>
                <a:ext cx="24524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"/>
                  <a:gd name="f4" fmla="val 297"/>
                  <a:gd name="f5" fmla="val 173"/>
                  <a:gd name="f6" fmla="val 25"/>
                  <a:gd name="f7" fmla="val 272"/>
                  <a:gd name="f8" fmla="val 296"/>
                  <a:gd name="f9" fmla="*/ f0 1 346"/>
                  <a:gd name="f10" fmla="*/ f1 1 29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46"/>
                  <a:gd name="f17" fmla="*/ f14 1 29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46" h="297">
                    <a:moveTo>
                      <a:pt x="f5" y="f2"/>
                    </a:moveTo>
                    <a:cubicBezTo>
                      <a:pt x="f2" y="f6"/>
                      <a:pt x="f2" y="f7"/>
                      <a:pt x="f5" y="f8"/>
                    </a:cubicBezTo>
                    <a:cubicBezTo>
                      <a:pt x="f3" y="f7"/>
                      <a:pt x="f3" y="f6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0" name="Google Shape;1858;p50">
                <a:extLst>
                  <a:ext uri="{FF2B5EF4-FFF2-40B4-BE49-F238E27FC236}">
                    <a16:creationId xmlns:a16="http://schemas.microsoft.com/office/drawing/2014/main" id="{5F07D078-A6DB-4819-B015-44D1F7EADFF7}"/>
                  </a:ext>
                </a:extLst>
              </p:cNvPr>
              <p:cNvSpPr/>
              <p:nvPr/>
            </p:nvSpPr>
            <p:spPr>
              <a:xfrm>
                <a:off x="4785466" y="2941908"/>
                <a:ext cx="21049" cy="297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7"/>
                  <a:gd name="f4" fmla="val 420"/>
                  <a:gd name="f5" fmla="val 124"/>
                  <a:gd name="f6" fmla="val 74"/>
                  <a:gd name="f7" fmla="val 25"/>
                  <a:gd name="f8" fmla="val 50"/>
                  <a:gd name="f9" fmla="val 49"/>
                  <a:gd name="f10" fmla="val 99"/>
                  <a:gd name="f11" fmla="val 123"/>
                  <a:gd name="f12" fmla="val 148"/>
                  <a:gd name="f13" fmla="val 272"/>
                  <a:gd name="f14" fmla="val 296"/>
                  <a:gd name="f15" fmla="val 321"/>
                  <a:gd name="f16" fmla="val 346"/>
                  <a:gd name="f17" fmla="val 370"/>
                  <a:gd name="f18" fmla="val 395"/>
                  <a:gd name="f19" fmla="val 173"/>
                  <a:gd name="f20" fmla="val 198"/>
                  <a:gd name="f21" fmla="val 223"/>
                  <a:gd name="f22" fmla="val 247"/>
                  <a:gd name="f23" fmla="*/ f0 1 297"/>
                  <a:gd name="f24" fmla="*/ f1 1 420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97"/>
                  <a:gd name="f31" fmla="*/ f28 1 420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97" h="420">
                    <a:moveTo>
                      <a:pt x="f5" y="f2"/>
                    </a:moveTo>
                    <a:cubicBezTo>
                      <a:pt x="f6" y="f7"/>
                      <a:pt x="f6" y="f7"/>
                      <a:pt x="f8" y="f9"/>
                    </a:cubicBezTo>
                    <a:lnTo>
                      <a:pt x="f7" y="f6"/>
                    </a:lnTo>
                    <a:cubicBezTo>
                      <a:pt x="f2" y="f10"/>
                      <a:pt x="f2" y="f11"/>
                      <a:pt x="f2" y="f12"/>
                    </a:cubicBezTo>
                    <a:lnTo>
                      <a:pt x="f2" y="f13"/>
                    </a:lnTo>
                    <a:cubicBezTo>
                      <a:pt x="f2" y="f14"/>
                      <a:pt x="f2" y="f15"/>
                      <a:pt x="f2" y="f16"/>
                    </a:cubicBezTo>
                    <a:cubicBezTo>
                      <a:pt x="f2" y="f17"/>
                      <a:pt x="f8" y="f18"/>
                      <a:pt x="f6" y="f4"/>
                    </a:cubicBezTo>
                    <a:lnTo>
                      <a:pt x="f19" y="f4"/>
                    </a:lnTo>
                    <a:cubicBezTo>
                      <a:pt x="f20" y="f4"/>
                      <a:pt x="f21" y="f18"/>
                      <a:pt x="f22" y="f17"/>
                    </a:cubicBezTo>
                    <a:lnTo>
                      <a:pt x="f13" y="f16"/>
                    </a:lnTo>
                    <a:cubicBezTo>
                      <a:pt x="f3" y="f15"/>
                      <a:pt x="f3" y="f14"/>
                      <a:pt x="f3" y="f13"/>
                    </a:cubicBezTo>
                    <a:lnTo>
                      <a:pt x="f3" y="f12"/>
                    </a:lnTo>
                    <a:cubicBezTo>
                      <a:pt x="f3" y="f11"/>
                      <a:pt x="f3" y="f10"/>
                      <a:pt x="f3" y="f10"/>
                    </a:cubicBezTo>
                    <a:cubicBezTo>
                      <a:pt x="f3" y="f6"/>
                      <a:pt x="f13" y="f9"/>
                      <a:pt x="f13" y="f9"/>
                    </a:cubicBezTo>
                    <a:cubicBezTo>
                      <a:pt x="f22" y="f7"/>
                      <a:pt x="f21" y="f7"/>
                      <a:pt x="f21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1" name="Google Shape;1859;p50">
                <a:extLst>
                  <a:ext uri="{FF2B5EF4-FFF2-40B4-BE49-F238E27FC236}">
                    <a16:creationId xmlns:a16="http://schemas.microsoft.com/office/drawing/2014/main" id="{1A433EBC-0B25-41DE-92A9-FD66CDE365E2}"/>
                  </a:ext>
                </a:extLst>
              </p:cNvPr>
              <p:cNvSpPr/>
              <p:nvPr/>
            </p:nvSpPr>
            <p:spPr>
              <a:xfrm>
                <a:off x="4783692" y="2873648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3"/>
                  <a:gd name="f6" fmla="val 1"/>
                  <a:gd name="f7" fmla="val 50"/>
                  <a:gd name="f8" fmla="val 296"/>
                  <a:gd name="f9" fmla="val 321"/>
                  <a:gd name="f10" fmla="val 346"/>
                  <a:gd name="f11" fmla="*/ f0 1 347"/>
                  <a:gd name="f12" fmla="*/ f1 1 322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47"/>
                  <a:gd name="f19" fmla="*/ f16 1 322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47" h="322">
                    <a:moveTo>
                      <a:pt x="f5" y="f2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10" y="f8"/>
                      <a:pt x="f10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2" name="Google Shape;1860;p50">
                <a:extLst>
                  <a:ext uri="{FF2B5EF4-FFF2-40B4-BE49-F238E27FC236}">
                    <a16:creationId xmlns:a16="http://schemas.microsoft.com/office/drawing/2014/main" id="{EC1BB0FC-C328-4952-AAE7-04208D460C22}"/>
                  </a:ext>
                </a:extLst>
              </p:cNvPr>
              <p:cNvSpPr/>
              <p:nvPr/>
            </p:nvSpPr>
            <p:spPr>
              <a:xfrm>
                <a:off x="4741721" y="2790072"/>
                <a:ext cx="22823" cy="311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439"/>
                  <a:gd name="f5" fmla="val 185"/>
                  <a:gd name="f6" fmla="val 173"/>
                  <a:gd name="f7" fmla="val 161"/>
                  <a:gd name="f8" fmla="val 6"/>
                  <a:gd name="f9" fmla="val 148"/>
                  <a:gd name="f10" fmla="val 19"/>
                  <a:gd name="f11" fmla="val 99"/>
                  <a:gd name="f12" fmla="val 74"/>
                  <a:gd name="f13" fmla="val 49"/>
                  <a:gd name="f14" fmla="val 43"/>
                  <a:gd name="f15" fmla="val 25"/>
                  <a:gd name="f16" fmla="val 68"/>
                  <a:gd name="f17" fmla="val 93"/>
                  <a:gd name="f18" fmla="val 118"/>
                  <a:gd name="f19" fmla="val 167"/>
                  <a:gd name="f20" fmla="val 266"/>
                  <a:gd name="f21" fmla="val 290"/>
                  <a:gd name="f22" fmla="val 315"/>
                  <a:gd name="f23" fmla="val 340"/>
                  <a:gd name="f24" fmla="val 364"/>
                  <a:gd name="f25" fmla="val 389"/>
                  <a:gd name="f26" fmla="val 414"/>
                  <a:gd name="f27" fmla="val 438"/>
                  <a:gd name="f28" fmla="val 124"/>
                  <a:gd name="f29" fmla="val 198"/>
                  <a:gd name="f30" fmla="val 222"/>
                  <a:gd name="f31" fmla="val 247"/>
                  <a:gd name="f32" fmla="val 272"/>
                  <a:gd name="f33" fmla="val 296"/>
                  <a:gd name="f34" fmla="val 321"/>
                  <a:gd name="f35" fmla="val 142"/>
                  <a:gd name="f36" fmla="val 210"/>
                  <a:gd name="f37" fmla="*/ f0 1 322"/>
                  <a:gd name="f38" fmla="*/ f1 1 439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322"/>
                  <a:gd name="f45" fmla="*/ f42 1 439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322" h="439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0"/>
                    </a:lnTo>
                    <a:cubicBezTo>
                      <a:pt x="f12" y="f10"/>
                      <a:pt x="f13" y="f10"/>
                      <a:pt x="f13" y="f14"/>
                    </a:cubicBezTo>
                    <a:lnTo>
                      <a:pt x="f15" y="f16"/>
                    </a:lnTo>
                    <a:cubicBezTo>
                      <a:pt x="f2" y="f17"/>
                      <a:pt x="f2" y="f18"/>
                      <a:pt x="f2" y="f19"/>
                    </a:cubicBezTo>
                    <a:lnTo>
                      <a:pt x="f2" y="f20"/>
                    </a:lnTo>
                    <a:cubicBezTo>
                      <a:pt x="f2" y="f21"/>
                      <a:pt x="f2" y="f22"/>
                      <a:pt x="f2" y="f23"/>
                    </a:cubicBezTo>
                    <a:cubicBezTo>
                      <a:pt x="f2" y="f24"/>
                      <a:pt x="f15" y="f24"/>
                      <a:pt x="f15" y="f25"/>
                    </a:cubicBezTo>
                    <a:cubicBezTo>
                      <a:pt x="f13" y="f25"/>
                      <a:pt x="f13" y="f26"/>
                      <a:pt x="f12" y="f26"/>
                    </a:cubicBezTo>
                    <a:cubicBezTo>
                      <a:pt x="f11" y="f27"/>
                      <a:pt x="f28" y="f27"/>
                      <a:pt x="f9" y="f27"/>
                    </a:cubicBezTo>
                    <a:lnTo>
                      <a:pt x="f6" y="f27"/>
                    </a:lnTo>
                    <a:cubicBezTo>
                      <a:pt x="f29" y="f26"/>
                      <a:pt x="f30" y="f26"/>
                      <a:pt x="f31" y="f25"/>
                    </a:cubicBezTo>
                    <a:lnTo>
                      <a:pt x="f32" y="f24"/>
                    </a:lnTo>
                    <a:cubicBezTo>
                      <a:pt x="f33" y="f23"/>
                      <a:pt x="f33" y="f22"/>
                      <a:pt x="f33" y="f21"/>
                    </a:cubicBezTo>
                    <a:lnTo>
                      <a:pt x="f34" y="f20"/>
                    </a:lnTo>
                    <a:lnTo>
                      <a:pt x="f34" y="f19"/>
                    </a:lnTo>
                    <a:cubicBezTo>
                      <a:pt x="f34" y="f35"/>
                      <a:pt x="f34" y="f18"/>
                      <a:pt x="f34" y="f17"/>
                    </a:cubicBezTo>
                    <a:cubicBezTo>
                      <a:pt x="f33" y="f16"/>
                      <a:pt x="f32" y="f10"/>
                      <a:pt x="f30" y="f10"/>
                    </a:cubicBezTo>
                    <a:cubicBezTo>
                      <a:pt x="f36" y="f8"/>
                      <a:pt x="f29" y="f2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3" name="Google Shape;1861;p50">
                <a:extLst>
                  <a:ext uri="{FF2B5EF4-FFF2-40B4-BE49-F238E27FC236}">
                    <a16:creationId xmlns:a16="http://schemas.microsoft.com/office/drawing/2014/main" id="{B85C75F4-142B-42FB-A27B-9A4511DFF548}"/>
                  </a:ext>
                </a:extLst>
              </p:cNvPr>
              <p:cNvSpPr/>
              <p:nvPr/>
            </p:nvSpPr>
            <p:spPr>
              <a:xfrm>
                <a:off x="4750445" y="2750661"/>
                <a:ext cx="21049" cy="224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7"/>
                  <a:gd name="f4" fmla="val 316"/>
                  <a:gd name="f5" fmla="val 149"/>
                  <a:gd name="f6" fmla="val 1"/>
                  <a:gd name="f7" fmla="val 81"/>
                  <a:gd name="f8" fmla="val 13"/>
                  <a:gd name="f9" fmla="val 44"/>
                  <a:gd name="f10" fmla="val 130"/>
                  <a:gd name="f11" fmla="val 204"/>
                  <a:gd name="f12" fmla="val 278"/>
                  <a:gd name="f13" fmla="val 217"/>
                  <a:gd name="f14" fmla="val 284"/>
                  <a:gd name="f15" fmla="*/ f0 1 297"/>
                  <a:gd name="f16" fmla="*/ f1 1 316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297"/>
                  <a:gd name="f23" fmla="*/ f20 1 316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97" h="316">
                    <a:moveTo>
                      <a:pt x="f5" y="f6"/>
                    </a:moveTo>
                    <a:cubicBezTo>
                      <a:pt x="f7" y="f6"/>
                      <a:pt x="f8" y="f9"/>
                      <a:pt x="f6" y="f10"/>
                    </a:cubicBezTo>
                    <a:lnTo>
                      <a:pt x="f6" y="f11"/>
                    </a:lnTo>
                    <a:cubicBezTo>
                      <a:pt x="f8" y="f12"/>
                      <a:pt x="f7" y="f4"/>
                      <a:pt x="f5" y="f4"/>
                    </a:cubicBezTo>
                    <a:cubicBezTo>
                      <a:pt x="f13" y="f4"/>
                      <a:pt x="f14" y="f12"/>
                      <a:pt x="f3" y="f11"/>
                    </a:cubicBezTo>
                    <a:lnTo>
                      <a:pt x="f3" y="f10"/>
                    </a:lnTo>
                    <a:cubicBezTo>
                      <a:pt x="f14" y="f9"/>
                      <a:pt x="f13" y="f6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4" name="Google Shape;1862;p50">
                <a:extLst>
                  <a:ext uri="{FF2B5EF4-FFF2-40B4-BE49-F238E27FC236}">
                    <a16:creationId xmlns:a16="http://schemas.microsoft.com/office/drawing/2014/main" id="{1D5C788C-C828-49DD-BDC2-24313DCC2867}"/>
                  </a:ext>
                </a:extLst>
              </p:cNvPr>
              <p:cNvSpPr/>
              <p:nvPr/>
            </p:nvSpPr>
            <p:spPr>
              <a:xfrm>
                <a:off x="4715423" y="2672334"/>
                <a:ext cx="22823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149"/>
                  <a:gd name="f5" fmla="val 1"/>
                  <a:gd name="f6" fmla="val 26"/>
                  <a:gd name="f7" fmla="val 272"/>
                  <a:gd name="f8" fmla="*/ f0 1 322"/>
                  <a:gd name="f9" fmla="*/ f1 1 322"/>
                  <a:gd name="f10" fmla="val f2"/>
                  <a:gd name="f11" fmla="val f3"/>
                  <a:gd name="f12" fmla="+- f11 0 f10"/>
                  <a:gd name="f13" fmla="*/ f12 1 322"/>
                  <a:gd name="f14" fmla="*/ f10 1 f13"/>
                  <a:gd name="f15" fmla="*/ f11 1 f13"/>
                  <a:gd name="f16" fmla="*/ f14 f8 1"/>
                  <a:gd name="f17" fmla="*/ f15 f8 1"/>
                  <a:gd name="f18" fmla="*/ f15 f9 1"/>
                  <a:gd name="f19" fmla="*/ f14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" t="f19" r="f17" b="f18"/>
                <a:pathLst>
                  <a:path w="322" h="322">
                    <a:moveTo>
                      <a:pt x="f4" y="f5"/>
                    </a:moveTo>
                    <a:cubicBezTo>
                      <a:pt x="f5" y="f6"/>
                      <a:pt x="f5" y="f7"/>
                      <a:pt x="f4" y="f3"/>
                    </a:cubicBezTo>
                    <a:cubicBezTo>
                      <a:pt x="f3" y="f7"/>
                      <a:pt x="f3" y="f6"/>
                      <a:pt x="f4" y="f5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5" name="Google Shape;1863;p50">
                <a:extLst>
                  <a:ext uri="{FF2B5EF4-FFF2-40B4-BE49-F238E27FC236}">
                    <a16:creationId xmlns:a16="http://schemas.microsoft.com/office/drawing/2014/main" id="{D7141215-FAB4-4F4D-A02A-19030E3A5427}"/>
                  </a:ext>
                </a:extLst>
              </p:cNvPr>
              <p:cNvSpPr/>
              <p:nvPr/>
            </p:nvSpPr>
            <p:spPr>
              <a:xfrm>
                <a:off x="4706709" y="2605838"/>
                <a:ext cx="22823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297"/>
                  <a:gd name="f5" fmla="val 173"/>
                  <a:gd name="f6" fmla="val 1"/>
                  <a:gd name="f7" fmla="val 25"/>
                  <a:gd name="f8" fmla="val 272"/>
                  <a:gd name="f9" fmla="val 321"/>
                  <a:gd name="f10" fmla="*/ f0 1 322"/>
                  <a:gd name="f11" fmla="*/ f1 1 29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22"/>
                  <a:gd name="f18" fmla="*/ f15 1 29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22" h="297">
                    <a:moveTo>
                      <a:pt x="f5" y="f6"/>
                    </a:moveTo>
                    <a:cubicBezTo>
                      <a:pt x="f2" y="f7"/>
                      <a:pt x="f2" y="f8"/>
                      <a:pt x="f5" y="f4"/>
                    </a:cubicBezTo>
                    <a:cubicBezTo>
                      <a:pt x="f9" y="f8"/>
                      <a:pt x="f9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6" name="Google Shape;1864;p50">
                <a:extLst>
                  <a:ext uri="{FF2B5EF4-FFF2-40B4-BE49-F238E27FC236}">
                    <a16:creationId xmlns:a16="http://schemas.microsoft.com/office/drawing/2014/main" id="{E3C4D5D1-9CBC-4A2D-A1E3-5FD6E277CBD6}"/>
                  </a:ext>
                </a:extLst>
              </p:cNvPr>
              <p:cNvSpPr/>
              <p:nvPr/>
            </p:nvSpPr>
            <p:spPr>
              <a:xfrm>
                <a:off x="4722446" y="2521842"/>
                <a:ext cx="24597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297"/>
                  <a:gd name="f5" fmla="val 173"/>
                  <a:gd name="f6" fmla="val 1"/>
                  <a:gd name="f7" fmla="val 25"/>
                  <a:gd name="f8" fmla="val 272"/>
                  <a:gd name="f9" fmla="val 346"/>
                  <a:gd name="f10" fmla="*/ f0 1 347"/>
                  <a:gd name="f11" fmla="*/ f1 1 29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29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297">
                    <a:moveTo>
                      <a:pt x="f5" y="f6"/>
                    </a:moveTo>
                    <a:cubicBezTo>
                      <a:pt x="f6" y="f7"/>
                      <a:pt x="f6" y="f8"/>
                      <a:pt x="f5" y="f4"/>
                    </a:cubicBezTo>
                    <a:cubicBezTo>
                      <a:pt x="f9" y="f8"/>
                      <a:pt x="f9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7" name="Google Shape;1865;p50">
                <a:extLst>
                  <a:ext uri="{FF2B5EF4-FFF2-40B4-BE49-F238E27FC236}">
                    <a16:creationId xmlns:a16="http://schemas.microsoft.com/office/drawing/2014/main" id="{FB3E147A-90DF-4208-869A-756044E78503}"/>
                  </a:ext>
                </a:extLst>
              </p:cNvPr>
              <p:cNvSpPr/>
              <p:nvPr/>
            </p:nvSpPr>
            <p:spPr>
              <a:xfrm>
                <a:off x="4715423" y="2429121"/>
                <a:ext cx="21122" cy="297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8"/>
                  <a:gd name="f4" fmla="val 420"/>
                  <a:gd name="f5" fmla="val 124"/>
                  <a:gd name="f6" fmla="val 100"/>
                  <a:gd name="f7" fmla="val 75"/>
                  <a:gd name="f8" fmla="val 25"/>
                  <a:gd name="f9" fmla="val 50"/>
                  <a:gd name="f10" fmla="val 74"/>
                  <a:gd name="f11" fmla="val 1"/>
                  <a:gd name="f12" fmla="val 99"/>
                  <a:gd name="f13" fmla="val 148"/>
                  <a:gd name="f14" fmla="val 272"/>
                  <a:gd name="f15" fmla="val 296"/>
                  <a:gd name="f16" fmla="val 321"/>
                  <a:gd name="f17" fmla="val 346"/>
                  <a:gd name="f18" fmla="val 370"/>
                  <a:gd name="f19" fmla="val 395"/>
                  <a:gd name="f20" fmla="val 174"/>
                  <a:gd name="f21" fmla="val 223"/>
                  <a:gd name="f22" fmla="val 248"/>
                  <a:gd name="f23" fmla="val 297"/>
                  <a:gd name="f24" fmla="val 173"/>
                  <a:gd name="f25" fmla="val 198"/>
                  <a:gd name="f26" fmla="val 149"/>
                  <a:gd name="f27" fmla="*/ f0 1 298"/>
                  <a:gd name="f28" fmla="*/ f1 1 420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298"/>
                  <a:gd name="f35" fmla="*/ f32 1 420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298" h="420">
                    <a:moveTo>
                      <a:pt x="f5" y="f2"/>
                    </a:moveTo>
                    <a:cubicBezTo>
                      <a:pt x="f6" y="f2"/>
                      <a:pt x="f7" y="f8"/>
                      <a:pt x="f9" y="f9"/>
                    </a:cubicBezTo>
                    <a:lnTo>
                      <a:pt x="f8" y="f10"/>
                    </a:lnTo>
                    <a:cubicBezTo>
                      <a:pt x="f11" y="f12"/>
                      <a:pt x="f11" y="f5"/>
                      <a:pt x="f11" y="f13"/>
                    </a:cubicBezTo>
                    <a:lnTo>
                      <a:pt x="f11" y="f14"/>
                    </a:lnTo>
                    <a:cubicBezTo>
                      <a:pt x="f11" y="f15"/>
                      <a:pt x="f11" y="f16"/>
                      <a:pt x="f11" y="f17"/>
                    </a:cubicBezTo>
                    <a:cubicBezTo>
                      <a:pt x="f11" y="f17"/>
                      <a:pt x="f8" y="f18"/>
                      <a:pt x="f8" y="f19"/>
                    </a:cubicBezTo>
                    <a:cubicBezTo>
                      <a:pt x="f9" y="f19"/>
                      <a:pt x="f7" y="f4"/>
                      <a:pt x="f7" y="f4"/>
                    </a:cubicBezTo>
                    <a:lnTo>
                      <a:pt x="f20" y="f4"/>
                    </a:lnTo>
                    <a:cubicBezTo>
                      <a:pt x="f21" y="f4"/>
                      <a:pt x="f22" y="f4"/>
                      <a:pt x="f22" y="f19"/>
                    </a:cubicBezTo>
                    <a:lnTo>
                      <a:pt x="f14" y="f18"/>
                    </a:lnTo>
                    <a:cubicBezTo>
                      <a:pt x="f23" y="f17"/>
                      <a:pt x="f23" y="f15"/>
                      <a:pt x="f23" y="f14"/>
                    </a:cubicBezTo>
                    <a:lnTo>
                      <a:pt x="f23" y="f24"/>
                    </a:lnTo>
                    <a:cubicBezTo>
                      <a:pt x="f23" y="f13"/>
                      <a:pt x="f23" y="f5"/>
                      <a:pt x="f23" y="f12"/>
                    </a:cubicBezTo>
                    <a:cubicBezTo>
                      <a:pt x="f23" y="f10"/>
                      <a:pt x="f14" y="f10"/>
                      <a:pt x="f14" y="f9"/>
                    </a:cubicBezTo>
                    <a:cubicBezTo>
                      <a:pt x="f22" y="f8"/>
                      <a:pt x="f22" y="f8"/>
                      <a:pt x="f21" y="f8"/>
                    </a:cubicBezTo>
                    <a:cubicBezTo>
                      <a:pt x="f25" y="f2"/>
                      <a:pt x="f20" y="f2"/>
                      <a:pt x="f26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8" name="Google Shape;1866;p50">
                <a:extLst>
                  <a:ext uri="{FF2B5EF4-FFF2-40B4-BE49-F238E27FC236}">
                    <a16:creationId xmlns:a16="http://schemas.microsoft.com/office/drawing/2014/main" id="{A838B5D3-55C7-4161-8B24-97A64CF78DB3}"/>
                  </a:ext>
                </a:extLst>
              </p:cNvPr>
              <p:cNvSpPr/>
              <p:nvPr/>
            </p:nvSpPr>
            <p:spPr>
              <a:xfrm>
                <a:off x="4710184" y="2360861"/>
                <a:ext cx="29846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1"/>
                  <a:gd name="f4" fmla="val 322"/>
                  <a:gd name="f5" fmla="val 223"/>
                  <a:gd name="f6" fmla="val 1"/>
                  <a:gd name="f7" fmla="val 321"/>
                  <a:gd name="f8" fmla="val 420"/>
                  <a:gd name="f9" fmla="*/ f0 1 421"/>
                  <a:gd name="f10" fmla="*/ f1 1 322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421"/>
                  <a:gd name="f17" fmla="*/ f14 1 322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21" h="322">
                    <a:moveTo>
                      <a:pt x="f5" y="f2"/>
                    </a:moveTo>
                    <a:cubicBezTo>
                      <a:pt x="f6" y="f2"/>
                      <a:pt x="f6" y="f7"/>
                      <a:pt x="f5" y="f7"/>
                    </a:cubicBezTo>
                    <a:cubicBezTo>
                      <a:pt x="f8" y="f7"/>
                      <a:pt x="f8" y="f2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9" name="Google Shape;1867;p50">
                <a:extLst>
                  <a:ext uri="{FF2B5EF4-FFF2-40B4-BE49-F238E27FC236}">
                    <a16:creationId xmlns:a16="http://schemas.microsoft.com/office/drawing/2014/main" id="{C317A749-0165-420A-87F1-42F0A4D16E32}"/>
                  </a:ext>
                </a:extLst>
              </p:cNvPr>
              <p:cNvSpPr/>
              <p:nvPr/>
            </p:nvSpPr>
            <p:spPr>
              <a:xfrm>
                <a:off x="4671687" y="2285588"/>
                <a:ext cx="22823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149"/>
                  <a:gd name="f5" fmla="val 1"/>
                  <a:gd name="f6" fmla="val 25"/>
                  <a:gd name="f7" fmla="val 272"/>
                  <a:gd name="f8" fmla="*/ f0 1 322"/>
                  <a:gd name="f9" fmla="*/ f1 1 322"/>
                  <a:gd name="f10" fmla="val f2"/>
                  <a:gd name="f11" fmla="val f3"/>
                  <a:gd name="f12" fmla="+- f11 0 f10"/>
                  <a:gd name="f13" fmla="*/ f12 1 322"/>
                  <a:gd name="f14" fmla="*/ f10 1 f13"/>
                  <a:gd name="f15" fmla="*/ f11 1 f13"/>
                  <a:gd name="f16" fmla="*/ f14 f8 1"/>
                  <a:gd name="f17" fmla="*/ f15 f8 1"/>
                  <a:gd name="f18" fmla="*/ f15 f9 1"/>
                  <a:gd name="f19" fmla="*/ f14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" t="f19" r="f17" b="f18"/>
                <a:pathLst>
                  <a:path w="322" h="322">
                    <a:moveTo>
                      <a:pt x="f4" y="f5"/>
                    </a:moveTo>
                    <a:cubicBezTo>
                      <a:pt x="f5" y="f6"/>
                      <a:pt x="f5" y="f7"/>
                      <a:pt x="f4" y="f3"/>
                    </a:cubicBezTo>
                    <a:cubicBezTo>
                      <a:pt x="f3" y="f7"/>
                      <a:pt x="f3" y="f6"/>
                      <a:pt x="f4" y="f5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0" name="Google Shape;1868;p50">
                <a:extLst>
                  <a:ext uri="{FF2B5EF4-FFF2-40B4-BE49-F238E27FC236}">
                    <a16:creationId xmlns:a16="http://schemas.microsoft.com/office/drawing/2014/main" id="{98CAAAE3-3229-4099-8E83-400AEBD55A78}"/>
                  </a:ext>
                </a:extLst>
              </p:cNvPr>
              <p:cNvSpPr/>
              <p:nvPr/>
            </p:nvSpPr>
            <p:spPr>
              <a:xfrm>
                <a:off x="4711948" y="2234830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3"/>
                  <a:gd name="f6" fmla="val 1"/>
                  <a:gd name="f7" fmla="val 25"/>
                  <a:gd name="f8" fmla="val 272"/>
                  <a:gd name="f9" fmla="val 346"/>
                  <a:gd name="f10" fmla="*/ f0 1 347"/>
                  <a:gd name="f11" fmla="*/ f1 1 32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32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322">
                    <a:moveTo>
                      <a:pt x="f5" y="f6"/>
                    </a:moveTo>
                    <a:cubicBezTo>
                      <a:pt x="f2" y="f7"/>
                      <a:pt x="f2" y="f8"/>
                      <a:pt x="f5" y="f4"/>
                    </a:cubicBezTo>
                    <a:cubicBezTo>
                      <a:pt x="f9" y="f8"/>
                      <a:pt x="f9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1" name="Google Shape;1869;p50">
                <a:extLst>
                  <a:ext uri="{FF2B5EF4-FFF2-40B4-BE49-F238E27FC236}">
                    <a16:creationId xmlns:a16="http://schemas.microsoft.com/office/drawing/2014/main" id="{7FCD54DD-0661-482D-AC4B-CA912A75FFAF}"/>
                  </a:ext>
                </a:extLst>
              </p:cNvPr>
              <p:cNvSpPr/>
              <p:nvPr/>
            </p:nvSpPr>
            <p:spPr>
              <a:xfrm>
                <a:off x="4696212" y="2135096"/>
                <a:ext cx="24524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"/>
                  <a:gd name="f4" fmla="val 297"/>
                  <a:gd name="f5" fmla="val 173"/>
                  <a:gd name="f6" fmla="val 25"/>
                  <a:gd name="f7" fmla="val 272"/>
                  <a:gd name="f8" fmla="*/ f0 1 346"/>
                  <a:gd name="f9" fmla="*/ f1 1 297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346"/>
                  <a:gd name="f16" fmla="*/ f13 1 297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46" h="297">
                    <a:moveTo>
                      <a:pt x="f5" y="f2"/>
                    </a:moveTo>
                    <a:cubicBezTo>
                      <a:pt x="f2" y="f6"/>
                      <a:pt x="f2" y="f7"/>
                      <a:pt x="f5" y="f4"/>
                    </a:cubicBezTo>
                    <a:cubicBezTo>
                      <a:pt x="f3" y="f7"/>
                      <a:pt x="f3" y="f6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2" name="Google Shape;1870;p50">
                <a:extLst>
                  <a:ext uri="{FF2B5EF4-FFF2-40B4-BE49-F238E27FC236}">
                    <a16:creationId xmlns:a16="http://schemas.microsoft.com/office/drawing/2014/main" id="{D41C51DA-76E9-4408-9A09-49CCC60BC9B6}"/>
                  </a:ext>
                </a:extLst>
              </p:cNvPr>
              <p:cNvSpPr/>
              <p:nvPr/>
            </p:nvSpPr>
            <p:spPr>
              <a:xfrm>
                <a:off x="4645462" y="2100075"/>
                <a:ext cx="22823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173"/>
                  <a:gd name="f5" fmla="val 1"/>
                  <a:gd name="f6" fmla="val 50"/>
                  <a:gd name="f7" fmla="val 272"/>
                  <a:gd name="f8" fmla="val 321"/>
                  <a:gd name="f9" fmla="*/ f0 1 322"/>
                  <a:gd name="f10" fmla="*/ f1 1 322"/>
                  <a:gd name="f11" fmla="val f2"/>
                  <a:gd name="f12" fmla="val f3"/>
                  <a:gd name="f13" fmla="+- f12 0 f11"/>
                  <a:gd name="f14" fmla="*/ f13 1 322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22" h="322">
                    <a:moveTo>
                      <a:pt x="f4" y="f5"/>
                    </a:moveTo>
                    <a:cubicBezTo>
                      <a:pt x="f2" y="f6"/>
                      <a:pt x="f2" y="f7"/>
                      <a:pt x="f4" y="f3"/>
                    </a:cubicBezTo>
                    <a:cubicBezTo>
                      <a:pt x="f8" y="f7"/>
                      <a:pt x="f8" y="f6"/>
                      <a:pt x="f4" y="f5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3" name="Google Shape;1871;p50">
                <a:extLst>
                  <a:ext uri="{FF2B5EF4-FFF2-40B4-BE49-F238E27FC236}">
                    <a16:creationId xmlns:a16="http://schemas.microsoft.com/office/drawing/2014/main" id="{84A7E573-966F-4BC1-9AEA-A0913C9F36CA}"/>
                  </a:ext>
                </a:extLst>
              </p:cNvPr>
              <p:cNvSpPr/>
              <p:nvPr/>
            </p:nvSpPr>
            <p:spPr>
              <a:xfrm>
                <a:off x="4687424" y="2056339"/>
                <a:ext cx="29846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1"/>
                  <a:gd name="f4" fmla="val 322"/>
                  <a:gd name="f5" fmla="val 272"/>
                  <a:gd name="f6" fmla="val 25"/>
                  <a:gd name="f7" fmla="val 100"/>
                  <a:gd name="f8" fmla="val 50"/>
                  <a:gd name="f9" fmla="val 74"/>
                  <a:gd name="f10" fmla="val 99"/>
                  <a:gd name="f11" fmla="val 1"/>
                  <a:gd name="f12" fmla="val 124"/>
                  <a:gd name="f13" fmla="val 149"/>
                  <a:gd name="f14" fmla="val 173"/>
                  <a:gd name="f15" fmla="val 223"/>
                  <a:gd name="f16" fmla="val 247"/>
                  <a:gd name="f17" fmla="val 297"/>
                  <a:gd name="f18" fmla="val 321"/>
                  <a:gd name="f19" fmla="val 174"/>
                  <a:gd name="f20" fmla="val 346"/>
                  <a:gd name="f21" fmla="val 371"/>
                  <a:gd name="f22" fmla="val 396"/>
                  <a:gd name="f23" fmla="val 420"/>
                  <a:gd name="f24" fmla="val 198"/>
                  <a:gd name="f25" fmla="*/ f0 1 421"/>
                  <a:gd name="f26" fmla="*/ f1 1 322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421"/>
                  <a:gd name="f33" fmla="*/ f30 1 322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421" h="322">
                    <a:moveTo>
                      <a:pt x="f5" y="f2"/>
                    </a:moveTo>
                    <a:lnTo>
                      <a:pt x="f5" y="f6"/>
                    </a:lnTo>
                    <a:lnTo>
                      <a:pt x="f7" y="f6"/>
                    </a:lnTo>
                    <a:cubicBezTo>
                      <a:pt x="f8" y="f8"/>
                      <a:pt x="f6" y="f9"/>
                      <a:pt x="f6" y="f10"/>
                    </a:cubicBezTo>
                    <a:cubicBezTo>
                      <a:pt x="f11" y="f12"/>
                      <a:pt x="f11" y="f13"/>
                      <a:pt x="f6" y="f14"/>
                    </a:cubicBezTo>
                    <a:lnTo>
                      <a:pt x="f6" y="f15"/>
                    </a:lnTo>
                    <a:cubicBezTo>
                      <a:pt x="f6" y="f16"/>
                      <a:pt x="f6" y="f5"/>
                      <a:pt x="f8" y="f5"/>
                    </a:cubicBezTo>
                    <a:lnTo>
                      <a:pt x="f7" y="f17"/>
                    </a:lnTo>
                    <a:cubicBezTo>
                      <a:pt x="f7" y="f18"/>
                      <a:pt x="f13" y="f18"/>
                      <a:pt x="f19" y="f18"/>
                    </a:cubicBezTo>
                    <a:lnTo>
                      <a:pt x="f17" y="f18"/>
                    </a:lnTo>
                    <a:cubicBezTo>
                      <a:pt x="f17" y="f18"/>
                      <a:pt x="f4" y="f18"/>
                      <a:pt x="f20" y="f17"/>
                    </a:cubicBezTo>
                    <a:cubicBezTo>
                      <a:pt x="f21" y="f17"/>
                      <a:pt x="f21" y="f17"/>
                      <a:pt x="f22" y="f5"/>
                    </a:cubicBezTo>
                    <a:cubicBezTo>
                      <a:pt x="f22" y="f5"/>
                      <a:pt x="f23" y="f16"/>
                      <a:pt x="f23" y="f15"/>
                    </a:cubicBezTo>
                    <a:cubicBezTo>
                      <a:pt x="f23" y="f24"/>
                      <a:pt x="f23" y="f24"/>
                      <a:pt x="f23" y="f14"/>
                    </a:cubicBezTo>
                    <a:lnTo>
                      <a:pt x="f23" y="f12"/>
                    </a:lnTo>
                    <a:cubicBezTo>
                      <a:pt x="f23" y="f10"/>
                      <a:pt x="f22" y="f9"/>
                      <a:pt x="f22" y="f8"/>
                    </a:cubicBezTo>
                    <a:lnTo>
                      <a:pt x="f20" y="f6"/>
                    </a:lnTo>
                    <a:cubicBezTo>
                      <a:pt x="f4" y="f6"/>
                      <a:pt x="f17" y="f2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4" name="Google Shape;1872;p50">
                <a:extLst>
                  <a:ext uri="{FF2B5EF4-FFF2-40B4-BE49-F238E27FC236}">
                    <a16:creationId xmlns:a16="http://schemas.microsoft.com/office/drawing/2014/main" id="{89DDF8BB-7D06-446B-8F80-0DBFE4E3CB4E}"/>
                  </a:ext>
                </a:extLst>
              </p:cNvPr>
              <p:cNvSpPr/>
              <p:nvPr/>
            </p:nvSpPr>
            <p:spPr>
              <a:xfrm>
                <a:off x="4629726" y="2177058"/>
                <a:ext cx="21049" cy="294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7"/>
                  <a:gd name="f4" fmla="val 415"/>
                  <a:gd name="f5" fmla="val 123"/>
                  <a:gd name="f6" fmla="val 1"/>
                  <a:gd name="f7" fmla="val 74"/>
                  <a:gd name="f8" fmla="val 49"/>
                  <a:gd name="f9" fmla="val 26"/>
                  <a:gd name="f10" fmla="val 25"/>
                  <a:gd name="f11" fmla="val 75"/>
                  <a:gd name="f12" fmla="val 100"/>
                  <a:gd name="f13" fmla="val 124"/>
                  <a:gd name="f14" fmla="val 149"/>
                  <a:gd name="f15" fmla="val 273"/>
                  <a:gd name="f16" fmla="val 322"/>
                  <a:gd name="f17" fmla="val 371"/>
                  <a:gd name="f18" fmla="val 396"/>
                  <a:gd name="f19" fmla="val 86"/>
                  <a:gd name="f20" fmla="val 408"/>
                  <a:gd name="f21" fmla="val 99"/>
                  <a:gd name="f22" fmla="val 414"/>
                  <a:gd name="f23" fmla="val 111"/>
                  <a:gd name="f24" fmla="val 136"/>
                  <a:gd name="f25" fmla="val 148"/>
                  <a:gd name="f26" fmla="val 173"/>
                  <a:gd name="f27" fmla="val 198"/>
                  <a:gd name="f28" fmla="val 222"/>
                  <a:gd name="f29" fmla="val 247"/>
                  <a:gd name="f30" fmla="val 272"/>
                  <a:gd name="f31" fmla="val 347"/>
                  <a:gd name="f32" fmla="val 296"/>
                  <a:gd name="f33" fmla="val 248"/>
                  <a:gd name="f34" fmla="val 50"/>
                  <a:gd name="f35" fmla="*/ f0 1 297"/>
                  <a:gd name="f36" fmla="*/ f1 1 415"/>
                  <a:gd name="f37" fmla="val f2"/>
                  <a:gd name="f38" fmla="val f3"/>
                  <a:gd name="f39" fmla="val f4"/>
                  <a:gd name="f40" fmla="+- f39 0 f37"/>
                  <a:gd name="f41" fmla="+- f38 0 f37"/>
                  <a:gd name="f42" fmla="*/ f41 1 297"/>
                  <a:gd name="f43" fmla="*/ f40 1 415"/>
                  <a:gd name="f44" fmla="*/ f37 1 f42"/>
                  <a:gd name="f45" fmla="*/ f38 1 f42"/>
                  <a:gd name="f46" fmla="*/ f37 1 f43"/>
                  <a:gd name="f47" fmla="*/ f39 1 f43"/>
                  <a:gd name="f48" fmla="*/ f44 f35 1"/>
                  <a:gd name="f49" fmla="*/ f45 f35 1"/>
                  <a:gd name="f50" fmla="*/ f47 f36 1"/>
                  <a:gd name="f51" fmla="*/ f46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8" t="f51" r="f49" b="f50"/>
                <a:pathLst>
                  <a:path w="297" h="415">
                    <a:moveTo>
                      <a:pt x="f5" y="f6"/>
                    </a:moveTo>
                    <a:cubicBezTo>
                      <a:pt x="f7" y="f6"/>
                      <a:pt x="f8" y="f9"/>
                      <a:pt x="f8" y="f9"/>
                    </a:cubicBezTo>
                    <a:lnTo>
                      <a:pt x="f10" y="f11"/>
                    </a:lnTo>
                    <a:cubicBezTo>
                      <a:pt x="f2" y="f12"/>
                      <a:pt x="f2" y="f13"/>
                      <a:pt x="f2" y="f14"/>
                    </a:cubicBezTo>
                    <a:lnTo>
                      <a:pt x="f2" y="f15"/>
                    </a:lnTo>
                    <a:cubicBezTo>
                      <a:pt x="f2" y="f15"/>
                      <a:pt x="f2" y="f3"/>
                      <a:pt x="f2" y="f16"/>
                    </a:cubicBezTo>
                    <a:cubicBezTo>
                      <a:pt x="f2" y="f17"/>
                      <a:pt x="f8" y="f18"/>
                      <a:pt x="f7" y="f18"/>
                    </a:cubicBezTo>
                    <a:cubicBezTo>
                      <a:pt x="f19" y="f20"/>
                      <a:pt x="f21" y="f22"/>
                      <a:pt x="f23" y="f22"/>
                    </a:cubicBezTo>
                    <a:cubicBezTo>
                      <a:pt x="f5" y="f22"/>
                      <a:pt x="f24" y="f20"/>
                      <a:pt x="f25" y="f18"/>
                    </a:cubicBezTo>
                    <a:lnTo>
                      <a:pt x="f26" y="f18"/>
                    </a:lnTo>
                    <a:cubicBezTo>
                      <a:pt x="f27" y="f18"/>
                      <a:pt x="f28" y="f18"/>
                      <a:pt x="f29" y="f17"/>
                    </a:cubicBezTo>
                    <a:lnTo>
                      <a:pt x="f30" y="f31"/>
                    </a:lnTo>
                    <a:cubicBezTo>
                      <a:pt x="f32" y="f16"/>
                      <a:pt x="f32" y="f15"/>
                      <a:pt x="f32" y="f33"/>
                    </a:cubicBezTo>
                    <a:lnTo>
                      <a:pt x="f32" y="f14"/>
                    </a:lnTo>
                    <a:cubicBezTo>
                      <a:pt x="f32" y="f13"/>
                      <a:pt x="f32" y="f12"/>
                      <a:pt x="f32" y="f11"/>
                    </a:cubicBezTo>
                    <a:cubicBezTo>
                      <a:pt x="f32" y="f34"/>
                      <a:pt x="f30" y="f34"/>
                      <a:pt x="f30" y="f9"/>
                    </a:cubicBezTo>
                    <a:cubicBezTo>
                      <a:pt x="f29" y="f9"/>
                      <a:pt x="f28" y="f6"/>
                      <a:pt x="f28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5" name="Google Shape;1873;p50">
                <a:extLst>
                  <a:ext uri="{FF2B5EF4-FFF2-40B4-BE49-F238E27FC236}">
                    <a16:creationId xmlns:a16="http://schemas.microsoft.com/office/drawing/2014/main" id="{0063416E-9693-422C-A949-6AB6638FEB91}"/>
                  </a:ext>
                </a:extLst>
              </p:cNvPr>
              <p:cNvSpPr/>
              <p:nvPr/>
            </p:nvSpPr>
            <p:spPr>
              <a:xfrm>
                <a:off x="4459949" y="2126309"/>
                <a:ext cx="24524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"/>
                  <a:gd name="f4" fmla="val 322"/>
                  <a:gd name="f5" fmla="val 173"/>
                  <a:gd name="f6" fmla="val 1"/>
                  <a:gd name="f7" fmla="val 26"/>
                  <a:gd name="f8" fmla="val 273"/>
                  <a:gd name="f9" fmla="*/ f0 1 346"/>
                  <a:gd name="f10" fmla="*/ f1 1 322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46"/>
                  <a:gd name="f17" fmla="*/ f14 1 322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46" h="322">
                    <a:moveTo>
                      <a:pt x="f5" y="f6"/>
                    </a:moveTo>
                    <a:cubicBezTo>
                      <a:pt x="f2" y="f7"/>
                      <a:pt x="f2" y="f8"/>
                      <a:pt x="f5" y="f4"/>
                    </a:cubicBezTo>
                    <a:cubicBezTo>
                      <a:pt x="f3" y="f8"/>
                      <a:pt x="f3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6" name="Google Shape;1874;p50">
                <a:extLst>
                  <a:ext uri="{FF2B5EF4-FFF2-40B4-BE49-F238E27FC236}">
                    <a16:creationId xmlns:a16="http://schemas.microsoft.com/office/drawing/2014/main" id="{536BD76D-9232-4B8C-B134-D24077FB4B25}"/>
                  </a:ext>
                </a:extLst>
              </p:cNvPr>
              <p:cNvSpPr/>
              <p:nvPr/>
            </p:nvSpPr>
            <p:spPr>
              <a:xfrm>
                <a:off x="4510698" y="2059814"/>
                <a:ext cx="22823" cy="211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298"/>
                  <a:gd name="f5" fmla="val 148"/>
                  <a:gd name="f6" fmla="val 1"/>
                  <a:gd name="f7" fmla="val 25"/>
                  <a:gd name="f8" fmla="val 272"/>
                  <a:gd name="f9" fmla="val 297"/>
                  <a:gd name="f10" fmla="val 321"/>
                  <a:gd name="f11" fmla="*/ f0 1 322"/>
                  <a:gd name="f12" fmla="*/ f1 1 298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22"/>
                  <a:gd name="f19" fmla="*/ f16 1 298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22" h="298">
                    <a:moveTo>
                      <a:pt x="f5" y="f6"/>
                    </a:moveTo>
                    <a:cubicBezTo>
                      <a:pt x="f2" y="f7"/>
                      <a:pt x="f2" y="f8"/>
                      <a:pt x="f5" y="f9"/>
                    </a:cubicBezTo>
                    <a:cubicBezTo>
                      <a:pt x="f10" y="f8"/>
                      <a:pt x="f10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7" name="Google Shape;1875;p50">
                <a:extLst>
                  <a:ext uri="{FF2B5EF4-FFF2-40B4-BE49-F238E27FC236}">
                    <a16:creationId xmlns:a16="http://schemas.microsoft.com/office/drawing/2014/main" id="{B072DB1F-B287-4FF9-8E26-6D134F46F143}"/>
                  </a:ext>
                </a:extLst>
              </p:cNvPr>
              <p:cNvSpPr/>
              <p:nvPr/>
            </p:nvSpPr>
            <p:spPr>
              <a:xfrm>
                <a:off x="4594704" y="2033589"/>
                <a:ext cx="22823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297"/>
                  <a:gd name="f5" fmla="val 148"/>
                  <a:gd name="f6" fmla="val 25"/>
                  <a:gd name="f7" fmla="val 272"/>
                  <a:gd name="f8" fmla="val 321"/>
                  <a:gd name="f9" fmla="*/ f0 1 322"/>
                  <a:gd name="f10" fmla="*/ f1 1 29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22"/>
                  <a:gd name="f17" fmla="*/ f14 1 29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22" h="297">
                    <a:moveTo>
                      <a:pt x="f5" y="f2"/>
                    </a:moveTo>
                    <a:cubicBezTo>
                      <a:pt x="f2" y="f6"/>
                      <a:pt x="f2" y="f7"/>
                      <a:pt x="f5" y="f4"/>
                    </a:cubicBezTo>
                    <a:cubicBezTo>
                      <a:pt x="f8" y="f7"/>
                      <a:pt x="f8" y="f6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8" name="Google Shape;1876;p50">
                <a:extLst>
                  <a:ext uri="{FF2B5EF4-FFF2-40B4-BE49-F238E27FC236}">
                    <a16:creationId xmlns:a16="http://schemas.microsoft.com/office/drawing/2014/main" id="{698575B6-7AEF-4B93-BFBB-134119BB35D0}"/>
                  </a:ext>
                </a:extLst>
              </p:cNvPr>
              <p:cNvSpPr/>
              <p:nvPr/>
            </p:nvSpPr>
            <p:spPr>
              <a:xfrm>
                <a:off x="4475686" y="2017852"/>
                <a:ext cx="24597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297"/>
                  <a:gd name="f5" fmla="val 173"/>
                  <a:gd name="f6" fmla="val 25"/>
                  <a:gd name="f7" fmla="val 272"/>
                  <a:gd name="f8" fmla="val 346"/>
                  <a:gd name="f9" fmla="*/ f0 1 347"/>
                  <a:gd name="f10" fmla="*/ f1 1 29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47"/>
                  <a:gd name="f17" fmla="*/ f14 1 29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47" h="297">
                    <a:moveTo>
                      <a:pt x="f5" y="f2"/>
                    </a:moveTo>
                    <a:cubicBezTo>
                      <a:pt x="f2" y="f6"/>
                      <a:pt x="f2" y="f7"/>
                      <a:pt x="f5" y="f4"/>
                    </a:cubicBezTo>
                    <a:cubicBezTo>
                      <a:pt x="f8" y="f7"/>
                      <a:pt x="f8" y="f6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9" name="Google Shape;1877;p50">
                <a:extLst>
                  <a:ext uri="{FF2B5EF4-FFF2-40B4-BE49-F238E27FC236}">
                    <a16:creationId xmlns:a16="http://schemas.microsoft.com/office/drawing/2014/main" id="{DF2A8E1E-D4D3-4D00-A02D-539344F70A19}"/>
                  </a:ext>
                </a:extLst>
              </p:cNvPr>
              <p:cNvSpPr/>
              <p:nvPr/>
            </p:nvSpPr>
            <p:spPr>
              <a:xfrm>
                <a:off x="4417914" y="2059814"/>
                <a:ext cx="22823" cy="211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2"/>
                  <a:gd name="f4" fmla="val 298"/>
                  <a:gd name="f5" fmla="val 173"/>
                  <a:gd name="f6" fmla="val 1"/>
                  <a:gd name="f7" fmla="val 25"/>
                  <a:gd name="f8" fmla="val 272"/>
                  <a:gd name="f9" fmla="val 297"/>
                  <a:gd name="f10" fmla="*/ f0 1 322"/>
                  <a:gd name="f11" fmla="*/ f1 1 298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22"/>
                  <a:gd name="f18" fmla="*/ f15 1 298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22" h="298">
                    <a:moveTo>
                      <a:pt x="f5" y="f6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3" y="f8"/>
                      <a:pt x="f3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0" name="Google Shape;1878;p50">
                <a:extLst>
                  <a:ext uri="{FF2B5EF4-FFF2-40B4-BE49-F238E27FC236}">
                    <a16:creationId xmlns:a16="http://schemas.microsoft.com/office/drawing/2014/main" id="{2461FE87-CF46-4AE9-9F20-5C9DF85B3C04}"/>
                  </a:ext>
                </a:extLst>
              </p:cNvPr>
              <p:cNvSpPr/>
              <p:nvPr/>
            </p:nvSpPr>
            <p:spPr>
              <a:xfrm>
                <a:off x="4358432" y="2119359"/>
                <a:ext cx="24524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"/>
                  <a:gd name="f4" fmla="val 297"/>
                  <a:gd name="f5" fmla="val 173"/>
                  <a:gd name="f6" fmla="val 25"/>
                  <a:gd name="f7" fmla="val 272"/>
                  <a:gd name="f8" fmla="val 296"/>
                  <a:gd name="f9" fmla="*/ f0 1 346"/>
                  <a:gd name="f10" fmla="*/ f1 1 29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46"/>
                  <a:gd name="f17" fmla="*/ f14 1 29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46" h="297">
                    <a:moveTo>
                      <a:pt x="f5" y="f2"/>
                    </a:moveTo>
                    <a:cubicBezTo>
                      <a:pt x="f2" y="f6"/>
                      <a:pt x="f2" y="f7"/>
                      <a:pt x="f5" y="f8"/>
                    </a:cubicBezTo>
                    <a:cubicBezTo>
                      <a:pt x="f3" y="f7"/>
                      <a:pt x="f3" y="f6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1" name="Google Shape;1879;p50">
                <a:extLst>
                  <a:ext uri="{FF2B5EF4-FFF2-40B4-BE49-F238E27FC236}">
                    <a16:creationId xmlns:a16="http://schemas.microsoft.com/office/drawing/2014/main" id="{48E07ABE-1CAC-4FF5-AC12-3FD819817350}"/>
                  </a:ext>
                </a:extLst>
              </p:cNvPr>
              <p:cNvSpPr/>
              <p:nvPr/>
            </p:nvSpPr>
            <p:spPr>
              <a:xfrm>
                <a:off x="4316397" y="2068601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4"/>
                  <a:gd name="f6" fmla="val 1"/>
                  <a:gd name="f7" fmla="val 25"/>
                  <a:gd name="f8" fmla="val 272"/>
                  <a:gd name="f9" fmla="val 321"/>
                  <a:gd name="f10" fmla="val 346"/>
                  <a:gd name="f11" fmla="*/ f0 1 347"/>
                  <a:gd name="f12" fmla="*/ f1 1 322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47"/>
                  <a:gd name="f19" fmla="*/ f16 1 322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47" h="322">
                    <a:moveTo>
                      <a:pt x="f5" y="f2"/>
                    </a:moveTo>
                    <a:cubicBezTo>
                      <a:pt x="f6" y="f7"/>
                      <a:pt x="f6" y="f8"/>
                      <a:pt x="f5" y="f9"/>
                    </a:cubicBezTo>
                    <a:cubicBezTo>
                      <a:pt x="f10" y="f8"/>
                      <a:pt x="f10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2" name="Google Shape;1880;p50">
                <a:extLst>
                  <a:ext uri="{FF2B5EF4-FFF2-40B4-BE49-F238E27FC236}">
                    <a16:creationId xmlns:a16="http://schemas.microsoft.com/office/drawing/2014/main" id="{4DCAA498-08F4-47A3-AA29-7670D0963E2F}"/>
                  </a:ext>
                </a:extLst>
              </p:cNvPr>
              <p:cNvSpPr/>
              <p:nvPr/>
            </p:nvSpPr>
            <p:spPr>
              <a:xfrm>
                <a:off x="4349645" y="2017852"/>
                <a:ext cx="24597" cy="210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297"/>
                  <a:gd name="f5" fmla="val 174"/>
                  <a:gd name="f6" fmla="val 1"/>
                  <a:gd name="f7" fmla="val 25"/>
                  <a:gd name="f8" fmla="val 272"/>
                  <a:gd name="f9" fmla="val 346"/>
                  <a:gd name="f10" fmla="*/ f0 1 347"/>
                  <a:gd name="f11" fmla="*/ f1 1 29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29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297">
                    <a:moveTo>
                      <a:pt x="f5" y="f2"/>
                    </a:moveTo>
                    <a:cubicBezTo>
                      <a:pt x="f6" y="f7"/>
                      <a:pt x="f6" y="f8"/>
                      <a:pt x="f5" y="f4"/>
                    </a:cubicBezTo>
                    <a:cubicBezTo>
                      <a:pt x="f9" y="f8"/>
                      <a:pt x="f9" y="f7"/>
                      <a:pt x="f5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3" name="Google Shape;1881;p50">
                <a:extLst>
                  <a:ext uri="{FF2B5EF4-FFF2-40B4-BE49-F238E27FC236}">
                    <a16:creationId xmlns:a16="http://schemas.microsoft.com/office/drawing/2014/main" id="{86734EC6-39DC-4976-B878-B9BE88C8C053}"/>
                  </a:ext>
                </a:extLst>
              </p:cNvPr>
              <p:cNvSpPr/>
              <p:nvPr/>
            </p:nvSpPr>
            <p:spPr>
              <a:xfrm>
                <a:off x="4552669" y="2150833"/>
                <a:ext cx="24597" cy="228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7"/>
                  <a:gd name="f4" fmla="val 322"/>
                  <a:gd name="f5" fmla="val 174"/>
                  <a:gd name="f6" fmla="val 1"/>
                  <a:gd name="f7" fmla="val 50"/>
                  <a:gd name="f8" fmla="val 297"/>
                  <a:gd name="f9" fmla="val 346"/>
                  <a:gd name="f10" fmla="*/ f0 1 347"/>
                  <a:gd name="f11" fmla="*/ f1 1 32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7"/>
                  <a:gd name="f18" fmla="*/ f15 1 32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7" h="322">
                    <a:moveTo>
                      <a:pt x="f5" y="f6"/>
                    </a:moveTo>
                    <a:cubicBezTo>
                      <a:pt x="f6" y="f7"/>
                      <a:pt x="f6" y="f8"/>
                      <a:pt x="f5" y="f4"/>
                    </a:cubicBezTo>
                    <a:cubicBezTo>
                      <a:pt x="f9" y="f8"/>
                      <a:pt x="f9" y="f7"/>
                      <a:pt x="f5" y="f6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" name="Google Shape;1882;p50">
                <a:extLst>
                  <a:ext uri="{FF2B5EF4-FFF2-40B4-BE49-F238E27FC236}">
                    <a16:creationId xmlns:a16="http://schemas.microsoft.com/office/drawing/2014/main" id="{B9B8F854-0814-4B0B-A4D9-63E491AB46BA}"/>
                  </a:ext>
                </a:extLst>
              </p:cNvPr>
              <p:cNvSpPr/>
              <p:nvPr/>
            </p:nvSpPr>
            <p:spPr>
              <a:xfrm>
                <a:off x="4018879" y="2203356"/>
                <a:ext cx="92866" cy="1025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10"/>
                  <a:gd name="f4" fmla="val 1446"/>
                  <a:gd name="f5" fmla="val 641"/>
                  <a:gd name="f6" fmla="val 335"/>
                  <a:gd name="f7" fmla="val 642"/>
                  <a:gd name="f8" fmla="val 626"/>
                  <a:gd name="f9" fmla="val 346"/>
                  <a:gd name="f10" fmla="val 658"/>
                  <a:gd name="f11" fmla="val 378"/>
                  <a:gd name="f12" fmla="val 652"/>
                  <a:gd name="f13" fmla="val 650"/>
                  <a:gd name="f14" fmla="val 647"/>
                  <a:gd name="f15" fmla="val 376"/>
                  <a:gd name="f16" fmla="val 643"/>
                  <a:gd name="f17" fmla="val 371"/>
                  <a:gd name="f18" fmla="val 667"/>
                  <a:gd name="f19" fmla="val 395"/>
                  <a:gd name="f20" fmla="val 420"/>
                  <a:gd name="f21" fmla="val 445"/>
                  <a:gd name="f22" fmla="val 469"/>
                  <a:gd name="f23" fmla="val 494"/>
                  <a:gd name="f24" fmla="val 519"/>
                  <a:gd name="f25" fmla="val 543"/>
                  <a:gd name="f26" fmla="val 568"/>
                  <a:gd name="f27" fmla="val 584"/>
                  <a:gd name="f28" fmla="val 593"/>
                  <a:gd name="f29" fmla="val 618"/>
                  <a:gd name="f30" fmla="val 628"/>
                  <a:gd name="f31" fmla="val 621"/>
                  <a:gd name="f32" fmla="val 620"/>
                  <a:gd name="f33" fmla="val 619"/>
                  <a:gd name="f34" fmla="val 580"/>
                  <a:gd name="f35" fmla="val 369"/>
                  <a:gd name="f36" fmla="val 576"/>
                  <a:gd name="f37" fmla="val 367"/>
                  <a:gd name="f38" fmla="val 575"/>
                  <a:gd name="f39" fmla="val 368"/>
                  <a:gd name="f40" fmla="val 573"/>
                  <a:gd name="f41" fmla="val 370"/>
                  <a:gd name="f42" fmla="val 571"/>
                  <a:gd name="f43" fmla="val 396"/>
                  <a:gd name="f44" fmla="val 470"/>
                  <a:gd name="f45" fmla="val 634"/>
                  <a:gd name="f46" fmla="val 338"/>
                  <a:gd name="f47" fmla="val 640"/>
                  <a:gd name="f48" fmla="val 914"/>
                  <a:gd name="f49" fmla="val 774"/>
                  <a:gd name="f50" fmla="val 815"/>
                  <a:gd name="f51" fmla="val 864"/>
                  <a:gd name="f52" fmla="val 889"/>
                  <a:gd name="f53" fmla="val 938"/>
                  <a:gd name="f54" fmla="val 963"/>
                  <a:gd name="f55" fmla="val 1013"/>
                  <a:gd name="f56" fmla="val 898"/>
                  <a:gd name="f57" fmla="val 996"/>
                  <a:gd name="f58" fmla="val 900"/>
                  <a:gd name="f59" fmla="val 991"/>
                  <a:gd name="f60" fmla="val 899"/>
                  <a:gd name="f61" fmla="val 881"/>
                  <a:gd name="f62" fmla="val 865"/>
                  <a:gd name="f63" fmla="val 840"/>
                  <a:gd name="f64" fmla="val 1037"/>
                  <a:gd name="f65" fmla="val 1062"/>
                  <a:gd name="f66" fmla="val 988"/>
                  <a:gd name="f67" fmla="val 454"/>
                  <a:gd name="f68" fmla="val 972"/>
                  <a:gd name="f69" fmla="val 471"/>
                  <a:gd name="f70" fmla="val 974"/>
                  <a:gd name="f71" fmla="val 488"/>
                  <a:gd name="f72" fmla="val 975"/>
                  <a:gd name="f73" fmla="val 505"/>
                  <a:gd name="f74" fmla="val 729"/>
                  <a:gd name="f75" fmla="val 936"/>
                  <a:gd name="f76" fmla="val 853"/>
                  <a:gd name="f77" fmla="val 837"/>
                  <a:gd name="f78" fmla="val 886"/>
                  <a:gd name="f79" fmla="val 807"/>
                  <a:gd name="f80" fmla="val 717"/>
                  <a:gd name="f81" fmla="val 25"/>
                  <a:gd name="f82" fmla="val 50"/>
                  <a:gd name="f83" fmla="val 124"/>
                  <a:gd name="f84" fmla="val 247"/>
                  <a:gd name="f85" fmla="val 149"/>
                  <a:gd name="f86" fmla="val 1"/>
                  <a:gd name="f87" fmla="val 741"/>
                  <a:gd name="f88" fmla="val 99"/>
                  <a:gd name="f89" fmla="val 1087"/>
                  <a:gd name="f90" fmla="val 198"/>
                  <a:gd name="f91" fmla="val 1235"/>
                  <a:gd name="f92" fmla="val 1333"/>
                  <a:gd name="f93" fmla="val 450"/>
                  <a:gd name="f94" fmla="val 1409"/>
                  <a:gd name="f95" fmla="val 1445"/>
                  <a:gd name="f96" fmla="val 695"/>
                  <a:gd name="f97" fmla="val 892"/>
                  <a:gd name="f98" fmla="val 1089"/>
                  <a:gd name="f99" fmla="val 1353"/>
                  <a:gd name="f100" fmla="val 1210"/>
                  <a:gd name="f101" fmla="val 1185"/>
                  <a:gd name="f102" fmla="val 1284"/>
                  <a:gd name="f103" fmla="val 1309"/>
                  <a:gd name="f104" fmla="val 1260"/>
                  <a:gd name="f105" fmla="val 692"/>
                  <a:gd name="f106" fmla="val 1239"/>
                  <a:gd name="f107" fmla="val 545"/>
                  <a:gd name="f108" fmla="val 1147"/>
                  <a:gd name="f109" fmla="val 416"/>
                  <a:gd name="f110" fmla="val 1014"/>
                  <a:gd name="f111" fmla="val 350"/>
                  <a:gd name="f112" fmla="val 349"/>
                  <a:gd name="f113" fmla="val 347"/>
                  <a:gd name="f114" fmla="val 939"/>
                  <a:gd name="f115" fmla="val 173"/>
                  <a:gd name="f116" fmla="val 766"/>
                  <a:gd name="f117" fmla="*/ f0 1 1310"/>
                  <a:gd name="f118" fmla="*/ f1 1 1446"/>
                  <a:gd name="f119" fmla="val f2"/>
                  <a:gd name="f120" fmla="val f3"/>
                  <a:gd name="f121" fmla="val f4"/>
                  <a:gd name="f122" fmla="+- f121 0 f119"/>
                  <a:gd name="f123" fmla="+- f120 0 f119"/>
                  <a:gd name="f124" fmla="*/ f123 1 1310"/>
                  <a:gd name="f125" fmla="*/ f122 1 1446"/>
                  <a:gd name="f126" fmla="*/ f119 1 f124"/>
                  <a:gd name="f127" fmla="*/ f120 1 f124"/>
                  <a:gd name="f128" fmla="*/ f119 1 f125"/>
                  <a:gd name="f129" fmla="*/ f121 1 f125"/>
                  <a:gd name="f130" fmla="*/ f126 f117 1"/>
                  <a:gd name="f131" fmla="*/ f127 f117 1"/>
                  <a:gd name="f132" fmla="*/ f129 f118 1"/>
                  <a:gd name="f133" fmla="*/ f128 f1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0" t="f133" r="f131" b="f132"/>
                <a:pathLst>
                  <a:path w="1310" h="1446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6"/>
                      <a:pt x="f8" y="f9"/>
                      <a:pt x="f7" y="f9"/>
                    </a:cubicBezTo>
                    <a:cubicBezTo>
                      <a:pt x="f7" y="f9"/>
                      <a:pt x="f10" y="f11"/>
                      <a:pt x="f12" y="f11"/>
                    </a:cubicBezTo>
                    <a:cubicBezTo>
                      <a:pt x="f13" y="f11"/>
                      <a:pt x="f14" y="f15"/>
                      <a:pt x="f16" y="f17"/>
                    </a:cubicBezTo>
                    <a:lnTo>
                      <a:pt x="f16" y="f17"/>
                    </a:lnTo>
                    <a:cubicBezTo>
                      <a:pt x="f18" y="f19"/>
                      <a:pt x="f18" y="f19"/>
                      <a:pt x="f18" y="f20"/>
                    </a:cubicBezTo>
                    <a:lnTo>
                      <a:pt x="f18" y="f21"/>
                    </a:lnTo>
                    <a:cubicBezTo>
                      <a:pt x="f18" y="f22"/>
                      <a:pt x="f18" y="f22"/>
                      <a:pt x="f18" y="f23"/>
                    </a:cubicBezTo>
                    <a:lnTo>
                      <a:pt x="f18" y="f24"/>
                    </a:lnTo>
                    <a:lnTo>
                      <a:pt x="f18" y="f25"/>
                    </a:lnTo>
                    <a:lnTo>
                      <a:pt x="f18" y="f26"/>
                    </a:lnTo>
                    <a:cubicBezTo>
                      <a:pt x="f18" y="f26"/>
                      <a:pt x="f12" y="f27"/>
                      <a:pt x="f7" y="f28"/>
                    </a:cubicBezTo>
                    <a:lnTo>
                      <a:pt x="f7" y="f28"/>
                    </a:lnTo>
                    <a:cubicBezTo>
                      <a:pt x="f7" y="f29"/>
                      <a:pt x="f29" y="f29"/>
                      <a:pt x="f29" y="f29"/>
                    </a:cubicBezTo>
                    <a:lnTo>
                      <a:pt x="f28" y="f7"/>
                    </a:lnTo>
                    <a:lnTo>
                      <a:pt x="f21" y="f7"/>
                    </a:lnTo>
                    <a:cubicBezTo>
                      <a:pt x="f20" y="f30"/>
                      <a:pt x="f19" y="f31"/>
                      <a:pt x="f17" y="f31"/>
                    </a:cubicBezTo>
                    <a:lnTo>
                      <a:pt x="f17" y="f31"/>
                    </a:lnTo>
                    <a:cubicBezTo>
                      <a:pt x="f17" y="f32"/>
                      <a:pt x="f17" y="f33"/>
                      <a:pt x="f17" y="f29"/>
                    </a:cubicBezTo>
                    <a:cubicBezTo>
                      <a:pt x="f17" y="f29"/>
                      <a:pt x="f17" y="f28"/>
                      <a:pt x="f17" y="f28"/>
                    </a:cubicBezTo>
                    <a:cubicBezTo>
                      <a:pt x="f17" y="f34"/>
                      <a:pt x="f35" y="f36"/>
                      <a:pt x="f37" y="f38"/>
                    </a:cubicBezTo>
                    <a:lnTo>
                      <a:pt x="f37" y="f38"/>
                    </a:lnTo>
                    <a:cubicBezTo>
                      <a:pt x="f39" y="f40"/>
                      <a:pt x="f41" y="f42"/>
                      <a:pt x="f17" y="f26"/>
                    </a:cubicBezTo>
                    <a:cubicBezTo>
                      <a:pt x="f43" y="f25"/>
                      <a:pt x="f43" y="f24"/>
                      <a:pt x="f20" y="f23"/>
                    </a:cubicBezTo>
                    <a:lnTo>
                      <a:pt x="f20" y="f22"/>
                    </a:lnTo>
                    <a:lnTo>
                      <a:pt x="f44" y="f19"/>
                    </a:lnTo>
                    <a:lnTo>
                      <a:pt x="f24" y="f17"/>
                    </a:lnTo>
                    <a:lnTo>
                      <a:pt x="f28" y="f9"/>
                    </a:lnTo>
                    <a:lnTo>
                      <a:pt x="f29" y="f9"/>
                    </a:lnTo>
                    <a:cubicBezTo>
                      <a:pt x="f45" y="f46"/>
                      <a:pt x="f47" y="f6"/>
                      <a:pt x="f5" y="f6"/>
                    </a:cubicBezTo>
                    <a:close/>
                    <a:moveTo>
                      <a:pt x="f48" y="f49"/>
                    </a:moveTo>
                    <a:lnTo>
                      <a:pt x="f48" y="f50"/>
                    </a:lnTo>
                    <a:lnTo>
                      <a:pt x="f48" y="f51"/>
                    </a:lnTo>
                    <a:lnTo>
                      <a:pt x="f48" y="f52"/>
                    </a:lnTo>
                    <a:cubicBezTo>
                      <a:pt x="f48" y="f52"/>
                      <a:pt x="f48" y="f48"/>
                      <a:pt x="f48" y="f53"/>
                    </a:cubicBezTo>
                    <a:lnTo>
                      <a:pt x="f48" y="f54"/>
                    </a:lnTo>
                    <a:lnTo>
                      <a:pt x="f52" y="f55"/>
                    </a:lnTo>
                    <a:cubicBezTo>
                      <a:pt x="f56" y="f57"/>
                      <a:pt x="f58" y="f59"/>
                      <a:pt x="f60" y="f59"/>
                    </a:cubicBezTo>
                    <a:lnTo>
                      <a:pt x="f60" y="f59"/>
                    </a:lnTo>
                    <a:cubicBezTo>
                      <a:pt x="f56" y="f59"/>
                      <a:pt x="f61" y="f55"/>
                      <a:pt x="f62" y="f55"/>
                    </a:cubicBezTo>
                    <a:cubicBezTo>
                      <a:pt x="f62" y="f55"/>
                      <a:pt x="f63" y="f64"/>
                      <a:pt x="f63" y="f64"/>
                    </a:cubicBezTo>
                    <a:lnTo>
                      <a:pt x="f50" y="f65"/>
                    </a:lnTo>
                    <a:lnTo>
                      <a:pt x="f7" y="f65"/>
                    </a:lnTo>
                    <a:lnTo>
                      <a:pt x="f26" y="f64"/>
                    </a:lnTo>
                    <a:lnTo>
                      <a:pt x="f24" y="f55"/>
                    </a:lnTo>
                    <a:lnTo>
                      <a:pt x="f23" y="f66"/>
                    </a:lnTo>
                    <a:lnTo>
                      <a:pt x="f44" y="f66"/>
                    </a:lnTo>
                    <a:lnTo>
                      <a:pt x="f67" y="f68"/>
                    </a:lnTo>
                    <a:lnTo>
                      <a:pt x="f67" y="f68"/>
                    </a:lnTo>
                    <a:cubicBezTo>
                      <a:pt x="f69" y="f70"/>
                      <a:pt x="f71" y="f72"/>
                      <a:pt x="f73" y="f72"/>
                    </a:cubicBezTo>
                    <a:cubicBezTo>
                      <a:pt x="f29" y="f72"/>
                      <a:pt x="f74" y="f75"/>
                      <a:pt x="f50" y="f51"/>
                    </a:cubicBezTo>
                    <a:cubicBezTo>
                      <a:pt x="f76" y="f77"/>
                      <a:pt x="f78" y="f79"/>
                      <a:pt x="f48" y="f49"/>
                    </a:cubicBezTo>
                    <a:close/>
                    <a:moveTo>
                      <a:pt x="f80" y="f2"/>
                    </a:moveTo>
                    <a:cubicBezTo>
                      <a:pt x="f18" y="f81"/>
                      <a:pt x="f29" y="f81"/>
                      <a:pt x="f26" y="f82"/>
                    </a:cubicBezTo>
                    <a:cubicBezTo>
                      <a:pt x="f43" y="f83"/>
                      <a:pt x="f84" y="f84"/>
                      <a:pt x="f85" y="f19"/>
                    </a:cubicBezTo>
                    <a:cubicBezTo>
                      <a:pt x="f82" y="f26"/>
                      <a:pt x="f86" y="f87"/>
                      <a:pt x="f82" y="f53"/>
                    </a:cubicBezTo>
                    <a:cubicBezTo>
                      <a:pt x="f88" y="f89"/>
                      <a:pt x="f90" y="f91"/>
                      <a:pt x="f9" y="f92"/>
                    </a:cubicBezTo>
                    <a:cubicBezTo>
                      <a:pt x="f93" y="f94"/>
                      <a:pt x="f40" y="f95"/>
                      <a:pt x="f96" y="f95"/>
                    </a:cubicBezTo>
                    <a:cubicBezTo>
                      <a:pt x="f97" y="f95"/>
                      <a:pt x="f98" y="f99"/>
                      <a:pt x="f100" y="f101"/>
                    </a:cubicBezTo>
                    <a:cubicBezTo>
                      <a:pt x="f102" y="f64"/>
                      <a:pt x="f103" y="f51"/>
                      <a:pt x="f104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lnTo>
                      <a:pt x="f110" y="f111"/>
                    </a:lnTo>
                    <a:cubicBezTo>
                      <a:pt x="f110" y="f112"/>
                      <a:pt x="f55" y="f113"/>
                      <a:pt x="f55" y="f9"/>
                    </a:cubicBezTo>
                    <a:cubicBezTo>
                      <a:pt x="f66" y="f84"/>
                      <a:pt x="f114" y="f115"/>
                      <a:pt x="f62" y="f88"/>
                    </a:cubicBezTo>
                    <a:cubicBezTo>
                      <a:pt x="f63" y="f82"/>
                      <a:pt x="f116" y="f81"/>
                      <a:pt x="f80" y="f2"/>
                    </a:cubicBezTo>
                    <a:close/>
                  </a:path>
                </a:pathLst>
              </a:custGeom>
              <a:solidFill>
                <a:srgbClr val="21191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5" name="Google Shape;1883;p50">
                <a:extLst>
                  <a:ext uri="{FF2B5EF4-FFF2-40B4-BE49-F238E27FC236}">
                    <a16:creationId xmlns:a16="http://schemas.microsoft.com/office/drawing/2014/main" id="{C9939AFD-3EEE-49F6-95CB-99EE2B58069A}"/>
                  </a:ext>
                </a:extLst>
              </p:cNvPr>
              <p:cNvSpPr/>
              <p:nvPr/>
            </p:nvSpPr>
            <p:spPr>
              <a:xfrm>
                <a:off x="4323420" y="2155652"/>
                <a:ext cx="122566" cy="1177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29"/>
                  <a:gd name="f4" fmla="val 1661"/>
                  <a:gd name="f5" fmla="val 124"/>
                  <a:gd name="f6" fmla="val 90"/>
                  <a:gd name="f7" fmla="val 70"/>
                  <a:gd name="f8" fmla="val 40"/>
                  <a:gd name="f9" fmla="val 50"/>
                  <a:gd name="f10" fmla="val 81"/>
                  <a:gd name="f11" fmla="val 377"/>
                  <a:gd name="f12" fmla="val 25"/>
                  <a:gd name="f13" fmla="val 673"/>
                  <a:gd name="f14" fmla="val 75"/>
                  <a:gd name="f15" fmla="val 970"/>
                  <a:gd name="f16" fmla="val 1142"/>
                  <a:gd name="f17" fmla="val 198"/>
                  <a:gd name="f18" fmla="val 1291"/>
                  <a:gd name="f19" fmla="val 297"/>
                  <a:gd name="f20" fmla="val 1414"/>
                  <a:gd name="f21" fmla="val 395"/>
                  <a:gd name="f22" fmla="val 1562"/>
                  <a:gd name="f23" fmla="val 568"/>
                  <a:gd name="f24" fmla="val 766"/>
                  <a:gd name="f25" fmla="val 939"/>
                  <a:gd name="f26" fmla="val 1111"/>
                  <a:gd name="f27" fmla="val 1611"/>
                  <a:gd name="f28" fmla="val 1260"/>
                  <a:gd name="f29" fmla="val 1488"/>
                  <a:gd name="f30" fmla="val 1383"/>
                  <a:gd name="f31" fmla="val 1365"/>
                  <a:gd name="f32" fmla="val 1457"/>
                  <a:gd name="f33" fmla="val 1241"/>
                  <a:gd name="f34" fmla="val 1531"/>
                  <a:gd name="f35" fmla="val 1093"/>
                  <a:gd name="f36" fmla="val 1655"/>
                  <a:gd name="f37" fmla="val 797"/>
                  <a:gd name="f38" fmla="val 1704"/>
                  <a:gd name="f39" fmla="val 500"/>
                  <a:gd name="f40" fmla="val 204"/>
                  <a:gd name="f41" fmla="val 155"/>
                  <a:gd name="f42" fmla="val 130"/>
                  <a:gd name="f43" fmla="val 1679"/>
                  <a:gd name="f44" fmla="val 1630"/>
                  <a:gd name="f45" fmla="val 1581"/>
                  <a:gd name="f46" fmla="val 179"/>
                  <a:gd name="f47" fmla="val 451"/>
                  <a:gd name="f48" fmla="val 1432"/>
                  <a:gd name="f49" fmla="val 723"/>
                  <a:gd name="f50" fmla="val 1309"/>
                  <a:gd name="f51" fmla="val 1186"/>
                  <a:gd name="f52" fmla="val 1216"/>
                  <a:gd name="f53" fmla="val 1013"/>
                  <a:gd name="f54" fmla="val 1389"/>
                  <a:gd name="f55" fmla="val 790"/>
                  <a:gd name="f56" fmla="val 544"/>
                  <a:gd name="f57" fmla="val 1167"/>
                  <a:gd name="f58" fmla="val 321"/>
                  <a:gd name="f59" fmla="val 920"/>
                  <a:gd name="f60" fmla="val 272"/>
                  <a:gd name="f61" fmla="val 649"/>
                  <a:gd name="f62" fmla="val 223"/>
                  <a:gd name="f63" fmla="val 352"/>
                  <a:gd name="f64" fmla="val 31"/>
                  <a:gd name="f65" fmla="val 7"/>
                  <a:gd name="f66" fmla="val 149"/>
                  <a:gd name="f67" fmla="val 140"/>
                  <a:gd name="f68" fmla="val 2"/>
                  <a:gd name="f69" fmla="val 131"/>
                  <a:gd name="f70" fmla="*/ f0 1 1729"/>
                  <a:gd name="f71" fmla="*/ f1 1 1661"/>
                  <a:gd name="f72" fmla="val f2"/>
                  <a:gd name="f73" fmla="val f3"/>
                  <a:gd name="f74" fmla="val f4"/>
                  <a:gd name="f75" fmla="+- f74 0 f72"/>
                  <a:gd name="f76" fmla="+- f73 0 f72"/>
                  <a:gd name="f77" fmla="*/ f76 1 1729"/>
                  <a:gd name="f78" fmla="*/ f75 1 1661"/>
                  <a:gd name="f79" fmla="*/ f72 1 f77"/>
                  <a:gd name="f80" fmla="*/ f73 1 f77"/>
                  <a:gd name="f81" fmla="*/ f72 1 f78"/>
                  <a:gd name="f82" fmla="*/ f74 1 f78"/>
                  <a:gd name="f83" fmla="*/ f79 f70 1"/>
                  <a:gd name="f84" fmla="*/ f80 f70 1"/>
                  <a:gd name="f85" fmla="*/ f82 f71 1"/>
                  <a:gd name="f86" fmla="*/ f81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3" t="f86" r="f84" b="f85"/>
                <a:pathLst>
                  <a:path w="1729" h="1661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13"/>
                      <a:pt x="f14" y="f15"/>
                    </a:cubicBezTo>
                    <a:cubicBezTo>
                      <a:pt x="f5" y="f16"/>
                      <a:pt x="f17" y="f18"/>
                      <a:pt x="f19" y="f20"/>
                    </a:cubicBezTo>
                    <a:cubicBezTo>
                      <a:pt x="f21" y="f22"/>
                      <a:pt x="f23" y="f4"/>
                      <a:pt x="f24" y="f4"/>
                    </a:cubicBezTo>
                    <a:cubicBezTo>
                      <a:pt x="f25" y="f4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3" y="f40"/>
                    </a:cubicBezTo>
                    <a:cubicBezTo>
                      <a:pt x="f3" y="f41"/>
                      <a:pt x="f38" y="f42"/>
                      <a:pt x="f43" y="f42"/>
                    </a:cubicBezTo>
                    <a:cubicBezTo>
                      <a:pt x="f44" y="f42"/>
                      <a:pt x="f45" y="f41"/>
                      <a:pt x="f45" y="f46"/>
                    </a:cubicBezTo>
                    <a:cubicBezTo>
                      <a:pt x="f34" y="f47"/>
                      <a:pt x="f48" y="f49"/>
                      <a:pt x="f50" y="f15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56" y="f54"/>
                      <a:pt x="f21" y="f57"/>
                      <a:pt x="f58" y="f59"/>
                    </a:cubicBezTo>
                    <a:cubicBezTo>
                      <a:pt x="f60" y="f61"/>
                      <a:pt x="f62" y="f63"/>
                      <a:pt x="f62" y="f10"/>
                    </a:cubicBezTo>
                    <a:cubicBezTo>
                      <a:pt x="f62" y="f64"/>
                      <a:pt x="f17" y="f65"/>
                      <a:pt x="f66" y="f65"/>
                    </a:cubicBezTo>
                    <a:cubicBezTo>
                      <a:pt x="f67" y="f68"/>
                      <a:pt x="f69" y="f2"/>
                      <a:pt x="f5" y="f2"/>
                    </a:cubicBezTo>
                    <a:close/>
                  </a:path>
                </a:pathLst>
              </a:custGeom>
              <a:solidFill>
                <a:srgbClr val="222B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6" name="Google Shape;1884;p50">
                <a:extLst>
                  <a:ext uri="{FF2B5EF4-FFF2-40B4-BE49-F238E27FC236}">
                    <a16:creationId xmlns:a16="http://schemas.microsoft.com/office/drawing/2014/main" id="{842E0F5D-A685-4679-81FF-727D7630A280}"/>
                  </a:ext>
                </a:extLst>
              </p:cNvPr>
              <p:cNvSpPr/>
              <p:nvPr/>
            </p:nvSpPr>
            <p:spPr>
              <a:xfrm>
                <a:off x="4509500" y="2063215"/>
                <a:ext cx="209543" cy="1262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56"/>
                  <a:gd name="f4" fmla="val 1781"/>
                  <a:gd name="f5" fmla="val 1558"/>
                  <a:gd name="f6" fmla="val 1"/>
                  <a:gd name="f7" fmla="val 215"/>
                  <a:gd name="f8" fmla="val 1286"/>
                  <a:gd name="f9" fmla="val 450"/>
                  <a:gd name="f10" fmla="val 829"/>
                  <a:gd name="f11" fmla="val 838"/>
                  <a:gd name="f12" fmla="val 847"/>
                  <a:gd name="f13" fmla="val 1780"/>
                  <a:gd name="f14" fmla="val 857"/>
                  <a:gd name="f15" fmla="val 2140"/>
                  <a:gd name="f16" fmla="val 1681"/>
                  <a:gd name="f17" fmla="val 2955"/>
                  <a:gd name="f18" fmla="val 27"/>
                  <a:gd name="f19" fmla="val 1647"/>
                  <a:gd name="f20" fmla="val 2"/>
                  <a:gd name="f21" fmla="val 1617"/>
                  <a:gd name="f22" fmla="val 1587"/>
                  <a:gd name="f23" fmla="*/ f0 1 2956"/>
                  <a:gd name="f24" fmla="*/ f1 1 1781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956"/>
                  <a:gd name="f31" fmla="*/ f28 1 1781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956" h="1781">
                    <a:moveTo>
                      <a:pt x="f5" y="f6"/>
                    </a:moveTo>
                    <a:cubicBezTo>
                      <a:pt x="f2" y="f6"/>
                      <a:pt x="f7" y="f8"/>
                      <a:pt x="f7" y="f8"/>
                    </a:cubicBezTo>
                    <a:cubicBezTo>
                      <a:pt x="f7" y="f8"/>
                      <a:pt x="f9" y="f4"/>
                      <a:pt x="f10" y="f4"/>
                    </a:cubicBezTo>
                    <a:cubicBezTo>
                      <a:pt x="f11" y="f4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6"/>
                      <a:pt x="f22" y="f6"/>
                      <a:pt x="f5" y="f6"/>
                    </a:cubicBezTo>
                    <a:close/>
                  </a:path>
                </a:pathLst>
              </a:custGeom>
              <a:solidFill>
                <a:srgbClr val="F2A04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7" name="Google Shape;1885;p50">
              <a:extLst>
                <a:ext uri="{FF2B5EF4-FFF2-40B4-BE49-F238E27FC236}">
                  <a16:creationId xmlns:a16="http://schemas.microsoft.com/office/drawing/2014/main" id="{8349934D-4DC2-40D5-8B24-8A47FDDF2D02}"/>
                </a:ext>
              </a:extLst>
            </p:cNvPr>
            <p:cNvGrpSpPr/>
            <p:nvPr/>
          </p:nvGrpSpPr>
          <p:grpSpPr>
            <a:xfrm>
              <a:off x="3704609" y="4489246"/>
              <a:ext cx="744623" cy="654106"/>
              <a:chOff x="3704609" y="4489246"/>
              <a:chExt cx="744623" cy="654106"/>
            </a:xfrm>
          </p:grpSpPr>
          <p:sp>
            <p:nvSpPr>
              <p:cNvPr id="108" name="Google Shape;1886;p50">
                <a:extLst>
                  <a:ext uri="{FF2B5EF4-FFF2-40B4-BE49-F238E27FC236}">
                    <a16:creationId xmlns:a16="http://schemas.microsoft.com/office/drawing/2014/main" id="{BBBF570E-604B-4EA2-B2B1-524C5D52CCB7}"/>
                  </a:ext>
                </a:extLst>
              </p:cNvPr>
              <p:cNvSpPr/>
              <p:nvPr/>
            </p:nvSpPr>
            <p:spPr>
              <a:xfrm>
                <a:off x="3704609" y="4489246"/>
                <a:ext cx="744623" cy="6541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88"/>
                  <a:gd name="f4" fmla="val 16595"/>
                  <a:gd name="f5" fmla="val 9795"/>
                  <a:gd name="f6" fmla="val 1"/>
                  <a:gd name="f7" fmla="val 8290"/>
                  <a:gd name="f8" fmla="val 7300"/>
                  <a:gd name="f9" fmla="val 1971"/>
                  <a:gd name="f10" fmla="val 6889"/>
                  <a:gd name="f11" fmla="val 7164"/>
                  <a:gd name="f12" fmla="val 7182"/>
                  <a:gd name="f13" fmla="val 6524"/>
                  <a:gd name="f14" fmla="val 8876"/>
                  <a:gd name="f15" fmla="val 5654"/>
                  <a:gd name="f16" fmla="val 5348"/>
                  <a:gd name="f17" fmla="val 4980"/>
                  <a:gd name="f18" fmla="val 8667"/>
                  <a:gd name="f19" fmla="val 4544"/>
                  <a:gd name="f20" fmla="val 8102"/>
                  <a:gd name="f21" fmla="val 3785"/>
                  <a:gd name="f22" fmla="val 7104"/>
                  <a:gd name="f23" fmla="val 3153"/>
                  <a:gd name="f24" fmla="val 6690"/>
                  <a:gd name="f25" fmla="val 2627"/>
                  <a:gd name="f26" fmla="val 52"/>
                  <a:gd name="f27" fmla="val 17629"/>
                  <a:gd name="f28" fmla="val 16570"/>
                  <a:gd name="f29" fmla="val 10472"/>
                  <a:gd name="f30" fmla="val 16839"/>
                  <a:gd name="f31" fmla="val 8324"/>
                  <a:gd name="f32" fmla="val 16365"/>
                  <a:gd name="f33" fmla="val 7813"/>
                  <a:gd name="f34" fmla="val 15879"/>
                  <a:gd name="f35" fmla="val 7620"/>
                  <a:gd name="f36" fmla="val 15416"/>
                  <a:gd name="f37" fmla="val 14939"/>
                  <a:gd name="f38" fmla="val 14487"/>
                  <a:gd name="f39" fmla="val 7826"/>
                  <a:gd name="f40" fmla="val 14098"/>
                  <a:gd name="f41" fmla="val 13951"/>
                  <a:gd name="f42" fmla="val 8214"/>
                  <a:gd name="f43" fmla="val 13786"/>
                  <a:gd name="f44" fmla="val 8264"/>
                  <a:gd name="f45" fmla="val 13625"/>
                  <a:gd name="f46" fmla="val 13219"/>
                  <a:gd name="f47" fmla="val 12839"/>
                  <a:gd name="f48" fmla="val 7944"/>
                  <a:gd name="f49" fmla="val 7484"/>
                  <a:gd name="f50" fmla="val 12938"/>
                  <a:gd name="f51" fmla="val 5065"/>
                  <a:gd name="f52" fmla="val 12814"/>
                  <a:gd name="f53" fmla="val 1460"/>
                  <a:gd name="f54" fmla="val 11407"/>
                  <a:gd name="f55" fmla="val 572"/>
                  <a:gd name="f56" fmla="val 10818"/>
                  <a:gd name="f57" fmla="val 205"/>
                  <a:gd name="f58" fmla="val 10280"/>
                  <a:gd name="f59" fmla="*/ f0 1 18888"/>
                  <a:gd name="f60" fmla="*/ f1 1 16595"/>
                  <a:gd name="f61" fmla="val f2"/>
                  <a:gd name="f62" fmla="val f3"/>
                  <a:gd name="f63" fmla="val f4"/>
                  <a:gd name="f64" fmla="+- f63 0 f61"/>
                  <a:gd name="f65" fmla="+- f62 0 f61"/>
                  <a:gd name="f66" fmla="*/ f65 1 18888"/>
                  <a:gd name="f67" fmla="*/ f64 1 16595"/>
                  <a:gd name="f68" fmla="*/ f61 1 f66"/>
                  <a:gd name="f69" fmla="*/ f62 1 f66"/>
                  <a:gd name="f70" fmla="*/ f61 1 f67"/>
                  <a:gd name="f71" fmla="*/ f63 1 f67"/>
                  <a:gd name="f72" fmla="*/ f68 f59 1"/>
                  <a:gd name="f73" fmla="*/ f69 f59 1"/>
                  <a:gd name="f74" fmla="*/ f71 f60 1"/>
                  <a:gd name="f75" fmla="*/ f70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2" t="f75" r="f73" b="f74"/>
                <a:pathLst>
                  <a:path w="18888" h="16595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0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6" y="f4"/>
                      <a:pt x="f6" y="f4"/>
                    </a:cubicBezTo>
                    <a:lnTo>
                      <a:pt x="f27" y="f28"/>
                    </a:lnTo>
                    <a:cubicBezTo>
                      <a:pt x="f27" y="f28"/>
                      <a:pt x="f3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40" y="f20"/>
                    </a:cubicBezTo>
                    <a:cubicBezTo>
                      <a:pt x="f41" y="f42"/>
                      <a:pt x="f43" y="f44"/>
                      <a:pt x="f45" y="f44"/>
                    </a:cubicBezTo>
                    <a:cubicBezTo>
                      <a:pt x="f46" y="f44"/>
                      <a:pt x="f47" y="f48"/>
                      <a:pt x="f47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6"/>
                      <a:pt x="f5" y="f6"/>
                    </a:cubicBezTo>
                    <a:close/>
                  </a:path>
                </a:pathLst>
              </a:custGeom>
              <a:solidFill>
                <a:srgbClr val="12494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9" name="Google Shape;1887;p50">
                <a:extLst>
                  <a:ext uri="{FF2B5EF4-FFF2-40B4-BE49-F238E27FC236}">
                    <a16:creationId xmlns:a16="http://schemas.microsoft.com/office/drawing/2014/main" id="{947A68CA-12A2-4E0B-9470-D73582074EEA}"/>
                  </a:ext>
                </a:extLst>
              </p:cNvPr>
              <p:cNvSpPr/>
              <p:nvPr/>
            </p:nvSpPr>
            <p:spPr>
              <a:xfrm>
                <a:off x="3793187" y="4577934"/>
                <a:ext cx="547030" cy="5615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6"/>
                  <a:gd name="f4" fmla="val 14246"/>
                  <a:gd name="f5" fmla="val 2025"/>
                  <a:gd name="f6" fmla="val 1334"/>
                  <a:gd name="f7" fmla="val 13110"/>
                  <a:gd name="f8" fmla="val 10839"/>
                  <a:gd name="f9" fmla="val 1037"/>
                  <a:gd name="f10" fmla="val 9654"/>
                  <a:gd name="f11" fmla="val 1902"/>
                  <a:gd name="f12" fmla="val 8642"/>
                  <a:gd name="f13" fmla="val 3704"/>
                  <a:gd name="f14" fmla="val 10617"/>
                  <a:gd name="f15" fmla="val 5160"/>
                  <a:gd name="f16" fmla="val 11678"/>
                  <a:gd name="f17" fmla="val 5432"/>
                  <a:gd name="f18" fmla="val 11876"/>
                  <a:gd name="f19" fmla="val 5728"/>
                  <a:gd name="f20" fmla="val 11382"/>
                  <a:gd name="f21" fmla="val 5580"/>
                  <a:gd name="f22" fmla="val 10987"/>
                  <a:gd name="f23" fmla="val 4667"/>
                  <a:gd name="f24" fmla="val 8395"/>
                  <a:gd name="f25" fmla="val 2642"/>
                  <a:gd name="f26" fmla="val 2173"/>
                  <a:gd name="f27" fmla="val 988"/>
                  <a:gd name="f28" fmla="val 6370"/>
                  <a:gd name="f29" fmla="val 7876"/>
                  <a:gd name="f30" fmla="val 3852"/>
                  <a:gd name="f31" fmla="val 8691"/>
                  <a:gd name="f32" fmla="val 6568"/>
                  <a:gd name="f33" fmla="val 8889"/>
                  <a:gd name="f34" fmla="val 7210"/>
                  <a:gd name="f35" fmla="val 9555"/>
                  <a:gd name="f36" fmla="val 7185"/>
                  <a:gd name="f37" fmla="val 9703"/>
                  <a:gd name="f38" fmla="val 6518"/>
                  <a:gd name="f39" fmla="val 10049"/>
                  <a:gd name="f40" fmla="val 4889"/>
                  <a:gd name="f41" fmla="val 10567"/>
                  <a:gd name="f42" fmla="val 4148"/>
                  <a:gd name="f43" fmla="val 10938"/>
                  <a:gd name="f44" fmla="val 3802"/>
                  <a:gd name="f45" fmla="val 11185"/>
                  <a:gd name="f46" fmla="val 3556"/>
                  <a:gd name="f47" fmla="val 11580"/>
                  <a:gd name="f48" fmla="val 3531"/>
                  <a:gd name="f49" fmla="val 11851"/>
                  <a:gd name="f50" fmla="val 3728"/>
                  <a:gd name="f51" fmla="val 13802"/>
                  <a:gd name="f52" fmla="val 11925"/>
                  <a:gd name="f53" fmla="val 13826"/>
                  <a:gd name="f54" fmla="val 14221"/>
                  <a:gd name="f55" fmla="*/ f0 1 13876"/>
                  <a:gd name="f56" fmla="*/ f1 1 14246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13876"/>
                  <a:gd name="f63" fmla="*/ f60 1 14246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13876" h="14246" fill="none">
                    <a:moveTo>
                      <a:pt x="f5" y="f4"/>
                    </a:moveTo>
                    <a:cubicBezTo>
                      <a:pt x="f6" y="f7"/>
                      <a:pt x="f2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3" y="f27"/>
                    </a:cubicBezTo>
                    <a:cubicBezTo>
                      <a:pt x="f28" y="f2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15"/>
                      <a:pt x="f3" y="f52"/>
                      <a:pt x="f53" y="f54"/>
                    </a:cubicBezTo>
                  </a:path>
                </a:pathLst>
              </a:custGeom>
              <a:noFill/>
              <a:ln w="19046" cap="flat">
                <a:solidFill>
                  <a:srgbClr val="97C9BA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8DBCA27C-B6E3-45C3-8C6E-01D832DBA814}"/>
              </a:ext>
            </a:extLst>
          </p:cNvPr>
          <p:cNvGrpSpPr/>
          <p:nvPr/>
        </p:nvGrpSpPr>
        <p:grpSpPr>
          <a:xfrm>
            <a:off x="8393561" y="4452935"/>
            <a:ext cx="564696" cy="564696"/>
            <a:chOff x="8393561" y="4452935"/>
            <a:chExt cx="564696" cy="564696"/>
          </a:xfrm>
        </p:grpSpPr>
        <p:sp>
          <p:nvSpPr>
            <p:cNvPr id="3" name="Freeform: Shape 22">
              <a:extLst>
                <a:ext uri="{FF2B5EF4-FFF2-40B4-BE49-F238E27FC236}">
                  <a16:creationId xmlns:a16="http://schemas.microsoft.com/office/drawing/2014/main" id="{514F4AAC-78E8-4D9B-A4E5-D98B2DC7425C}"/>
                </a:ext>
              </a:extLst>
            </p:cNvPr>
            <p:cNvSpPr/>
            <p:nvPr/>
          </p:nvSpPr>
          <p:spPr>
            <a:xfrm>
              <a:off x="8393561" y="4452935"/>
              <a:ext cx="564696" cy="564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9686"/>
                <a:gd name="f7" fmla="val 769843"/>
                <a:gd name="f8" fmla="val 212447"/>
                <a:gd name="f9" fmla="val 462002"/>
                <a:gd name="f10" fmla="val 1077684"/>
                <a:gd name="f11" fmla="val 1327239"/>
                <a:gd name="f12" fmla="val 1195016"/>
                <a:gd name="f13" fmla="val 344670"/>
                <a:gd name="f14" fmla="+- 0 0 -90"/>
                <a:gd name="f15" fmla="*/ f3 1 1539686"/>
                <a:gd name="f16" fmla="*/ f4 1 1539686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1539686"/>
                <a:gd name="f23" fmla="*/ 769843 f20 1"/>
                <a:gd name="f24" fmla="*/ 212447 f20 1"/>
                <a:gd name="f25" fmla="*/ 1327239 f20 1"/>
                <a:gd name="f26" fmla="*/ 0 f20 1"/>
                <a:gd name="f27" fmla="*/ 1539686 f20 1"/>
                <a:gd name="f28" fmla="+- f21 0 f1"/>
                <a:gd name="f29" fmla="*/ f23 1 1539686"/>
                <a:gd name="f30" fmla="*/ f24 1 1539686"/>
                <a:gd name="f31" fmla="*/ f25 1 1539686"/>
                <a:gd name="f32" fmla="*/ f26 1 1539686"/>
                <a:gd name="f33" fmla="*/ f27 1 1539686"/>
                <a:gd name="f34" fmla="*/ f17 1 f22"/>
                <a:gd name="f35" fmla="*/ f18 1 f22"/>
                <a:gd name="f36" fmla="*/ f29 1 f22"/>
                <a:gd name="f37" fmla="*/ f30 1 f22"/>
                <a:gd name="f38" fmla="*/ f31 1 f22"/>
                <a:gd name="f39" fmla="*/ f32 1 f22"/>
                <a:gd name="f40" fmla="*/ f33 1 f22"/>
                <a:gd name="f41" fmla="*/ f34 f15 1"/>
                <a:gd name="f42" fmla="*/ f35 f15 1"/>
                <a:gd name="f43" fmla="*/ f35 f16 1"/>
                <a:gd name="f44" fmla="*/ f34 f16 1"/>
                <a:gd name="f45" fmla="*/ f36 f15 1"/>
                <a:gd name="f46" fmla="*/ f37 f16 1"/>
                <a:gd name="f47" fmla="*/ f37 f15 1"/>
                <a:gd name="f48" fmla="*/ f36 f16 1"/>
                <a:gd name="f49" fmla="*/ f38 f16 1"/>
                <a:gd name="f50" fmla="*/ f38 f15 1"/>
                <a:gd name="f51" fmla="*/ f39 f16 1"/>
                <a:gd name="f52" fmla="*/ f40 f15 1"/>
                <a:gd name="f53" fmla="*/ f40 f16 1"/>
                <a:gd name="f54" fmla="*/ f3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9"/>
                </a:cxn>
                <a:cxn ang="f28">
                  <a:pos x="f50" y="f48"/>
                </a:cxn>
                <a:cxn ang="f28">
                  <a:pos x="f45" y="f46"/>
                </a:cxn>
                <a:cxn ang="f28">
                  <a:pos x="f45" y="f51"/>
                </a:cxn>
                <a:cxn ang="f28">
                  <a:pos x="f52" y="f48"/>
                </a:cxn>
                <a:cxn ang="f28">
                  <a:pos x="f45" y="f53"/>
                </a:cxn>
                <a:cxn ang="f28">
                  <a:pos x="f54" y="f48"/>
                </a:cxn>
                <a:cxn ang="f28">
                  <a:pos x="f45" y="f51"/>
                </a:cxn>
              </a:cxnLst>
              <a:rect l="f41" t="f44" r="f42" b="f43"/>
              <a:pathLst>
                <a:path w="1539686" h="1539686">
                  <a:moveTo>
                    <a:pt x="f7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7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7" y="f8"/>
                  </a:cubicBezTo>
                  <a:close/>
                  <a:moveTo>
                    <a:pt x="f7" y="f5"/>
                  </a:moveTo>
                  <a:cubicBezTo>
                    <a:pt x="f12" y="f5"/>
                    <a:pt x="f6" y="f13"/>
                    <a:pt x="f6" y="f7"/>
                  </a:cubicBezTo>
                  <a:cubicBezTo>
                    <a:pt x="f6" y="f12"/>
                    <a:pt x="f12" y="f6"/>
                    <a:pt x="f7" y="f6"/>
                  </a:cubicBezTo>
                  <a:cubicBezTo>
                    <a:pt x="f13" y="f6"/>
                    <a:pt x="f5" y="f12"/>
                    <a:pt x="f5" y="f7"/>
                  </a:cubicBezTo>
                  <a:cubicBezTo>
                    <a:pt x="f5" y="f13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748773">
                <a:alpha val="22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DFC6"/>
                </a:solidFill>
                <a:uFillTx/>
                <a:latin typeface="Arial"/>
              </a:endParaRPr>
            </a:p>
          </p:txBody>
        </p:sp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7547E92D-6AD9-4AC7-B3FC-9F195C9AF8B3}"/>
                </a:ext>
              </a:extLst>
            </p:cNvPr>
            <p:cNvSpPr/>
            <p:nvPr/>
          </p:nvSpPr>
          <p:spPr>
            <a:xfrm>
              <a:off x="8514837" y="4574212"/>
              <a:ext cx="322143" cy="32214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748773"/>
            </a:solidFill>
            <a:ln cap="flat">
              <a:noFill/>
              <a:prstDash val="solid"/>
            </a:ln>
            <a:effectLst>
              <a:outerShdw dist="266699" dir="27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DFC6"/>
                </a:solidFill>
                <a:uFillTx/>
                <a:latin typeface="Arial"/>
              </a:endParaRPr>
            </a:p>
          </p:txBody>
        </p:sp>
      </p:grpSp>
      <p:sp>
        <p:nvSpPr>
          <p:cNvPr id="5" name="TextBox 24">
            <a:extLst>
              <a:ext uri="{FF2B5EF4-FFF2-40B4-BE49-F238E27FC236}">
                <a16:creationId xmlns:a16="http://schemas.microsoft.com/office/drawing/2014/main" id="{79EA84AF-0079-46C9-8A93-4523F5AC5F63}"/>
              </a:ext>
            </a:extLst>
          </p:cNvPr>
          <p:cNvSpPr txBox="1"/>
          <p:nvPr/>
        </p:nvSpPr>
        <p:spPr>
          <a:xfrm>
            <a:off x="8445947" y="4631408"/>
            <a:ext cx="45992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797A5E-949D-4EB1-86C6-38619FEBD867}" type="slidenum">
              <a:t>23</a:t>
            </a:fld>
            <a:endParaRPr lang="id-ID" sz="900" b="0" i="0" u="none" strike="noStrike" kern="0" cap="none" spc="0" baseline="0">
              <a:solidFill>
                <a:srgbClr val="FFDFC6"/>
              </a:solidFill>
              <a:uFillTx/>
              <a:latin typeface="Arial"/>
              <a:ea typeface="Arial"/>
            </a:endParaRPr>
          </a:p>
        </p:txBody>
      </p:sp>
      <p:pic>
        <p:nvPicPr>
          <p:cNvPr id="6" name="图片占位符 6">
            <a:extLst>
              <a:ext uri="{FF2B5EF4-FFF2-40B4-BE49-F238E27FC236}">
                <a16:creationId xmlns:a16="http://schemas.microsoft.com/office/drawing/2014/main" id="{4A0A4ECC-8BB5-4A65-9C07-BE8A3667280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06494" y="1194197"/>
            <a:ext cx="3711174" cy="2743200"/>
          </a:xfrm>
        </p:spPr>
      </p:pic>
      <p:sp>
        <p:nvSpPr>
          <p:cNvPr id="7" name="Freeform: Shape 45">
            <a:extLst>
              <a:ext uri="{FF2B5EF4-FFF2-40B4-BE49-F238E27FC236}">
                <a16:creationId xmlns:a16="http://schemas.microsoft.com/office/drawing/2014/main" id="{B03F41DB-B2E6-42A8-B334-75C761993314}"/>
              </a:ext>
            </a:extLst>
          </p:cNvPr>
          <p:cNvSpPr/>
          <p:nvPr/>
        </p:nvSpPr>
        <p:spPr>
          <a:xfrm rot="1800004">
            <a:off x="434608" y="2977258"/>
            <a:ext cx="1615260" cy="15566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12863"/>
              <a:gd name="f7" fmla="val 1265238"/>
              <a:gd name="f8" fmla="val 1217613"/>
              <a:gd name="f9" fmla="val 641350"/>
              <a:gd name="f10" fmla="val 808038"/>
              <a:gd name="f11" fmla="val 1146175"/>
              <a:gd name="f12" fmla="val 906463"/>
              <a:gd name="f13" fmla="val 1098550"/>
              <a:gd name="f14" fmla="val 436563"/>
              <a:gd name="f15" fmla="val 1166813"/>
              <a:gd name="f16" fmla="val 555626"/>
              <a:gd name="f17" fmla="val 1060450"/>
              <a:gd name="f18" fmla="val 954088"/>
              <a:gd name="f19" fmla="val 939800"/>
              <a:gd name="f20" fmla="val 1025526"/>
              <a:gd name="f21" fmla="val 979488"/>
              <a:gd name="f22" fmla="val 227013"/>
              <a:gd name="f23" fmla="val 1047750"/>
              <a:gd name="f24" fmla="val 346076"/>
              <a:gd name="f25" fmla="val 850900"/>
              <a:gd name="f26" fmla="val 1077913"/>
              <a:gd name="f27" fmla="val 730250"/>
              <a:gd name="f28" fmla="val 1146176"/>
              <a:gd name="f29" fmla="val 854075"/>
              <a:gd name="f30" fmla="val 20638"/>
              <a:gd name="f31" fmla="val 927100"/>
              <a:gd name="f32" fmla="val 141288"/>
              <a:gd name="f33" fmla="val 646112"/>
              <a:gd name="f34" fmla="val 1196976"/>
              <a:gd name="f35" fmla="val 520700"/>
              <a:gd name="f36" fmla="val 461963"/>
              <a:gd name="f37" fmla="val 192087"/>
              <a:gd name="f38" fmla="val 581026"/>
              <a:gd name="f39" fmla="val 123825"/>
              <a:gd name="f40" fmla="val 333376"/>
              <a:gd name="f41" fmla="val 1038225"/>
              <a:gd name="f42" fmla="val 265113"/>
              <a:gd name="f43" fmla="val 919162"/>
              <a:gd name="f44" fmla="val 252413"/>
              <a:gd name="f45" fmla="val 312738"/>
              <a:gd name="f46" fmla="val 371475"/>
              <a:gd name="f47" fmla="val 244475"/>
              <a:gd name="f48" fmla="val 214313"/>
              <a:gd name="f49" fmla="val 830263"/>
              <a:gd name="f50" fmla="val 146051"/>
              <a:gd name="f51" fmla="val 709613"/>
              <a:gd name="f52" fmla="val 457200"/>
              <a:gd name="f53" fmla="val 166688"/>
              <a:gd name="f54" fmla="val 363538"/>
              <a:gd name="f55" fmla="val 93662"/>
              <a:gd name="f56" fmla="val 623888"/>
              <a:gd name="f57" fmla="val 785813"/>
              <a:gd name="f58" fmla="val 452437"/>
              <a:gd name="f59" fmla="val 1244600"/>
              <a:gd name="f60" fmla="val 384175"/>
              <a:gd name="f61" fmla="val 1123950"/>
              <a:gd name="f62" fmla="val 666750"/>
              <a:gd name="f63" fmla="val 73025"/>
              <a:gd name="f64" fmla="+- 0 0 -90"/>
              <a:gd name="f65" fmla="*/ f3 1 1312863"/>
              <a:gd name="f66" fmla="*/ f4 1 1265238"/>
              <a:gd name="f67" fmla="val f5"/>
              <a:gd name="f68" fmla="val f6"/>
              <a:gd name="f69" fmla="val f7"/>
              <a:gd name="f70" fmla="*/ f64 f0 1"/>
              <a:gd name="f71" fmla="+- f69 0 f67"/>
              <a:gd name="f72" fmla="+- f68 0 f67"/>
              <a:gd name="f73" fmla="*/ f70 1 f2"/>
              <a:gd name="f74" fmla="*/ f72 1 1312863"/>
              <a:gd name="f75" fmla="*/ f71 1 1265238"/>
              <a:gd name="f76" fmla="*/ 1217613 f72 1"/>
              <a:gd name="f77" fmla="*/ 641350 f71 1"/>
              <a:gd name="f78" fmla="*/ 1312863 f72 1"/>
              <a:gd name="f79" fmla="*/ 808038 f71 1"/>
              <a:gd name="f80" fmla="*/ 1146175 f72 1"/>
              <a:gd name="f81" fmla="*/ 906463 f71 1"/>
              <a:gd name="f82" fmla="*/ 1098550 f72 1"/>
              <a:gd name="f83" fmla="*/ 436563 f71 1"/>
              <a:gd name="f84" fmla="*/ 1166813 f72 1"/>
              <a:gd name="f85" fmla="*/ 555626 f71 1"/>
              <a:gd name="f86" fmla="*/ 1060450 f72 1"/>
              <a:gd name="f87" fmla="*/ 954088 f71 1"/>
              <a:gd name="f88" fmla="*/ 939800 f72 1"/>
              <a:gd name="f89" fmla="*/ 1025526 f71 1"/>
              <a:gd name="f90" fmla="*/ 979488 f72 1"/>
              <a:gd name="f91" fmla="*/ 227013 f71 1"/>
              <a:gd name="f92" fmla="*/ 1047750 f72 1"/>
              <a:gd name="f93" fmla="*/ 346076 f71 1"/>
              <a:gd name="f94" fmla="*/ 850900 f72 1"/>
              <a:gd name="f95" fmla="*/ 1077913 f71 1"/>
              <a:gd name="f96" fmla="*/ 730250 f72 1"/>
              <a:gd name="f97" fmla="*/ 1146176 f71 1"/>
              <a:gd name="f98" fmla="*/ 854075 f72 1"/>
              <a:gd name="f99" fmla="*/ 20638 f71 1"/>
              <a:gd name="f100" fmla="*/ 927100 f72 1"/>
              <a:gd name="f101" fmla="*/ 141288 f71 1"/>
              <a:gd name="f102" fmla="*/ 646112 f72 1"/>
              <a:gd name="f103" fmla="*/ 1196976 f71 1"/>
              <a:gd name="f104" fmla="*/ 520700 f72 1"/>
              <a:gd name="f105" fmla="*/ 1265238 f71 1"/>
              <a:gd name="f106" fmla="*/ 461963 f72 1"/>
              <a:gd name="f107" fmla="*/ 192087 f71 1"/>
              <a:gd name="f108" fmla="*/ 581026 f72 1"/>
              <a:gd name="f109" fmla="*/ 123825 f71 1"/>
              <a:gd name="f110" fmla="*/ 333376 f72 1"/>
              <a:gd name="f111" fmla="*/ 1038225 f71 1"/>
              <a:gd name="f112" fmla="*/ 265113 f72 1"/>
              <a:gd name="f113" fmla="*/ 919162 f71 1"/>
              <a:gd name="f114" fmla="*/ 252413 f72 1"/>
              <a:gd name="f115" fmla="*/ 312738 f71 1"/>
              <a:gd name="f116" fmla="*/ 371475 f72 1"/>
              <a:gd name="f117" fmla="*/ 244475 f71 1"/>
              <a:gd name="f118" fmla="*/ 214313 f72 1"/>
              <a:gd name="f119" fmla="*/ 830263 f71 1"/>
              <a:gd name="f120" fmla="*/ 146051 f72 1"/>
              <a:gd name="f121" fmla="*/ 709613 f71 1"/>
              <a:gd name="f122" fmla="*/ 0 f72 1"/>
              <a:gd name="f123" fmla="*/ 457200 f71 1"/>
              <a:gd name="f124" fmla="*/ 166688 f72 1"/>
              <a:gd name="f125" fmla="*/ 363538 f71 1"/>
              <a:gd name="f126" fmla="*/ 93662 f72 1"/>
              <a:gd name="f127" fmla="*/ 623888 f71 1"/>
              <a:gd name="f128" fmla="*/ 785813 f72 1"/>
              <a:gd name="f129" fmla="*/ 0 f71 1"/>
              <a:gd name="f130" fmla="*/ 452437 f72 1"/>
              <a:gd name="f131" fmla="*/ 1244600 f71 1"/>
              <a:gd name="f132" fmla="*/ 384175 f72 1"/>
              <a:gd name="f133" fmla="*/ 1123950 f71 1"/>
              <a:gd name="f134" fmla="*/ 666750 f72 1"/>
              <a:gd name="f135" fmla="*/ 73025 f71 1"/>
              <a:gd name="f136" fmla="+- f73 0 f1"/>
              <a:gd name="f137" fmla="*/ f76 1 1312863"/>
              <a:gd name="f138" fmla="*/ f77 1 1265238"/>
              <a:gd name="f139" fmla="*/ f78 1 1312863"/>
              <a:gd name="f140" fmla="*/ f79 1 1265238"/>
              <a:gd name="f141" fmla="*/ f80 1 1312863"/>
              <a:gd name="f142" fmla="*/ f81 1 1265238"/>
              <a:gd name="f143" fmla="*/ f82 1 1312863"/>
              <a:gd name="f144" fmla="*/ f83 1 1265238"/>
              <a:gd name="f145" fmla="*/ f84 1 1312863"/>
              <a:gd name="f146" fmla="*/ f85 1 1265238"/>
              <a:gd name="f147" fmla="*/ f86 1 1312863"/>
              <a:gd name="f148" fmla="*/ f87 1 1265238"/>
              <a:gd name="f149" fmla="*/ f88 1 1312863"/>
              <a:gd name="f150" fmla="*/ f89 1 1265238"/>
              <a:gd name="f151" fmla="*/ f90 1 1312863"/>
              <a:gd name="f152" fmla="*/ f91 1 1265238"/>
              <a:gd name="f153" fmla="*/ f92 1 1312863"/>
              <a:gd name="f154" fmla="*/ f93 1 1265238"/>
              <a:gd name="f155" fmla="*/ f94 1 1312863"/>
              <a:gd name="f156" fmla="*/ f95 1 1265238"/>
              <a:gd name="f157" fmla="*/ f96 1 1312863"/>
              <a:gd name="f158" fmla="*/ f97 1 1265238"/>
              <a:gd name="f159" fmla="*/ f98 1 1312863"/>
              <a:gd name="f160" fmla="*/ f99 1 1265238"/>
              <a:gd name="f161" fmla="*/ f100 1 1312863"/>
              <a:gd name="f162" fmla="*/ f101 1 1265238"/>
              <a:gd name="f163" fmla="*/ f102 1 1312863"/>
              <a:gd name="f164" fmla="*/ f103 1 1265238"/>
              <a:gd name="f165" fmla="*/ f104 1 1312863"/>
              <a:gd name="f166" fmla="*/ f105 1 1265238"/>
              <a:gd name="f167" fmla="*/ f106 1 1312863"/>
              <a:gd name="f168" fmla="*/ f107 1 1265238"/>
              <a:gd name="f169" fmla="*/ f108 1 1312863"/>
              <a:gd name="f170" fmla="*/ f109 1 1265238"/>
              <a:gd name="f171" fmla="*/ f110 1 1312863"/>
              <a:gd name="f172" fmla="*/ f111 1 1265238"/>
              <a:gd name="f173" fmla="*/ f112 1 1312863"/>
              <a:gd name="f174" fmla="*/ f113 1 1265238"/>
              <a:gd name="f175" fmla="*/ f114 1 1312863"/>
              <a:gd name="f176" fmla="*/ f115 1 1265238"/>
              <a:gd name="f177" fmla="*/ f116 1 1312863"/>
              <a:gd name="f178" fmla="*/ f117 1 1265238"/>
              <a:gd name="f179" fmla="*/ f118 1 1312863"/>
              <a:gd name="f180" fmla="*/ f119 1 1265238"/>
              <a:gd name="f181" fmla="*/ f120 1 1312863"/>
              <a:gd name="f182" fmla="*/ f121 1 1265238"/>
              <a:gd name="f183" fmla="*/ f122 1 1312863"/>
              <a:gd name="f184" fmla="*/ f123 1 1265238"/>
              <a:gd name="f185" fmla="*/ f124 1 1312863"/>
              <a:gd name="f186" fmla="*/ f125 1 1265238"/>
              <a:gd name="f187" fmla="*/ f126 1 1312863"/>
              <a:gd name="f188" fmla="*/ f127 1 1265238"/>
              <a:gd name="f189" fmla="*/ f128 1 1312863"/>
              <a:gd name="f190" fmla="*/ f129 1 1265238"/>
              <a:gd name="f191" fmla="*/ f130 1 1312863"/>
              <a:gd name="f192" fmla="*/ f131 1 1265238"/>
              <a:gd name="f193" fmla="*/ f132 1 1312863"/>
              <a:gd name="f194" fmla="*/ f133 1 1265238"/>
              <a:gd name="f195" fmla="*/ f134 1 1312863"/>
              <a:gd name="f196" fmla="*/ f135 1 1265238"/>
              <a:gd name="f197" fmla="*/ f67 1 f74"/>
              <a:gd name="f198" fmla="*/ f68 1 f74"/>
              <a:gd name="f199" fmla="*/ f67 1 f75"/>
              <a:gd name="f200" fmla="*/ f69 1 f75"/>
              <a:gd name="f201" fmla="*/ f137 1 f74"/>
              <a:gd name="f202" fmla="*/ f138 1 f75"/>
              <a:gd name="f203" fmla="*/ f139 1 f74"/>
              <a:gd name="f204" fmla="*/ f140 1 f75"/>
              <a:gd name="f205" fmla="*/ f141 1 f74"/>
              <a:gd name="f206" fmla="*/ f142 1 f75"/>
              <a:gd name="f207" fmla="*/ f143 1 f74"/>
              <a:gd name="f208" fmla="*/ f144 1 f75"/>
              <a:gd name="f209" fmla="*/ f145 1 f74"/>
              <a:gd name="f210" fmla="*/ f146 1 f75"/>
              <a:gd name="f211" fmla="*/ f147 1 f74"/>
              <a:gd name="f212" fmla="*/ f148 1 f75"/>
              <a:gd name="f213" fmla="*/ f149 1 f74"/>
              <a:gd name="f214" fmla="*/ f150 1 f75"/>
              <a:gd name="f215" fmla="*/ f151 1 f74"/>
              <a:gd name="f216" fmla="*/ f152 1 f75"/>
              <a:gd name="f217" fmla="*/ f153 1 f74"/>
              <a:gd name="f218" fmla="*/ f154 1 f75"/>
              <a:gd name="f219" fmla="*/ f155 1 f74"/>
              <a:gd name="f220" fmla="*/ f156 1 f75"/>
              <a:gd name="f221" fmla="*/ f157 1 f74"/>
              <a:gd name="f222" fmla="*/ f158 1 f75"/>
              <a:gd name="f223" fmla="*/ f159 1 f74"/>
              <a:gd name="f224" fmla="*/ f160 1 f75"/>
              <a:gd name="f225" fmla="*/ f161 1 f74"/>
              <a:gd name="f226" fmla="*/ f162 1 f75"/>
              <a:gd name="f227" fmla="*/ f163 1 f74"/>
              <a:gd name="f228" fmla="*/ f164 1 f75"/>
              <a:gd name="f229" fmla="*/ f165 1 f74"/>
              <a:gd name="f230" fmla="*/ f166 1 f75"/>
              <a:gd name="f231" fmla="*/ f167 1 f74"/>
              <a:gd name="f232" fmla="*/ f168 1 f75"/>
              <a:gd name="f233" fmla="*/ f169 1 f74"/>
              <a:gd name="f234" fmla="*/ f170 1 f75"/>
              <a:gd name="f235" fmla="*/ f171 1 f74"/>
              <a:gd name="f236" fmla="*/ f172 1 f75"/>
              <a:gd name="f237" fmla="*/ f173 1 f74"/>
              <a:gd name="f238" fmla="*/ f174 1 f75"/>
              <a:gd name="f239" fmla="*/ f175 1 f74"/>
              <a:gd name="f240" fmla="*/ f176 1 f75"/>
              <a:gd name="f241" fmla="*/ f177 1 f74"/>
              <a:gd name="f242" fmla="*/ f178 1 f75"/>
              <a:gd name="f243" fmla="*/ f179 1 f74"/>
              <a:gd name="f244" fmla="*/ f180 1 f75"/>
              <a:gd name="f245" fmla="*/ f181 1 f74"/>
              <a:gd name="f246" fmla="*/ f182 1 f75"/>
              <a:gd name="f247" fmla="*/ f183 1 f74"/>
              <a:gd name="f248" fmla="*/ f184 1 f75"/>
              <a:gd name="f249" fmla="*/ f185 1 f74"/>
              <a:gd name="f250" fmla="*/ f186 1 f75"/>
              <a:gd name="f251" fmla="*/ f187 1 f74"/>
              <a:gd name="f252" fmla="*/ f188 1 f75"/>
              <a:gd name="f253" fmla="*/ f189 1 f74"/>
              <a:gd name="f254" fmla="*/ f190 1 f75"/>
              <a:gd name="f255" fmla="*/ f191 1 f74"/>
              <a:gd name="f256" fmla="*/ f192 1 f75"/>
              <a:gd name="f257" fmla="*/ f193 1 f74"/>
              <a:gd name="f258" fmla="*/ f194 1 f75"/>
              <a:gd name="f259" fmla="*/ f195 1 f74"/>
              <a:gd name="f260" fmla="*/ f196 1 f75"/>
              <a:gd name="f261" fmla="*/ f197 f65 1"/>
              <a:gd name="f262" fmla="*/ f198 f65 1"/>
              <a:gd name="f263" fmla="*/ f200 f66 1"/>
              <a:gd name="f264" fmla="*/ f199 f66 1"/>
              <a:gd name="f265" fmla="*/ f201 f65 1"/>
              <a:gd name="f266" fmla="*/ f202 f66 1"/>
              <a:gd name="f267" fmla="*/ f203 f65 1"/>
              <a:gd name="f268" fmla="*/ f204 f66 1"/>
              <a:gd name="f269" fmla="*/ f205 f65 1"/>
              <a:gd name="f270" fmla="*/ f206 f66 1"/>
              <a:gd name="f271" fmla="*/ f207 f65 1"/>
              <a:gd name="f272" fmla="*/ f208 f66 1"/>
              <a:gd name="f273" fmla="*/ f209 f65 1"/>
              <a:gd name="f274" fmla="*/ f210 f66 1"/>
              <a:gd name="f275" fmla="*/ f211 f65 1"/>
              <a:gd name="f276" fmla="*/ f212 f66 1"/>
              <a:gd name="f277" fmla="*/ f213 f65 1"/>
              <a:gd name="f278" fmla="*/ f214 f66 1"/>
              <a:gd name="f279" fmla="*/ f215 f65 1"/>
              <a:gd name="f280" fmla="*/ f216 f66 1"/>
              <a:gd name="f281" fmla="*/ f217 f65 1"/>
              <a:gd name="f282" fmla="*/ f218 f66 1"/>
              <a:gd name="f283" fmla="*/ f219 f65 1"/>
              <a:gd name="f284" fmla="*/ f220 f66 1"/>
              <a:gd name="f285" fmla="*/ f221 f65 1"/>
              <a:gd name="f286" fmla="*/ f222 f66 1"/>
              <a:gd name="f287" fmla="*/ f223 f65 1"/>
              <a:gd name="f288" fmla="*/ f224 f66 1"/>
              <a:gd name="f289" fmla="*/ f225 f65 1"/>
              <a:gd name="f290" fmla="*/ f226 f66 1"/>
              <a:gd name="f291" fmla="*/ f227 f65 1"/>
              <a:gd name="f292" fmla="*/ f228 f66 1"/>
              <a:gd name="f293" fmla="*/ f229 f65 1"/>
              <a:gd name="f294" fmla="*/ f230 f66 1"/>
              <a:gd name="f295" fmla="*/ f231 f65 1"/>
              <a:gd name="f296" fmla="*/ f232 f66 1"/>
              <a:gd name="f297" fmla="*/ f233 f65 1"/>
              <a:gd name="f298" fmla="*/ f234 f66 1"/>
              <a:gd name="f299" fmla="*/ f235 f65 1"/>
              <a:gd name="f300" fmla="*/ f236 f66 1"/>
              <a:gd name="f301" fmla="*/ f237 f65 1"/>
              <a:gd name="f302" fmla="*/ f238 f66 1"/>
              <a:gd name="f303" fmla="*/ f239 f65 1"/>
              <a:gd name="f304" fmla="*/ f240 f66 1"/>
              <a:gd name="f305" fmla="*/ f241 f65 1"/>
              <a:gd name="f306" fmla="*/ f242 f66 1"/>
              <a:gd name="f307" fmla="*/ f243 f65 1"/>
              <a:gd name="f308" fmla="*/ f244 f66 1"/>
              <a:gd name="f309" fmla="*/ f245 f65 1"/>
              <a:gd name="f310" fmla="*/ f246 f66 1"/>
              <a:gd name="f311" fmla="*/ f247 f65 1"/>
              <a:gd name="f312" fmla="*/ f248 f66 1"/>
              <a:gd name="f313" fmla="*/ f249 f65 1"/>
              <a:gd name="f314" fmla="*/ f250 f66 1"/>
              <a:gd name="f315" fmla="*/ f251 f65 1"/>
              <a:gd name="f316" fmla="*/ f252 f66 1"/>
              <a:gd name="f317" fmla="*/ f253 f65 1"/>
              <a:gd name="f318" fmla="*/ f254 f66 1"/>
              <a:gd name="f319" fmla="*/ f255 f65 1"/>
              <a:gd name="f320" fmla="*/ f256 f66 1"/>
              <a:gd name="f321" fmla="*/ f257 f65 1"/>
              <a:gd name="f322" fmla="*/ f258 f66 1"/>
              <a:gd name="f323" fmla="*/ f259 f65 1"/>
              <a:gd name="f324" fmla="*/ f260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6">
                <a:pos x="f265" y="f266"/>
              </a:cxn>
              <a:cxn ang="f136">
                <a:pos x="f267" y="f268"/>
              </a:cxn>
              <a:cxn ang="f136">
                <a:pos x="f269" y="f270"/>
              </a:cxn>
              <a:cxn ang="f136">
                <a:pos x="f271" y="f272"/>
              </a:cxn>
              <a:cxn ang="f136">
                <a:pos x="f273" y="f274"/>
              </a:cxn>
              <a:cxn ang="f136">
                <a:pos x="f275" y="f276"/>
              </a:cxn>
              <a:cxn ang="f136">
                <a:pos x="f277" y="f278"/>
              </a:cxn>
              <a:cxn ang="f136">
                <a:pos x="f279" y="f280"/>
              </a:cxn>
              <a:cxn ang="f136">
                <a:pos x="f281" y="f282"/>
              </a:cxn>
              <a:cxn ang="f136">
                <a:pos x="f283" y="f284"/>
              </a:cxn>
              <a:cxn ang="f136">
                <a:pos x="f285" y="f286"/>
              </a:cxn>
              <a:cxn ang="f136">
                <a:pos x="f287" y="f288"/>
              </a:cxn>
              <a:cxn ang="f136">
                <a:pos x="f289" y="f290"/>
              </a:cxn>
              <a:cxn ang="f136">
                <a:pos x="f291" y="f292"/>
              </a:cxn>
              <a:cxn ang="f136">
                <a:pos x="f293" y="f294"/>
              </a:cxn>
              <a:cxn ang="f136">
                <a:pos x="f295" y="f296"/>
              </a:cxn>
              <a:cxn ang="f136">
                <a:pos x="f297" y="f298"/>
              </a:cxn>
              <a:cxn ang="f136">
                <a:pos x="f299" y="f300"/>
              </a:cxn>
              <a:cxn ang="f136">
                <a:pos x="f301" y="f302"/>
              </a:cxn>
              <a:cxn ang="f136">
                <a:pos x="f303" y="f304"/>
              </a:cxn>
              <a:cxn ang="f136">
                <a:pos x="f305" y="f306"/>
              </a:cxn>
              <a:cxn ang="f136">
                <a:pos x="f307" y="f308"/>
              </a:cxn>
              <a:cxn ang="f136">
                <a:pos x="f309" y="f310"/>
              </a:cxn>
              <a:cxn ang="f136">
                <a:pos x="f311" y="f312"/>
              </a:cxn>
              <a:cxn ang="f136">
                <a:pos x="f313" y="f314"/>
              </a:cxn>
              <a:cxn ang="f136">
                <a:pos x="f315" y="f316"/>
              </a:cxn>
              <a:cxn ang="f136">
                <a:pos x="f317" y="f318"/>
              </a:cxn>
              <a:cxn ang="f136">
                <a:pos x="f319" y="f320"/>
              </a:cxn>
              <a:cxn ang="f136">
                <a:pos x="f321" y="f322"/>
              </a:cxn>
              <a:cxn ang="f136">
                <a:pos x="f323" y="f324"/>
              </a:cxn>
            </a:cxnLst>
            <a:rect l="f261" t="f264" r="f262" b="f263"/>
            <a:pathLst>
              <a:path w="1312863" h="1265238">
                <a:moveTo>
                  <a:pt x="f8" y="f9"/>
                </a:moveTo>
                <a:lnTo>
                  <a:pt x="f6" y="f10"/>
                </a:lnTo>
                <a:lnTo>
                  <a:pt x="f11" y="f12"/>
                </a:lnTo>
                <a:close/>
                <a:moveTo>
                  <a:pt x="f13" y="f14"/>
                </a:move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close/>
                <a:moveTo>
                  <a:pt x="f29" y="f30"/>
                </a:moveTo>
                <a:lnTo>
                  <a:pt x="f31" y="f32"/>
                </a:lnTo>
                <a:lnTo>
                  <a:pt x="f33" y="f34"/>
                </a:lnTo>
                <a:lnTo>
                  <a:pt x="f35" y="f7"/>
                </a:lnTo>
                <a:close/>
                <a:moveTo>
                  <a:pt x="f36" y="f37"/>
                </a:move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close/>
                <a:moveTo>
                  <a:pt x="f44" y="f45"/>
                </a:move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close/>
                <a:moveTo>
                  <a:pt x="f5" y="f52"/>
                </a:moveTo>
                <a:lnTo>
                  <a:pt x="f53" y="f54"/>
                </a:lnTo>
                <a:lnTo>
                  <a:pt x="f55" y="f56"/>
                </a:lnTo>
                <a:close/>
                <a:moveTo>
                  <a:pt x="f57" y="f5"/>
                </a:move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close/>
              </a:path>
            </a:pathLst>
          </a:custGeom>
          <a:solidFill>
            <a:srgbClr val="549A61">
              <a:alpha val="35000"/>
            </a:srgb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3ED30D77-A79F-4C25-A630-33B3456E50F0}"/>
              </a:ext>
            </a:extLst>
          </p:cNvPr>
          <p:cNvSpPr/>
          <p:nvPr/>
        </p:nvSpPr>
        <p:spPr>
          <a:xfrm>
            <a:off x="1126412" y="1194617"/>
            <a:ext cx="6891183" cy="2743200"/>
          </a:xfrm>
          <a:prstGeom prst="rect">
            <a:avLst/>
          </a:prstGeom>
          <a:solidFill>
            <a:srgbClr val="FBDC9E"/>
          </a:solidFill>
          <a:ln cap="flat">
            <a:noFill/>
            <a:prstDash val="solid"/>
          </a:ln>
          <a:effectLst>
            <a:outerShdw dist="6350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6E73963A-4103-4819-B0EE-14D2A7232270}"/>
              </a:ext>
            </a:extLst>
          </p:cNvPr>
          <p:cNvSpPr txBox="1"/>
          <p:nvPr/>
        </p:nvSpPr>
        <p:spPr>
          <a:xfrm>
            <a:off x="1410004" y="1913345"/>
            <a:ext cx="3543912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0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宋体" pitchFamily="2"/>
              </a:rPr>
              <a:t>Add title text</a:t>
            </a:r>
            <a:endParaRPr lang="en-US" sz="3300" b="1" i="0" u="none" strike="noStrike" kern="0" cap="none" spc="0" baseline="0">
              <a:solidFill>
                <a:srgbClr val="748773"/>
              </a:solidFill>
              <a:uFillTx/>
              <a:latin typeface="Arial"/>
              <a:ea typeface="Arial"/>
              <a:cs typeface="宋体" pitchFamily="2"/>
            </a:endParaRP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6F0ED65F-2517-48E6-8AC0-9F0ECFBFAB32}"/>
              </a:ext>
            </a:extLst>
          </p:cNvPr>
          <p:cNvGrpSpPr/>
          <p:nvPr/>
        </p:nvGrpSpPr>
        <p:grpSpPr>
          <a:xfrm>
            <a:off x="1410004" y="2646035"/>
            <a:ext cx="4059798" cy="964500"/>
            <a:chOff x="1410004" y="2646035"/>
            <a:chExt cx="4059798" cy="964500"/>
          </a:xfrm>
        </p:grpSpPr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33ADA17D-6E20-4ACF-A040-47696167C89D}"/>
                </a:ext>
              </a:extLst>
            </p:cNvPr>
            <p:cNvSpPr txBox="1"/>
            <p:nvPr/>
          </p:nvSpPr>
          <p:spPr>
            <a:xfrm>
              <a:off x="1410004" y="2646035"/>
              <a:ext cx="328888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</a:rPr>
                <a:t>Creative Image Slide</a:t>
              </a: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3A262B47-C534-4531-94BB-230CA977E95F}"/>
                </a:ext>
              </a:extLst>
            </p:cNvPr>
            <p:cNvSpPr txBox="1"/>
            <p:nvPr/>
          </p:nvSpPr>
          <p:spPr>
            <a:xfrm>
              <a:off x="1410004" y="2899955"/>
              <a:ext cx="4059798" cy="7105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282828"/>
                  </a:solidFill>
                  <a:uFillTx/>
                  <a:latin typeface="Arial"/>
                  <a:ea typeface="Arial"/>
                </a:rPr>
                <a:t>A wonderful serenity </a:t>
              </a:r>
              <a:r>
                <a:rPr lang="en-US" sz="900" b="0" i="0" u="none" strike="noStrike" kern="0" cap="none" spc="0" baseline="0">
                  <a:solidFill>
                    <a:srgbClr val="282828"/>
                  </a:solidFill>
                  <a:uFillTx/>
                  <a:latin typeface="Arial"/>
                  <a:ea typeface="Arial"/>
                </a:rPr>
                <a:t>has taken possession of my entire soul, like these sweet mornings of spring which I enjoy with my whole heart. I am alone, and feel the charm of existence in this spot, which was created for the bliss of souls like mine. </a:t>
              </a:r>
            </a:p>
          </p:txBody>
        </p:sp>
      </p:grpSp>
      <p:sp>
        <p:nvSpPr>
          <p:cNvPr id="13" name="TextBox 29">
            <a:extLst>
              <a:ext uri="{FF2B5EF4-FFF2-40B4-BE49-F238E27FC236}">
                <a16:creationId xmlns:a16="http://schemas.microsoft.com/office/drawing/2014/main" id="{7A46C9C8-F343-4A95-9C4C-71AD0C828C3D}"/>
              </a:ext>
            </a:extLst>
          </p:cNvPr>
          <p:cNvSpPr txBox="1"/>
          <p:nvPr/>
        </p:nvSpPr>
        <p:spPr>
          <a:xfrm>
            <a:off x="1409931" y="1742325"/>
            <a:ext cx="3108219" cy="2135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88" b="1" i="0" u="none" strike="noStrike" kern="0" cap="none" spc="225" baseline="0">
                <a:solidFill>
                  <a:srgbClr val="282828"/>
                </a:solidFill>
                <a:uFillTx/>
                <a:latin typeface="Arial"/>
                <a:ea typeface="Arial"/>
              </a:rPr>
              <a:t>YOUR TEXT GOES HERE</a:t>
            </a:r>
          </a:p>
        </p:txBody>
      </p:sp>
      <p:sp>
        <p:nvSpPr>
          <p:cNvPr id="14" name="Freeform: Shape 20">
            <a:extLst>
              <a:ext uri="{FF2B5EF4-FFF2-40B4-BE49-F238E27FC236}">
                <a16:creationId xmlns:a16="http://schemas.microsoft.com/office/drawing/2014/main" id="{D12ECAB3-E463-4981-8CCA-B94900E79282}"/>
              </a:ext>
            </a:extLst>
          </p:cNvPr>
          <p:cNvSpPr/>
          <p:nvPr/>
        </p:nvSpPr>
        <p:spPr>
          <a:xfrm flipH="1" flipV="1">
            <a:off x="4306202" y="1194617"/>
            <a:ext cx="3711394" cy="2743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48523"/>
              <a:gd name="f7" fmla="val 3657600"/>
              <a:gd name="f8" fmla="val 1290923"/>
              <a:gd name="f9" fmla="+- 0 0 -90"/>
              <a:gd name="f10" fmla="*/ f3 1 4948523"/>
              <a:gd name="f11" fmla="*/ f4 1 3657600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4948523"/>
              <a:gd name="f20" fmla="*/ f16 1 3657600"/>
              <a:gd name="f21" fmla="*/ 4948523 f17 1"/>
              <a:gd name="f22" fmla="*/ 3657600 f16 1"/>
              <a:gd name="f23" fmla="*/ 0 f17 1"/>
              <a:gd name="f24" fmla="*/ 0 f16 1"/>
              <a:gd name="f25" fmla="*/ 1290923 f17 1"/>
              <a:gd name="f26" fmla="+- f18 0 f1"/>
              <a:gd name="f27" fmla="*/ f21 1 4948523"/>
              <a:gd name="f28" fmla="*/ f22 1 3657600"/>
              <a:gd name="f29" fmla="*/ f23 1 4948523"/>
              <a:gd name="f30" fmla="*/ f24 1 3657600"/>
              <a:gd name="f31" fmla="*/ f25 1 4948523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</a:cxnLst>
            <a:rect l="f41" t="f44" r="f42" b="f43"/>
            <a:pathLst>
              <a:path w="4948523" h="365760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close/>
              </a:path>
            </a:pathLst>
          </a:custGeom>
          <a:solidFill>
            <a:srgbClr val="00B050">
              <a:alpha val="86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00C0A0AF-10E7-4822-9601-2B053D49C3B6}"/>
              </a:ext>
            </a:extLst>
          </p:cNvPr>
          <p:cNvSpPr txBox="1"/>
          <p:nvPr/>
        </p:nvSpPr>
        <p:spPr>
          <a:xfrm>
            <a:off x="5637568" y="1685888"/>
            <a:ext cx="2212262" cy="20082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450" b="1" i="0" u="none" strike="noStrike" kern="0" cap="none" spc="0" baseline="0">
                <a:solidFill>
                  <a:srgbClr val="FFDFC6"/>
                </a:solidFill>
                <a:uFillTx/>
                <a:latin typeface="Arial"/>
                <a:ea typeface="Arial"/>
              </a:rPr>
              <a:t>01</a:t>
            </a:r>
          </a:p>
        </p:txBody>
      </p:sp>
      <p:sp>
        <p:nvSpPr>
          <p:cNvPr id="16" name="Rectangle: Rounded Corners 27">
            <a:extLst>
              <a:ext uri="{FF2B5EF4-FFF2-40B4-BE49-F238E27FC236}">
                <a16:creationId xmlns:a16="http://schemas.microsoft.com/office/drawing/2014/main" id="{6F6E3A4C-050D-4164-9ABC-9FFEF38122B6}"/>
              </a:ext>
            </a:extLst>
          </p:cNvPr>
          <p:cNvSpPr/>
          <p:nvPr/>
        </p:nvSpPr>
        <p:spPr>
          <a:xfrm>
            <a:off x="2531360" y="4766428"/>
            <a:ext cx="4745114" cy="10718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49A6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pic>
        <p:nvPicPr>
          <p:cNvPr id="17" name="Marcador de posición de imagen 7">
            <a:extLst>
              <a:ext uri="{FF2B5EF4-FFF2-40B4-BE49-F238E27FC236}">
                <a16:creationId xmlns:a16="http://schemas.microsoft.com/office/drawing/2014/main" id="{73FD5648-FB97-45C0-8F16-660FDBE47A2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100382" y="0"/>
            <a:ext cx="6043617" cy="5143499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4">
            <a:extLst>
              <a:ext uri="{FF2B5EF4-FFF2-40B4-BE49-F238E27FC236}">
                <a16:creationId xmlns:a16="http://schemas.microsoft.com/office/drawing/2014/main" id="{4149A150-5715-4819-8CC3-FE8CC48AB21C}"/>
              </a:ext>
            </a:extLst>
          </p:cNvPr>
          <p:cNvSpPr/>
          <p:nvPr/>
        </p:nvSpPr>
        <p:spPr>
          <a:xfrm>
            <a:off x="6003868" y="0"/>
            <a:ext cx="3048060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3" name="Google Shape;1892;p51">
            <a:extLst>
              <a:ext uri="{FF2B5EF4-FFF2-40B4-BE49-F238E27FC236}">
                <a16:creationId xmlns:a16="http://schemas.microsoft.com/office/drawing/2014/main" id="{5A93B6B9-1775-48BA-A5E6-4D01C76C7ED3}"/>
              </a:ext>
            </a:extLst>
          </p:cNvPr>
          <p:cNvSpPr/>
          <p:nvPr/>
        </p:nvSpPr>
        <p:spPr>
          <a:xfrm>
            <a:off x="2044836" y="4799676"/>
            <a:ext cx="3280199" cy="4316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893;p51">
            <a:extLst>
              <a:ext uri="{FF2B5EF4-FFF2-40B4-BE49-F238E27FC236}">
                <a16:creationId xmlns:a16="http://schemas.microsoft.com/office/drawing/2014/main" id="{55C3B4B4-FC0B-4575-981A-9BD9BFBA36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6068" y="2331025"/>
            <a:ext cx="4841098" cy="679801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Workout</a:t>
            </a:r>
          </a:p>
        </p:txBody>
      </p:sp>
      <p:sp>
        <p:nvSpPr>
          <p:cNvPr id="5" name="Google Shape;1894;p51">
            <a:extLst>
              <a:ext uri="{FF2B5EF4-FFF2-40B4-BE49-F238E27FC236}">
                <a16:creationId xmlns:a16="http://schemas.microsoft.com/office/drawing/2014/main" id="{8289CEF5-38BE-4C13-AB88-92E400AE4BE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953399" y="2918316"/>
            <a:ext cx="4841098" cy="566397"/>
          </a:xfrm>
        </p:spPr>
        <p:txBody>
          <a:bodyPr/>
          <a:lstStyle/>
          <a:p>
            <a:pPr marL="0" lvl="0" indent="0" algn="r">
              <a:buNone/>
            </a:pPr>
            <a:r>
              <a:rPr lang="en-US"/>
              <a:t>Here you can enter a subtitle if you need it</a:t>
            </a:r>
          </a:p>
        </p:txBody>
      </p:sp>
      <p:sp>
        <p:nvSpPr>
          <p:cNvPr id="6" name="Google Shape;1895;p51">
            <a:extLst>
              <a:ext uri="{FF2B5EF4-FFF2-40B4-BE49-F238E27FC236}">
                <a16:creationId xmlns:a16="http://schemas.microsoft.com/office/drawing/2014/main" id="{AA8BD4E9-6D19-4924-903F-1BD0208C3B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53200" y="951350"/>
            <a:ext cx="1730166" cy="1755300"/>
          </a:xfrm>
        </p:spPr>
        <p:txBody>
          <a:bodyPr anchor="b"/>
          <a:lstStyle/>
          <a:p>
            <a:pPr lvl="0"/>
            <a:r>
              <a:rPr lang="en-US" sz="12000" dirty="0">
                <a:solidFill>
                  <a:srgbClr val="FFFFFF"/>
                </a:solidFill>
              </a:rPr>
              <a:t>03</a:t>
            </a:r>
          </a:p>
        </p:txBody>
      </p:sp>
      <p:grpSp>
        <p:nvGrpSpPr>
          <p:cNvPr id="7" name="Google Shape;2070;p51">
            <a:extLst>
              <a:ext uri="{FF2B5EF4-FFF2-40B4-BE49-F238E27FC236}">
                <a16:creationId xmlns:a16="http://schemas.microsoft.com/office/drawing/2014/main" id="{2C62DDDC-A9FD-4105-8899-8EACFD939E36}"/>
              </a:ext>
            </a:extLst>
          </p:cNvPr>
          <p:cNvGrpSpPr/>
          <p:nvPr/>
        </p:nvGrpSpPr>
        <p:grpSpPr>
          <a:xfrm>
            <a:off x="5325044" y="3518117"/>
            <a:ext cx="1774109" cy="1650903"/>
            <a:chOff x="5325044" y="3518117"/>
            <a:chExt cx="1774109" cy="1650903"/>
          </a:xfrm>
        </p:grpSpPr>
        <p:sp>
          <p:nvSpPr>
            <p:cNvPr id="8" name="Google Shape;2071;p51">
              <a:extLst>
                <a:ext uri="{FF2B5EF4-FFF2-40B4-BE49-F238E27FC236}">
                  <a16:creationId xmlns:a16="http://schemas.microsoft.com/office/drawing/2014/main" id="{C1D1446D-87A6-451B-A661-BADCB081AC8E}"/>
                </a:ext>
              </a:extLst>
            </p:cNvPr>
            <p:cNvSpPr/>
            <p:nvPr/>
          </p:nvSpPr>
          <p:spPr>
            <a:xfrm flipH="1">
              <a:off x="5325044" y="3518117"/>
              <a:ext cx="1774109" cy="16509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84"/>
                <a:gd name="f4" fmla="val 14221"/>
                <a:gd name="f5" fmla="val 14246"/>
                <a:gd name="f6" fmla="val 14196"/>
                <a:gd name="f7" fmla="val 15283"/>
                <a:gd name="f8" fmla="val 9258"/>
                <a:gd name="f9" fmla="val 13629"/>
                <a:gd name="f10" fmla="val 7506"/>
                <a:gd name="f11" fmla="val 12839"/>
                <a:gd name="f12" fmla="val 6666"/>
                <a:gd name="f13" fmla="val 12024"/>
                <a:gd name="f14" fmla="val 6888"/>
                <a:gd name="f15" fmla="val 11407"/>
                <a:gd name="f16" fmla="val 7333"/>
                <a:gd name="f17" fmla="val 10987"/>
                <a:gd name="f18" fmla="val 7678"/>
                <a:gd name="f19" fmla="val 10345"/>
                <a:gd name="f20" fmla="val 7382"/>
                <a:gd name="f21" fmla="val 10370"/>
                <a:gd name="f22" fmla="val 6839"/>
                <a:gd name="f23" fmla="val 10444"/>
                <a:gd name="f24" fmla="val 4889"/>
                <a:gd name="f25" fmla="val 1951"/>
                <a:gd name="f26" fmla="val 9210"/>
                <a:gd name="f27" fmla="val 1235"/>
                <a:gd name="f28" fmla="val 7259"/>
                <a:gd name="f29" fmla="val 6000"/>
                <a:gd name="f30" fmla="val 1037"/>
                <a:gd name="f31" fmla="val 5531"/>
                <a:gd name="f32" fmla="val 6567"/>
                <a:gd name="f33" fmla="val 6592"/>
                <a:gd name="f34" fmla="val 5012"/>
                <a:gd name="f35" fmla="val 9110"/>
                <a:gd name="f36" fmla="val 3655"/>
                <a:gd name="f37" fmla="val 50"/>
                <a:gd name="f38" fmla="val 2592"/>
                <a:gd name="f39" fmla="val 1"/>
                <a:gd name="f40" fmla="*/ f0 1 15284"/>
                <a:gd name="f41" fmla="*/ f1 1 1422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15284"/>
                <a:gd name="f48" fmla="*/ f45 1 1422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5284" h="14221" fill="none">
                  <a:moveTo>
                    <a:pt x="f5" y="f6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19" y="f25"/>
                    <a:pt x="f26" y="f27"/>
                  </a:cubicBezTo>
                  <a:cubicBezTo>
                    <a:pt x="f28" y="f2"/>
                    <a:pt x="f29" y="f30"/>
                    <a:pt x="f31" y="f32"/>
                  </a:cubicBezTo>
                  <a:cubicBezTo>
                    <a:pt x="f31" y="f33"/>
                    <a:pt x="f34" y="f35"/>
                    <a:pt x="f36" y="f16"/>
                  </a:cubicBezTo>
                  <a:cubicBezTo>
                    <a:pt x="f37" y="f38"/>
                    <a:pt x="f39" y="f4"/>
                    <a:pt x="f39" y="f4"/>
                  </a:cubicBezTo>
                </a:path>
              </a:pathLst>
            </a:custGeom>
            <a:noFill/>
            <a:ln w="19046" cap="rnd">
              <a:solidFill>
                <a:srgbClr val="97C9BA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072;p51">
              <a:extLst>
                <a:ext uri="{FF2B5EF4-FFF2-40B4-BE49-F238E27FC236}">
                  <a16:creationId xmlns:a16="http://schemas.microsoft.com/office/drawing/2014/main" id="{5F1D4B41-C5FF-4454-8680-14F899153153}"/>
                </a:ext>
              </a:extLst>
            </p:cNvPr>
            <p:cNvSpPr/>
            <p:nvPr/>
          </p:nvSpPr>
          <p:spPr>
            <a:xfrm flipH="1">
              <a:off x="5585868" y="3898891"/>
              <a:ext cx="1304117" cy="12587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35"/>
                <a:gd name="f4" fmla="val 10843"/>
                <a:gd name="f5" fmla="val 4225"/>
                <a:gd name="f6" fmla="val 1"/>
                <a:gd name="f7" fmla="val 4078"/>
                <a:gd name="f8" fmla="val 3929"/>
                <a:gd name="f9" fmla="val 41"/>
                <a:gd name="f10" fmla="val 3778"/>
                <a:gd name="f11" fmla="val 127"/>
                <a:gd name="f12" fmla="val 2149"/>
                <a:gd name="f13" fmla="val 1090"/>
                <a:gd name="f14" fmla="val 3754"/>
                <a:gd name="f15" fmla="val 6127"/>
                <a:gd name="f16" fmla="val 4519"/>
                <a:gd name="f17" fmla="val 8225"/>
                <a:gd name="f18" fmla="val 4622"/>
                <a:gd name="f19" fmla="val 8492"/>
                <a:gd name="f20" fmla="val 4468"/>
                <a:gd name="f21" fmla="val 8810"/>
                <a:gd name="f22" fmla="val 4286"/>
                <a:gd name="f23" fmla="val 4249"/>
                <a:gd name="f24" fmla="val 4211"/>
                <a:gd name="f25" fmla="val 8797"/>
                <a:gd name="f26" fmla="val 4173"/>
                <a:gd name="f27" fmla="val 8768"/>
                <a:gd name="f28" fmla="val 3219"/>
                <a:gd name="f29" fmla="val 8072"/>
                <a:gd name="f30" fmla="val 2089"/>
                <a:gd name="f31" fmla="val 6912"/>
                <a:gd name="f32" fmla="val 1324"/>
                <a:gd name="f33" fmla="val 1139"/>
                <a:gd name="f34" fmla="val 975"/>
                <a:gd name="f35" fmla="val 6980"/>
                <a:gd name="f36" fmla="val 840"/>
                <a:gd name="f37" fmla="val 7139"/>
                <a:gd name="f38" fmla="val 8102"/>
                <a:gd name="f39" fmla="val 1063"/>
                <a:gd name="f40" fmla="val 9929"/>
                <a:gd name="f41" fmla="val 1630"/>
                <a:gd name="f42" fmla="val 10842"/>
                <a:gd name="f43" fmla="val 11210"/>
                <a:gd name="f44" fmla="val 11234"/>
                <a:gd name="f45" fmla="val 8991"/>
                <a:gd name="f46" fmla="val 11185"/>
                <a:gd name="f47" fmla="val 3510"/>
                <a:gd name="f48" fmla="val 9605"/>
                <a:gd name="f49" fmla="val 2349"/>
                <a:gd name="f50" fmla="val 9505"/>
                <a:gd name="f51" fmla="val 2271"/>
                <a:gd name="f52" fmla="val 9385"/>
                <a:gd name="f53" fmla="val 2234"/>
                <a:gd name="f54" fmla="val 9265"/>
                <a:gd name="f55" fmla="val 9119"/>
                <a:gd name="f56" fmla="val 8973"/>
                <a:gd name="f57" fmla="val 2290"/>
                <a:gd name="f58" fmla="val 8864"/>
                <a:gd name="f59" fmla="val 2399"/>
                <a:gd name="f60" fmla="val 8568"/>
                <a:gd name="f61" fmla="val 2695"/>
                <a:gd name="f62" fmla="val 8124"/>
                <a:gd name="f63" fmla="val 3287"/>
                <a:gd name="f64" fmla="val 7852"/>
                <a:gd name="f65" fmla="val 4596"/>
                <a:gd name="f66" fmla="val 7788"/>
                <a:gd name="f67" fmla="val 4877"/>
                <a:gd name="f68" fmla="val 7618"/>
                <a:gd name="f69" fmla="val 5019"/>
                <a:gd name="f70" fmla="val 7446"/>
                <a:gd name="f71" fmla="val 7285"/>
                <a:gd name="f72" fmla="val 7121"/>
                <a:gd name="f73" fmla="val 4895"/>
                <a:gd name="f74" fmla="val 7037"/>
                <a:gd name="f75" fmla="val 4645"/>
                <a:gd name="f76" fmla="val 6443"/>
                <a:gd name="f77" fmla="val 2666"/>
                <a:gd name="f78" fmla="val 5419"/>
                <a:gd name="f79" fmla="*/ f0 1 11235"/>
                <a:gd name="f80" fmla="*/ f1 1 10843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11235"/>
                <a:gd name="f87" fmla="*/ f84 1 10843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11235" h="108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6" y="f38"/>
                    <a:pt x="f39" y="f40"/>
                    <a:pt x="f41" y="f42"/>
                  </a:cubicBezTo>
                  <a:lnTo>
                    <a:pt x="f43" y="f42"/>
                  </a:ln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6"/>
                    <a:pt x="f5" y="f6"/>
                  </a:cubicBezTo>
                  <a:close/>
                </a:path>
              </a:pathLst>
            </a:custGeom>
            <a:solidFill>
              <a:srgbClr val="12494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2073;p51">
            <a:extLst>
              <a:ext uri="{FF2B5EF4-FFF2-40B4-BE49-F238E27FC236}">
                <a16:creationId xmlns:a16="http://schemas.microsoft.com/office/drawing/2014/main" id="{1BCACD77-ED39-4BC8-9619-8256378A0F0C}"/>
              </a:ext>
            </a:extLst>
          </p:cNvPr>
          <p:cNvGrpSpPr/>
          <p:nvPr/>
        </p:nvGrpSpPr>
        <p:grpSpPr>
          <a:xfrm>
            <a:off x="4571469" y="4038859"/>
            <a:ext cx="1286432" cy="1130180"/>
            <a:chOff x="4571469" y="4038859"/>
            <a:chExt cx="1286432" cy="1130180"/>
          </a:xfrm>
        </p:grpSpPr>
        <p:sp>
          <p:nvSpPr>
            <p:cNvPr id="11" name="Google Shape;2074;p51">
              <a:extLst>
                <a:ext uri="{FF2B5EF4-FFF2-40B4-BE49-F238E27FC236}">
                  <a16:creationId xmlns:a16="http://schemas.microsoft.com/office/drawing/2014/main" id="{DD61291F-EF5E-46FB-BBF0-78A16A33980D}"/>
                </a:ext>
              </a:extLst>
            </p:cNvPr>
            <p:cNvSpPr/>
            <p:nvPr/>
          </p:nvSpPr>
          <p:spPr>
            <a:xfrm>
              <a:off x="4571469" y="4038859"/>
              <a:ext cx="1286432" cy="1130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88"/>
                <a:gd name="f4" fmla="val 16595"/>
                <a:gd name="f5" fmla="val 9795"/>
                <a:gd name="f6" fmla="val 1"/>
                <a:gd name="f7" fmla="val 8290"/>
                <a:gd name="f8" fmla="val 7300"/>
                <a:gd name="f9" fmla="val 1971"/>
                <a:gd name="f10" fmla="val 6889"/>
                <a:gd name="f11" fmla="val 7164"/>
                <a:gd name="f12" fmla="val 7182"/>
                <a:gd name="f13" fmla="val 6524"/>
                <a:gd name="f14" fmla="val 8876"/>
                <a:gd name="f15" fmla="val 5654"/>
                <a:gd name="f16" fmla="val 5348"/>
                <a:gd name="f17" fmla="val 4980"/>
                <a:gd name="f18" fmla="val 8667"/>
                <a:gd name="f19" fmla="val 4544"/>
                <a:gd name="f20" fmla="val 8102"/>
                <a:gd name="f21" fmla="val 3785"/>
                <a:gd name="f22" fmla="val 7104"/>
                <a:gd name="f23" fmla="val 3153"/>
                <a:gd name="f24" fmla="val 6690"/>
                <a:gd name="f25" fmla="val 2627"/>
                <a:gd name="f26" fmla="val 52"/>
                <a:gd name="f27" fmla="val 17629"/>
                <a:gd name="f28" fmla="val 16570"/>
                <a:gd name="f29" fmla="val 10472"/>
                <a:gd name="f30" fmla="val 16839"/>
                <a:gd name="f31" fmla="val 8324"/>
                <a:gd name="f32" fmla="val 16365"/>
                <a:gd name="f33" fmla="val 7813"/>
                <a:gd name="f34" fmla="val 15879"/>
                <a:gd name="f35" fmla="val 7620"/>
                <a:gd name="f36" fmla="val 15416"/>
                <a:gd name="f37" fmla="val 14939"/>
                <a:gd name="f38" fmla="val 14487"/>
                <a:gd name="f39" fmla="val 7826"/>
                <a:gd name="f40" fmla="val 14098"/>
                <a:gd name="f41" fmla="val 13951"/>
                <a:gd name="f42" fmla="val 8214"/>
                <a:gd name="f43" fmla="val 13786"/>
                <a:gd name="f44" fmla="val 8264"/>
                <a:gd name="f45" fmla="val 13625"/>
                <a:gd name="f46" fmla="val 13219"/>
                <a:gd name="f47" fmla="val 12839"/>
                <a:gd name="f48" fmla="val 7944"/>
                <a:gd name="f49" fmla="val 7484"/>
                <a:gd name="f50" fmla="val 12938"/>
                <a:gd name="f51" fmla="val 5065"/>
                <a:gd name="f52" fmla="val 12814"/>
                <a:gd name="f53" fmla="val 1460"/>
                <a:gd name="f54" fmla="val 11407"/>
                <a:gd name="f55" fmla="val 572"/>
                <a:gd name="f56" fmla="val 10818"/>
                <a:gd name="f57" fmla="val 205"/>
                <a:gd name="f58" fmla="val 10280"/>
                <a:gd name="f59" fmla="*/ f0 1 18888"/>
                <a:gd name="f60" fmla="*/ f1 1 1659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8888"/>
                <a:gd name="f67" fmla="*/ f64 1 1659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8888" h="165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6" y="f4"/>
                    <a:pt x="f6" y="f4"/>
                  </a:cubicBezTo>
                  <a:lnTo>
                    <a:pt x="f27" y="f28"/>
                  </a:lnTo>
                  <a:cubicBezTo>
                    <a:pt x="f27" y="f28"/>
                    <a:pt x="f3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2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7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075;p51">
              <a:extLst>
                <a:ext uri="{FF2B5EF4-FFF2-40B4-BE49-F238E27FC236}">
                  <a16:creationId xmlns:a16="http://schemas.microsoft.com/office/drawing/2014/main" id="{FCE7D35A-C086-4849-8AE2-0AC1FAF57B8D}"/>
                </a:ext>
              </a:extLst>
            </p:cNvPr>
            <p:cNvSpPr/>
            <p:nvPr/>
          </p:nvSpPr>
          <p:spPr>
            <a:xfrm>
              <a:off x="4724503" y="4192094"/>
              <a:ext cx="945078" cy="970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6"/>
                <a:gd name="f4" fmla="val 14246"/>
                <a:gd name="f5" fmla="val 2025"/>
                <a:gd name="f6" fmla="val 1334"/>
                <a:gd name="f7" fmla="val 13110"/>
                <a:gd name="f8" fmla="val 10839"/>
                <a:gd name="f9" fmla="val 1037"/>
                <a:gd name="f10" fmla="val 9654"/>
                <a:gd name="f11" fmla="val 1902"/>
                <a:gd name="f12" fmla="val 8642"/>
                <a:gd name="f13" fmla="val 3704"/>
                <a:gd name="f14" fmla="val 10617"/>
                <a:gd name="f15" fmla="val 5160"/>
                <a:gd name="f16" fmla="val 11678"/>
                <a:gd name="f17" fmla="val 5432"/>
                <a:gd name="f18" fmla="val 11876"/>
                <a:gd name="f19" fmla="val 5728"/>
                <a:gd name="f20" fmla="val 11382"/>
                <a:gd name="f21" fmla="val 5580"/>
                <a:gd name="f22" fmla="val 10987"/>
                <a:gd name="f23" fmla="val 4667"/>
                <a:gd name="f24" fmla="val 8395"/>
                <a:gd name="f25" fmla="val 2642"/>
                <a:gd name="f26" fmla="val 2173"/>
                <a:gd name="f27" fmla="val 988"/>
                <a:gd name="f28" fmla="val 6370"/>
                <a:gd name="f29" fmla="val 7876"/>
                <a:gd name="f30" fmla="val 3852"/>
                <a:gd name="f31" fmla="val 8691"/>
                <a:gd name="f32" fmla="val 6568"/>
                <a:gd name="f33" fmla="val 8889"/>
                <a:gd name="f34" fmla="val 7210"/>
                <a:gd name="f35" fmla="val 9555"/>
                <a:gd name="f36" fmla="val 7185"/>
                <a:gd name="f37" fmla="val 9703"/>
                <a:gd name="f38" fmla="val 6518"/>
                <a:gd name="f39" fmla="val 10049"/>
                <a:gd name="f40" fmla="val 4889"/>
                <a:gd name="f41" fmla="val 10567"/>
                <a:gd name="f42" fmla="val 4148"/>
                <a:gd name="f43" fmla="val 10938"/>
                <a:gd name="f44" fmla="val 3802"/>
                <a:gd name="f45" fmla="val 11185"/>
                <a:gd name="f46" fmla="val 3556"/>
                <a:gd name="f47" fmla="val 11580"/>
                <a:gd name="f48" fmla="val 3531"/>
                <a:gd name="f49" fmla="val 11851"/>
                <a:gd name="f50" fmla="val 3728"/>
                <a:gd name="f51" fmla="val 13802"/>
                <a:gd name="f52" fmla="val 11925"/>
                <a:gd name="f53" fmla="val 13826"/>
                <a:gd name="f54" fmla="val 14221"/>
                <a:gd name="f55" fmla="*/ f0 1 13876"/>
                <a:gd name="f56" fmla="*/ f1 1 14246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3876"/>
                <a:gd name="f63" fmla="*/ f60 1 14246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3876" h="14246" fill="none">
                  <a:moveTo>
                    <a:pt x="f5" y="f4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15"/>
                    <a:pt x="f3" y="f52"/>
                    <a:pt x="f53" y="f54"/>
                  </a:cubicBezTo>
                </a:path>
              </a:pathLst>
            </a:custGeom>
            <a:noFill/>
            <a:ln w="19046" cap="flat">
              <a:solidFill>
                <a:srgbClr val="818529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4" name="Imagen 3">
            <a:extLst>
              <a:ext uri="{FF2B5EF4-FFF2-40B4-BE49-F238E27FC236}">
                <a16:creationId xmlns:a16="http://schemas.microsoft.com/office/drawing/2014/main" id="{9FBF71EE-3812-4688-818F-0CF4EF263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5" y="228721"/>
            <a:ext cx="5765831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D3839C6E-99F5-2B51-3423-A0CE310449B9}"/>
              </a:ext>
            </a:extLst>
          </p:cNvPr>
          <p:cNvSpPr>
            <a:spLocks noEditPoints="1"/>
          </p:cNvSpPr>
          <p:nvPr/>
        </p:nvSpPr>
        <p:spPr bwMode="auto">
          <a:xfrm>
            <a:off x="473075" y="2562225"/>
            <a:ext cx="2801938" cy="2103438"/>
          </a:xfrm>
          <a:custGeom>
            <a:avLst/>
            <a:gdLst>
              <a:gd name="T0" fmla="*/ 316 w 744"/>
              <a:gd name="T1" fmla="*/ 558 h 558"/>
              <a:gd name="T2" fmla="*/ 187 w 744"/>
              <a:gd name="T3" fmla="*/ 488 h 558"/>
              <a:gd name="T4" fmla="*/ 87 w 744"/>
              <a:gd name="T5" fmla="*/ 459 h 558"/>
              <a:gd name="T6" fmla="*/ 11 w 744"/>
              <a:gd name="T7" fmla="*/ 455 h 558"/>
              <a:gd name="T8" fmla="*/ 23 w 744"/>
              <a:gd name="T9" fmla="*/ 446 h 558"/>
              <a:gd name="T10" fmla="*/ 164 w 744"/>
              <a:gd name="T11" fmla="*/ 454 h 558"/>
              <a:gd name="T12" fmla="*/ 223 w 744"/>
              <a:gd name="T13" fmla="*/ 474 h 558"/>
              <a:gd name="T14" fmla="*/ 308 w 744"/>
              <a:gd name="T15" fmla="*/ 513 h 558"/>
              <a:gd name="T16" fmla="*/ 373 w 744"/>
              <a:gd name="T17" fmla="*/ 506 h 558"/>
              <a:gd name="T18" fmla="*/ 362 w 744"/>
              <a:gd name="T19" fmla="*/ 461 h 558"/>
              <a:gd name="T20" fmla="*/ 284 w 744"/>
              <a:gd name="T21" fmla="*/ 443 h 558"/>
              <a:gd name="T22" fmla="*/ 184 w 744"/>
              <a:gd name="T23" fmla="*/ 441 h 558"/>
              <a:gd name="T24" fmla="*/ 49 w 744"/>
              <a:gd name="T25" fmla="*/ 386 h 558"/>
              <a:gd name="T26" fmla="*/ 1 w 744"/>
              <a:gd name="T27" fmla="*/ 278 h 558"/>
              <a:gd name="T28" fmla="*/ 45 w 744"/>
              <a:gd name="T29" fmla="*/ 184 h 558"/>
              <a:gd name="T30" fmla="*/ 203 w 744"/>
              <a:gd name="T31" fmla="*/ 123 h 558"/>
              <a:gd name="T32" fmla="*/ 243 w 744"/>
              <a:gd name="T33" fmla="*/ 95 h 558"/>
              <a:gd name="T34" fmla="*/ 280 w 744"/>
              <a:gd name="T35" fmla="*/ 79 h 558"/>
              <a:gd name="T36" fmla="*/ 385 w 744"/>
              <a:gd name="T37" fmla="*/ 97 h 558"/>
              <a:gd name="T38" fmla="*/ 450 w 744"/>
              <a:gd name="T39" fmla="*/ 105 h 558"/>
              <a:gd name="T40" fmla="*/ 444 w 744"/>
              <a:gd name="T41" fmla="*/ 40 h 558"/>
              <a:gd name="T42" fmla="*/ 366 w 744"/>
              <a:gd name="T43" fmla="*/ 27 h 558"/>
              <a:gd name="T44" fmla="*/ 413 w 744"/>
              <a:gd name="T45" fmla="*/ 41 h 558"/>
              <a:gd name="T46" fmla="*/ 428 w 744"/>
              <a:gd name="T47" fmla="*/ 62 h 558"/>
              <a:gd name="T48" fmla="*/ 315 w 744"/>
              <a:gd name="T49" fmla="*/ 47 h 558"/>
              <a:gd name="T50" fmla="*/ 330 w 744"/>
              <a:gd name="T51" fmla="*/ 27 h 558"/>
              <a:gd name="T52" fmla="*/ 371 w 744"/>
              <a:gd name="T53" fmla="*/ 8 h 558"/>
              <a:gd name="T54" fmla="*/ 449 w 744"/>
              <a:gd name="T55" fmla="*/ 22 h 558"/>
              <a:gd name="T56" fmla="*/ 480 w 744"/>
              <a:gd name="T57" fmla="*/ 54 h 558"/>
              <a:gd name="T58" fmla="*/ 502 w 744"/>
              <a:gd name="T59" fmla="*/ 103 h 558"/>
              <a:gd name="T60" fmla="*/ 560 w 744"/>
              <a:gd name="T61" fmla="*/ 76 h 558"/>
              <a:gd name="T62" fmla="*/ 665 w 744"/>
              <a:gd name="T63" fmla="*/ 76 h 558"/>
              <a:gd name="T64" fmla="*/ 702 w 744"/>
              <a:gd name="T65" fmla="*/ 97 h 558"/>
              <a:gd name="T66" fmla="*/ 744 w 744"/>
              <a:gd name="T67" fmla="*/ 158 h 558"/>
              <a:gd name="T68" fmla="*/ 744 w 744"/>
              <a:gd name="T69" fmla="*/ 202 h 558"/>
              <a:gd name="T70" fmla="*/ 733 w 744"/>
              <a:gd name="T71" fmla="*/ 222 h 558"/>
              <a:gd name="T72" fmla="*/ 705 w 744"/>
              <a:gd name="T73" fmla="*/ 273 h 558"/>
              <a:gd name="T74" fmla="*/ 640 w 744"/>
              <a:gd name="T75" fmla="*/ 355 h 558"/>
              <a:gd name="T76" fmla="*/ 505 w 744"/>
              <a:gd name="T77" fmla="*/ 416 h 558"/>
              <a:gd name="T78" fmla="*/ 428 w 744"/>
              <a:gd name="T79" fmla="*/ 440 h 558"/>
              <a:gd name="T80" fmla="*/ 439 w 744"/>
              <a:gd name="T81" fmla="*/ 476 h 558"/>
              <a:gd name="T82" fmla="*/ 376 w 744"/>
              <a:gd name="T83" fmla="*/ 558 h 558"/>
              <a:gd name="T84" fmla="*/ 316 w 744"/>
              <a:gd name="T85" fmla="*/ 558 h 558"/>
              <a:gd name="T86" fmla="*/ 565 w 744"/>
              <a:gd name="T87" fmla="*/ 285 h 558"/>
              <a:gd name="T88" fmla="*/ 482 w 744"/>
              <a:gd name="T89" fmla="*/ 232 h 558"/>
              <a:gd name="T90" fmla="*/ 468 w 744"/>
              <a:gd name="T91" fmla="*/ 228 h 558"/>
              <a:gd name="T92" fmla="*/ 380 w 744"/>
              <a:gd name="T93" fmla="*/ 245 h 558"/>
              <a:gd name="T94" fmla="*/ 310 w 744"/>
              <a:gd name="T95" fmla="*/ 246 h 558"/>
              <a:gd name="T96" fmla="*/ 324 w 744"/>
              <a:gd name="T97" fmla="*/ 288 h 558"/>
              <a:gd name="T98" fmla="*/ 368 w 744"/>
              <a:gd name="T99" fmla="*/ 326 h 558"/>
              <a:gd name="T100" fmla="*/ 565 w 744"/>
              <a:gd name="T101" fmla="*/ 285 h 558"/>
              <a:gd name="T102" fmla="*/ 243 w 744"/>
              <a:gd name="T103" fmla="*/ 373 h 558"/>
              <a:gd name="T104" fmla="*/ 211 w 744"/>
              <a:gd name="T105" fmla="*/ 295 h 558"/>
              <a:gd name="T106" fmla="*/ 194 w 744"/>
              <a:gd name="T107" fmla="*/ 241 h 558"/>
              <a:gd name="T108" fmla="*/ 172 w 744"/>
              <a:gd name="T109" fmla="*/ 228 h 558"/>
              <a:gd name="T110" fmla="*/ 136 w 744"/>
              <a:gd name="T111" fmla="*/ 239 h 558"/>
              <a:gd name="T112" fmla="*/ 120 w 744"/>
              <a:gd name="T113" fmla="*/ 326 h 558"/>
              <a:gd name="T114" fmla="*/ 243 w 744"/>
              <a:gd name="T115" fmla="*/ 37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44" h="558">
                <a:moveTo>
                  <a:pt x="316" y="558"/>
                </a:moveTo>
                <a:cubicBezTo>
                  <a:pt x="273" y="534"/>
                  <a:pt x="231" y="508"/>
                  <a:pt x="187" y="488"/>
                </a:cubicBezTo>
                <a:cubicBezTo>
                  <a:pt x="155" y="473"/>
                  <a:pt x="121" y="465"/>
                  <a:pt x="87" y="459"/>
                </a:cubicBezTo>
                <a:cubicBezTo>
                  <a:pt x="63" y="455"/>
                  <a:pt x="38" y="458"/>
                  <a:pt x="11" y="455"/>
                </a:cubicBezTo>
                <a:cubicBezTo>
                  <a:pt x="15" y="452"/>
                  <a:pt x="18" y="447"/>
                  <a:pt x="23" y="446"/>
                </a:cubicBezTo>
                <a:cubicBezTo>
                  <a:pt x="71" y="434"/>
                  <a:pt x="118" y="435"/>
                  <a:pt x="164" y="454"/>
                </a:cubicBezTo>
                <a:cubicBezTo>
                  <a:pt x="184" y="462"/>
                  <a:pt x="204" y="466"/>
                  <a:pt x="223" y="474"/>
                </a:cubicBezTo>
                <a:cubicBezTo>
                  <a:pt x="252" y="486"/>
                  <a:pt x="280" y="500"/>
                  <a:pt x="308" y="513"/>
                </a:cubicBezTo>
                <a:cubicBezTo>
                  <a:pt x="329" y="523"/>
                  <a:pt x="360" y="519"/>
                  <a:pt x="373" y="506"/>
                </a:cubicBezTo>
                <a:cubicBezTo>
                  <a:pt x="387" y="491"/>
                  <a:pt x="383" y="467"/>
                  <a:pt x="362" y="461"/>
                </a:cubicBezTo>
                <a:cubicBezTo>
                  <a:pt x="337" y="452"/>
                  <a:pt x="310" y="446"/>
                  <a:pt x="284" y="443"/>
                </a:cubicBezTo>
                <a:cubicBezTo>
                  <a:pt x="251" y="440"/>
                  <a:pt x="217" y="441"/>
                  <a:pt x="184" y="441"/>
                </a:cubicBezTo>
                <a:cubicBezTo>
                  <a:pt x="131" y="442"/>
                  <a:pt x="89" y="417"/>
                  <a:pt x="49" y="386"/>
                </a:cubicBezTo>
                <a:cubicBezTo>
                  <a:pt x="12" y="358"/>
                  <a:pt x="0" y="320"/>
                  <a:pt x="1" y="278"/>
                </a:cubicBezTo>
                <a:cubicBezTo>
                  <a:pt x="2" y="243"/>
                  <a:pt x="20" y="211"/>
                  <a:pt x="45" y="184"/>
                </a:cubicBezTo>
                <a:cubicBezTo>
                  <a:pt x="87" y="139"/>
                  <a:pt x="141" y="118"/>
                  <a:pt x="203" y="123"/>
                </a:cubicBezTo>
                <a:cubicBezTo>
                  <a:pt x="225" y="124"/>
                  <a:pt x="227" y="101"/>
                  <a:pt x="243" y="95"/>
                </a:cubicBezTo>
                <a:cubicBezTo>
                  <a:pt x="256" y="91"/>
                  <a:pt x="267" y="80"/>
                  <a:pt x="280" y="79"/>
                </a:cubicBezTo>
                <a:cubicBezTo>
                  <a:pt x="316" y="77"/>
                  <a:pt x="351" y="78"/>
                  <a:pt x="385" y="97"/>
                </a:cubicBezTo>
                <a:cubicBezTo>
                  <a:pt x="403" y="107"/>
                  <a:pt x="426" y="115"/>
                  <a:pt x="450" y="105"/>
                </a:cubicBezTo>
                <a:cubicBezTo>
                  <a:pt x="448" y="83"/>
                  <a:pt x="464" y="59"/>
                  <a:pt x="444" y="40"/>
                </a:cubicBezTo>
                <a:cubicBezTo>
                  <a:pt x="424" y="22"/>
                  <a:pt x="391" y="18"/>
                  <a:pt x="366" y="27"/>
                </a:cubicBezTo>
                <a:cubicBezTo>
                  <a:pt x="383" y="32"/>
                  <a:pt x="399" y="35"/>
                  <a:pt x="413" y="41"/>
                </a:cubicBezTo>
                <a:cubicBezTo>
                  <a:pt x="419" y="43"/>
                  <a:pt x="422" y="53"/>
                  <a:pt x="428" y="62"/>
                </a:cubicBezTo>
                <a:cubicBezTo>
                  <a:pt x="385" y="59"/>
                  <a:pt x="346" y="66"/>
                  <a:pt x="315" y="47"/>
                </a:cubicBezTo>
                <a:cubicBezTo>
                  <a:pt x="320" y="41"/>
                  <a:pt x="323" y="32"/>
                  <a:pt x="330" y="27"/>
                </a:cubicBezTo>
                <a:cubicBezTo>
                  <a:pt x="343" y="19"/>
                  <a:pt x="356" y="10"/>
                  <a:pt x="371" y="8"/>
                </a:cubicBezTo>
                <a:cubicBezTo>
                  <a:pt x="398" y="4"/>
                  <a:pt x="426" y="0"/>
                  <a:pt x="449" y="22"/>
                </a:cubicBezTo>
                <a:cubicBezTo>
                  <a:pt x="460" y="32"/>
                  <a:pt x="472" y="41"/>
                  <a:pt x="480" y="54"/>
                </a:cubicBezTo>
                <a:cubicBezTo>
                  <a:pt x="489" y="68"/>
                  <a:pt x="494" y="86"/>
                  <a:pt x="502" y="103"/>
                </a:cubicBezTo>
                <a:cubicBezTo>
                  <a:pt x="522" y="94"/>
                  <a:pt x="542" y="87"/>
                  <a:pt x="560" y="76"/>
                </a:cubicBezTo>
                <a:cubicBezTo>
                  <a:pt x="596" y="56"/>
                  <a:pt x="631" y="61"/>
                  <a:pt x="665" y="76"/>
                </a:cubicBezTo>
                <a:cubicBezTo>
                  <a:pt x="678" y="82"/>
                  <a:pt x="690" y="91"/>
                  <a:pt x="702" y="97"/>
                </a:cubicBezTo>
                <a:cubicBezTo>
                  <a:pt x="727" y="111"/>
                  <a:pt x="732" y="136"/>
                  <a:pt x="744" y="158"/>
                </a:cubicBezTo>
                <a:cubicBezTo>
                  <a:pt x="744" y="173"/>
                  <a:pt x="744" y="188"/>
                  <a:pt x="744" y="202"/>
                </a:cubicBezTo>
                <a:cubicBezTo>
                  <a:pt x="740" y="209"/>
                  <a:pt x="736" y="216"/>
                  <a:pt x="733" y="222"/>
                </a:cubicBezTo>
                <a:cubicBezTo>
                  <a:pt x="723" y="239"/>
                  <a:pt x="712" y="255"/>
                  <a:pt x="705" y="273"/>
                </a:cubicBezTo>
                <a:cubicBezTo>
                  <a:pt x="692" y="308"/>
                  <a:pt x="671" y="338"/>
                  <a:pt x="640" y="355"/>
                </a:cubicBezTo>
                <a:cubicBezTo>
                  <a:pt x="597" y="379"/>
                  <a:pt x="551" y="398"/>
                  <a:pt x="505" y="416"/>
                </a:cubicBezTo>
                <a:cubicBezTo>
                  <a:pt x="481" y="426"/>
                  <a:pt x="454" y="432"/>
                  <a:pt x="428" y="440"/>
                </a:cubicBezTo>
                <a:cubicBezTo>
                  <a:pt x="432" y="453"/>
                  <a:pt x="438" y="464"/>
                  <a:pt x="439" y="476"/>
                </a:cubicBezTo>
                <a:cubicBezTo>
                  <a:pt x="442" y="512"/>
                  <a:pt x="420" y="543"/>
                  <a:pt x="376" y="558"/>
                </a:cubicBezTo>
                <a:cubicBezTo>
                  <a:pt x="356" y="558"/>
                  <a:pt x="336" y="558"/>
                  <a:pt x="316" y="558"/>
                </a:cubicBezTo>
                <a:close/>
                <a:moveTo>
                  <a:pt x="565" y="285"/>
                </a:moveTo>
                <a:cubicBezTo>
                  <a:pt x="529" y="275"/>
                  <a:pt x="503" y="258"/>
                  <a:pt x="482" y="232"/>
                </a:cubicBezTo>
                <a:cubicBezTo>
                  <a:pt x="480" y="229"/>
                  <a:pt x="473" y="227"/>
                  <a:pt x="468" y="228"/>
                </a:cubicBezTo>
                <a:cubicBezTo>
                  <a:pt x="439" y="233"/>
                  <a:pt x="410" y="241"/>
                  <a:pt x="380" y="245"/>
                </a:cubicBezTo>
                <a:cubicBezTo>
                  <a:pt x="358" y="248"/>
                  <a:pt x="336" y="246"/>
                  <a:pt x="310" y="246"/>
                </a:cubicBezTo>
                <a:cubicBezTo>
                  <a:pt x="316" y="263"/>
                  <a:pt x="321" y="275"/>
                  <a:pt x="324" y="288"/>
                </a:cubicBezTo>
                <a:cubicBezTo>
                  <a:pt x="332" y="318"/>
                  <a:pt x="338" y="324"/>
                  <a:pt x="368" y="326"/>
                </a:cubicBezTo>
                <a:cubicBezTo>
                  <a:pt x="436" y="332"/>
                  <a:pt x="499" y="310"/>
                  <a:pt x="565" y="285"/>
                </a:cubicBezTo>
                <a:close/>
                <a:moveTo>
                  <a:pt x="243" y="373"/>
                </a:moveTo>
                <a:cubicBezTo>
                  <a:pt x="232" y="346"/>
                  <a:pt x="221" y="321"/>
                  <a:pt x="211" y="295"/>
                </a:cubicBezTo>
                <a:cubicBezTo>
                  <a:pt x="205" y="277"/>
                  <a:pt x="202" y="258"/>
                  <a:pt x="194" y="241"/>
                </a:cubicBezTo>
                <a:cubicBezTo>
                  <a:pt x="192" y="234"/>
                  <a:pt x="179" y="228"/>
                  <a:pt x="172" y="228"/>
                </a:cubicBezTo>
                <a:cubicBezTo>
                  <a:pt x="160" y="228"/>
                  <a:pt x="147" y="233"/>
                  <a:pt x="136" y="239"/>
                </a:cubicBezTo>
                <a:cubicBezTo>
                  <a:pt x="101" y="255"/>
                  <a:pt x="100" y="306"/>
                  <a:pt x="120" y="326"/>
                </a:cubicBezTo>
                <a:cubicBezTo>
                  <a:pt x="155" y="361"/>
                  <a:pt x="202" y="361"/>
                  <a:pt x="243" y="373"/>
                </a:cubicBezTo>
                <a:close/>
              </a:path>
            </a:pathLst>
          </a:custGeom>
          <a:solidFill>
            <a:srgbClr val="124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9">
            <a:extLst>
              <a:ext uri="{FF2B5EF4-FFF2-40B4-BE49-F238E27FC236}">
                <a16:creationId xmlns:a16="http://schemas.microsoft.com/office/drawing/2014/main" id="{7B25472C-1936-08CC-B1DD-D1A8D2B8E438}"/>
              </a:ext>
            </a:extLst>
          </p:cNvPr>
          <p:cNvSpPr>
            <a:spLocks/>
          </p:cNvSpPr>
          <p:nvPr/>
        </p:nvSpPr>
        <p:spPr bwMode="auto">
          <a:xfrm>
            <a:off x="5111750" y="1624013"/>
            <a:ext cx="4035425" cy="3548063"/>
          </a:xfrm>
          <a:custGeom>
            <a:avLst/>
            <a:gdLst>
              <a:gd name="T0" fmla="*/ 516 w 1073"/>
              <a:gd name="T1" fmla="*/ 0 h 943"/>
              <a:gd name="T2" fmla="*/ 681 w 1073"/>
              <a:gd name="T3" fmla="*/ 407 h 943"/>
              <a:gd name="T4" fmla="*/ 752 w 1073"/>
              <a:gd name="T5" fmla="*/ 504 h 943"/>
              <a:gd name="T6" fmla="*/ 815 w 1073"/>
              <a:gd name="T7" fmla="*/ 460 h 943"/>
              <a:gd name="T8" fmla="*/ 924 w 1073"/>
              <a:gd name="T9" fmla="*/ 380 h 943"/>
              <a:gd name="T10" fmla="*/ 1073 w 1073"/>
              <a:gd name="T11" fmla="*/ 943 h 943"/>
              <a:gd name="T12" fmla="*/ 71 w 1073"/>
              <a:gd name="T13" fmla="*/ 942 h 943"/>
              <a:gd name="T14" fmla="*/ 116 w 1073"/>
              <a:gd name="T15" fmla="*/ 473 h 943"/>
              <a:gd name="T16" fmla="*/ 197 w 1073"/>
              <a:gd name="T17" fmla="*/ 433 h 943"/>
              <a:gd name="T18" fmla="*/ 272 w 1073"/>
              <a:gd name="T19" fmla="*/ 460 h 943"/>
              <a:gd name="T20" fmla="*/ 299 w 1073"/>
              <a:gd name="T21" fmla="*/ 470 h 943"/>
              <a:gd name="T22" fmla="*/ 343 w 1073"/>
              <a:gd name="T23" fmla="*/ 425 h 943"/>
              <a:gd name="T24" fmla="*/ 425 w 1073"/>
              <a:gd name="T25" fmla="*/ 33 h 943"/>
              <a:gd name="T26" fmla="*/ 516 w 1073"/>
              <a:gd name="T27" fmla="*/ 0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73" h="943">
                <a:moveTo>
                  <a:pt x="516" y="0"/>
                </a:moveTo>
                <a:cubicBezTo>
                  <a:pt x="602" y="0"/>
                  <a:pt x="658" y="112"/>
                  <a:pt x="681" y="407"/>
                </a:cubicBezTo>
                <a:cubicBezTo>
                  <a:pt x="681" y="408"/>
                  <a:pt x="702" y="504"/>
                  <a:pt x="752" y="504"/>
                </a:cubicBezTo>
                <a:cubicBezTo>
                  <a:pt x="769" y="504"/>
                  <a:pt x="790" y="493"/>
                  <a:pt x="815" y="460"/>
                </a:cubicBezTo>
                <a:cubicBezTo>
                  <a:pt x="858" y="404"/>
                  <a:pt x="894" y="380"/>
                  <a:pt x="924" y="380"/>
                </a:cubicBezTo>
                <a:cubicBezTo>
                  <a:pt x="1070" y="380"/>
                  <a:pt x="1073" y="943"/>
                  <a:pt x="1073" y="943"/>
                </a:cubicBezTo>
                <a:cubicBezTo>
                  <a:pt x="71" y="942"/>
                  <a:pt x="71" y="942"/>
                  <a:pt x="71" y="942"/>
                </a:cubicBezTo>
                <a:cubicBezTo>
                  <a:pt x="71" y="942"/>
                  <a:pt x="0" y="595"/>
                  <a:pt x="116" y="473"/>
                </a:cubicBezTo>
                <a:cubicBezTo>
                  <a:pt x="143" y="444"/>
                  <a:pt x="171" y="433"/>
                  <a:pt x="197" y="433"/>
                </a:cubicBezTo>
                <a:cubicBezTo>
                  <a:pt x="224" y="433"/>
                  <a:pt x="250" y="445"/>
                  <a:pt x="272" y="460"/>
                </a:cubicBezTo>
                <a:cubicBezTo>
                  <a:pt x="280" y="467"/>
                  <a:pt x="289" y="470"/>
                  <a:pt x="299" y="470"/>
                </a:cubicBezTo>
                <a:cubicBezTo>
                  <a:pt x="322" y="470"/>
                  <a:pt x="343" y="451"/>
                  <a:pt x="343" y="425"/>
                </a:cubicBezTo>
                <a:cubicBezTo>
                  <a:pt x="338" y="288"/>
                  <a:pt x="345" y="83"/>
                  <a:pt x="425" y="33"/>
                </a:cubicBezTo>
                <a:cubicBezTo>
                  <a:pt x="458" y="12"/>
                  <a:pt x="489" y="0"/>
                  <a:pt x="516" y="0"/>
                </a:cubicBezTo>
                <a:close/>
              </a:path>
            </a:pathLst>
          </a:custGeom>
          <a:solidFill>
            <a:srgbClr val="97C9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E4EF126-F2A9-5349-589D-CF93AD9EF675}"/>
              </a:ext>
            </a:extLst>
          </p:cNvPr>
          <p:cNvSpPr>
            <a:spLocks/>
          </p:cNvSpPr>
          <p:nvPr/>
        </p:nvSpPr>
        <p:spPr bwMode="auto">
          <a:xfrm flipH="1">
            <a:off x="-11113" y="1687513"/>
            <a:ext cx="5097463" cy="3563938"/>
          </a:xfrm>
          <a:custGeom>
            <a:avLst/>
            <a:gdLst>
              <a:gd name="T0" fmla="*/ 838 w 954"/>
              <a:gd name="T1" fmla="*/ 580 h 666"/>
              <a:gd name="T2" fmla="*/ 800 w 954"/>
              <a:gd name="T3" fmla="*/ 608 h 666"/>
              <a:gd name="T4" fmla="*/ 791 w 954"/>
              <a:gd name="T5" fmla="*/ 627 h 666"/>
              <a:gd name="T6" fmla="*/ 773 w 954"/>
              <a:gd name="T7" fmla="*/ 647 h 666"/>
              <a:gd name="T8" fmla="*/ 663 w 954"/>
              <a:gd name="T9" fmla="*/ 648 h 666"/>
              <a:gd name="T10" fmla="*/ 605 w 954"/>
              <a:gd name="T11" fmla="*/ 623 h 666"/>
              <a:gd name="T12" fmla="*/ 610 w 954"/>
              <a:gd name="T13" fmla="*/ 608 h 666"/>
              <a:gd name="T14" fmla="*/ 645 w 954"/>
              <a:gd name="T15" fmla="*/ 605 h 666"/>
              <a:gd name="T16" fmla="*/ 681 w 954"/>
              <a:gd name="T17" fmla="*/ 588 h 666"/>
              <a:gd name="T18" fmla="*/ 714 w 954"/>
              <a:gd name="T19" fmla="*/ 482 h 666"/>
              <a:gd name="T20" fmla="*/ 713 w 954"/>
              <a:gd name="T21" fmla="*/ 477 h 666"/>
              <a:gd name="T22" fmla="*/ 638 w 954"/>
              <a:gd name="T23" fmla="*/ 477 h 666"/>
              <a:gd name="T24" fmla="*/ 566 w 954"/>
              <a:gd name="T25" fmla="*/ 464 h 666"/>
              <a:gd name="T26" fmla="*/ 544 w 954"/>
              <a:gd name="T27" fmla="*/ 514 h 666"/>
              <a:gd name="T28" fmla="*/ 493 w 954"/>
              <a:gd name="T29" fmla="*/ 567 h 666"/>
              <a:gd name="T30" fmla="*/ 485 w 954"/>
              <a:gd name="T31" fmla="*/ 604 h 666"/>
              <a:gd name="T32" fmla="*/ 484 w 954"/>
              <a:gd name="T33" fmla="*/ 633 h 666"/>
              <a:gd name="T34" fmla="*/ 471 w 954"/>
              <a:gd name="T35" fmla="*/ 649 h 666"/>
              <a:gd name="T36" fmla="*/ 435 w 954"/>
              <a:gd name="T37" fmla="*/ 638 h 666"/>
              <a:gd name="T38" fmla="*/ 406 w 954"/>
              <a:gd name="T39" fmla="*/ 624 h 666"/>
              <a:gd name="T40" fmla="*/ 402 w 954"/>
              <a:gd name="T41" fmla="*/ 640 h 666"/>
              <a:gd name="T42" fmla="*/ 365 w 954"/>
              <a:gd name="T43" fmla="*/ 665 h 666"/>
              <a:gd name="T44" fmla="*/ 263 w 954"/>
              <a:gd name="T45" fmla="*/ 664 h 666"/>
              <a:gd name="T46" fmla="*/ 293 w 954"/>
              <a:gd name="T47" fmla="*/ 625 h 666"/>
              <a:gd name="T48" fmla="*/ 328 w 954"/>
              <a:gd name="T49" fmla="*/ 609 h 666"/>
              <a:gd name="T50" fmla="*/ 332 w 954"/>
              <a:gd name="T51" fmla="*/ 595 h 666"/>
              <a:gd name="T52" fmla="*/ 266 w 954"/>
              <a:gd name="T53" fmla="*/ 462 h 666"/>
              <a:gd name="T54" fmla="*/ 241 w 954"/>
              <a:gd name="T55" fmla="*/ 387 h 666"/>
              <a:gd name="T56" fmla="*/ 129 w 954"/>
              <a:gd name="T57" fmla="*/ 483 h 666"/>
              <a:gd name="T58" fmla="*/ 81 w 954"/>
              <a:gd name="T59" fmla="*/ 491 h 666"/>
              <a:gd name="T60" fmla="*/ 26 w 954"/>
              <a:gd name="T61" fmla="*/ 495 h 666"/>
              <a:gd name="T62" fmla="*/ 1 w 954"/>
              <a:gd name="T63" fmla="*/ 481 h 666"/>
              <a:gd name="T64" fmla="*/ 13 w 954"/>
              <a:gd name="T65" fmla="*/ 429 h 666"/>
              <a:gd name="T66" fmla="*/ 17 w 954"/>
              <a:gd name="T67" fmla="*/ 344 h 666"/>
              <a:gd name="T68" fmla="*/ 16 w 954"/>
              <a:gd name="T69" fmla="*/ 313 h 666"/>
              <a:gd name="T70" fmla="*/ 19 w 954"/>
              <a:gd name="T71" fmla="*/ 298 h 666"/>
              <a:gd name="T72" fmla="*/ 38 w 954"/>
              <a:gd name="T73" fmla="*/ 247 h 666"/>
              <a:gd name="T74" fmla="*/ 41 w 954"/>
              <a:gd name="T75" fmla="*/ 216 h 666"/>
              <a:gd name="T76" fmla="*/ 46 w 954"/>
              <a:gd name="T77" fmla="*/ 189 h 666"/>
              <a:gd name="T78" fmla="*/ 69 w 954"/>
              <a:gd name="T79" fmla="*/ 190 h 666"/>
              <a:gd name="T80" fmla="*/ 82 w 954"/>
              <a:gd name="T81" fmla="*/ 190 h 666"/>
              <a:gd name="T82" fmla="*/ 190 w 954"/>
              <a:gd name="T83" fmla="*/ 116 h 666"/>
              <a:gd name="T84" fmla="*/ 256 w 954"/>
              <a:gd name="T85" fmla="*/ 47 h 666"/>
              <a:gd name="T86" fmla="*/ 364 w 954"/>
              <a:gd name="T87" fmla="*/ 10 h 666"/>
              <a:gd name="T88" fmla="*/ 415 w 954"/>
              <a:gd name="T89" fmla="*/ 28 h 666"/>
              <a:gd name="T90" fmla="*/ 491 w 954"/>
              <a:gd name="T91" fmla="*/ 41 h 666"/>
              <a:gd name="T92" fmla="*/ 607 w 954"/>
              <a:gd name="T93" fmla="*/ 27 h 666"/>
              <a:gd name="T94" fmla="*/ 752 w 954"/>
              <a:gd name="T95" fmla="*/ 40 h 666"/>
              <a:gd name="T96" fmla="*/ 919 w 954"/>
              <a:gd name="T97" fmla="*/ 161 h 666"/>
              <a:gd name="T98" fmla="*/ 949 w 954"/>
              <a:gd name="T99" fmla="*/ 208 h 666"/>
              <a:gd name="T100" fmla="*/ 951 w 954"/>
              <a:gd name="T101" fmla="*/ 271 h 666"/>
              <a:gd name="T102" fmla="*/ 948 w 954"/>
              <a:gd name="T103" fmla="*/ 440 h 666"/>
              <a:gd name="T104" fmla="*/ 949 w 954"/>
              <a:gd name="T105" fmla="*/ 572 h 666"/>
              <a:gd name="T106" fmla="*/ 952 w 954"/>
              <a:gd name="T107" fmla="*/ 616 h 666"/>
              <a:gd name="T108" fmla="*/ 934 w 954"/>
              <a:gd name="T109" fmla="*/ 639 h 666"/>
              <a:gd name="T110" fmla="*/ 817 w 954"/>
              <a:gd name="T111" fmla="*/ 643 h 666"/>
              <a:gd name="T112" fmla="*/ 808 w 954"/>
              <a:gd name="T113" fmla="*/ 638 h 666"/>
              <a:gd name="T114" fmla="*/ 812 w 954"/>
              <a:gd name="T115" fmla="*/ 625 h 666"/>
              <a:gd name="T116" fmla="*/ 827 w 954"/>
              <a:gd name="T117" fmla="*/ 620 h 666"/>
              <a:gd name="T118" fmla="*/ 848 w 954"/>
              <a:gd name="T119" fmla="*/ 603 h 666"/>
              <a:gd name="T120" fmla="*/ 838 w 954"/>
              <a:gd name="T121" fmla="*/ 58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54" h="666">
                <a:moveTo>
                  <a:pt x="838" y="580"/>
                </a:moveTo>
                <a:cubicBezTo>
                  <a:pt x="823" y="591"/>
                  <a:pt x="811" y="599"/>
                  <a:pt x="800" y="608"/>
                </a:cubicBezTo>
                <a:cubicBezTo>
                  <a:pt x="795" y="613"/>
                  <a:pt x="790" y="621"/>
                  <a:pt x="791" y="627"/>
                </a:cubicBezTo>
                <a:cubicBezTo>
                  <a:pt x="792" y="642"/>
                  <a:pt x="785" y="647"/>
                  <a:pt x="773" y="647"/>
                </a:cubicBezTo>
                <a:cubicBezTo>
                  <a:pt x="737" y="648"/>
                  <a:pt x="700" y="652"/>
                  <a:pt x="663" y="648"/>
                </a:cubicBezTo>
                <a:cubicBezTo>
                  <a:pt x="643" y="646"/>
                  <a:pt x="624" y="632"/>
                  <a:pt x="605" y="623"/>
                </a:cubicBezTo>
                <a:cubicBezTo>
                  <a:pt x="605" y="622"/>
                  <a:pt x="607" y="608"/>
                  <a:pt x="610" y="608"/>
                </a:cubicBezTo>
                <a:cubicBezTo>
                  <a:pt x="622" y="605"/>
                  <a:pt x="634" y="603"/>
                  <a:pt x="645" y="605"/>
                </a:cubicBezTo>
                <a:cubicBezTo>
                  <a:pt x="663" y="608"/>
                  <a:pt x="672" y="605"/>
                  <a:pt x="681" y="588"/>
                </a:cubicBezTo>
                <a:cubicBezTo>
                  <a:pt x="699" y="554"/>
                  <a:pt x="708" y="519"/>
                  <a:pt x="714" y="482"/>
                </a:cubicBezTo>
                <a:cubicBezTo>
                  <a:pt x="714" y="480"/>
                  <a:pt x="713" y="477"/>
                  <a:pt x="713" y="477"/>
                </a:cubicBezTo>
                <a:cubicBezTo>
                  <a:pt x="687" y="477"/>
                  <a:pt x="662" y="479"/>
                  <a:pt x="638" y="477"/>
                </a:cubicBezTo>
                <a:cubicBezTo>
                  <a:pt x="614" y="475"/>
                  <a:pt x="590" y="468"/>
                  <a:pt x="566" y="464"/>
                </a:cubicBezTo>
                <a:cubicBezTo>
                  <a:pt x="560" y="478"/>
                  <a:pt x="551" y="495"/>
                  <a:pt x="544" y="514"/>
                </a:cubicBezTo>
                <a:cubicBezTo>
                  <a:pt x="534" y="539"/>
                  <a:pt x="515" y="554"/>
                  <a:pt x="493" y="567"/>
                </a:cubicBezTo>
                <a:cubicBezTo>
                  <a:pt x="474" y="578"/>
                  <a:pt x="472" y="591"/>
                  <a:pt x="485" y="604"/>
                </a:cubicBezTo>
                <a:cubicBezTo>
                  <a:pt x="484" y="616"/>
                  <a:pt x="483" y="624"/>
                  <a:pt x="484" y="633"/>
                </a:cubicBezTo>
                <a:cubicBezTo>
                  <a:pt x="485" y="644"/>
                  <a:pt x="483" y="651"/>
                  <a:pt x="471" y="649"/>
                </a:cubicBezTo>
                <a:cubicBezTo>
                  <a:pt x="459" y="647"/>
                  <a:pt x="447" y="642"/>
                  <a:pt x="435" y="638"/>
                </a:cubicBezTo>
                <a:cubicBezTo>
                  <a:pt x="426" y="634"/>
                  <a:pt x="417" y="629"/>
                  <a:pt x="406" y="624"/>
                </a:cubicBezTo>
                <a:cubicBezTo>
                  <a:pt x="404" y="631"/>
                  <a:pt x="403" y="636"/>
                  <a:pt x="402" y="640"/>
                </a:cubicBezTo>
                <a:cubicBezTo>
                  <a:pt x="397" y="659"/>
                  <a:pt x="386" y="666"/>
                  <a:pt x="365" y="665"/>
                </a:cubicBezTo>
                <a:cubicBezTo>
                  <a:pt x="332" y="663"/>
                  <a:pt x="299" y="664"/>
                  <a:pt x="263" y="664"/>
                </a:cubicBezTo>
                <a:cubicBezTo>
                  <a:pt x="267" y="641"/>
                  <a:pt x="277" y="631"/>
                  <a:pt x="293" y="625"/>
                </a:cubicBezTo>
                <a:cubicBezTo>
                  <a:pt x="305" y="621"/>
                  <a:pt x="317" y="616"/>
                  <a:pt x="328" y="609"/>
                </a:cubicBezTo>
                <a:cubicBezTo>
                  <a:pt x="331" y="607"/>
                  <a:pt x="334" y="598"/>
                  <a:pt x="332" y="595"/>
                </a:cubicBezTo>
                <a:cubicBezTo>
                  <a:pt x="311" y="550"/>
                  <a:pt x="287" y="507"/>
                  <a:pt x="266" y="462"/>
                </a:cubicBezTo>
                <a:cubicBezTo>
                  <a:pt x="256" y="438"/>
                  <a:pt x="249" y="412"/>
                  <a:pt x="241" y="387"/>
                </a:cubicBezTo>
                <a:cubicBezTo>
                  <a:pt x="191" y="404"/>
                  <a:pt x="171" y="456"/>
                  <a:pt x="129" y="483"/>
                </a:cubicBezTo>
                <a:cubicBezTo>
                  <a:pt x="106" y="469"/>
                  <a:pt x="101" y="469"/>
                  <a:pt x="81" y="491"/>
                </a:cubicBezTo>
                <a:cubicBezTo>
                  <a:pt x="61" y="513"/>
                  <a:pt x="51" y="514"/>
                  <a:pt x="26" y="495"/>
                </a:cubicBezTo>
                <a:cubicBezTo>
                  <a:pt x="18" y="489"/>
                  <a:pt x="0" y="485"/>
                  <a:pt x="1" y="481"/>
                </a:cubicBezTo>
                <a:cubicBezTo>
                  <a:pt x="2" y="463"/>
                  <a:pt x="6" y="445"/>
                  <a:pt x="13" y="429"/>
                </a:cubicBezTo>
                <a:cubicBezTo>
                  <a:pt x="27" y="401"/>
                  <a:pt x="31" y="374"/>
                  <a:pt x="17" y="344"/>
                </a:cubicBezTo>
                <a:cubicBezTo>
                  <a:pt x="13" y="335"/>
                  <a:pt x="15" y="323"/>
                  <a:pt x="16" y="313"/>
                </a:cubicBezTo>
                <a:cubicBezTo>
                  <a:pt x="16" y="308"/>
                  <a:pt x="17" y="303"/>
                  <a:pt x="19" y="298"/>
                </a:cubicBezTo>
                <a:cubicBezTo>
                  <a:pt x="25" y="281"/>
                  <a:pt x="33" y="265"/>
                  <a:pt x="38" y="247"/>
                </a:cubicBezTo>
                <a:cubicBezTo>
                  <a:pt x="41" y="237"/>
                  <a:pt x="40" y="226"/>
                  <a:pt x="41" y="216"/>
                </a:cubicBezTo>
                <a:cubicBezTo>
                  <a:pt x="43" y="207"/>
                  <a:pt x="42" y="196"/>
                  <a:pt x="46" y="189"/>
                </a:cubicBezTo>
                <a:cubicBezTo>
                  <a:pt x="48" y="186"/>
                  <a:pt x="61" y="189"/>
                  <a:pt x="69" y="190"/>
                </a:cubicBezTo>
                <a:cubicBezTo>
                  <a:pt x="73" y="190"/>
                  <a:pt x="79" y="192"/>
                  <a:pt x="82" y="190"/>
                </a:cubicBezTo>
                <a:cubicBezTo>
                  <a:pt x="118" y="166"/>
                  <a:pt x="156" y="143"/>
                  <a:pt x="190" y="116"/>
                </a:cubicBezTo>
                <a:cubicBezTo>
                  <a:pt x="215" y="96"/>
                  <a:pt x="237" y="72"/>
                  <a:pt x="256" y="47"/>
                </a:cubicBezTo>
                <a:cubicBezTo>
                  <a:pt x="285" y="9"/>
                  <a:pt x="321" y="0"/>
                  <a:pt x="364" y="10"/>
                </a:cubicBezTo>
                <a:cubicBezTo>
                  <a:pt x="381" y="14"/>
                  <a:pt x="398" y="24"/>
                  <a:pt x="415" y="28"/>
                </a:cubicBezTo>
                <a:cubicBezTo>
                  <a:pt x="440" y="34"/>
                  <a:pt x="466" y="41"/>
                  <a:pt x="491" y="41"/>
                </a:cubicBezTo>
                <a:cubicBezTo>
                  <a:pt x="530" y="40"/>
                  <a:pt x="569" y="36"/>
                  <a:pt x="607" y="27"/>
                </a:cubicBezTo>
                <a:cubicBezTo>
                  <a:pt x="658" y="14"/>
                  <a:pt x="707" y="26"/>
                  <a:pt x="752" y="40"/>
                </a:cubicBezTo>
                <a:cubicBezTo>
                  <a:pt x="819" y="61"/>
                  <a:pt x="880" y="98"/>
                  <a:pt x="919" y="161"/>
                </a:cubicBezTo>
                <a:cubicBezTo>
                  <a:pt x="929" y="177"/>
                  <a:pt x="944" y="191"/>
                  <a:pt x="949" y="208"/>
                </a:cubicBezTo>
                <a:cubicBezTo>
                  <a:pt x="954" y="228"/>
                  <a:pt x="951" y="250"/>
                  <a:pt x="951" y="271"/>
                </a:cubicBezTo>
                <a:cubicBezTo>
                  <a:pt x="950" y="327"/>
                  <a:pt x="949" y="383"/>
                  <a:pt x="948" y="440"/>
                </a:cubicBezTo>
                <a:cubicBezTo>
                  <a:pt x="948" y="484"/>
                  <a:pt x="949" y="528"/>
                  <a:pt x="949" y="572"/>
                </a:cubicBezTo>
                <a:cubicBezTo>
                  <a:pt x="949" y="586"/>
                  <a:pt x="950" y="601"/>
                  <a:pt x="952" y="616"/>
                </a:cubicBezTo>
                <a:cubicBezTo>
                  <a:pt x="954" y="630"/>
                  <a:pt x="946" y="639"/>
                  <a:pt x="934" y="639"/>
                </a:cubicBezTo>
                <a:cubicBezTo>
                  <a:pt x="895" y="642"/>
                  <a:pt x="856" y="643"/>
                  <a:pt x="817" y="643"/>
                </a:cubicBezTo>
                <a:cubicBezTo>
                  <a:pt x="814" y="643"/>
                  <a:pt x="808" y="640"/>
                  <a:pt x="808" y="638"/>
                </a:cubicBezTo>
                <a:cubicBezTo>
                  <a:pt x="808" y="634"/>
                  <a:pt x="809" y="628"/>
                  <a:pt x="812" y="625"/>
                </a:cubicBezTo>
                <a:cubicBezTo>
                  <a:pt x="816" y="622"/>
                  <a:pt x="822" y="623"/>
                  <a:pt x="827" y="620"/>
                </a:cubicBezTo>
                <a:cubicBezTo>
                  <a:pt x="834" y="615"/>
                  <a:pt x="846" y="610"/>
                  <a:pt x="848" y="603"/>
                </a:cubicBezTo>
                <a:cubicBezTo>
                  <a:pt x="849" y="596"/>
                  <a:pt x="841" y="586"/>
                  <a:pt x="838" y="580"/>
                </a:cubicBezTo>
                <a:close/>
              </a:path>
            </a:pathLst>
          </a:custGeom>
          <a:solidFill>
            <a:srgbClr val="F3A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Elipse 6">
            <a:extLst>
              <a:ext uri="{FF2B5EF4-FFF2-40B4-BE49-F238E27FC236}">
                <a16:creationId xmlns:a16="http://schemas.microsoft.com/office/drawing/2014/main" id="{3BE83E13-792C-4FB4-8C3B-61B3B2A5BAAA}"/>
              </a:ext>
            </a:extLst>
          </p:cNvPr>
          <p:cNvSpPr/>
          <p:nvPr/>
        </p:nvSpPr>
        <p:spPr>
          <a:xfrm>
            <a:off x="-972455" y="4876796"/>
            <a:ext cx="6852202" cy="2667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A5016ACE-C5CF-4EA8-92E1-497B89D176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932" y="386032"/>
            <a:ext cx="7717499" cy="572697"/>
          </a:xfrm>
        </p:spPr>
        <p:txBody>
          <a:bodyPr/>
          <a:lstStyle/>
          <a:p>
            <a:pPr lvl="0"/>
            <a:r>
              <a:rPr lang="en-US" sz="4800">
                <a:solidFill>
                  <a:srgbClr val="D77B0F"/>
                </a:solidFill>
              </a:rPr>
              <a:t>Infographic Style</a:t>
            </a:r>
            <a:br>
              <a:rPr lang="en-US" sz="4800">
                <a:solidFill>
                  <a:srgbClr val="D77B0F"/>
                </a:solidFill>
              </a:rPr>
            </a:br>
            <a:endParaRPr lang="es-AR" sz="4800">
              <a:solidFill>
                <a:srgbClr val="D77B0F"/>
              </a:solidFill>
            </a:endParaRPr>
          </a:p>
        </p:txBody>
      </p:sp>
      <p:grpSp>
        <p:nvGrpSpPr>
          <p:cNvPr id="5" name="Group 33">
            <a:extLst>
              <a:ext uri="{FF2B5EF4-FFF2-40B4-BE49-F238E27FC236}">
                <a16:creationId xmlns:a16="http://schemas.microsoft.com/office/drawing/2014/main" id="{0E3257BF-03BE-40B6-A1DE-FC9ED4CDFEF0}"/>
              </a:ext>
            </a:extLst>
          </p:cNvPr>
          <p:cNvGrpSpPr/>
          <p:nvPr/>
        </p:nvGrpSpPr>
        <p:grpSpPr>
          <a:xfrm>
            <a:off x="5200183" y="2240691"/>
            <a:ext cx="3326130" cy="1043229"/>
            <a:chOff x="5200183" y="2240691"/>
            <a:chExt cx="3326130" cy="1043229"/>
          </a:xfrm>
        </p:grpSpPr>
        <p:sp>
          <p:nvSpPr>
            <p:cNvPr id="6" name="TextBox 34">
              <a:extLst>
                <a:ext uri="{FF2B5EF4-FFF2-40B4-BE49-F238E27FC236}">
                  <a16:creationId xmlns:a16="http://schemas.microsoft.com/office/drawing/2014/main" id="{12840B20-37A2-4A5B-9930-7FAC8B31C679}"/>
                </a:ext>
              </a:extLst>
            </p:cNvPr>
            <p:cNvSpPr txBox="1"/>
            <p:nvPr/>
          </p:nvSpPr>
          <p:spPr>
            <a:xfrm>
              <a:off x="5200183" y="2452923"/>
              <a:ext cx="3326130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282828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    </a:t>
              </a:r>
            </a:p>
          </p:txBody>
        </p:sp>
        <p:sp>
          <p:nvSpPr>
            <p:cNvPr id="7" name="TextBox 35">
              <a:extLst>
                <a:ext uri="{FF2B5EF4-FFF2-40B4-BE49-F238E27FC236}">
                  <a16:creationId xmlns:a16="http://schemas.microsoft.com/office/drawing/2014/main" id="{5E108621-5408-430F-8AB5-811CE74C61C4}"/>
                </a:ext>
              </a:extLst>
            </p:cNvPr>
            <p:cNvSpPr txBox="1"/>
            <p:nvPr/>
          </p:nvSpPr>
          <p:spPr>
            <a:xfrm>
              <a:off x="5200183" y="2240691"/>
              <a:ext cx="332613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282828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8" name="Group 36">
            <a:extLst>
              <a:ext uri="{FF2B5EF4-FFF2-40B4-BE49-F238E27FC236}">
                <a16:creationId xmlns:a16="http://schemas.microsoft.com/office/drawing/2014/main" id="{0E14F7CB-4264-44EB-BC37-6A59C6477EBC}"/>
              </a:ext>
            </a:extLst>
          </p:cNvPr>
          <p:cNvGrpSpPr/>
          <p:nvPr/>
        </p:nvGrpSpPr>
        <p:grpSpPr>
          <a:xfrm>
            <a:off x="5200174" y="3429667"/>
            <a:ext cx="3326130" cy="1043220"/>
            <a:chOff x="5200174" y="3429667"/>
            <a:chExt cx="3326130" cy="1043220"/>
          </a:xfrm>
        </p:grpSpPr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0D15B7AF-FE25-444C-9BE8-23F148459FD3}"/>
                </a:ext>
              </a:extLst>
            </p:cNvPr>
            <p:cNvSpPr txBox="1"/>
            <p:nvPr/>
          </p:nvSpPr>
          <p:spPr>
            <a:xfrm>
              <a:off x="5200174" y="3641890"/>
              <a:ext cx="3326130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282828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    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54D12542-CD51-46A8-913D-78309D22F77F}"/>
                </a:ext>
              </a:extLst>
            </p:cNvPr>
            <p:cNvSpPr txBox="1"/>
            <p:nvPr/>
          </p:nvSpPr>
          <p:spPr>
            <a:xfrm>
              <a:off x="5200174" y="3429667"/>
              <a:ext cx="332613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282828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pic>
        <p:nvPicPr>
          <p:cNvPr id="12" name="Imagen 3">
            <a:extLst>
              <a:ext uri="{FF2B5EF4-FFF2-40B4-BE49-F238E27FC236}">
                <a16:creationId xmlns:a16="http://schemas.microsoft.com/office/drawing/2014/main" id="{F166ABAB-621E-41BB-825A-BB0B11B91A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44418"/>
            <a:ext cx="4571972" cy="40990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97213663-CE43-41CD-AFB9-B4BC0A87FA02}"/>
              </a:ext>
            </a:extLst>
          </p:cNvPr>
          <p:cNvGrpSpPr/>
          <p:nvPr/>
        </p:nvGrpSpPr>
        <p:grpSpPr>
          <a:xfrm>
            <a:off x="0" y="0"/>
            <a:ext cx="5888086" cy="5143499"/>
            <a:chOff x="0" y="0"/>
            <a:chExt cx="5888086" cy="5143499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75E1E9F5-2CD2-411C-8E59-660E2A1E0408}"/>
                </a:ext>
              </a:extLst>
            </p:cNvPr>
            <p:cNvSpPr/>
            <p:nvPr/>
          </p:nvSpPr>
          <p:spPr>
            <a:xfrm>
              <a:off x="0" y="0"/>
              <a:ext cx="3419197" cy="5143499"/>
            </a:xfrm>
            <a:prstGeom prst="rect">
              <a:avLst/>
            </a:prstGeom>
            <a:solidFill>
              <a:srgbClr val="818529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DFC6"/>
                </a:solidFill>
                <a:uFillTx/>
                <a:latin typeface="Arial"/>
              </a:endParaRPr>
            </a:p>
          </p:txBody>
        </p:sp>
        <p:sp>
          <p:nvSpPr>
            <p:cNvPr id="4" name="Right Triangle 6">
              <a:extLst>
                <a:ext uri="{FF2B5EF4-FFF2-40B4-BE49-F238E27FC236}">
                  <a16:creationId xmlns:a16="http://schemas.microsoft.com/office/drawing/2014/main" id="{C798390A-D02C-4D90-A483-58055A4DB8A6}"/>
                </a:ext>
              </a:extLst>
            </p:cNvPr>
            <p:cNvSpPr/>
            <p:nvPr/>
          </p:nvSpPr>
          <p:spPr>
            <a:xfrm>
              <a:off x="3419206" y="0"/>
              <a:ext cx="2468880" cy="514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818529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DFC6"/>
                </a:solidFill>
                <a:uFillTx/>
                <a:latin typeface="Arial"/>
              </a:endParaRPr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7B88F05D-F053-4E21-8B5B-4BF31AF60950}"/>
              </a:ext>
            </a:extLst>
          </p:cNvPr>
          <p:cNvGrpSpPr/>
          <p:nvPr/>
        </p:nvGrpSpPr>
        <p:grpSpPr>
          <a:xfrm>
            <a:off x="0" y="0"/>
            <a:ext cx="5053696" cy="5143499"/>
            <a:chOff x="0" y="0"/>
            <a:chExt cx="5053696" cy="5143499"/>
          </a:xfrm>
        </p:grpSpPr>
        <p:sp>
          <p:nvSpPr>
            <p:cNvPr id="6" name="Right Triangle 7">
              <a:extLst>
                <a:ext uri="{FF2B5EF4-FFF2-40B4-BE49-F238E27FC236}">
                  <a16:creationId xmlns:a16="http://schemas.microsoft.com/office/drawing/2014/main" id="{24213F3A-E685-4EAF-BEA8-F3DF46BF574A}"/>
                </a:ext>
              </a:extLst>
            </p:cNvPr>
            <p:cNvSpPr/>
            <p:nvPr/>
          </p:nvSpPr>
          <p:spPr>
            <a:xfrm>
              <a:off x="2584816" y="0"/>
              <a:ext cx="2468880" cy="514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97C9BA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DFC6"/>
                </a:solidFill>
                <a:uFillTx/>
                <a:latin typeface="Arial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0523ECE-7F03-4E82-9332-26A3D23A4931}"/>
                </a:ext>
              </a:extLst>
            </p:cNvPr>
            <p:cNvSpPr/>
            <p:nvPr/>
          </p:nvSpPr>
          <p:spPr>
            <a:xfrm>
              <a:off x="0" y="0"/>
              <a:ext cx="2584807" cy="5143499"/>
            </a:xfrm>
            <a:prstGeom prst="rect">
              <a:avLst/>
            </a:prstGeom>
            <a:solidFill>
              <a:srgbClr val="97C9BA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DFC6"/>
                </a:solidFill>
                <a:uFillTx/>
                <a:latin typeface="Arial"/>
              </a:endParaRP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2E4B0469-4038-42C1-81F5-B3D144AB24ED}"/>
              </a:ext>
            </a:extLst>
          </p:cNvPr>
          <p:cNvGrpSpPr/>
          <p:nvPr/>
        </p:nvGrpSpPr>
        <p:grpSpPr>
          <a:xfrm>
            <a:off x="0" y="0"/>
            <a:ext cx="4219306" cy="5143499"/>
            <a:chOff x="0" y="0"/>
            <a:chExt cx="4219306" cy="5143499"/>
          </a:xfrm>
        </p:grpSpPr>
        <p:sp>
          <p:nvSpPr>
            <p:cNvPr id="9" name="Right Triangle 9">
              <a:extLst>
                <a:ext uri="{FF2B5EF4-FFF2-40B4-BE49-F238E27FC236}">
                  <a16:creationId xmlns:a16="http://schemas.microsoft.com/office/drawing/2014/main" id="{119A5C8F-A8C9-4D8A-A676-7E3E551F023B}"/>
                </a:ext>
              </a:extLst>
            </p:cNvPr>
            <p:cNvSpPr/>
            <p:nvPr/>
          </p:nvSpPr>
          <p:spPr>
            <a:xfrm>
              <a:off x="1750426" y="0"/>
              <a:ext cx="2468880" cy="514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BDC9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DFC6"/>
                </a:solidFill>
                <a:uFillTx/>
                <a:latin typeface="Arial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2CC20862-9618-4F99-A6C3-64EFD050AD5A}"/>
                </a:ext>
              </a:extLst>
            </p:cNvPr>
            <p:cNvSpPr/>
            <p:nvPr/>
          </p:nvSpPr>
          <p:spPr>
            <a:xfrm>
              <a:off x="0" y="0"/>
              <a:ext cx="1750417" cy="5143499"/>
            </a:xfrm>
            <a:prstGeom prst="rect">
              <a:avLst/>
            </a:prstGeom>
            <a:solidFill>
              <a:srgbClr val="FBDC9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DFC6"/>
                </a:solidFill>
                <a:uFillTx/>
                <a:latin typeface="Arial"/>
              </a:endParaRPr>
            </a:p>
          </p:txBody>
        </p:sp>
      </p:grp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C938BC95-8CC1-4ABF-AA1C-6DA9B9C83ABF}"/>
              </a:ext>
            </a:extLst>
          </p:cNvPr>
          <p:cNvSpPr/>
          <p:nvPr/>
        </p:nvSpPr>
        <p:spPr>
          <a:xfrm>
            <a:off x="731520" y="644981"/>
            <a:ext cx="2393771" cy="3853546"/>
          </a:xfrm>
          <a:custGeom>
            <a:avLst>
              <a:gd name="f0" fmla="val 1306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C699"/>
              </a:gs>
              <a:gs pos="100000">
                <a:srgbClr val="FFDFC6"/>
              </a:gs>
            </a:gsLst>
            <a:lin ang="8100000"/>
          </a:gradFill>
          <a:ln w="9528" cap="flat">
            <a:solidFill>
              <a:srgbClr val="FFDFC6"/>
            </a:solidFill>
            <a:prstDash val="solid"/>
          </a:ln>
          <a:effectLst>
            <a:outerShdw dir="16200000" algn="tl">
              <a:srgbClr val="000000">
                <a:alpha val="40000"/>
              </a:srgbClr>
            </a:outerShdw>
          </a:effectLst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282828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1685F4F8-18B1-4C2C-950E-D4C2A7D3ED19}"/>
              </a:ext>
            </a:extLst>
          </p:cNvPr>
          <p:cNvSpPr txBox="1"/>
          <p:nvPr/>
        </p:nvSpPr>
        <p:spPr>
          <a:xfrm>
            <a:off x="970992" y="2095036"/>
            <a:ext cx="1452167" cy="1615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4004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FZShuTi" pitchFamily="2"/>
                <a:cs typeface="Arial" pitchFamily="34"/>
              </a:rPr>
              <a:t>Get a modern PowerPoint  Presentation that is beautifully designed. I hope and I believe that this Template will your Time, Money and Reputation. </a:t>
            </a:r>
            <a:r>
              <a:rPr lang="en-US" sz="900" b="0" i="0" u="none" strike="noStrike" kern="0" cap="none" spc="0" baseline="0">
                <a:solidFill>
                  <a:srgbClr val="737373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</a:t>
            </a: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6D2A82A4-C92E-4606-9534-1971663F7512}"/>
              </a:ext>
            </a:extLst>
          </p:cNvPr>
          <p:cNvSpPr txBox="1"/>
          <p:nvPr/>
        </p:nvSpPr>
        <p:spPr>
          <a:xfrm>
            <a:off x="956983" y="1007303"/>
            <a:ext cx="1812340" cy="969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4004" tIns="0" rIns="27002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We Create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Professional Presentation</a:t>
            </a:r>
          </a:p>
        </p:txBody>
      </p:sp>
      <p:pic>
        <p:nvPicPr>
          <p:cNvPr id="14" name="Marcador de posición de imagen 23">
            <a:extLst>
              <a:ext uri="{FF2B5EF4-FFF2-40B4-BE49-F238E27FC236}">
                <a16:creationId xmlns:a16="http://schemas.microsoft.com/office/drawing/2014/main" id="{CA64CBA4-D48E-4E57-A97F-0B37BB3232C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05751" y="960120"/>
            <a:ext cx="1796146" cy="3010991"/>
          </a:xfrm>
          <a:solidFill>
            <a:srgbClr val="FFD2AF"/>
          </a:solidFill>
          <a:effectLst>
            <a:outerShdw dir="16200000" algn="tl">
              <a:srgbClr val="000000">
                <a:alpha val="40000"/>
              </a:srgbClr>
            </a:outerShdw>
          </a:effectLst>
        </p:spPr>
      </p:pic>
      <p:pic>
        <p:nvPicPr>
          <p:cNvPr id="15" name="Marcador de posición de imagen 21">
            <a:extLst>
              <a:ext uri="{FF2B5EF4-FFF2-40B4-BE49-F238E27FC236}">
                <a16:creationId xmlns:a16="http://schemas.microsoft.com/office/drawing/2014/main" id="{D19C8AAA-3594-4022-8F8E-22527C07F3A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61408" y="960120"/>
            <a:ext cx="1796146" cy="3010991"/>
          </a:xfrm>
          <a:solidFill>
            <a:srgbClr val="FFD2AF"/>
          </a:solidFill>
          <a:effectLst>
            <a:outerShdw dir="16200000" algn="tl">
              <a:srgbClr val="000000">
                <a:alpha val="40000"/>
              </a:srgbClr>
            </a:outerShdw>
          </a:effectLst>
        </p:spPr>
      </p:pic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611F8772-D684-4C4E-A585-347E653D636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717075" y="960120"/>
            <a:ext cx="1796146" cy="3010991"/>
          </a:xfrm>
          <a:solidFill>
            <a:srgbClr val="FFD2AF"/>
          </a:solidFill>
          <a:effectLst>
            <a:outerShdw dir="162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>
            <a:extLst>
              <a:ext uri="{FF2B5EF4-FFF2-40B4-BE49-F238E27FC236}">
                <a16:creationId xmlns:a16="http://schemas.microsoft.com/office/drawing/2014/main" id="{0C78366C-8370-4329-99C7-4C48EC7F8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384" y="-7269"/>
            <a:ext cx="6453615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: Rounded Corners 19">
            <a:extLst>
              <a:ext uri="{FF2B5EF4-FFF2-40B4-BE49-F238E27FC236}">
                <a16:creationId xmlns:a16="http://schemas.microsoft.com/office/drawing/2014/main" id="{10072C15-8CF3-4CE1-AAB4-58AF8774ED54}"/>
              </a:ext>
            </a:extLst>
          </p:cNvPr>
          <p:cNvSpPr/>
          <p:nvPr/>
        </p:nvSpPr>
        <p:spPr>
          <a:xfrm rot="18900010">
            <a:off x="6341803" y="1848826"/>
            <a:ext cx="2110855" cy="2110855"/>
          </a:xfrm>
          <a:custGeom>
            <a:avLst>
              <a:gd name="f0" fmla="val 12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BDC9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33104579-0ED0-449C-A427-19C6E2D58005}"/>
              </a:ext>
            </a:extLst>
          </p:cNvPr>
          <p:cNvSpPr/>
          <p:nvPr/>
        </p:nvSpPr>
        <p:spPr>
          <a:xfrm>
            <a:off x="0" y="0"/>
            <a:ext cx="3802760" cy="5143499"/>
          </a:xfrm>
          <a:prstGeom prst="rect">
            <a:avLst/>
          </a:pr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0570D07F-3FF8-4B91-87F4-E0CBAD59C83B}"/>
              </a:ext>
            </a:extLst>
          </p:cNvPr>
          <p:cNvSpPr/>
          <p:nvPr/>
        </p:nvSpPr>
        <p:spPr>
          <a:xfrm>
            <a:off x="1432864" y="589906"/>
            <a:ext cx="2706651" cy="4071942"/>
          </a:xfrm>
          <a:prstGeom prst="rect">
            <a:avLst/>
          </a:prstGeom>
          <a:solidFill>
            <a:srgbClr val="FFDFC6"/>
          </a:solidFill>
          <a:ln w="38103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B00C56A-B97C-4918-99BD-FA93E627E3ED}"/>
              </a:ext>
            </a:extLst>
          </p:cNvPr>
          <p:cNvSpPr txBox="1"/>
          <p:nvPr/>
        </p:nvSpPr>
        <p:spPr>
          <a:xfrm>
            <a:off x="5998491" y="2087264"/>
            <a:ext cx="2816891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Section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Break 1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3421E84-FC07-4BD9-9F41-97D784A41D87}"/>
              </a:ext>
            </a:extLst>
          </p:cNvPr>
          <p:cNvSpPr txBox="1"/>
          <p:nvPr/>
        </p:nvSpPr>
        <p:spPr>
          <a:xfrm>
            <a:off x="5988844" y="3165113"/>
            <a:ext cx="2816763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Insert the Sub Title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of Your Presentation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0BCA787A-3FBB-4402-9A81-5126867ED60B}"/>
              </a:ext>
            </a:extLst>
          </p:cNvPr>
          <p:cNvSpPr/>
          <p:nvPr/>
        </p:nvSpPr>
        <p:spPr>
          <a:xfrm>
            <a:off x="6091769" y="2829629"/>
            <a:ext cx="149239" cy="14923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9" name="Oval 154">
            <a:extLst>
              <a:ext uri="{FF2B5EF4-FFF2-40B4-BE49-F238E27FC236}">
                <a16:creationId xmlns:a16="http://schemas.microsoft.com/office/drawing/2014/main" id="{94C998F0-560A-4792-92F4-2D1913256A0E}"/>
              </a:ext>
            </a:extLst>
          </p:cNvPr>
          <p:cNvSpPr/>
          <p:nvPr/>
        </p:nvSpPr>
        <p:spPr>
          <a:xfrm>
            <a:off x="8572874" y="2832271"/>
            <a:ext cx="149239" cy="14923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857D688B-34CC-4D70-B2C3-9D69F8864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1178" y="1061810"/>
            <a:ext cx="2420892" cy="3128125"/>
          </a:xfrm>
          <a:prstGeom prst="rect">
            <a:avLst/>
          </a:prstGeom>
          <a:noFill/>
          <a:ln w="57150" cap="flat">
            <a:solidFill>
              <a:srgbClr val="FFFFFF"/>
            </a:solidFill>
            <a:prstDash val="solid"/>
          </a:ln>
        </p:spPr>
      </p:pic>
      <p:sp>
        <p:nvSpPr>
          <p:cNvPr id="11" name="Rectángulo 13">
            <a:extLst>
              <a:ext uri="{FF2B5EF4-FFF2-40B4-BE49-F238E27FC236}">
                <a16:creationId xmlns:a16="http://schemas.microsoft.com/office/drawing/2014/main" id="{933B41A1-BE68-41A8-A5BC-6ABEBBBA1F9E}"/>
              </a:ext>
            </a:extLst>
          </p:cNvPr>
          <p:cNvSpPr/>
          <p:nvPr/>
        </p:nvSpPr>
        <p:spPr>
          <a:xfrm>
            <a:off x="4572000" y="-7269"/>
            <a:ext cx="3980913" cy="231553"/>
          </a:xfrm>
          <a:prstGeom prst="rect">
            <a:avLst/>
          </a:prstGeom>
          <a:solidFill>
            <a:srgbClr val="DCDF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9">
            <a:extLst>
              <a:ext uri="{FF2B5EF4-FFF2-40B4-BE49-F238E27FC236}">
                <a16:creationId xmlns:a16="http://schemas.microsoft.com/office/drawing/2014/main" id="{4D3474E2-AF93-3751-C948-2DA7AA10DC5F}"/>
              </a:ext>
            </a:extLst>
          </p:cNvPr>
          <p:cNvSpPr>
            <a:spLocks/>
          </p:cNvSpPr>
          <p:nvPr/>
        </p:nvSpPr>
        <p:spPr bwMode="auto">
          <a:xfrm>
            <a:off x="5091113" y="1611313"/>
            <a:ext cx="4033837" cy="3546475"/>
          </a:xfrm>
          <a:custGeom>
            <a:avLst/>
            <a:gdLst>
              <a:gd name="T0" fmla="*/ 517 w 1073"/>
              <a:gd name="T1" fmla="*/ 0 h 943"/>
              <a:gd name="T2" fmla="*/ 682 w 1073"/>
              <a:gd name="T3" fmla="*/ 407 h 943"/>
              <a:gd name="T4" fmla="*/ 752 w 1073"/>
              <a:gd name="T5" fmla="*/ 504 h 943"/>
              <a:gd name="T6" fmla="*/ 815 w 1073"/>
              <a:gd name="T7" fmla="*/ 460 h 943"/>
              <a:gd name="T8" fmla="*/ 924 w 1073"/>
              <a:gd name="T9" fmla="*/ 380 h 943"/>
              <a:gd name="T10" fmla="*/ 1073 w 1073"/>
              <a:gd name="T11" fmla="*/ 943 h 943"/>
              <a:gd name="T12" fmla="*/ 72 w 1073"/>
              <a:gd name="T13" fmla="*/ 942 h 943"/>
              <a:gd name="T14" fmla="*/ 117 w 1073"/>
              <a:gd name="T15" fmla="*/ 473 h 943"/>
              <a:gd name="T16" fmla="*/ 197 w 1073"/>
              <a:gd name="T17" fmla="*/ 433 h 943"/>
              <a:gd name="T18" fmla="*/ 272 w 1073"/>
              <a:gd name="T19" fmla="*/ 460 h 943"/>
              <a:gd name="T20" fmla="*/ 299 w 1073"/>
              <a:gd name="T21" fmla="*/ 470 h 943"/>
              <a:gd name="T22" fmla="*/ 344 w 1073"/>
              <a:gd name="T23" fmla="*/ 425 h 943"/>
              <a:gd name="T24" fmla="*/ 425 w 1073"/>
              <a:gd name="T25" fmla="*/ 33 h 943"/>
              <a:gd name="T26" fmla="*/ 517 w 1073"/>
              <a:gd name="T27" fmla="*/ 0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73" h="943">
                <a:moveTo>
                  <a:pt x="517" y="0"/>
                </a:moveTo>
                <a:cubicBezTo>
                  <a:pt x="602" y="0"/>
                  <a:pt x="659" y="112"/>
                  <a:pt x="682" y="407"/>
                </a:cubicBezTo>
                <a:cubicBezTo>
                  <a:pt x="682" y="408"/>
                  <a:pt x="703" y="504"/>
                  <a:pt x="752" y="504"/>
                </a:cubicBezTo>
                <a:cubicBezTo>
                  <a:pt x="769" y="504"/>
                  <a:pt x="790" y="493"/>
                  <a:pt x="815" y="460"/>
                </a:cubicBezTo>
                <a:cubicBezTo>
                  <a:pt x="858" y="404"/>
                  <a:pt x="894" y="380"/>
                  <a:pt x="924" y="380"/>
                </a:cubicBezTo>
                <a:cubicBezTo>
                  <a:pt x="1070" y="380"/>
                  <a:pt x="1073" y="943"/>
                  <a:pt x="1073" y="943"/>
                </a:cubicBezTo>
                <a:cubicBezTo>
                  <a:pt x="72" y="942"/>
                  <a:pt x="72" y="942"/>
                  <a:pt x="72" y="942"/>
                </a:cubicBezTo>
                <a:cubicBezTo>
                  <a:pt x="72" y="942"/>
                  <a:pt x="0" y="595"/>
                  <a:pt x="117" y="473"/>
                </a:cubicBezTo>
                <a:cubicBezTo>
                  <a:pt x="143" y="444"/>
                  <a:pt x="171" y="433"/>
                  <a:pt x="197" y="433"/>
                </a:cubicBezTo>
                <a:cubicBezTo>
                  <a:pt x="224" y="433"/>
                  <a:pt x="250" y="445"/>
                  <a:pt x="272" y="460"/>
                </a:cubicBezTo>
                <a:cubicBezTo>
                  <a:pt x="281" y="467"/>
                  <a:pt x="290" y="470"/>
                  <a:pt x="299" y="470"/>
                </a:cubicBezTo>
                <a:cubicBezTo>
                  <a:pt x="322" y="470"/>
                  <a:pt x="344" y="452"/>
                  <a:pt x="344" y="425"/>
                </a:cubicBezTo>
                <a:cubicBezTo>
                  <a:pt x="338" y="288"/>
                  <a:pt x="345" y="83"/>
                  <a:pt x="425" y="33"/>
                </a:cubicBezTo>
                <a:cubicBezTo>
                  <a:pt x="459" y="12"/>
                  <a:pt x="489" y="0"/>
                  <a:pt x="517" y="0"/>
                </a:cubicBezTo>
                <a:close/>
              </a:path>
            </a:pathLst>
          </a:custGeom>
          <a:solidFill>
            <a:srgbClr val="97C9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Google Shape;2657;p65">
            <a:extLst>
              <a:ext uri="{FF2B5EF4-FFF2-40B4-BE49-F238E27FC236}">
                <a16:creationId xmlns:a16="http://schemas.microsoft.com/office/drawing/2014/main" id="{9388BB72-DF58-499B-A145-50A9FB7109D9}"/>
              </a:ext>
            </a:extLst>
          </p:cNvPr>
          <p:cNvSpPr/>
          <p:nvPr/>
        </p:nvSpPr>
        <p:spPr>
          <a:xfrm rot="5845957">
            <a:off x="1265776" y="841331"/>
            <a:ext cx="471674" cy="1883563"/>
          </a:xfrm>
          <a:custGeom>
            <a:avLst/>
            <a:gdLst>
              <a:gd name="f0" fmla="val w"/>
              <a:gd name="f1" fmla="val h"/>
              <a:gd name="f2" fmla="val 0"/>
              <a:gd name="f3" fmla="val 14314"/>
              <a:gd name="f4" fmla="val 57152"/>
              <a:gd name="f5" fmla="val 4727"/>
              <a:gd name="f6" fmla="val 1"/>
              <a:gd name="f7" fmla="val 2389"/>
              <a:gd name="f8" fmla="val 5098"/>
              <a:gd name="f9" fmla="val 193"/>
              <a:gd name="f10" fmla="val 11087"/>
              <a:gd name="f11" fmla="val 504"/>
              <a:gd name="f12" fmla="val 19571"/>
              <a:gd name="f13" fmla="val 3851"/>
              <a:gd name="f14" fmla="val 24552"/>
              <a:gd name="f15" fmla="val 2450"/>
              <a:gd name="f16" fmla="val 31789"/>
              <a:gd name="f17" fmla="val 1049"/>
              <a:gd name="f18" fmla="val 39027"/>
              <a:gd name="f19" fmla="val 1244"/>
              <a:gd name="f20" fmla="val 39339"/>
              <a:gd name="f21" fmla="val 4551"/>
              <a:gd name="f22" fmla="val 43191"/>
              <a:gd name="f23" fmla="val 7898"/>
              <a:gd name="f24" fmla="val 47044"/>
              <a:gd name="f25" fmla="val 6847"/>
              <a:gd name="f26" fmla="val 52453"/>
              <a:gd name="f27" fmla="val 7470"/>
              <a:gd name="f28" fmla="val 53659"/>
              <a:gd name="f29" fmla="val 8735"/>
              <a:gd name="f30" fmla="val 56119"/>
              <a:gd name="f31" fmla="val 9778"/>
              <a:gd name="f32" fmla="val 57151"/>
              <a:gd name="f33" fmla="val 10626"/>
              <a:gd name="f34" fmla="val 14061"/>
              <a:gd name="f35" fmla="val 40244"/>
              <a:gd name="f36" fmla="val 13190"/>
              <a:gd name="f37" fmla="val 32568"/>
              <a:gd name="f38" fmla="val 11750"/>
              <a:gd name="f39" fmla="val 22995"/>
              <a:gd name="f40" fmla="val 8832"/>
              <a:gd name="f41" fmla="val 25991"/>
              <a:gd name="f42" fmla="val 9727"/>
              <a:gd name="f43" fmla="val 18325"/>
              <a:gd name="f44" fmla="val 10661"/>
              <a:gd name="f45" fmla="val 10698"/>
              <a:gd name="f46" fmla="val 9999"/>
              <a:gd name="f47" fmla="val 9998"/>
              <a:gd name="f48" fmla="val 7431"/>
              <a:gd name="f49" fmla="val 2954"/>
              <a:gd name="f50" fmla="val 6665"/>
              <a:gd name="f51" fmla="val 884"/>
              <a:gd name="f52" fmla="val 5700"/>
              <a:gd name="f53" fmla="*/ f0 1 14314"/>
              <a:gd name="f54" fmla="*/ f1 1 57152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14314"/>
              <a:gd name="f61" fmla="*/ f58 1 57152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14314" h="57152">
                <a:moveTo>
                  <a:pt x="f5" y="f6"/>
                </a:moveTo>
                <a:cubicBezTo>
                  <a:pt x="f7" y="f6"/>
                  <a:pt x="f6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6"/>
                  <a:pt x="f5" y="f6"/>
                </a:cubicBezTo>
                <a:close/>
              </a:path>
            </a:pathLst>
          </a:custGeom>
          <a:solidFill>
            <a:srgbClr val="FFF6E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644;p65">
            <a:extLst>
              <a:ext uri="{FF2B5EF4-FFF2-40B4-BE49-F238E27FC236}">
                <a16:creationId xmlns:a16="http://schemas.microsoft.com/office/drawing/2014/main" id="{5EDC5AE1-A215-4651-9EA7-EEBF054920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0182" y="1608877"/>
            <a:ext cx="7717499" cy="572697"/>
          </a:xfrm>
        </p:spPr>
        <p:txBody>
          <a:bodyPr/>
          <a:lstStyle/>
          <a:p>
            <a:pPr lvl="0"/>
            <a:r>
              <a:rPr lang="en-US" sz="6000"/>
              <a:t>Mobile Web</a:t>
            </a:r>
          </a:p>
        </p:txBody>
      </p:sp>
      <p:sp>
        <p:nvSpPr>
          <p:cNvPr id="4" name="Google Shape;2645;p65">
            <a:extLst>
              <a:ext uri="{FF2B5EF4-FFF2-40B4-BE49-F238E27FC236}">
                <a16:creationId xmlns:a16="http://schemas.microsoft.com/office/drawing/2014/main" id="{F40631AB-0F5B-40E8-B338-1F34B40DE77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35947" y="3004718"/>
            <a:ext cx="2691298" cy="1026002"/>
          </a:xfrm>
        </p:spPr>
        <p:txBody>
          <a:bodyPr anchor="ctr"/>
          <a:lstStyle/>
          <a:p>
            <a:pPr marL="0" lvl="0" indent="0" algn="r">
              <a:buNone/>
            </a:pPr>
            <a:r>
              <a:rPr lang="en-US">
                <a:latin typeface="Arial"/>
                <a:cs typeface="Arial"/>
              </a:rPr>
              <a:t>You can replace the image on the screen with your own work. Just delete this one and add yours</a:t>
            </a:r>
          </a:p>
        </p:txBody>
      </p:sp>
      <p:grpSp>
        <p:nvGrpSpPr>
          <p:cNvPr id="5" name="Google Shape;2653;p65">
            <a:extLst>
              <a:ext uri="{FF2B5EF4-FFF2-40B4-BE49-F238E27FC236}">
                <a16:creationId xmlns:a16="http://schemas.microsoft.com/office/drawing/2014/main" id="{AB898BFF-3147-4263-BC79-07A9E62E7553}"/>
              </a:ext>
            </a:extLst>
          </p:cNvPr>
          <p:cNvGrpSpPr/>
          <p:nvPr/>
        </p:nvGrpSpPr>
        <p:grpSpPr>
          <a:xfrm>
            <a:off x="6544132" y="1797435"/>
            <a:ext cx="3074468" cy="1218347"/>
            <a:chOff x="6544132" y="1797435"/>
            <a:chExt cx="3074468" cy="1218347"/>
          </a:xfrm>
        </p:grpSpPr>
        <p:sp>
          <p:nvSpPr>
            <p:cNvPr id="6" name="Google Shape;2654;p65">
              <a:extLst>
                <a:ext uri="{FF2B5EF4-FFF2-40B4-BE49-F238E27FC236}">
                  <a16:creationId xmlns:a16="http://schemas.microsoft.com/office/drawing/2014/main" id="{B8A7858D-4090-4956-A076-7584C5D16756}"/>
                </a:ext>
              </a:extLst>
            </p:cNvPr>
            <p:cNvSpPr/>
            <p:nvPr/>
          </p:nvSpPr>
          <p:spPr>
            <a:xfrm rot="5846026">
              <a:off x="7696358" y="1093540"/>
              <a:ext cx="770016" cy="3074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655;p65">
              <a:extLst>
                <a:ext uri="{FF2B5EF4-FFF2-40B4-BE49-F238E27FC236}">
                  <a16:creationId xmlns:a16="http://schemas.microsoft.com/office/drawing/2014/main" id="{715DF0F1-4E21-4278-A1B6-EE06A5CFC071}"/>
                </a:ext>
              </a:extLst>
            </p:cNvPr>
            <p:cNvSpPr/>
            <p:nvPr/>
          </p:nvSpPr>
          <p:spPr>
            <a:xfrm rot="5845888">
              <a:off x="8441300" y="1304271"/>
              <a:ext cx="329522" cy="1315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4"/>
                <a:gd name="f4" fmla="val 57152"/>
                <a:gd name="f5" fmla="val 4727"/>
                <a:gd name="f6" fmla="val 1"/>
                <a:gd name="f7" fmla="val 2389"/>
                <a:gd name="f8" fmla="val 5098"/>
                <a:gd name="f9" fmla="val 193"/>
                <a:gd name="f10" fmla="val 11087"/>
                <a:gd name="f11" fmla="val 504"/>
                <a:gd name="f12" fmla="val 19571"/>
                <a:gd name="f13" fmla="val 3851"/>
                <a:gd name="f14" fmla="val 24552"/>
                <a:gd name="f15" fmla="val 2450"/>
                <a:gd name="f16" fmla="val 31789"/>
                <a:gd name="f17" fmla="val 1049"/>
                <a:gd name="f18" fmla="val 39027"/>
                <a:gd name="f19" fmla="val 1244"/>
                <a:gd name="f20" fmla="val 39339"/>
                <a:gd name="f21" fmla="val 4551"/>
                <a:gd name="f22" fmla="val 43191"/>
                <a:gd name="f23" fmla="val 7898"/>
                <a:gd name="f24" fmla="val 47044"/>
                <a:gd name="f25" fmla="val 6847"/>
                <a:gd name="f26" fmla="val 52453"/>
                <a:gd name="f27" fmla="val 7470"/>
                <a:gd name="f28" fmla="val 53659"/>
                <a:gd name="f29" fmla="val 8735"/>
                <a:gd name="f30" fmla="val 56119"/>
                <a:gd name="f31" fmla="val 9778"/>
                <a:gd name="f32" fmla="val 57151"/>
                <a:gd name="f33" fmla="val 10626"/>
                <a:gd name="f34" fmla="val 14061"/>
                <a:gd name="f35" fmla="val 40244"/>
                <a:gd name="f36" fmla="val 13190"/>
                <a:gd name="f37" fmla="val 32568"/>
                <a:gd name="f38" fmla="val 11750"/>
                <a:gd name="f39" fmla="val 22995"/>
                <a:gd name="f40" fmla="val 8832"/>
                <a:gd name="f41" fmla="val 25991"/>
                <a:gd name="f42" fmla="val 9727"/>
                <a:gd name="f43" fmla="val 18325"/>
                <a:gd name="f44" fmla="val 10661"/>
                <a:gd name="f45" fmla="val 10698"/>
                <a:gd name="f46" fmla="val 9999"/>
                <a:gd name="f47" fmla="val 9998"/>
                <a:gd name="f48" fmla="val 7431"/>
                <a:gd name="f49" fmla="val 2954"/>
                <a:gd name="f50" fmla="val 6665"/>
                <a:gd name="f51" fmla="val 884"/>
                <a:gd name="f52" fmla="val 5700"/>
                <a:gd name="f53" fmla="*/ f0 1 14314"/>
                <a:gd name="f54" fmla="*/ f1 1 5715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314"/>
                <a:gd name="f61" fmla="*/ f58 1 5715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314" h="5715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F6E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6E453239-B6E6-D785-B225-80475870EFFA}"/>
              </a:ext>
            </a:extLst>
          </p:cNvPr>
          <p:cNvSpPr>
            <a:spLocks noEditPoints="1"/>
          </p:cNvSpPr>
          <p:nvPr/>
        </p:nvSpPr>
        <p:spPr bwMode="auto">
          <a:xfrm>
            <a:off x="4899026" y="769938"/>
            <a:ext cx="4081463" cy="4384674"/>
          </a:xfrm>
          <a:custGeom>
            <a:avLst/>
            <a:gdLst>
              <a:gd name="T0" fmla="*/ 119 w 1085"/>
              <a:gd name="T1" fmla="*/ 100 h 1166"/>
              <a:gd name="T2" fmla="*/ 161 w 1085"/>
              <a:gd name="T3" fmla="*/ 69 h 1166"/>
              <a:gd name="T4" fmla="*/ 218 w 1085"/>
              <a:gd name="T5" fmla="*/ 151 h 1166"/>
              <a:gd name="T6" fmla="*/ 234 w 1085"/>
              <a:gd name="T7" fmla="*/ 129 h 1166"/>
              <a:gd name="T8" fmla="*/ 271 w 1085"/>
              <a:gd name="T9" fmla="*/ 107 h 1166"/>
              <a:gd name="T10" fmla="*/ 184 w 1085"/>
              <a:gd name="T11" fmla="*/ 262 h 1166"/>
              <a:gd name="T12" fmla="*/ 358 w 1085"/>
              <a:gd name="T13" fmla="*/ 98 h 1166"/>
              <a:gd name="T14" fmla="*/ 395 w 1085"/>
              <a:gd name="T15" fmla="*/ 1 h 1166"/>
              <a:gd name="T16" fmla="*/ 381 w 1085"/>
              <a:gd name="T17" fmla="*/ 115 h 1166"/>
              <a:gd name="T18" fmla="*/ 341 w 1085"/>
              <a:gd name="T19" fmla="*/ 176 h 1166"/>
              <a:gd name="T20" fmla="*/ 185 w 1085"/>
              <a:gd name="T21" fmla="*/ 340 h 1166"/>
              <a:gd name="T22" fmla="*/ 224 w 1085"/>
              <a:gd name="T23" fmla="*/ 307 h 1166"/>
              <a:gd name="T24" fmla="*/ 255 w 1085"/>
              <a:gd name="T25" fmla="*/ 383 h 1166"/>
              <a:gd name="T26" fmla="*/ 484 w 1085"/>
              <a:gd name="T27" fmla="*/ 425 h 1166"/>
              <a:gd name="T28" fmla="*/ 734 w 1085"/>
              <a:gd name="T29" fmla="*/ 403 h 1166"/>
              <a:gd name="T30" fmla="*/ 963 w 1085"/>
              <a:gd name="T31" fmla="*/ 418 h 1166"/>
              <a:gd name="T32" fmla="*/ 1084 w 1085"/>
              <a:gd name="T33" fmla="*/ 535 h 1166"/>
              <a:gd name="T34" fmla="*/ 1052 w 1085"/>
              <a:gd name="T35" fmla="*/ 755 h 1166"/>
              <a:gd name="T36" fmla="*/ 998 w 1085"/>
              <a:gd name="T37" fmla="*/ 714 h 1166"/>
              <a:gd name="T38" fmla="*/ 1054 w 1085"/>
              <a:gd name="T39" fmla="*/ 869 h 1166"/>
              <a:gd name="T40" fmla="*/ 1047 w 1085"/>
              <a:gd name="T41" fmla="*/ 1106 h 1166"/>
              <a:gd name="T42" fmla="*/ 971 w 1085"/>
              <a:gd name="T43" fmla="*/ 1142 h 1166"/>
              <a:gd name="T44" fmla="*/ 949 w 1085"/>
              <a:gd name="T45" fmla="*/ 977 h 1166"/>
              <a:gd name="T46" fmla="*/ 859 w 1085"/>
              <a:gd name="T47" fmla="*/ 1086 h 1166"/>
              <a:gd name="T48" fmla="*/ 848 w 1085"/>
              <a:gd name="T49" fmla="*/ 731 h 1166"/>
              <a:gd name="T50" fmla="*/ 566 w 1085"/>
              <a:gd name="T51" fmla="*/ 753 h 1166"/>
              <a:gd name="T52" fmla="*/ 554 w 1085"/>
              <a:gd name="T53" fmla="*/ 985 h 1166"/>
              <a:gd name="T54" fmla="*/ 604 w 1085"/>
              <a:gd name="T55" fmla="*/ 1114 h 1166"/>
              <a:gd name="T56" fmla="*/ 546 w 1085"/>
              <a:gd name="T57" fmla="*/ 1158 h 1166"/>
              <a:gd name="T58" fmla="*/ 532 w 1085"/>
              <a:gd name="T59" fmla="*/ 1029 h 1166"/>
              <a:gd name="T60" fmla="*/ 505 w 1085"/>
              <a:gd name="T61" fmla="*/ 1099 h 1166"/>
              <a:gd name="T62" fmla="*/ 462 w 1085"/>
              <a:gd name="T63" fmla="*/ 1115 h 1166"/>
              <a:gd name="T64" fmla="*/ 385 w 1085"/>
              <a:gd name="T65" fmla="*/ 1126 h 1166"/>
              <a:gd name="T66" fmla="*/ 435 w 1085"/>
              <a:gd name="T67" fmla="*/ 906 h 1166"/>
              <a:gd name="T68" fmla="*/ 338 w 1085"/>
              <a:gd name="T69" fmla="*/ 715 h 1166"/>
              <a:gd name="T70" fmla="*/ 229 w 1085"/>
              <a:gd name="T71" fmla="*/ 623 h 1166"/>
              <a:gd name="T72" fmla="*/ 43 w 1085"/>
              <a:gd name="T73" fmla="*/ 577 h 1166"/>
              <a:gd name="T74" fmla="*/ 92 w 1085"/>
              <a:gd name="T75" fmla="*/ 423 h 1166"/>
              <a:gd name="T76" fmla="*/ 9 w 1085"/>
              <a:gd name="T77" fmla="*/ 146 h 1166"/>
              <a:gd name="T78" fmla="*/ 45 w 1085"/>
              <a:gd name="T79" fmla="*/ 147 h 1166"/>
              <a:gd name="T80" fmla="*/ 72 w 1085"/>
              <a:gd name="T81" fmla="*/ 188 h 1166"/>
              <a:gd name="T82" fmla="*/ 132 w 1085"/>
              <a:gd name="T83" fmla="*/ 193 h 1166"/>
              <a:gd name="T84" fmla="*/ 79 w 1085"/>
              <a:gd name="T85" fmla="*/ 65 h 1166"/>
              <a:gd name="T86" fmla="*/ 158 w 1085"/>
              <a:gd name="T87" fmla="*/ 278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85" h="1166">
                <a:moveTo>
                  <a:pt x="79" y="65"/>
                </a:moveTo>
                <a:cubicBezTo>
                  <a:pt x="93" y="100"/>
                  <a:pt x="101" y="103"/>
                  <a:pt x="124" y="79"/>
                </a:cubicBezTo>
                <a:cubicBezTo>
                  <a:pt x="122" y="89"/>
                  <a:pt x="122" y="98"/>
                  <a:pt x="119" y="100"/>
                </a:cubicBezTo>
                <a:cubicBezTo>
                  <a:pt x="97" y="115"/>
                  <a:pt x="114" y="124"/>
                  <a:pt x="124" y="135"/>
                </a:cubicBezTo>
                <a:cubicBezTo>
                  <a:pt x="153" y="121"/>
                  <a:pt x="139" y="86"/>
                  <a:pt x="155" y="67"/>
                </a:cubicBezTo>
                <a:cubicBezTo>
                  <a:pt x="157" y="67"/>
                  <a:pt x="159" y="68"/>
                  <a:pt x="161" y="69"/>
                </a:cubicBezTo>
                <a:cubicBezTo>
                  <a:pt x="157" y="90"/>
                  <a:pt x="153" y="112"/>
                  <a:pt x="149" y="133"/>
                </a:cubicBezTo>
                <a:cubicBezTo>
                  <a:pt x="143" y="165"/>
                  <a:pt x="145" y="196"/>
                  <a:pt x="162" y="228"/>
                </a:cubicBezTo>
                <a:cubicBezTo>
                  <a:pt x="192" y="211"/>
                  <a:pt x="207" y="182"/>
                  <a:pt x="218" y="151"/>
                </a:cubicBezTo>
                <a:cubicBezTo>
                  <a:pt x="230" y="117"/>
                  <a:pt x="209" y="88"/>
                  <a:pt x="200" y="57"/>
                </a:cubicBezTo>
                <a:cubicBezTo>
                  <a:pt x="202" y="56"/>
                  <a:pt x="204" y="55"/>
                  <a:pt x="206" y="55"/>
                </a:cubicBezTo>
                <a:cubicBezTo>
                  <a:pt x="215" y="78"/>
                  <a:pt x="224" y="101"/>
                  <a:pt x="234" y="129"/>
                </a:cubicBezTo>
                <a:cubicBezTo>
                  <a:pt x="256" y="103"/>
                  <a:pt x="277" y="78"/>
                  <a:pt x="298" y="54"/>
                </a:cubicBezTo>
                <a:cubicBezTo>
                  <a:pt x="299" y="54"/>
                  <a:pt x="300" y="54"/>
                  <a:pt x="301" y="55"/>
                </a:cubicBezTo>
                <a:cubicBezTo>
                  <a:pt x="291" y="73"/>
                  <a:pt x="285" y="94"/>
                  <a:pt x="271" y="107"/>
                </a:cubicBezTo>
                <a:cubicBezTo>
                  <a:pt x="249" y="129"/>
                  <a:pt x="240" y="157"/>
                  <a:pt x="225" y="182"/>
                </a:cubicBezTo>
                <a:cubicBezTo>
                  <a:pt x="209" y="208"/>
                  <a:pt x="190" y="233"/>
                  <a:pt x="172" y="260"/>
                </a:cubicBezTo>
                <a:cubicBezTo>
                  <a:pt x="174" y="260"/>
                  <a:pt x="181" y="264"/>
                  <a:pt x="184" y="262"/>
                </a:cubicBezTo>
                <a:cubicBezTo>
                  <a:pt x="204" y="250"/>
                  <a:pt x="224" y="239"/>
                  <a:pt x="243" y="225"/>
                </a:cubicBezTo>
                <a:cubicBezTo>
                  <a:pt x="273" y="202"/>
                  <a:pt x="302" y="179"/>
                  <a:pt x="330" y="154"/>
                </a:cubicBezTo>
                <a:cubicBezTo>
                  <a:pt x="347" y="140"/>
                  <a:pt x="361" y="123"/>
                  <a:pt x="358" y="98"/>
                </a:cubicBezTo>
                <a:cubicBezTo>
                  <a:pt x="357" y="83"/>
                  <a:pt x="361" y="67"/>
                  <a:pt x="360" y="52"/>
                </a:cubicBezTo>
                <a:cubicBezTo>
                  <a:pt x="360" y="30"/>
                  <a:pt x="375" y="16"/>
                  <a:pt x="387" y="1"/>
                </a:cubicBezTo>
                <a:cubicBezTo>
                  <a:pt x="388" y="0"/>
                  <a:pt x="392" y="1"/>
                  <a:pt x="395" y="1"/>
                </a:cubicBezTo>
                <a:cubicBezTo>
                  <a:pt x="388" y="14"/>
                  <a:pt x="381" y="26"/>
                  <a:pt x="375" y="38"/>
                </a:cubicBezTo>
                <a:cubicBezTo>
                  <a:pt x="382" y="41"/>
                  <a:pt x="387" y="44"/>
                  <a:pt x="393" y="46"/>
                </a:cubicBezTo>
                <a:cubicBezTo>
                  <a:pt x="372" y="66"/>
                  <a:pt x="369" y="86"/>
                  <a:pt x="381" y="115"/>
                </a:cubicBezTo>
                <a:cubicBezTo>
                  <a:pt x="406" y="111"/>
                  <a:pt x="422" y="93"/>
                  <a:pt x="439" y="76"/>
                </a:cubicBezTo>
                <a:cubicBezTo>
                  <a:pt x="439" y="94"/>
                  <a:pt x="421" y="121"/>
                  <a:pt x="397" y="130"/>
                </a:cubicBezTo>
                <a:cubicBezTo>
                  <a:pt x="372" y="138"/>
                  <a:pt x="360" y="160"/>
                  <a:pt x="341" y="176"/>
                </a:cubicBezTo>
                <a:cubicBezTo>
                  <a:pt x="317" y="196"/>
                  <a:pt x="293" y="215"/>
                  <a:pt x="269" y="234"/>
                </a:cubicBezTo>
                <a:cubicBezTo>
                  <a:pt x="243" y="255"/>
                  <a:pt x="214" y="274"/>
                  <a:pt x="191" y="298"/>
                </a:cubicBezTo>
                <a:cubicBezTo>
                  <a:pt x="183" y="306"/>
                  <a:pt x="186" y="325"/>
                  <a:pt x="185" y="340"/>
                </a:cubicBezTo>
                <a:cubicBezTo>
                  <a:pt x="185" y="343"/>
                  <a:pt x="192" y="349"/>
                  <a:pt x="196" y="349"/>
                </a:cubicBezTo>
                <a:cubicBezTo>
                  <a:pt x="200" y="349"/>
                  <a:pt x="206" y="345"/>
                  <a:pt x="208" y="341"/>
                </a:cubicBezTo>
                <a:cubicBezTo>
                  <a:pt x="214" y="330"/>
                  <a:pt x="218" y="318"/>
                  <a:pt x="224" y="307"/>
                </a:cubicBezTo>
                <a:cubicBezTo>
                  <a:pt x="235" y="288"/>
                  <a:pt x="248" y="271"/>
                  <a:pt x="274" y="271"/>
                </a:cubicBezTo>
                <a:cubicBezTo>
                  <a:pt x="290" y="309"/>
                  <a:pt x="272" y="337"/>
                  <a:pt x="251" y="364"/>
                </a:cubicBezTo>
                <a:cubicBezTo>
                  <a:pt x="243" y="373"/>
                  <a:pt x="241" y="382"/>
                  <a:pt x="255" y="383"/>
                </a:cubicBezTo>
                <a:cubicBezTo>
                  <a:pt x="287" y="384"/>
                  <a:pt x="307" y="407"/>
                  <a:pt x="333" y="420"/>
                </a:cubicBezTo>
                <a:cubicBezTo>
                  <a:pt x="362" y="435"/>
                  <a:pt x="391" y="457"/>
                  <a:pt x="428" y="443"/>
                </a:cubicBezTo>
                <a:cubicBezTo>
                  <a:pt x="446" y="436"/>
                  <a:pt x="465" y="429"/>
                  <a:pt x="484" y="425"/>
                </a:cubicBezTo>
                <a:cubicBezTo>
                  <a:pt x="499" y="423"/>
                  <a:pt x="516" y="421"/>
                  <a:pt x="529" y="426"/>
                </a:cubicBezTo>
                <a:cubicBezTo>
                  <a:pt x="556" y="436"/>
                  <a:pt x="582" y="430"/>
                  <a:pt x="606" y="422"/>
                </a:cubicBezTo>
                <a:cubicBezTo>
                  <a:pt x="648" y="407"/>
                  <a:pt x="690" y="402"/>
                  <a:pt x="734" y="403"/>
                </a:cubicBezTo>
                <a:cubicBezTo>
                  <a:pt x="767" y="403"/>
                  <a:pt x="800" y="404"/>
                  <a:pt x="832" y="403"/>
                </a:cubicBezTo>
                <a:cubicBezTo>
                  <a:pt x="850" y="403"/>
                  <a:pt x="868" y="400"/>
                  <a:pt x="885" y="396"/>
                </a:cubicBezTo>
                <a:cubicBezTo>
                  <a:pt x="915" y="390"/>
                  <a:pt x="938" y="407"/>
                  <a:pt x="963" y="418"/>
                </a:cubicBezTo>
                <a:cubicBezTo>
                  <a:pt x="981" y="425"/>
                  <a:pt x="997" y="438"/>
                  <a:pt x="1014" y="448"/>
                </a:cubicBezTo>
                <a:cubicBezTo>
                  <a:pt x="1041" y="465"/>
                  <a:pt x="1070" y="480"/>
                  <a:pt x="1080" y="514"/>
                </a:cubicBezTo>
                <a:cubicBezTo>
                  <a:pt x="1082" y="521"/>
                  <a:pt x="1085" y="528"/>
                  <a:pt x="1084" y="535"/>
                </a:cubicBezTo>
                <a:cubicBezTo>
                  <a:pt x="1082" y="570"/>
                  <a:pt x="1079" y="606"/>
                  <a:pt x="1076" y="641"/>
                </a:cubicBezTo>
                <a:cubicBezTo>
                  <a:pt x="1072" y="670"/>
                  <a:pt x="1067" y="698"/>
                  <a:pt x="1062" y="729"/>
                </a:cubicBezTo>
                <a:cubicBezTo>
                  <a:pt x="1047" y="727"/>
                  <a:pt x="1055" y="745"/>
                  <a:pt x="1052" y="755"/>
                </a:cubicBezTo>
                <a:cubicBezTo>
                  <a:pt x="1018" y="731"/>
                  <a:pt x="1023" y="696"/>
                  <a:pt x="1025" y="660"/>
                </a:cubicBezTo>
                <a:cubicBezTo>
                  <a:pt x="1021" y="662"/>
                  <a:pt x="1018" y="662"/>
                  <a:pt x="1017" y="663"/>
                </a:cubicBezTo>
                <a:cubicBezTo>
                  <a:pt x="1011" y="680"/>
                  <a:pt x="1002" y="697"/>
                  <a:pt x="998" y="714"/>
                </a:cubicBezTo>
                <a:cubicBezTo>
                  <a:pt x="991" y="743"/>
                  <a:pt x="1003" y="767"/>
                  <a:pt x="1019" y="790"/>
                </a:cubicBezTo>
                <a:cubicBezTo>
                  <a:pt x="1028" y="803"/>
                  <a:pt x="1042" y="813"/>
                  <a:pt x="1049" y="827"/>
                </a:cubicBezTo>
                <a:cubicBezTo>
                  <a:pt x="1055" y="839"/>
                  <a:pt x="1056" y="856"/>
                  <a:pt x="1054" y="869"/>
                </a:cubicBezTo>
                <a:cubicBezTo>
                  <a:pt x="1045" y="937"/>
                  <a:pt x="1043" y="1004"/>
                  <a:pt x="1055" y="1072"/>
                </a:cubicBezTo>
                <a:cubicBezTo>
                  <a:pt x="1056" y="1083"/>
                  <a:pt x="1062" y="1093"/>
                  <a:pt x="1066" y="1107"/>
                </a:cubicBezTo>
                <a:cubicBezTo>
                  <a:pt x="1058" y="1106"/>
                  <a:pt x="1052" y="1106"/>
                  <a:pt x="1047" y="1106"/>
                </a:cubicBezTo>
                <a:cubicBezTo>
                  <a:pt x="1044" y="1116"/>
                  <a:pt x="1041" y="1127"/>
                  <a:pt x="1037" y="1137"/>
                </a:cubicBezTo>
                <a:cubicBezTo>
                  <a:pt x="1035" y="1142"/>
                  <a:pt x="1029" y="1146"/>
                  <a:pt x="1025" y="1146"/>
                </a:cubicBezTo>
                <a:cubicBezTo>
                  <a:pt x="1008" y="1146"/>
                  <a:pt x="990" y="1144"/>
                  <a:pt x="971" y="1142"/>
                </a:cubicBezTo>
                <a:cubicBezTo>
                  <a:pt x="1043" y="1051"/>
                  <a:pt x="1027" y="958"/>
                  <a:pt x="986" y="864"/>
                </a:cubicBezTo>
                <a:cubicBezTo>
                  <a:pt x="982" y="863"/>
                  <a:pt x="979" y="862"/>
                  <a:pt x="975" y="862"/>
                </a:cubicBezTo>
                <a:cubicBezTo>
                  <a:pt x="966" y="900"/>
                  <a:pt x="956" y="938"/>
                  <a:pt x="949" y="977"/>
                </a:cubicBezTo>
                <a:cubicBezTo>
                  <a:pt x="941" y="1016"/>
                  <a:pt x="938" y="1055"/>
                  <a:pt x="933" y="1092"/>
                </a:cubicBezTo>
                <a:cubicBezTo>
                  <a:pt x="908" y="1118"/>
                  <a:pt x="876" y="1127"/>
                  <a:pt x="837" y="1121"/>
                </a:cubicBezTo>
                <a:cubicBezTo>
                  <a:pt x="844" y="1109"/>
                  <a:pt x="850" y="1095"/>
                  <a:pt x="859" y="1086"/>
                </a:cubicBezTo>
                <a:cubicBezTo>
                  <a:pt x="900" y="1047"/>
                  <a:pt x="914" y="997"/>
                  <a:pt x="917" y="944"/>
                </a:cubicBezTo>
                <a:cubicBezTo>
                  <a:pt x="919" y="893"/>
                  <a:pt x="917" y="842"/>
                  <a:pt x="890" y="796"/>
                </a:cubicBezTo>
                <a:cubicBezTo>
                  <a:pt x="876" y="774"/>
                  <a:pt x="863" y="752"/>
                  <a:pt x="848" y="731"/>
                </a:cubicBezTo>
                <a:cubicBezTo>
                  <a:pt x="838" y="717"/>
                  <a:pt x="825" y="725"/>
                  <a:pt x="815" y="731"/>
                </a:cubicBezTo>
                <a:cubicBezTo>
                  <a:pt x="756" y="771"/>
                  <a:pt x="691" y="779"/>
                  <a:pt x="623" y="764"/>
                </a:cubicBezTo>
                <a:cubicBezTo>
                  <a:pt x="604" y="759"/>
                  <a:pt x="585" y="755"/>
                  <a:pt x="566" y="753"/>
                </a:cubicBezTo>
                <a:cubicBezTo>
                  <a:pt x="561" y="753"/>
                  <a:pt x="554" y="759"/>
                  <a:pt x="549" y="761"/>
                </a:cubicBezTo>
                <a:cubicBezTo>
                  <a:pt x="554" y="810"/>
                  <a:pt x="554" y="857"/>
                  <a:pt x="548" y="904"/>
                </a:cubicBezTo>
                <a:cubicBezTo>
                  <a:pt x="544" y="931"/>
                  <a:pt x="549" y="959"/>
                  <a:pt x="554" y="985"/>
                </a:cubicBezTo>
                <a:cubicBezTo>
                  <a:pt x="560" y="1015"/>
                  <a:pt x="569" y="1045"/>
                  <a:pt x="579" y="1074"/>
                </a:cubicBezTo>
                <a:cubicBezTo>
                  <a:pt x="582" y="1083"/>
                  <a:pt x="592" y="1090"/>
                  <a:pt x="598" y="1098"/>
                </a:cubicBezTo>
                <a:cubicBezTo>
                  <a:pt x="601" y="1103"/>
                  <a:pt x="602" y="1108"/>
                  <a:pt x="604" y="1114"/>
                </a:cubicBezTo>
                <a:cubicBezTo>
                  <a:pt x="599" y="1115"/>
                  <a:pt x="594" y="1117"/>
                  <a:pt x="588" y="1117"/>
                </a:cubicBezTo>
                <a:cubicBezTo>
                  <a:pt x="582" y="1117"/>
                  <a:pt x="575" y="1116"/>
                  <a:pt x="571" y="1116"/>
                </a:cubicBezTo>
                <a:cubicBezTo>
                  <a:pt x="562" y="1131"/>
                  <a:pt x="558" y="1150"/>
                  <a:pt x="546" y="1158"/>
                </a:cubicBezTo>
                <a:cubicBezTo>
                  <a:pt x="534" y="1166"/>
                  <a:pt x="515" y="1162"/>
                  <a:pt x="501" y="1163"/>
                </a:cubicBezTo>
                <a:cubicBezTo>
                  <a:pt x="512" y="1131"/>
                  <a:pt x="522" y="1103"/>
                  <a:pt x="530" y="1074"/>
                </a:cubicBezTo>
                <a:cubicBezTo>
                  <a:pt x="534" y="1060"/>
                  <a:pt x="534" y="1043"/>
                  <a:pt x="532" y="1029"/>
                </a:cubicBezTo>
                <a:cubicBezTo>
                  <a:pt x="527" y="1004"/>
                  <a:pt x="520" y="979"/>
                  <a:pt x="513" y="954"/>
                </a:cubicBezTo>
                <a:cubicBezTo>
                  <a:pt x="507" y="935"/>
                  <a:pt x="501" y="916"/>
                  <a:pt x="494" y="893"/>
                </a:cubicBezTo>
                <a:cubicBezTo>
                  <a:pt x="468" y="965"/>
                  <a:pt x="456" y="1033"/>
                  <a:pt x="505" y="1099"/>
                </a:cubicBezTo>
                <a:cubicBezTo>
                  <a:pt x="503" y="1100"/>
                  <a:pt x="501" y="1102"/>
                  <a:pt x="500" y="1104"/>
                </a:cubicBezTo>
                <a:cubicBezTo>
                  <a:pt x="491" y="1101"/>
                  <a:pt x="482" y="1099"/>
                  <a:pt x="470" y="1096"/>
                </a:cubicBezTo>
                <a:cubicBezTo>
                  <a:pt x="468" y="1099"/>
                  <a:pt x="464" y="1106"/>
                  <a:pt x="462" y="1115"/>
                </a:cubicBezTo>
                <a:cubicBezTo>
                  <a:pt x="457" y="1132"/>
                  <a:pt x="449" y="1142"/>
                  <a:pt x="428" y="1139"/>
                </a:cubicBezTo>
                <a:cubicBezTo>
                  <a:pt x="413" y="1136"/>
                  <a:pt x="397" y="1136"/>
                  <a:pt x="378" y="1135"/>
                </a:cubicBezTo>
                <a:cubicBezTo>
                  <a:pt x="382" y="1130"/>
                  <a:pt x="383" y="1127"/>
                  <a:pt x="385" y="1126"/>
                </a:cubicBezTo>
                <a:cubicBezTo>
                  <a:pt x="415" y="1111"/>
                  <a:pt x="430" y="1085"/>
                  <a:pt x="441" y="1054"/>
                </a:cubicBezTo>
                <a:cubicBezTo>
                  <a:pt x="448" y="1032"/>
                  <a:pt x="458" y="1010"/>
                  <a:pt x="452" y="985"/>
                </a:cubicBezTo>
                <a:cubicBezTo>
                  <a:pt x="446" y="959"/>
                  <a:pt x="439" y="933"/>
                  <a:pt x="435" y="906"/>
                </a:cubicBezTo>
                <a:cubicBezTo>
                  <a:pt x="429" y="861"/>
                  <a:pt x="413" y="819"/>
                  <a:pt x="397" y="777"/>
                </a:cubicBezTo>
                <a:cubicBezTo>
                  <a:pt x="395" y="773"/>
                  <a:pt x="391" y="768"/>
                  <a:pt x="387" y="767"/>
                </a:cubicBezTo>
                <a:cubicBezTo>
                  <a:pt x="358" y="761"/>
                  <a:pt x="346" y="740"/>
                  <a:pt x="338" y="715"/>
                </a:cubicBezTo>
                <a:cubicBezTo>
                  <a:pt x="330" y="691"/>
                  <a:pt x="311" y="677"/>
                  <a:pt x="290" y="667"/>
                </a:cubicBezTo>
                <a:cubicBezTo>
                  <a:pt x="275" y="659"/>
                  <a:pt x="261" y="652"/>
                  <a:pt x="247" y="642"/>
                </a:cubicBezTo>
                <a:cubicBezTo>
                  <a:pt x="240" y="638"/>
                  <a:pt x="236" y="629"/>
                  <a:pt x="229" y="623"/>
                </a:cubicBezTo>
                <a:cubicBezTo>
                  <a:pt x="202" y="599"/>
                  <a:pt x="174" y="576"/>
                  <a:pt x="146" y="552"/>
                </a:cubicBezTo>
                <a:cubicBezTo>
                  <a:pt x="134" y="542"/>
                  <a:pt x="110" y="548"/>
                  <a:pt x="97" y="556"/>
                </a:cubicBezTo>
                <a:cubicBezTo>
                  <a:pt x="80" y="566"/>
                  <a:pt x="61" y="575"/>
                  <a:pt x="43" y="577"/>
                </a:cubicBezTo>
                <a:cubicBezTo>
                  <a:pt x="24" y="579"/>
                  <a:pt x="14" y="551"/>
                  <a:pt x="26" y="532"/>
                </a:cubicBezTo>
                <a:cubicBezTo>
                  <a:pt x="36" y="516"/>
                  <a:pt x="47" y="500"/>
                  <a:pt x="57" y="484"/>
                </a:cubicBezTo>
                <a:cubicBezTo>
                  <a:pt x="70" y="464"/>
                  <a:pt x="82" y="444"/>
                  <a:pt x="92" y="423"/>
                </a:cubicBezTo>
                <a:cubicBezTo>
                  <a:pt x="97" y="414"/>
                  <a:pt x="93" y="402"/>
                  <a:pt x="97" y="393"/>
                </a:cubicBezTo>
                <a:cubicBezTo>
                  <a:pt x="122" y="342"/>
                  <a:pt x="104" y="296"/>
                  <a:pt x="81" y="251"/>
                </a:cubicBezTo>
                <a:cubicBezTo>
                  <a:pt x="61" y="213"/>
                  <a:pt x="39" y="177"/>
                  <a:pt x="9" y="146"/>
                </a:cubicBezTo>
                <a:cubicBezTo>
                  <a:pt x="3" y="141"/>
                  <a:pt x="0" y="132"/>
                  <a:pt x="0" y="122"/>
                </a:cubicBezTo>
                <a:cubicBezTo>
                  <a:pt x="8" y="129"/>
                  <a:pt x="15" y="137"/>
                  <a:pt x="24" y="143"/>
                </a:cubicBezTo>
                <a:cubicBezTo>
                  <a:pt x="29" y="146"/>
                  <a:pt x="37" y="148"/>
                  <a:pt x="45" y="147"/>
                </a:cubicBezTo>
                <a:cubicBezTo>
                  <a:pt x="54" y="151"/>
                  <a:pt x="39" y="174"/>
                  <a:pt x="61" y="167"/>
                </a:cubicBezTo>
                <a:cubicBezTo>
                  <a:pt x="71" y="164"/>
                  <a:pt x="79" y="152"/>
                  <a:pt x="91" y="146"/>
                </a:cubicBezTo>
                <a:cubicBezTo>
                  <a:pt x="84" y="160"/>
                  <a:pt x="78" y="174"/>
                  <a:pt x="72" y="188"/>
                </a:cubicBezTo>
                <a:cubicBezTo>
                  <a:pt x="83" y="210"/>
                  <a:pt x="97" y="233"/>
                  <a:pt x="107" y="257"/>
                </a:cubicBezTo>
                <a:cubicBezTo>
                  <a:pt x="114" y="273"/>
                  <a:pt x="116" y="271"/>
                  <a:pt x="128" y="260"/>
                </a:cubicBezTo>
                <a:cubicBezTo>
                  <a:pt x="152" y="238"/>
                  <a:pt x="136" y="215"/>
                  <a:pt x="132" y="193"/>
                </a:cubicBezTo>
                <a:cubicBezTo>
                  <a:pt x="126" y="165"/>
                  <a:pt x="111" y="142"/>
                  <a:pt x="90" y="121"/>
                </a:cubicBezTo>
                <a:cubicBezTo>
                  <a:pt x="78" y="108"/>
                  <a:pt x="78" y="84"/>
                  <a:pt x="72" y="66"/>
                </a:cubicBezTo>
                <a:cubicBezTo>
                  <a:pt x="75" y="65"/>
                  <a:pt x="77" y="65"/>
                  <a:pt x="79" y="65"/>
                </a:cubicBezTo>
                <a:close/>
                <a:moveTo>
                  <a:pt x="138" y="336"/>
                </a:moveTo>
                <a:cubicBezTo>
                  <a:pt x="141" y="336"/>
                  <a:pt x="144" y="337"/>
                  <a:pt x="147" y="337"/>
                </a:cubicBezTo>
                <a:cubicBezTo>
                  <a:pt x="150" y="317"/>
                  <a:pt x="154" y="297"/>
                  <a:pt x="158" y="278"/>
                </a:cubicBezTo>
                <a:cubicBezTo>
                  <a:pt x="154" y="277"/>
                  <a:pt x="150" y="276"/>
                  <a:pt x="146" y="276"/>
                </a:cubicBezTo>
                <a:cubicBezTo>
                  <a:pt x="144" y="296"/>
                  <a:pt x="141" y="316"/>
                  <a:pt x="138" y="336"/>
                </a:cubicBezTo>
                <a:close/>
              </a:path>
            </a:pathLst>
          </a:custGeom>
          <a:solidFill>
            <a:srgbClr val="124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" name="Imagen 4">
            <a:extLst>
              <a:ext uri="{FF2B5EF4-FFF2-40B4-BE49-F238E27FC236}">
                <a16:creationId xmlns:a16="http://schemas.microsoft.com/office/drawing/2014/main" id="{B3D956C7-906A-4DBF-A2DE-8D808C93BC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53116" y="-14511"/>
            <a:ext cx="5725991" cy="51580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4F71D9EC-5048-3585-3164-B774F8407FCD}"/>
              </a:ext>
            </a:extLst>
          </p:cNvPr>
          <p:cNvSpPr>
            <a:spLocks noEditPoints="1"/>
          </p:cNvSpPr>
          <p:nvPr/>
        </p:nvSpPr>
        <p:spPr bwMode="auto">
          <a:xfrm rot="20700000">
            <a:off x="2587626" y="911225"/>
            <a:ext cx="6753225" cy="3581400"/>
          </a:xfrm>
          <a:custGeom>
            <a:avLst/>
            <a:gdLst>
              <a:gd name="T0" fmla="*/ 766 w 1319"/>
              <a:gd name="T1" fmla="*/ 636 h 698"/>
              <a:gd name="T2" fmla="*/ 744 w 1319"/>
              <a:gd name="T3" fmla="*/ 647 h 698"/>
              <a:gd name="T4" fmla="*/ 712 w 1319"/>
              <a:gd name="T5" fmla="*/ 490 h 698"/>
              <a:gd name="T6" fmla="*/ 660 w 1319"/>
              <a:gd name="T7" fmla="*/ 471 h 698"/>
              <a:gd name="T8" fmla="*/ 647 w 1319"/>
              <a:gd name="T9" fmla="*/ 698 h 698"/>
              <a:gd name="T10" fmla="*/ 617 w 1319"/>
              <a:gd name="T11" fmla="*/ 691 h 698"/>
              <a:gd name="T12" fmla="*/ 628 w 1319"/>
              <a:gd name="T13" fmla="*/ 556 h 698"/>
              <a:gd name="T14" fmla="*/ 578 w 1319"/>
              <a:gd name="T15" fmla="*/ 470 h 698"/>
              <a:gd name="T16" fmla="*/ 511 w 1319"/>
              <a:gd name="T17" fmla="*/ 498 h 698"/>
              <a:gd name="T18" fmla="*/ 470 w 1319"/>
              <a:gd name="T19" fmla="*/ 478 h 698"/>
              <a:gd name="T20" fmla="*/ 398 w 1319"/>
              <a:gd name="T21" fmla="*/ 465 h 698"/>
              <a:gd name="T22" fmla="*/ 350 w 1319"/>
              <a:gd name="T23" fmla="*/ 450 h 698"/>
              <a:gd name="T24" fmla="*/ 258 w 1319"/>
              <a:gd name="T25" fmla="*/ 415 h 698"/>
              <a:gd name="T26" fmla="*/ 123 w 1319"/>
              <a:gd name="T27" fmla="*/ 344 h 698"/>
              <a:gd name="T28" fmla="*/ 128 w 1319"/>
              <a:gd name="T29" fmla="*/ 331 h 698"/>
              <a:gd name="T30" fmla="*/ 52 w 1319"/>
              <a:gd name="T31" fmla="*/ 291 h 698"/>
              <a:gd name="T32" fmla="*/ 104 w 1319"/>
              <a:gd name="T33" fmla="*/ 259 h 698"/>
              <a:gd name="T34" fmla="*/ 2 w 1319"/>
              <a:gd name="T35" fmla="*/ 206 h 698"/>
              <a:gd name="T36" fmla="*/ 4 w 1319"/>
              <a:gd name="T37" fmla="*/ 144 h 698"/>
              <a:gd name="T38" fmla="*/ 121 w 1319"/>
              <a:gd name="T39" fmla="*/ 189 h 698"/>
              <a:gd name="T40" fmla="*/ 146 w 1319"/>
              <a:gd name="T41" fmla="*/ 173 h 698"/>
              <a:gd name="T42" fmla="*/ 75 w 1319"/>
              <a:gd name="T43" fmla="*/ 67 h 698"/>
              <a:gd name="T44" fmla="*/ 187 w 1319"/>
              <a:gd name="T45" fmla="*/ 172 h 698"/>
              <a:gd name="T46" fmla="*/ 174 w 1319"/>
              <a:gd name="T47" fmla="*/ 144 h 698"/>
              <a:gd name="T48" fmla="*/ 146 w 1319"/>
              <a:gd name="T49" fmla="*/ 77 h 698"/>
              <a:gd name="T50" fmla="*/ 297 w 1319"/>
              <a:gd name="T51" fmla="*/ 132 h 698"/>
              <a:gd name="T52" fmla="*/ 394 w 1319"/>
              <a:gd name="T53" fmla="*/ 220 h 698"/>
              <a:gd name="T54" fmla="*/ 547 w 1319"/>
              <a:gd name="T55" fmla="*/ 261 h 698"/>
              <a:gd name="T56" fmla="*/ 717 w 1319"/>
              <a:gd name="T57" fmla="*/ 260 h 698"/>
              <a:gd name="T58" fmla="*/ 770 w 1319"/>
              <a:gd name="T59" fmla="*/ 260 h 698"/>
              <a:gd name="T60" fmla="*/ 905 w 1319"/>
              <a:gd name="T61" fmla="*/ 202 h 698"/>
              <a:gd name="T62" fmla="*/ 951 w 1319"/>
              <a:gd name="T63" fmla="*/ 177 h 698"/>
              <a:gd name="T64" fmla="*/ 991 w 1319"/>
              <a:gd name="T65" fmla="*/ 145 h 698"/>
              <a:gd name="T66" fmla="*/ 1035 w 1319"/>
              <a:gd name="T67" fmla="*/ 60 h 698"/>
              <a:gd name="T68" fmla="*/ 1151 w 1319"/>
              <a:gd name="T69" fmla="*/ 58 h 698"/>
              <a:gd name="T70" fmla="*/ 1244 w 1319"/>
              <a:gd name="T71" fmla="*/ 0 h 698"/>
              <a:gd name="T72" fmla="*/ 1189 w 1319"/>
              <a:gd name="T73" fmla="*/ 97 h 698"/>
              <a:gd name="T74" fmla="*/ 1208 w 1319"/>
              <a:gd name="T75" fmla="*/ 120 h 698"/>
              <a:gd name="T76" fmla="*/ 1227 w 1319"/>
              <a:gd name="T77" fmla="*/ 156 h 698"/>
              <a:gd name="T78" fmla="*/ 1319 w 1319"/>
              <a:gd name="T79" fmla="*/ 166 h 698"/>
              <a:gd name="T80" fmla="*/ 1300 w 1319"/>
              <a:gd name="T81" fmla="*/ 204 h 698"/>
              <a:gd name="T82" fmla="*/ 1272 w 1319"/>
              <a:gd name="T83" fmla="*/ 224 h 698"/>
              <a:gd name="T84" fmla="*/ 1238 w 1319"/>
              <a:gd name="T85" fmla="*/ 252 h 698"/>
              <a:gd name="T86" fmla="*/ 1123 w 1319"/>
              <a:gd name="T87" fmla="*/ 318 h 698"/>
              <a:gd name="T88" fmla="*/ 1040 w 1319"/>
              <a:gd name="T89" fmla="*/ 358 h 698"/>
              <a:gd name="T90" fmla="*/ 936 w 1319"/>
              <a:gd name="T91" fmla="*/ 444 h 698"/>
              <a:gd name="T92" fmla="*/ 824 w 1319"/>
              <a:gd name="T93" fmla="*/ 480 h 698"/>
              <a:gd name="T94" fmla="*/ 771 w 1319"/>
              <a:gd name="T95" fmla="*/ 465 h 698"/>
              <a:gd name="T96" fmla="*/ 758 w 1319"/>
              <a:gd name="T97" fmla="*/ 449 h 698"/>
              <a:gd name="T98" fmla="*/ 762 w 1319"/>
              <a:gd name="T99" fmla="*/ 590 h 698"/>
              <a:gd name="T100" fmla="*/ 785 w 1319"/>
              <a:gd name="T101" fmla="*/ 675 h 698"/>
              <a:gd name="T102" fmla="*/ 748 w 1319"/>
              <a:gd name="T103" fmla="*/ 390 h 698"/>
              <a:gd name="T104" fmla="*/ 731 w 1319"/>
              <a:gd name="T105" fmla="*/ 335 h 698"/>
              <a:gd name="T106" fmla="*/ 748 w 1319"/>
              <a:gd name="T107" fmla="*/ 390 h 698"/>
              <a:gd name="T108" fmla="*/ 580 w 1319"/>
              <a:gd name="T109" fmla="*/ 43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19" h="698">
                <a:moveTo>
                  <a:pt x="779" y="693"/>
                </a:moveTo>
                <a:cubicBezTo>
                  <a:pt x="774" y="671"/>
                  <a:pt x="770" y="655"/>
                  <a:pt x="766" y="636"/>
                </a:cubicBezTo>
                <a:cubicBezTo>
                  <a:pt x="747" y="651"/>
                  <a:pt x="753" y="672"/>
                  <a:pt x="749" y="692"/>
                </a:cubicBezTo>
                <a:cubicBezTo>
                  <a:pt x="740" y="677"/>
                  <a:pt x="733" y="668"/>
                  <a:pt x="744" y="647"/>
                </a:cubicBezTo>
                <a:cubicBezTo>
                  <a:pt x="756" y="623"/>
                  <a:pt x="758" y="591"/>
                  <a:pt x="733" y="567"/>
                </a:cubicBezTo>
                <a:cubicBezTo>
                  <a:pt x="710" y="546"/>
                  <a:pt x="714" y="517"/>
                  <a:pt x="712" y="490"/>
                </a:cubicBezTo>
                <a:cubicBezTo>
                  <a:pt x="711" y="473"/>
                  <a:pt x="709" y="461"/>
                  <a:pt x="687" y="470"/>
                </a:cubicBezTo>
                <a:cubicBezTo>
                  <a:pt x="678" y="473"/>
                  <a:pt x="667" y="471"/>
                  <a:pt x="660" y="471"/>
                </a:cubicBezTo>
                <a:cubicBezTo>
                  <a:pt x="656" y="509"/>
                  <a:pt x="650" y="546"/>
                  <a:pt x="647" y="583"/>
                </a:cubicBezTo>
                <a:cubicBezTo>
                  <a:pt x="645" y="620"/>
                  <a:pt x="647" y="657"/>
                  <a:pt x="647" y="698"/>
                </a:cubicBezTo>
                <a:cubicBezTo>
                  <a:pt x="641" y="683"/>
                  <a:pt x="636" y="672"/>
                  <a:pt x="630" y="659"/>
                </a:cubicBezTo>
                <a:cubicBezTo>
                  <a:pt x="626" y="669"/>
                  <a:pt x="622" y="680"/>
                  <a:pt x="617" y="691"/>
                </a:cubicBezTo>
                <a:cubicBezTo>
                  <a:pt x="597" y="671"/>
                  <a:pt x="617" y="654"/>
                  <a:pt x="624" y="639"/>
                </a:cubicBezTo>
                <a:cubicBezTo>
                  <a:pt x="636" y="611"/>
                  <a:pt x="641" y="581"/>
                  <a:pt x="628" y="556"/>
                </a:cubicBezTo>
                <a:cubicBezTo>
                  <a:pt x="610" y="521"/>
                  <a:pt x="617" y="487"/>
                  <a:pt x="616" y="449"/>
                </a:cubicBezTo>
                <a:cubicBezTo>
                  <a:pt x="603" y="455"/>
                  <a:pt x="586" y="453"/>
                  <a:pt x="578" y="470"/>
                </a:cubicBezTo>
                <a:cubicBezTo>
                  <a:pt x="577" y="471"/>
                  <a:pt x="577" y="473"/>
                  <a:pt x="576" y="473"/>
                </a:cubicBezTo>
                <a:cubicBezTo>
                  <a:pt x="554" y="482"/>
                  <a:pt x="533" y="492"/>
                  <a:pt x="511" y="498"/>
                </a:cubicBezTo>
                <a:cubicBezTo>
                  <a:pt x="505" y="500"/>
                  <a:pt x="496" y="488"/>
                  <a:pt x="487" y="484"/>
                </a:cubicBezTo>
                <a:cubicBezTo>
                  <a:pt x="482" y="481"/>
                  <a:pt x="475" y="477"/>
                  <a:pt x="470" y="478"/>
                </a:cubicBezTo>
                <a:cubicBezTo>
                  <a:pt x="450" y="484"/>
                  <a:pt x="439" y="480"/>
                  <a:pt x="432" y="461"/>
                </a:cubicBezTo>
                <a:cubicBezTo>
                  <a:pt x="422" y="473"/>
                  <a:pt x="411" y="474"/>
                  <a:pt x="398" y="465"/>
                </a:cubicBezTo>
                <a:cubicBezTo>
                  <a:pt x="394" y="462"/>
                  <a:pt x="389" y="463"/>
                  <a:pt x="379" y="461"/>
                </a:cubicBezTo>
                <a:cubicBezTo>
                  <a:pt x="375" y="453"/>
                  <a:pt x="367" y="448"/>
                  <a:pt x="350" y="450"/>
                </a:cubicBezTo>
                <a:cubicBezTo>
                  <a:pt x="340" y="452"/>
                  <a:pt x="327" y="443"/>
                  <a:pt x="316" y="439"/>
                </a:cubicBezTo>
                <a:cubicBezTo>
                  <a:pt x="296" y="431"/>
                  <a:pt x="275" y="427"/>
                  <a:pt x="258" y="415"/>
                </a:cubicBezTo>
                <a:cubicBezTo>
                  <a:pt x="235" y="401"/>
                  <a:pt x="208" y="397"/>
                  <a:pt x="188" y="376"/>
                </a:cubicBezTo>
                <a:cubicBezTo>
                  <a:pt x="172" y="360"/>
                  <a:pt x="146" y="354"/>
                  <a:pt x="123" y="344"/>
                </a:cubicBezTo>
                <a:cubicBezTo>
                  <a:pt x="125" y="340"/>
                  <a:pt x="128" y="337"/>
                  <a:pt x="130" y="333"/>
                </a:cubicBezTo>
                <a:cubicBezTo>
                  <a:pt x="130" y="333"/>
                  <a:pt x="129" y="331"/>
                  <a:pt x="128" y="331"/>
                </a:cubicBezTo>
                <a:cubicBezTo>
                  <a:pt x="110" y="321"/>
                  <a:pt x="86" y="324"/>
                  <a:pt x="76" y="300"/>
                </a:cubicBezTo>
                <a:cubicBezTo>
                  <a:pt x="74" y="294"/>
                  <a:pt x="60" y="294"/>
                  <a:pt x="52" y="291"/>
                </a:cubicBezTo>
                <a:cubicBezTo>
                  <a:pt x="43" y="287"/>
                  <a:pt x="33" y="282"/>
                  <a:pt x="18" y="275"/>
                </a:cubicBezTo>
                <a:cubicBezTo>
                  <a:pt x="52" y="269"/>
                  <a:pt x="80" y="264"/>
                  <a:pt x="104" y="259"/>
                </a:cubicBezTo>
                <a:cubicBezTo>
                  <a:pt x="71" y="245"/>
                  <a:pt x="36" y="229"/>
                  <a:pt x="0" y="213"/>
                </a:cubicBezTo>
                <a:cubicBezTo>
                  <a:pt x="1" y="211"/>
                  <a:pt x="2" y="208"/>
                  <a:pt x="2" y="206"/>
                </a:cubicBezTo>
                <a:cubicBezTo>
                  <a:pt x="38" y="212"/>
                  <a:pt x="73" y="217"/>
                  <a:pt x="108" y="223"/>
                </a:cubicBezTo>
                <a:cubicBezTo>
                  <a:pt x="65" y="206"/>
                  <a:pt x="27" y="183"/>
                  <a:pt x="4" y="144"/>
                </a:cubicBezTo>
                <a:cubicBezTo>
                  <a:pt x="41" y="162"/>
                  <a:pt x="78" y="179"/>
                  <a:pt x="115" y="196"/>
                </a:cubicBezTo>
                <a:cubicBezTo>
                  <a:pt x="117" y="194"/>
                  <a:pt x="119" y="191"/>
                  <a:pt x="121" y="189"/>
                </a:cubicBezTo>
                <a:cubicBezTo>
                  <a:pt x="79" y="173"/>
                  <a:pt x="45" y="149"/>
                  <a:pt x="31" y="105"/>
                </a:cubicBezTo>
                <a:cubicBezTo>
                  <a:pt x="60" y="143"/>
                  <a:pt x="101" y="159"/>
                  <a:pt x="146" y="173"/>
                </a:cubicBezTo>
                <a:cubicBezTo>
                  <a:pt x="140" y="167"/>
                  <a:pt x="136" y="160"/>
                  <a:pt x="130" y="156"/>
                </a:cubicBezTo>
                <a:cubicBezTo>
                  <a:pt x="99" y="133"/>
                  <a:pt x="77" y="106"/>
                  <a:pt x="75" y="67"/>
                </a:cubicBezTo>
                <a:cubicBezTo>
                  <a:pt x="90" y="88"/>
                  <a:pt x="103" y="112"/>
                  <a:pt x="122" y="129"/>
                </a:cubicBezTo>
                <a:cubicBezTo>
                  <a:pt x="141" y="146"/>
                  <a:pt x="165" y="158"/>
                  <a:pt x="187" y="172"/>
                </a:cubicBezTo>
                <a:cubicBezTo>
                  <a:pt x="189" y="171"/>
                  <a:pt x="191" y="169"/>
                  <a:pt x="193" y="168"/>
                </a:cubicBezTo>
                <a:cubicBezTo>
                  <a:pt x="186" y="160"/>
                  <a:pt x="179" y="153"/>
                  <a:pt x="174" y="144"/>
                </a:cubicBezTo>
                <a:cubicBezTo>
                  <a:pt x="166" y="134"/>
                  <a:pt x="159" y="123"/>
                  <a:pt x="154" y="111"/>
                </a:cubicBezTo>
                <a:cubicBezTo>
                  <a:pt x="149" y="101"/>
                  <a:pt x="146" y="90"/>
                  <a:pt x="146" y="77"/>
                </a:cubicBezTo>
                <a:cubicBezTo>
                  <a:pt x="173" y="166"/>
                  <a:pt x="250" y="186"/>
                  <a:pt x="328" y="212"/>
                </a:cubicBezTo>
                <a:cubicBezTo>
                  <a:pt x="311" y="186"/>
                  <a:pt x="290" y="165"/>
                  <a:pt x="297" y="132"/>
                </a:cubicBezTo>
                <a:cubicBezTo>
                  <a:pt x="300" y="135"/>
                  <a:pt x="305" y="136"/>
                  <a:pt x="306" y="139"/>
                </a:cubicBezTo>
                <a:cubicBezTo>
                  <a:pt x="323" y="179"/>
                  <a:pt x="362" y="196"/>
                  <a:pt x="394" y="220"/>
                </a:cubicBezTo>
                <a:cubicBezTo>
                  <a:pt x="416" y="237"/>
                  <a:pt x="440" y="240"/>
                  <a:pt x="466" y="243"/>
                </a:cubicBezTo>
                <a:cubicBezTo>
                  <a:pt x="494" y="247"/>
                  <a:pt x="523" y="249"/>
                  <a:pt x="547" y="261"/>
                </a:cubicBezTo>
                <a:cubicBezTo>
                  <a:pt x="583" y="278"/>
                  <a:pt x="619" y="277"/>
                  <a:pt x="656" y="271"/>
                </a:cubicBezTo>
                <a:cubicBezTo>
                  <a:pt x="676" y="267"/>
                  <a:pt x="697" y="262"/>
                  <a:pt x="717" y="260"/>
                </a:cubicBezTo>
                <a:cubicBezTo>
                  <a:pt x="731" y="259"/>
                  <a:pt x="745" y="262"/>
                  <a:pt x="758" y="263"/>
                </a:cubicBezTo>
                <a:cubicBezTo>
                  <a:pt x="762" y="263"/>
                  <a:pt x="767" y="263"/>
                  <a:pt x="770" y="260"/>
                </a:cubicBezTo>
                <a:cubicBezTo>
                  <a:pt x="788" y="248"/>
                  <a:pt x="812" y="244"/>
                  <a:pt x="826" y="233"/>
                </a:cubicBezTo>
                <a:cubicBezTo>
                  <a:pt x="851" y="213"/>
                  <a:pt x="879" y="214"/>
                  <a:pt x="905" y="202"/>
                </a:cubicBezTo>
                <a:cubicBezTo>
                  <a:pt x="912" y="199"/>
                  <a:pt x="919" y="192"/>
                  <a:pt x="925" y="185"/>
                </a:cubicBezTo>
                <a:cubicBezTo>
                  <a:pt x="932" y="178"/>
                  <a:pt x="935" y="161"/>
                  <a:pt x="951" y="177"/>
                </a:cubicBezTo>
                <a:cubicBezTo>
                  <a:pt x="954" y="156"/>
                  <a:pt x="962" y="147"/>
                  <a:pt x="981" y="153"/>
                </a:cubicBezTo>
                <a:cubicBezTo>
                  <a:pt x="984" y="154"/>
                  <a:pt x="988" y="148"/>
                  <a:pt x="991" y="145"/>
                </a:cubicBezTo>
                <a:cubicBezTo>
                  <a:pt x="1018" y="124"/>
                  <a:pt x="1034" y="98"/>
                  <a:pt x="1032" y="63"/>
                </a:cubicBezTo>
                <a:cubicBezTo>
                  <a:pt x="1032" y="62"/>
                  <a:pt x="1034" y="62"/>
                  <a:pt x="1035" y="60"/>
                </a:cubicBezTo>
                <a:cubicBezTo>
                  <a:pt x="1054" y="88"/>
                  <a:pt x="1047" y="113"/>
                  <a:pt x="1029" y="142"/>
                </a:cubicBezTo>
                <a:cubicBezTo>
                  <a:pt x="1080" y="124"/>
                  <a:pt x="1120" y="98"/>
                  <a:pt x="1151" y="58"/>
                </a:cubicBezTo>
                <a:cubicBezTo>
                  <a:pt x="1147" y="69"/>
                  <a:pt x="1142" y="80"/>
                  <a:pt x="1137" y="92"/>
                </a:cubicBezTo>
                <a:cubicBezTo>
                  <a:pt x="1168" y="87"/>
                  <a:pt x="1195" y="65"/>
                  <a:pt x="1244" y="0"/>
                </a:cubicBezTo>
                <a:cubicBezTo>
                  <a:pt x="1236" y="41"/>
                  <a:pt x="1212" y="67"/>
                  <a:pt x="1185" y="92"/>
                </a:cubicBezTo>
                <a:cubicBezTo>
                  <a:pt x="1186" y="94"/>
                  <a:pt x="1188" y="95"/>
                  <a:pt x="1189" y="97"/>
                </a:cubicBezTo>
                <a:cubicBezTo>
                  <a:pt x="1226" y="78"/>
                  <a:pt x="1263" y="58"/>
                  <a:pt x="1301" y="39"/>
                </a:cubicBezTo>
                <a:cubicBezTo>
                  <a:pt x="1284" y="81"/>
                  <a:pt x="1245" y="96"/>
                  <a:pt x="1208" y="120"/>
                </a:cubicBezTo>
                <a:cubicBezTo>
                  <a:pt x="1247" y="110"/>
                  <a:pt x="1282" y="100"/>
                  <a:pt x="1317" y="91"/>
                </a:cubicBezTo>
                <a:cubicBezTo>
                  <a:pt x="1297" y="130"/>
                  <a:pt x="1259" y="136"/>
                  <a:pt x="1227" y="156"/>
                </a:cubicBezTo>
                <a:cubicBezTo>
                  <a:pt x="1257" y="156"/>
                  <a:pt x="1287" y="156"/>
                  <a:pt x="1317" y="156"/>
                </a:cubicBezTo>
                <a:cubicBezTo>
                  <a:pt x="1318" y="160"/>
                  <a:pt x="1318" y="163"/>
                  <a:pt x="1319" y="166"/>
                </a:cubicBezTo>
                <a:cubicBezTo>
                  <a:pt x="1296" y="176"/>
                  <a:pt x="1273" y="186"/>
                  <a:pt x="1252" y="196"/>
                </a:cubicBezTo>
                <a:cubicBezTo>
                  <a:pt x="1266" y="198"/>
                  <a:pt x="1283" y="201"/>
                  <a:pt x="1300" y="204"/>
                </a:cubicBezTo>
                <a:cubicBezTo>
                  <a:pt x="1300" y="206"/>
                  <a:pt x="1300" y="208"/>
                  <a:pt x="1301" y="210"/>
                </a:cubicBezTo>
                <a:cubicBezTo>
                  <a:pt x="1291" y="215"/>
                  <a:pt x="1282" y="220"/>
                  <a:pt x="1272" y="224"/>
                </a:cubicBezTo>
                <a:cubicBezTo>
                  <a:pt x="1262" y="228"/>
                  <a:pt x="1249" y="229"/>
                  <a:pt x="1245" y="244"/>
                </a:cubicBezTo>
                <a:cubicBezTo>
                  <a:pt x="1244" y="247"/>
                  <a:pt x="1241" y="251"/>
                  <a:pt x="1238" y="252"/>
                </a:cubicBezTo>
                <a:cubicBezTo>
                  <a:pt x="1204" y="261"/>
                  <a:pt x="1186" y="292"/>
                  <a:pt x="1159" y="310"/>
                </a:cubicBezTo>
                <a:cubicBezTo>
                  <a:pt x="1150" y="316"/>
                  <a:pt x="1136" y="315"/>
                  <a:pt x="1123" y="318"/>
                </a:cubicBezTo>
                <a:cubicBezTo>
                  <a:pt x="1129" y="337"/>
                  <a:pt x="1112" y="350"/>
                  <a:pt x="1096" y="358"/>
                </a:cubicBezTo>
                <a:cubicBezTo>
                  <a:pt x="1080" y="367"/>
                  <a:pt x="1060" y="387"/>
                  <a:pt x="1040" y="358"/>
                </a:cubicBezTo>
                <a:cubicBezTo>
                  <a:pt x="1046" y="393"/>
                  <a:pt x="1020" y="403"/>
                  <a:pt x="999" y="416"/>
                </a:cubicBezTo>
                <a:cubicBezTo>
                  <a:pt x="981" y="427"/>
                  <a:pt x="965" y="445"/>
                  <a:pt x="936" y="444"/>
                </a:cubicBezTo>
                <a:cubicBezTo>
                  <a:pt x="920" y="463"/>
                  <a:pt x="871" y="481"/>
                  <a:pt x="854" y="472"/>
                </a:cubicBezTo>
                <a:cubicBezTo>
                  <a:pt x="844" y="477"/>
                  <a:pt x="841" y="505"/>
                  <a:pt x="824" y="480"/>
                </a:cubicBezTo>
                <a:cubicBezTo>
                  <a:pt x="817" y="484"/>
                  <a:pt x="810" y="490"/>
                  <a:pt x="803" y="491"/>
                </a:cubicBezTo>
                <a:cubicBezTo>
                  <a:pt x="784" y="494"/>
                  <a:pt x="771" y="487"/>
                  <a:pt x="771" y="465"/>
                </a:cubicBezTo>
                <a:cubicBezTo>
                  <a:pt x="771" y="459"/>
                  <a:pt x="765" y="453"/>
                  <a:pt x="763" y="447"/>
                </a:cubicBezTo>
                <a:cubicBezTo>
                  <a:pt x="761" y="448"/>
                  <a:pt x="759" y="448"/>
                  <a:pt x="758" y="449"/>
                </a:cubicBezTo>
                <a:cubicBezTo>
                  <a:pt x="753" y="476"/>
                  <a:pt x="749" y="504"/>
                  <a:pt x="744" y="532"/>
                </a:cubicBezTo>
                <a:cubicBezTo>
                  <a:pt x="740" y="555"/>
                  <a:pt x="750" y="572"/>
                  <a:pt x="762" y="590"/>
                </a:cubicBezTo>
                <a:cubicBezTo>
                  <a:pt x="771" y="602"/>
                  <a:pt x="780" y="615"/>
                  <a:pt x="788" y="628"/>
                </a:cubicBezTo>
                <a:cubicBezTo>
                  <a:pt x="797" y="644"/>
                  <a:pt x="805" y="660"/>
                  <a:pt x="785" y="675"/>
                </a:cubicBezTo>
                <a:cubicBezTo>
                  <a:pt x="782" y="677"/>
                  <a:pt x="782" y="683"/>
                  <a:pt x="779" y="693"/>
                </a:cubicBezTo>
                <a:close/>
                <a:moveTo>
                  <a:pt x="748" y="390"/>
                </a:moveTo>
                <a:cubicBezTo>
                  <a:pt x="752" y="375"/>
                  <a:pt x="755" y="364"/>
                  <a:pt x="758" y="354"/>
                </a:cubicBezTo>
                <a:cubicBezTo>
                  <a:pt x="749" y="348"/>
                  <a:pt x="740" y="341"/>
                  <a:pt x="731" y="335"/>
                </a:cubicBezTo>
                <a:cubicBezTo>
                  <a:pt x="729" y="336"/>
                  <a:pt x="727" y="337"/>
                  <a:pt x="725" y="338"/>
                </a:cubicBezTo>
                <a:cubicBezTo>
                  <a:pt x="732" y="354"/>
                  <a:pt x="739" y="370"/>
                  <a:pt x="748" y="390"/>
                </a:cubicBezTo>
                <a:close/>
                <a:moveTo>
                  <a:pt x="616" y="394"/>
                </a:moveTo>
                <a:cubicBezTo>
                  <a:pt x="586" y="403"/>
                  <a:pt x="579" y="410"/>
                  <a:pt x="580" y="438"/>
                </a:cubicBezTo>
                <a:cubicBezTo>
                  <a:pt x="590" y="419"/>
                  <a:pt x="617" y="422"/>
                  <a:pt x="616" y="394"/>
                </a:cubicBezTo>
                <a:close/>
              </a:path>
            </a:pathLst>
          </a:custGeom>
          <a:solidFill>
            <a:srgbClr val="F3A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3" name="Straight Connector 12">
            <a:extLst>
              <a:ext uri="{FF2B5EF4-FFF2-40B4-BE49-F238E27FC236}">
                <a16:creationId xmlns:a16="http://schemas.microsoft.com/office/drawing/2014/main" id="{1AD844E3-D913-44DD-9E91-A8966EBA5F9D}"/>
              </a:ext>
            </a:extLst>
          </p:cNvPr>
          <p:cNvCxnSpPr/>
          <p:nvPr/>
        </p:nvCxnSpPr>
        <p:spPr>
          <a:xfrm>
            <a:off x="0" y="4782211"/>
            <a:ext cx="1678783" cy="0"/>
          </a:xfrm>
          <a:prstGeom prst="straightConnector1">
            <a:avLst/>
          </a:prstGeom>
          <a:noFill/>
          <a:ln w="12701" cap="flat">
            <a:solidFill>
              <a:srgbClr val="FFDFC6"/>
            </a:solidFill>
            <a:prstDash val="solid"/>
          </a:ln>
        </p:spPr>
      </p:cxnSp>
      <p:grpSp>
        <p:nvGrpSpPr>
          <p:cNvPr id="4" name="Group 20">
            <a:extLst>
              <a:ext uri="{FF2B5EF4-FFF2-40B4-BE49-F238E27FC236}">
                <a16:creationId xmlns:a16="http://schemas.microsoft.com/office/drawing/2014/main" id="{1D4A9D81-A0E4-486D-AD99-34981343674F}"/>
              </a:ext>
            </a:extLst>
          </p:cNvPr>
          <p:cNvGrpSpPr/>
          <p:nvPr/>
        </p:nvGrpSpPr>
        <p:grpSpPr>
          <a:xfrm>
            <a:off x="992407" y="1722281"/>
            <a:ext cx="2895895" cy="2927424"/>
            <a:chOff x="992407" y="1722281"/>
            <a:chExt cx="2895895" cy="2927424"/>
          </a:xfrm>
        </p:grpSpPr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43F6D706-1AAF-4348-A090-74AC85FCC818}"/>
                </a:ext>
              </a:extLst>
            </p:cNvPr>
            <p:cNvSpPr txBox="1"/>
            <p:nvPr/>
          </p:nvSpPr>
          <p:spPr>
            <a:xfrm>
              <a:off x="992407" y="2064386"/>
              <a:ext cx="2895895" cy="25853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900" b="0" i="0" u="none" strike="noStrike" kern="0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  <p:sp>
          <p:nvSpPr>
            <p:cNvPr id="6" name="TextBox 17">
              <a:extLst>
                <a:ext uri="{FF2B5EF4-FFF2-40B4-BE49-F238E27FC236}">
                  <a16:creationId xmlns:a16="http://schemas.microsoft.com/office/drawing/2014/main" id="{AD5BE1A8-B6FF-4D56-9ADD-DEA25E68CB47}"/>
                </a:ext>
              </a:extLst>
            </p:cNvPr>
            <p:cNvSpPr txBox="1"/>
            <p:nvPr/>
          </p:nvSpPr>
          <p:spPr>
            <a:xfrm>
              <a:off x="992407" y="1722281"/>
              <a:ext cx="2895886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0" cap="none" spc="0" baseline="0">
                  <a:solidFill>
                    <a:srgbClr val="818529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colors.</a:t>
              </a:r>
              <a:endParaRPr lang="en-US" sz="1800" b="1" i="0" u="none" strike="noStrike" kern="0" cap="none" spc="0" baseline="0">
                <a:solidFill>
                  <a:srgbClr val="818529"/>
                </a:solidFill>
                <a:uFillTx/>
                <a:latin typeface="Arial"/>
                <a:ea typeface="Arial"/>
                <a:cs typeface="Arial" pitchFamily="34"/>
              </a:endParaRPr>
            </a:p>
          </p:txBody>
        </p:sp>
      </p:grpSp>
      <p:sp>
        <p:nvSpPr>
          <p:cNvPr id="7" name="TextBox 21">
            <a:extLst>
              <a:ext uri="{FF2B5EF4-FFF2-40B4-BE49-F238E27FC236}">
                <a16:creationId xmlns:a16="http://schemas.microsoft.com/office/drawing/2014/main" id="{F1508961-E091-4A0C-B1E8-FC9CF92F566E}"/>
              </a:ext>
            </a:extLst>
          </p:cNvPr>
          <p:cNvSpPr txBox="1"/>
          <p:nvPr/>
        </p:nvSpPr>
        <p:spPr>
          <a:xfrm>
            <a:off x="6589998" y="3604025"/>
            <a:ext cx="2260351" cy="1338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F3A140"/>
                </a:solidFill>
                <a:uFillTx/>
                <a:latin typeface="Arial"/>
                <a:ea typeface="Arial"/>
                <a:cs typeface="Arial" pitchFamily="34"/>
              </a:rPr>
              <a:t>Column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F3A140"/>
                </a:solidFill>
                <a:uFillTx/>
                <a:latin typeface="Arial"/>
                <a:ea typeface="Arial"/>
                <a:cs typeface="Arial" pitchFamily="34"/>
              </a:rPr>
              <a:t>Power point Presentation </a:t>
            </a: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5464D891-4821-4413-928D-041180190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0012">
            <a:off x="3707772" y="1076841"/>
            <a:ext cx="4725646" cy="24597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Google Shape;2317;p57">
            <a:extLst>
              <a:ext uri="{FF2B5EF4-FFF2-40B4-BE49-F238E27FC236}">
                <a16:creationId xmlns:a16="http://schemas.microsoft.com/office/drawing/2014/main" id="{CE41235F-A13A-4B47-A0D9-75A548C901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2407" y="797201"/>
            <a:ext cx="5037685" cy="572697"/>
          </a:xfrm>
        </p:spPr>
        <p:txBody>
          <a:bodyPr/>
          <a:lstStyle/>
          <a:p>
            <a:pPr lvl="0" algn="l"/>
            <a:r>
              <a:rPr lang="en-US" sz="2800"/>
              <a:t>Sometimes, Reviewing Concepts is a Good Idea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1AB81C-29F0-493D-8F5E-3375A09CD6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5398" y="179277"/>
            <a:ext cx="4856396" cy="1063803"/>
          </a:xfrm>
        </p:spPr>
        <p:txBody>
          <a:bodyPr/>
          <a:lstStyle/>
          <a:p>
            <a:pPr lvl="0">
              <a:buNone/>
            </a:pPr>
            <a:r>
              <a:rPr lang="en-US" sz="3600" b="1">
                <a:solidFill>
                  <a:srgbClr val="97C9BA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505E1D-18D5-4D50-A2B3-15D98D80713C}"/>
              </a:ext>
            </a:extLst>
          </p:cNvPr>
          <p:cNvGrpSpPr/>
          <p:nvPr/>
        </p:nvGrpSpPr>
        <p:grpSpPr>
          <a:xfrm>
            <a:off x="292443" y="3706017"/>
            <a:ext cx="2099645" cy="670602"/>
            <a:chOff x="292443" y="3706017"/>
            <a:chExt cx="2099645" cy="670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4866C5-8B3B-4517-A7C7-4A0CB39525D8}"/>
                </a:ext>
              </a:extLst>
            </p:cNvPr>
            <p:cNvSpPr txBox="1"/>
            <p:nvPr/>
          </p:nvSpPr>
          <p:spPr>
            <a:xfrm>
              <a:off x="292443" y="3868789"/>
              <a:ext cx="2099645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826896-E679-4786-B156-4FE238878E8C}"/>
                </a:ext>
              </a:extLst>
            </p:cNvPr>
            <p:cNvSpPr txBox="1"/>
            <p:nvPr/>
          </p:nvSpPr>
          <p:spPr>
            <a:xfrm>
              <a:off x="292443" y="3706017"/>
              <a:ext cx="2099645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B50E8F-6278-4E60-A6BD-BAD69625F9CF}"/>
              </a:ext>
            </a:extLst>
          </p:cNvPr>
          <p:cNvGrpSpPr/>
          <p:nvPr/>
        </p:nvGrpSpPr>
        <p:grpSpPr>
          <a:xfrm>
            <a:off x="293531" y="1125480"/>
            <a:ext cx="2099645" cy="670602"/>
            <a:chOff x="293531" y="1125480"/>
            <a:chExt cx="2099645" cy="6706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B1F07C-5C62-4F1D-A99D-2D227C39B9A2}"/>
                </a:ext>
              </a:extLst>
            </p:cNvPr>
            <p:cNvSpPr txBox="1"/>
            <p:nvPr/>
          </p:nvSpPr>
          <p:spPr>
            <a:xfrm>
              <a:off x="293531" y="1288252"/>
              <a:ext cx="2099645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9CF56B-1131-463C-8597-FA2984226D0D}"/>
                </a:ext>
              </a:extLst>
            </p:cNvPr>
            <p:cNvSpPr txBox="1"/>
            <p:nvPr/>
          </p:nvSpPr>
          <p:spPr>
            <a:xfrm>
              <a:off x="293531" y="1125480"/>
              <a:ext cx="2099645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31206FE-A010-433D-B83A-EBAE7AF03645}"/>
              </a:ext>
            </a:extLst>
          </p:cNvPr>
          <p:cNvGrpSpPr/>
          <p:nvPr/>
        </p:nvGrpSpPr>
        <p:grpSpPr>
          <a:xfrm>
            <a:off x="6871103" y="1345365"/>
            <a:ext cx="2094277" cy="670603"/>
            <a:chOff x="6871103" y="1345365"/>
            <a:chExt cx="2094277" cy="6706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70A802-4493-407D-9494-2AF0F72184DD}"/>
                </a:ext>
              </a:extLst>
            </p:cNvPr>
            <p:cNvSpPr txBox="1"/>
            <p:nvPr/>
          </p:nvSpPr>
          <p:spPr>
            <a:xfrm>
              <a:off x="6871103" y="1508138"/>
              <a:ext cx="2094277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D5C0B-FDF9-4E6E-A66A-66037A99C3BB}"/>
                </a:ext>
              </a:extLst>
            </p:cNvPr>
            <p:cNvSpPr txBox="1"/>
            <p:nvPr/>
          </p:nvSpPr>
          <p:spPr>
            <a:xfrm>
              <a:off x="6871103" y="1345365"/>
              <a:ext cx="209427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008A70-3C98-4EDC-BA84-1803DF03AD84}"/>
              </a:ext>
            </a:extLst>
          </p:cNvPr>
          <p:cNvGrpSpPr/>
          <p:nvPr/>
        </p:nvGrpSpPr>
        <p:grpSpPr>
          <a:xfrm>
            <a:off x="6871103" y="2635639"/>
            <a:ext cx="2094277" cy="670593"/>
            <a:chOff x="6871103" y="2635639"/>
            <a:chExt cx="2094277" cy="6705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DA93AB-A161-401A-BAA4-96585B4C1C49}"/>
                </a:ext>
              </a:extLst>
            </p:cNvPr>
            <p:cNvSpPr txBox="1"/>
            <p:nvPr/>
          </p:nvSpPr>
          <p:spPr>
            <a:xfrm>
              <a:off x="6871103" y="2798402"/>
              <a:ext cx="2094277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573FDE-E539-450C-8852-C17875A50DD9}"/>
                </a:ext>
              </a:extLst>
            </p:cNvPr>
            <p:cNvSpPr txBox="1"/>
            <p:nvPr/>
          </p:nvSpPr>
          <p:spPr>
            <a:xfrm>
              <a:off x="6871103" y="2635639"/>
              <a:ext cx="209427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DC7C1E-79DD-4DF6-B89D-18C7B920748F}"/>
              </a:ext>
            </a:extLst>
          </p:cNvPr>
          <p:cNvGrpSpPr/>
          <p:nvPr/>
        </p:nvGrpSpPr>
        <p:grpSpPr>
          <a:xfrm>
            <a:off x="292443" y="2415753"/>
            <a:ext cx="2099645" cy="670593"/>
            <a:chOff x="292443" y="2415753"/>
            <a:chExt cx="2099645" cy="6705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D9EDFF-2CF3-40F9-8840-39EB2363525F}"/>
                </a:ext>
              </a:extLst>
            </p:cNvPr>
            <p:cNvSpPr txBox="1"/>
            <p:nvPr/>
          </p:nvSpPr>
          <p:spPr>
            <a:xfrm>
              <a:off x="292443" y="2578516"/>
              <a:ext cx="2099645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94F7EE-60F9-4C0F-A7AF-B2712A7F8C7B}"/>
                </a:ext>
              </a:extLst>
            </p:cNvPr>
            <p:cNvSpPr txBox="1"/>
            <p:nvPr/>
          </p:nvSpPr>
          <p:spPr>
            <a:xfrm>
              <a:off x="292443" y="2415753"/>
              <a:ext cx="2099645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cxnSp>
        <p:nvCxnSpPr>
          <p:cNvPr id="18" name="Elbow Connector 47">
            <a:extLst>
              <a:ext uri="{FF2B5EF4-FFF2-40B4-BE49-F238E27FC236}">
                <a16:creationId xmlns:a16="http://schemas.microsoft.com/office/drawing/2014/main" id="{822D76CF-256A-4DF4-96B2-1F2E6A7BEE92}"/>
              </a:ext>
            </a:extLst>
          </p:cNvPr>
          <p:cNvCxnSpPr>
            <a:endCxn id="17" idx="3"/>
          </p:cNvCxnSpPr>
          <p:nvPr/>
        </p:nvCxnSpPr>
        <p:spPr>
          <a:xfrm rot="10799991">
            <a:off x="2392088" y="2531159"/>
            <a:ext cx="1218155" cy="529721"/>
          </a:xfrm>
          <a:prstGeom prst="bentConnector3">
            <a:avLst/>
          </a:prstGeom>
          <a:noFill/>
          <a:ln w="25402" cap="flat">
            <a:solidFill>
              <a:srgbClr val="124947"/>
            </a:solidFill>
            <a:custDash>
              <a:ds d="100000" sp="100000"/>
            </a:custDash>
            <a:tailEnd type="arrow"/>
          </a:ln>
        </p:spPr>
      </p:cxnSp>
      <p:cxnSp>
        <p:nvCxnSpPr>
          <p:cNvPr id="19" name="Elbow Connector 50">
            <a:extLst>
              <a:ext uri="{FF2B5EF4-FFF2-40B4-BE49-F238E27FC236}">
                <a16:creationId xmlns:a16="http://schemas.microsoft.com/office/drawing/2014/main" id="{9E21A2E7-884A-4305-A5C0-197E606868A7}"/>
              </a:ext>
            </a:extLst>
          </p:cNvPr>
          <p:cNvCxnSpPr>
            <a:endCxn id="8" idx="3"/>
          </p:cNvCxnSpPr>
          <p:nvPr/>
        </p:nvCxnSpPr>
        <p:spPr>
          <a:xfrm rot="10799991">
            <a:off x="2393177" y="1240886"/>
            <a:ext cx="1318053" cy="633597"/>
          </a:xfrm>
          <a:prstGeom prst="bentConnector3">
            <a:avLst/>
          </a:prstGeom>
          <a:noFill/>
          <a:ln w="25402" cap="flat">
            <a:solidFill>
              <a:srgbClr val="F2A040"/>
            </a:solidFill>
            <a:custDash>
              <a:ds d="100000" sp="100000"/>
            </a:custDash>
            <a:tailEnd type="arrow"/>
          </a:ln>
        </p:spPr>
      </p:cxnSp>
      <p:cxnSp>
        <p:nvCxnSpPr>
          <p:cNvPr id="20" name="Elbow Connector 51">
            <a:extLst>
              <a:ext uri="{FF2B5EF4-FFF2-40B4-BE49-F238E27FC236}">
                <a16:creationId xmlns:a16="http://schemas.microsoft.com/office/drawing/2014/main" id="{349298CC-5E00-40A3-95EB-8B1342AA5E6A}"/>
              </a:ext>
            </a:extLst>
          </p:cNvPr>
          <p:cNvCxnSpPr>
            <a:endCxn id="11" idx="1"/>
          </p:cNvCxnSpPr>
          <p:nvPr/>
        </p:nvCxnSpPr>
        <p:spPr>
          <a:xfrm flipV="1">
            <a:off x="5945474" y="1460781"/>
            <a:ext cx="925629" cy="379531"/>
          </a:xfrm>
          <a:prstGeom prst="bentConnector3">
            <a:avLst/>
          </a:prstGeom>
          <a:noFill/>
          <a:ln w="25402" cap="flat">
            <a:solidFill>
              <a:srgbClr val="F9C45E"/>
            </a:solidFill>
            <a:custDash>
              <a:ds d="100000" sp="100000"/>
            </a:custDash>
            <a:tailEnd type="arrow"/>
          </a:ln>
        </p:spPr>
      </p:cxnSp>
      <p:cxnSp>
        <p:nvCxnSpPr>
          <p:cNvPr id="21" name="Elbow Connector 53">
            <a:extLst>
              <a:ext uri="{FF2B5EF4-FFF2-40B4-BE49-F238E27FC236}">
                <a16:creationId xmlns:a16="http://schemas.microsoft.com/office/drawing/2014/main" id="{0FCDF688-9050-4FC7-8A33-4E541A7F4C36}"/>
              </a:ext>
            </a:extLst>
          </p:cNvPr>
          <p:cNvCxnSpPr>
            <a:endCxn id="5" idx="3"/>
          </p:cNvCxnSpPr>
          <p:nvPr/>
        </p:nvCxnSpPr>
        <p:spPr>
          <a:xfrm rot="10799991">
            <a:off x="2392088" y="3821433"/>
            <a:ext cx="1218155" cy="174513"/>
          </a:xfrm>
          <a:prstGeom prst="bentConnector3">
            <a:avLst/>
          </a:prstGeom>
          <a:noFill/>
          <a:ln w="25402" cap="flat">
            <a:solidFill>
              <a:srgbClr val="456CA3"/>
            </a:solidFill>
            <a:custDash>
              <a:ds d="100000" sp="100000"/>
            </a:custDash>
            <a:tailEnd type="arrow"/>
          </a:ln>
        </p:spPr>
      </p:cxnSp>
      <p:cxnSp>
        <p:nvCxnSpPr>
          <p:cNvPr id="22" name="Elbow Connector 65">
            <a:extLst>
              <a:ext uri="{FF2B5EF4-FFF2-40B4-BE49-F238E27FC236}">
                <a16:creationId xmlns:a16="http://schemas.microsoft.com/office/drawing/2014/main" id="{FD7E04F5-ACD1-4FCD-81AA-61D8147EF816}"/>
              </a:ext>
            </a:extLst>
          </p:cNvPr>
          <p:cNvCxnSpPr>
            <a:endCxn id="14" idx="1"/>
          </p:cNvCxnSpPr>
          <p:nvPr/>
        </p:nvCxnSpPr>
        <p:spPr>
          <a:xfrm flipV="1">
            <a:off x="6028977" y="2751054"/>
            <a:ext cx="842126" cy="819650"/>
          </a:xfrm>
          <a:prstGeom prst="bentConnector3">
            <a:avLst/>
          </a:prstGeom>
          <a:noFill/>
          <a:ln w="25402" cap="flat">
            <a:solidFill>
              <a:srgbClr val="818529"/>
            </a:solidFill>
            <a:custDash>
              <a:ds d="100000" sp="100000"/>
            </a:custDash>
            <a:tailEnd type="arrow"/>
          </a:ln>
        </p:spPr>
      </p:cxn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643B941D-213F-4386-BAFF-B3B6E9C190B5}"/>
              </a:ext>
            </a:extLst>
          </p:cNvPr>
          <p:cNvSpPr/>
          <p:nvPr/>
        </p:nvSpPr>
        <p:spPr>
          <a:xfrm>
            <a:off x="5734485" y="4418316"/>
            <a:ext cx="3230895" cy="7251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58952"/>
              <a:gd name="f7" fmla="val 933491"/>
              <a:gd name="f8" fmla="val 2195223"/>
              <a:gd name="f9" fmla="val 2216913"/>
              <a:gd name="f10" fmla="val 5460"/>
              <a:gd name="f11" fmla="val 2228081"/>
              <a:gd name="f12" fmla="val 15833"/>
              <a:gd name="f13" fmla="val 2239199"/>
              <a:gd name="f14" fmla="val 25810"/>
              <a:gd name="f15" fmla="val 2356832"/>
              <a:gd name="f16" fmla="val 131878"/>
              <a:gd name="f17" fmla="val 2436545"/>
              <a:gd name="f18" fmla="val 260282"/>
              <a:gd name="f19" fmla="val 2469254"/>
              <a:gd name="f20" fmla="val 416431"/>
              <a:gd name="f21" fmla="val 2470395"/>
              <a:gd name="f22" fmla="val 421940"/>
              <a:gd name="f23" fmla="val 2470346"/>
              <a:gd name="f24" fmla="val 429485"/>
              <a:gd name="f25" fmla="val 2477493"/>
              <a:gd name="f26" fmla="val 430031"/>
              <a:gd name="f27" fmla="val 2485931"/>
              <a:gd name="f28" fmla="val 430726"/>
              <a:gd name="f29" fmla="val 2487122"/>
              <a:gd name="f30" fmla="val 421990"/>
              <a:gd name="f31" fmla="val 2489753"/>
              <a:gd name="f32" fmla="val 2521866"/>
              <a:gd name="f33" fmla="val 348134"/>
              <a:gd name="f34" fmla="val 2558446"/>
              <a:gd name="f35" fmla="val 282568"/>
              <a:gd name="f36" fmla="val 2608329"/>
              <a:gd name="f37" fmla="val 225339"/>
              <a:gd name="f38" fmla="val 2654935"/>
              <a:gd name="f39" fmla="val 171834"/>
              <a:gd name="f40" fmla="val 2708242"/>
              <a:gd name="f41" fmla="val 126667"/>
              <a:gd name="f42" fmla="val 2773561"/>
              <a:gd name="f43" fmla="val 97184"/>
              <a:gd name="f44" fmla="val 2779567"/>
              <a:gd name="f45" fmla="val 94454"/>
              <a:gd name="f46" fmla="val 2785870"/>
              <a:gd name="f47" fmla="val 92369"/>
              <a:gd name="f48" fmla="val 2792224"/>
              <a:gd name="f49" fmla="val 90483"/>
              <a:gd name="f50" fmla="val 2794259"/>
              <a:gd name="f51" fmla="val 89888"/>
              <a:gd name="f52" fmla="val 2796790"/>
              <a:gd name="f53" fmla="val 90880"/>
              <a:gd name="f54" fmla="val 2804384"/>
              <a:gd name="f55" fmla="val 91724"/>
              <a:gd name="f56" fmla="val 2778326"/>
              <a:gd name="f57" fmla="val 113563"/>
              <a:gd name="f58" fmla="val 2757132"/>
              <a:gd name="f59" fmla="val 134807"/>
              <a:gd name="f60" fmla="val 2738867"/>
              <a:gd name="f61" fmla="val 158681"/>
              <a:gd name="f62" fmla="val 2690622"/>
              <a:gd name="f63" fmla="val 221815"/>
              <a:gd name="f64" fmla="val 2665507"/>
              <a:gd name="f65" fmla="val 295324"/>
              <a:gd name="f66" fmla="val 2645505"/>
              <a:gd name="f67" fmla="val 370619"/>
              <a:gd name="f68" fmla="val 2627190"/>
              <a:gd name="f69" fmla="val 439461"/>
              <a:gd name="f70" fmla="val 2618653"/>
              <a:gd name="f71" fmla="val 510190"/>
              <a:gd name="f72" fmla="val 2612945"/>
              <a:gd name="f73" fmla="val 581167"/>
              <a:gd name="f74" fmla="val 2612498"/>
              <a:gd name="f75" fmla="val 586577"/>
              <a:gd name="f76" fmla="val 2610811"/>
              <a:gd name="f77" fmla="val 592782"/>
              <a:gd name="f78" fmla="val 2617611"/>
              <a:gd name="f79" fmla="val 598638"/>
              <a:gd name="f80" fmla="val 2640492"/>
              <a:gd name="f81" fmla="val 580770"/>
              <a:gd name="f82" fmla="val 2651213"/>
              <a:gd name="f83" fmla="val 552975"/>
              <a:gd name="f84" fmla="val 2670372"/>
              <a:gd name="f85" fmla="val 532029"/>
              <a:gd name="f86" fmla="val 2695487"/>
              <a:gd name="f87" fmla="val 504631"/>
              <a:gd name="f88" fmla="val 2718070"/>
              <a:gd name="f89" fmla="val 474999"/>
              <a:gd name="f90" fmla="val 2742639"/>
              <a:gd name="f91" fmla="val 447105"/>
              <a:gd name="f92" fmla="val 2750283"/>
              <a:gd name="f93" fmla="val 438419"/>
              <a:gd name="f94" fmla="val 2751821"/>
              <a:gd name="f95" fmla="val 431371"/>
              <a:gd name="f96" fmla="val 2747702"/>
              <a:gd name="f97" fmla="val 420551"/>
              <a:gd name="f98" fmla="val 2736733"/>
              <a:gd name="f99" fmla="val 391763"/>
              <a:gd name="f100" fmla="val 2720949"/>
              <a:gd name="f101" fmla="val 365953"/>
              <a:gd name="f102" fmla="val 2702832"/>
              <a:gd name="f103" fmla="val 340640"/>
              <a:gd name="f104" fmla="val 2724771"/>
              <a:gd name="f105" fmla="val 350715"/>
              <a:gd name="f106" fmla="val 2736683"/>
              <a:gd name="f107" fmla="val 371462"/>
              <a:gd name="f108" fmla="val 2753261"/>
              <a:gd name="f109" fmla="val 387048"/>
              <a:gd name="f110" fmla="val 2760954"/>
              <a:gd name="f111" fmla="val 394294"/>
              <a:gd name="f112" fmla="val 2764677"/>
              <a:gd name="f113" fmla="val 412311"/>
              <a:gd name="f114" fmla="val 2778773"/>
              <a:gd name="f115" fmla="val 404072"/>
              <a:gd name="f116" fmla="val 2791579"/>
              <a:gd name="f117" fmla="val 396577"/>
              <a:gd name="f118" fmla="val 2781304"/>
              <a:gd name="f119" fmla="val 382878"/>
              <a:gd name="f120" fmla="val 2778177"/>
              <a:gd name="f121" fmla="val 372554"/>
              <a:gd name="f122" fmla="val 2767853"/>
              <a:gd name="f123" fmla="val 338654"/>
              <a:gd name="f124" fmla="val 2748397"/>
              <a:gd name="f125" fmla="val 308725"/>
              <a:gd name="f126" fmla="val 2731819"/>
              <a:gd name="f127" fmla="val 273931"/>
              <a:gd name="f128" fmla="val 2754899"/>
              <a:gd name="f129" fmla="val 274477"/>
              <a:gd name="f130" fmla="val 2768201"/>
              <a:gd name="f131" fmla="val 287680"/>
              <a:gd name="f132" fmla="val 2782347"/>
              <a:gd name="f133" fmla="val 297359"/>
              <a:gd name="f134" fmla="val 2800711"/>
              <a:gd name="f135" fmla="val 309966"/>
              <a:gd name="f136" fmla="val 2818381"/>
              <a:gd name="f137" fmla="val 323963"/>
              <a:gd name="f138" fmla="val 2834363"/>
              <a:gd name="f139" fmla="val 339448"/>
              <a:gd name="f140" fmla="val 2848509"/>
              <a:gd name="f141" fmla="val 353098"/>
              <a:gd name="f142" fmla="val 2860967"/>
              <a:gd name="f143" fmla="val 355877"/>
              <a:gd name="f144" fmla="val 2877992"/>
              <a:gd name="f145" fmla="val 345057"/>
              <a:gd name="f146" fmla="val 2893229"/>
              <a:gd name="f147" fmla="val 335378"/>
              <a:gd name="f148" fmla="val 2910055"/>
              <a:gd name="f149" fmla="val 328132"/>
              <a:gd name="f150" fmla="val 2931200"/>
              <a:gd name="f151" fmla="val 330266"/>
              <a:gd name="f152" fmla="val 2927328"/>
              <a:gd name="f153" fmla="val 347142"/>
              <a:gd name="f154" fmla="val 2913331"/>
              <a:gd name="f155" fmla="val 354140"/>
              <a:gd name="f156" fmla="val 2904099"/>
              <a:gd name="f157" fmla="val 364514"/>
              <a:gd name="f158" fmla="val 2882310"/>
              <a:gd name="f159" fmla="val 388884"/>
              <a:gd name="f160" fmla="val 2881863"/>
              <a:gd name="f161" fmla="val 399258"/>
              <a:gd name="f162" fmla="val 2901469"/>
              <a:gd name="f163" fmla="val 424869"/>
              <a:gd name="f164" fmla="val 2909162"/>
              <a:gd name="f165" fmla="val 434895"/>
              <a:gd name="f166" fmla="val 2916806"/>
              <a:gd name="f167" fmla="val 438816"/>
              <a:gd name="f168" fmla="val 2928867"/>
              <a:gd name="f169" fmla="val 432910"/>
              <a:gd name="f170" fmla="val 2935220"/>
              <a:gd name="f171" fmla="val 429783"/>
              <a:gd name="f172" fmla="val 2941325"/>
              <a:gd name="f173" fmla="val 424521"/>
              <a:gd name="f174" fmla="val 2949465"/>
              <a:gd name="f175" fmla="val 426308"/>
              <a:gd name="f176" fmla="val 2949813"/>
              <a:gd name="f177" fmla="val 427946"/>
              <a:gd name="f178" fmla="val 2950805"/>
              <a:gd name="f179" fmla="val 430378"/>
              <a:gd name="f180" fmla="val 2950309"/>
              <a:gd name="f181" fmla="val 2919188"/>
              <a:gd name="f182" fmla="val 452267"/>
              <a:gd name="f183" fmla="val 2927874"/>
              <a:gd name="f184" fmla="val 476538"/>
              <a:gd name="f185" fmla="val 2943409"/>
              <a:gd name="f186" fmla="val 503291"/>
              <a:gd name="f187" fmla="val 2958101"/>
              <a:gd name="f188" fmla="val 528654"/>
              <a:gd name="f189" fmla="val 2969964"/>
              <a:gd name="f190" fmla="val 555655"/>
              <a:gd name="f191" fmla="val 2986343"/>
              <a:gd name="f192" fmla="val 580720"/>
              <a:gd name="f193" fmla="val 2988775"/>
              <a:gd name="f194" fmla="val 398563"/>
              <a:gd name="f195" fmla="val 2945544"/>
              <a:gd name="f196" fmla="val 228516"/>
              <a:gd name="f197" fmla="val 2856053"/>
              <a:gd name="f198" fmla="val 69339"/>
              <a:gd name="f199" fmla="val 3013195"/>
              <a:gd name="f200" fmla="val 180718"/>
              <a:gd name="f201" fmla="val 3089830"/>
              <a:gd name="f202" fmla="val 345901"/>
              <a:gd name="f203" fmla="val 3157482"/>
              <a:gd name="f204" fmla="val 517983"/>
              <a:gd name="f205" fmla="val 3178080"/>
              <a:gd name="f206" fmla="val 359302"/>
              <a:gd name="f207" fmla="val 3140160"/>
              <a:gd name="f208" fmla="val 211839"/>
              <a:gd name="f209" fmla="val 3073501"/>
              <a:gd name="f210" fmla="val 69041"/>
              <a:gd name="f211" fmla="val 3183391"/>
              <a:gd name="f212" fmla="val 151087"/>
              <a:gd name="f213" fmla="val 3239378"/>
              <a:gd name="f214" fmla="val 267628"/>
              <a:gd name="f215" fmla="val 3286382"/>
              <a:gd name="f216" fmla="val 391415"/>
              <a:gd name="f217" fmla="val 3294572"/>
              <a:gd name="f218" fmla="val 313390"/>
              <a:gd name="f219" fmla="val 3292785"/>
              <a:gd name="f220" fmla="val 236557"/>
              <a:gd name="f221" fmla="val 3287375"/>
              <a:gd name="f222" fmla="val 159127"/>
              <a:gd name="f223" fmla="val 3328770"/>
              <a:gd name="f224" fmla="val 239336"/>
              <a:gd name="f225" fmla="val 3340682"/>
              <a:gd name="f226" fmla="val 327635"/>
              <a:gd name="f227" fmla="val 3357607"/>
              <a:gd name="f228" fmla="val 422685"/>
              <a:gd name="f229" fmla="val 3425606"/>
              <a:gd name="f230" fmla="val 309221"/>
              <a:gd name="f231" fmla="val 3500405"/>
              <a:gd name="f232" fmla="val 212335"/>
              <a:gd name="f233" fmla="val 3614464"/>
              <a:gd name="f234" fmla="val 152675"/>
              <a:gd name="f235" fmla="val 3517678"/>
              <a:gd name="f236" fmla="val 279987"/>
              <a:gd name="f237" fmla="val 3482437"/>
              <a:gd name="f238" fmla="val 428145"/>
              <a:gd name="f239" fmla="val 3463130"/>
              <a:gd name="f240" fmla="val 582259"/>
              <a:gd name="f241" fmla="val 3505368"/>
              <a:gd name="f242" fmla="val 493960"/>
              <a:gd name="f243" fmla="val 3536588"/>
              <a:gd name="f244" fmla="val 400350"/>
              <a:gd name="f245" fmla="val 3602255"/>
              <a:gd name="f246" fmla="val 323417"/>
              <a:gd name="f247" fmla="val 3599872"/>
              <a:gd name="f248" fmla="val 334783"/>
              <a:gd name="f249" fmla="val 3599922"/>
              <a:gd name="f250" fmla="val 347390"/>
              <a:gd name="f251" fmla="val 3594710"/>
              <a:gd name="f252" fmla="val 357267"/>
              <a:gd name="f253" fmla="val 3576693"/>
              <a:gd name="f254" fmla="val 391664"/>
              <a:gd name="f255" fmla="val 3573814"/>
              <a:gd name="f256" fmla="val 430229"/>
              <a:gd name="f257" fmla="val 3562547"/>
              <a:gd name="f258" fmla="val 466413"/>
              <a:gd name="f259" fmla="val 3560214"/>
              <a:gd name="f260" fmla="val 473957"/>
              <a:gd name="f261" fmla="val 3556889"/>
              <a:gd name="f262" fmla="val 484231"/>
              <a:gd name="f263" fmla="val 3565873"/>
              <a:gd name="f264" fmla="val 488947"/>
              <a:gd name="f265" fmla="val 3575799"/>
              <a:gd name="f266" fmla="val 494158"/>
              <a:gd name="f267" fmla="val 3579820"/>
              <a:gd name="f268" fmla="val 483139"/>
              <a:gd name="f269" fmla="val 3585131"/>
              <a:gd name="f270" fmla="val 477580"/>
              <a:gd name="f271" fmla="val 3639579"/>
              <a:gd name="f272" fmla="val 420650"/>
              <a:gd name="f273" fmla="val 3699389"/>
              <a:gd name="f274" fmla="val 369973"/>
              <a:gd name="f275" fmla="val 3763814"/>
              <a:gd name="f276" fmla="val 324707"/>
              <a:gd name="f277" fmla="val 3768976"/>
              <a:gd name="f278" fmla="val 321084"/>
              <a:gd name="f279" fmla="val 3773741"/>
              <a:gd name="f280" fmla="val 315872"/>
              <a:gd name="f281" fmla="val 3785554"/>
              <a:gd name="f282" fmla="val 317262"/>
              <a:gd name="f283" fmla="val 3713522"/>
              <a:gd name="f284" fmla="val 398079"/>
              <a:gd name="f285" fmla="val 3665529"/>
              <a:gd name="f286" fmla="val 488891"/>
              <a:gd name="f287" fmla="val 3635732"/>
              <a:gd name="f288" fmla="val 588002"/>
              <a:gd name="f289" fmla="val 3611929"/>
              <a:gd name="f290" fmla="val 689198"/>
              <a:gd name="f291" fmla="val 3611685"/>
              <a:gd name="f292" fmla="val 689469"/>
              <a:gd name="f293" fmla="val 3611784"/>
              <a:gd name="f294" fmla="val 689816"/>
              <a:gd name="f295" fmla="val 3659272"/>
              <a:gd name="f296" fmla="val 636726"/>
              <a:gd name="f297" fmla="val 3675751"/>
              <a:gd name="f298" fmla="val 619894"/>
              <a:gd name="f299" fmla="val 3692415"/>
              <a:gd name="f300" fmla="val 603378"/>
              <a:gd name="f301" fmla="val 3707975"/>
              <a:gd name="f302" fmla="val 585882"/>
              <a:gd name="f303" fmla="val 3726737"/>
              <a:gd name="f304" fmla="val 564788"/>
              <a:gd name="f305" fmla="val 3732346"/>
              <a:gd name="f306" fmla="val 535504"/>
              <a:gd name="f307" fmla="val 3745251"/>
              <a:gd name="f308" fmla="val 510587"/>
              <a:gd name="f309" fmla="val 3762374"/>
              <a:gd name="f310" fmla="val 477531"/>
              <a:gd name="f311" fmla="val 3778704"/>
              <a:gd name="f312" fmla="val 444077"/>
              <a:gd name="f313" fmla="val 3799650"/>
              <a:gd name="f314" fmla="val 413205"/>
              <a:gd name="f315" fmla="val 3804067"/>
              <a:gd name="f316" fmla="val 406703"/>
              <a:gd name="f317" fmla="val 3806698"/>
              <a:gd name="f318" fmla="val 398116"/>
              <a:gd name="f319" fmla="val 3820099"/>
              <a:gd name="f320" fmla="val 393798"/>
              <a:gd name="f321" fmla="val 3809577"/>
              <a:gd name="f322" fmla="val 439610"/>
              <a:gd name="f323" fmla="val 3789028"/>
              <a:gd name="f324" fmla="val 480211"/>
              <a:gd name="f325" fmla="val 3781881"/>
              <a:gd name="f326" fmla="val 529250"/>
              <a:gd name="f327" fmla="val 3849036"/>
              <a:gd name="f328" fmla="val 487061"/>
              <a:gd name="f329" fmla="val 3912121"/>
              <a:gd name="f330" fmla="val 447353"/>
              <a:gd name="f331" fmla="val 3983545"/>
              <a:gd name="f332" fmla="val 425167"/>
              <a:gd name="f333" fmla="val 3984934"/>
              <a:gd name="f334" fmla="val 427152"/>
              <a:gd name="f335" fmla="val 3986324"/>
              <a:gd name="f336" fmla="val 429187"/>
              <a:gd name="f337" fmla="val 3987714"/>
              <a:gd name="f338" fmla="val 431172"/>
              <a:gd name="f339" fmla="val 3976596"/>
              <a:gd name="f340" fmla="val 441695"/>
              <a:gd name="f341" fmla="val 3966520"/>
              <a:gd name="f342" fmla="val 453706"/>
              <a:gd name="f343" fmla="val 3954211"/>
              <a:gd name="f344" fmla="val 462541"/>
              <a:gd name="f345" fmla="val 3877228"/>
              <a:gd name="f346" fmla="val 517735"/>
              <a:gd name="f347" fmla="val 3830919"/>
              <a:gd name="f348" fmla="val 597000"/>
              <a:gd name="f349" fmla="val 3785008"/>
              <a:gd name="f350" fmla="val 676564"/>
              <a:gd name="f351" fmla="val 3780640"/>
              <a:gd name="f352" fmla="val 684158"/>
              <a:gd name="f353" fmla="val 3774088"/>
              <a:gd name="f354" fmla="val 694730"/>
              <a:gd name="f355" fmla="val 3783121"/>
              <a:gd name="f356" fmla="val 701282"/>
              <a:gd name="f357" fmla="val 3791957"/>
              <a:gd name="f358" fmla="val 707685"/>
              <a:gd name="f359" fmla="val 3797118"/>
              <a:gd name="f360" fmla="val 695971"/>
              <a:gd name="f361" fmla="val 3802677"/>
              <a:gd name="f362" fmla="val 690859"/>
              <a:gd name="f363" fmla="val 3874151"/>
              <a:gd name="f364" fmla="val 624299"/>
              <a:gd name="f365" fmla="val 3958182"/>
              <a:gd name="f366" fmla="val 579777"/>
              <a:gd name="f367" fmla="val 4049509"/>
              <a:gd name="f368" fmla="val 547118"/>
              <a:gd name="f369" fmla="val 4084501"/>
              <a:gd name="f370" fmla="val 534610"/>
              <a:gd name="f371" fmla="val 4119791"/>
              <a:gd name="f372" fmla="val 525180"/>
              <a:gd name="f373" fmla="val 4157264"/>
              <a:gd name="f374" fmla="val 519968"/>
              <a:gd name="f375" fmla="val 4156321"/>
              <a:gd name="f376" fmla="val 530788"/>
              <a:gd name="f377" fmla="val 4148330"/>
              <a:gd name="f378" fmla="val 531086"/>
              <a:gd name="f379" fmla="val 4143119"/>
              <a:gd name="f380" fmla="val 534064"/>
              <a:gd name="f381" fmla="val 4060627"/>
              <a:gd name="f382" fmla="val 581316"/>
              <a:gd name="f383" fmla="val 4006625"/>
              <a:gd name="f384" fmla="val 655023"/>
              <a:gd name="f385" fmla="val 3957784"/>
              <a:gd name="f386" fmla="val 733495"/>
              <a:gd name="f387" fmla="val 3949942"/>
              <a:gd name="f388" fmla="val 746102"/>
              <a:gd name="f389" fmla="val 3942596"/>
              <a:gd name="f390" fmla="val 759106"/>
              <a:gd name="f391" fmla="val 3935598"/>
              <a:gd name="f392" fmla="val 772209"/>
              <a:gd name="f393" fmla="val 3933166"/>
              <a:gd name="f394" fmla="val 776825"/>
              <a:gd name="f395" fmla="val 3927905"/>
              <a:gd name="f396" fmla="val 782980"/>
              <a:gd name="f397" fmla="val 3934556"/>
              <a:gd name="f398" fmla="val 787546"/>
              <a:gd name="f399" fmla="val 3939072"/>
              <a:gd name="f400" fmla="val 790673"/>
              <a:gd name="f401" fmla="val 3944036"/>
              <a:gd name="f402" fmla="val 786305"/>
              <a:gd name="f403" fmla="val 3947907"/>
              <a:gd name="f404" fmla="val 783377"/>
              <a:gd name="f405" fmla="val 3990593"/>
              <a:gd name="f406" fmla="val 750718"/>
              <a:gd name="f407" fmla="val 4039979"/>
              <a:gd name="f408" fmla="val 731658"/>
              <a:gd name="f409" fmla="val 4089960"/>
              <a:gd name="f410" fmla="val 713988"/>
              <a:gd name="f411" fmla="val 4111700"/>
              <a:gd name="f412" fmla="val 706295"/>
              <a:gd name="f413" fmla="val 4134333"/>
              <a:gd name="f414" fmla="val 702473"/>
              <a:gd name="f415" fmla="val 699247"/>
              <a:gd name="f416" fmla="val 4158059"/>
              <a:gd name="f417" fmla="val 710712"/>
              <a:gd name="f418" fmla="val 4150018"/>
              <a:gd name="f419" fmla="val 4143566"/>
              <a:gd name="f420" fmla="val 717711"/>
              <a:gd name="f421" fmla="val 4054770"/>
              <a:gd name="f422" fmla="val 768586"/>
              <a:gd name="f423" fmla="val 3988359"/>
              <a:gd name="f424" fmla="val 840307"/>
              <a:gd name="f425" fmla="val 3945177"/>
              <a:gd name="f426" fmla="val 932875"/>
              <a:gd name="f427" fmla="val 3944981"/>
              <a:gd name="f428" fmla="val 193113"/>
              <a:gd name="f429" fmla="val 187731"/>
              <a:gd name="f430" fmla="val 918136"/>
              <a:gd name="f431" fmla="val 148797"/>
              <a:gd name="f432" fmla="val 830743"/>
              <a:gd name="f433" fmla="val 89999"/>
              <a:gd name="f434" fmla="val 756040"/>
              <a:gd name="f435" fmla="val 15734"/>
              <a:gd name="f436" fmla="val 691305"/>
              <a:gd name="f437" fmla="val 10771"/>
              <a:gd name="f438" fmla="val 686987"/>
              <a:gd name="f439" fmla="val 6403"/>
              <a:gd name="f440" fmla="val 682073"/>
              <a:gd name="f441" fmla="val 1836"/>
              <a:gd name="f442" fmla="val 677358"/>
              <a:gd name="f443" fmla="val 1489"/>
              <a:gd name="f444" fmla="val 676961"/>
              <a:gd name="f445" fmla="val 1936"/>
              <a:gd name="f446" fmla="val 675820"/>
              <a:gd name="f447" fmla="val 2382"/>
              <a:gd name="f448" fmla="val 671898"/>
              <a:gd name="f449" fmla="val 40303"/>
              <a:gd name="f450" fmla="val 678748"/>
              <a:gd name="f451" fmla="val 73558"/>
              <a:gd name="f452" fmla="val 695921"/>
              <a:gd name="f453" fmla="val 106317"/>
              <a:gd name="f454" fmla="val 714137"/>
              <a:gd name="f455" fmla="val 152774"/>
              <a:gd name="f456" fmla="val 739997"/>
              <a:gd name="f457" fmla="val 194020"/>
              <a:gd name="f458" fmla="val 773152"/>
              <a:gd name="f459" fmla="val 235217"/>
              <a:gd name="f460" fmla="val 806407"/>
              <a:gd name="f461" fmla="val 242265"/>
              <a:gd name="f462" fmla="val 812065"/>
              <a:gd name="f463" fmla="val 249958"/>
              <a:gd name="f464" fmla="val 824623"/>
              <a:gd name="f465" fmla="val 259736"/>
              <a:gd name="f466" fmla="val 816433"/>
              <a:gd name="f467" fmla="val 267231"/>
              <a:gd name="f468" fmla="val 810130"/>
              <a:gd name="f469" fmla="val 258644"/>
              <a:gd name="f470" fmla="val 799458"/>
              <a:gd name="f471" fmla="val 255368"/>
              <a:gd name="f472" fmla="val 791467"/>
              <a:gd name="f473" fmla="val 214519"/>
              <a:gd name="f474" fmla="val 692348"/>
              <a:gd name="f475" fmla="val 152079"/>
              <a:gd name="f476" fmla="val 607523"/>
              <a:gd name="f477" fmla="val 81549"/>
              <a:gd name="f478" fmla="val 527860"/>
              <a:gd name="f479" fmla="val 55441"/>
              <a:gd name="f480" fmla="val 498377"/>
              <a:gd name="f481" fmla="val 26157"/>
              <a:gd name="f482" fmla="val 471972"/>
              <a:gd name="f483" fmla="val 441000"/>
              <a:gd name="f484" fmla="val 21442"/>
              <a:gd name="f485" fmla="val 443134"/>
              <a:gd name="f486" fmla="val 40502"/>
              <a:gd name="f487" fmla="val 450728"/>
              <a:gd name="f488" fmla="val 58370"/>
              <a:gd name="f489" fmla="val 460903"/>
              <a:gd name="f490" fmla="val 122646"/>
              <a:gd name="f491" fmla="val 497533"/>
              <a:gd name="f492" fmla="val 180569"/>
              <a:gd name="f493" fmla="val 542601"/>
              <a:gd name="f494" fmla="val 234075"/>
              <a:gd name="f495" fmla="val 593675"/>
              <a:gd name="f496" fmla="val 243754"/>
              <a:gd name="f497" fmla="val 602907"/>
              <a:gd name="f498" fmla="val 254921"/>
              <a:gd name="f499" fmla="val 620477"/>
              <a:gd name="f500" fmla="val 266933"/>
              <a:gd name="f501" fmla="val 614124"/>
              <a:gd name="f502" fmla="val 277356"/>
              <a:gd name="f503" fmla="val 608615"/>
              <a:gd name="f504" fmla="val 267032"/>
              <a:gd name="f505" fmla="val 590052"/>
              <a:gd name="f506" fmla="val 265096"/>
              <a:gd name="f507" fmla="val 577494"/>
              <a:gd name="f508" fmla="val 253383"/>
              <a:gd name="f509" fmla="val 501355"/>
              <a:gd name="f510" fmla="val 237202"/>
              <a:gd name="f511" fmla="val 426259"/>
              <a:gd name="f512" fmla="val 208861"/>
              <a:gd name="f513" fmla="val 354289"/>
              <a:gd name="f514" fmla="val 207372"/>
              <a:gd name="f515" fmla="val 350517"/>
              <a:gd name="f516" fmla="val 205535"/>
              <a:gd name="f517" fmla="val 346546"/>
              <a:gd name="f518" fmla="val 210648"/>
              <a:gd name="f519" fmla="val 340143"/>
              <a:gd name="f520" fmla="val 264799"/>
              <a:gd name="f521" fmla="val 408341"/>
              <a:gd name="f522" fmla="val 294083"/>
              <a:gd name="f523" fmla="val 488550"/>
              <a:gd name="f524" fmla="val 331160"/>
              <a:gd name="f525" fmla="val 565086"/>
              <a:gd name="f526" fmla="val 310859"/>
              <a:gd name="f527" fmla="val 408043"/>
              <a:gd name="f528" fmla="val 257899"/>
              <a:gd name="f529" fmla="val 261771"/>
              <a:gd name="f530" fmla="val 183250"/>
              <a:gd name="f531" fmla="val 121852"/>
              <a:gd name="f532" fmla="val 221071"/>
              <a:gd name="f533" fmla="val 135204"/>
              <a:gd name="f534" fmla="val 244746"/>
              <a:gd name="f535" fmla="val 163843"/>
              <a:gd name="f536" fmla="val 268521"/>
              <a:gd name="f537" fmla="val 191489"/>
              <a:gd name="f538" fmla="val 344462"/>
              <a:gd name="f539" fmla="val 279838"/>
              <a:gd name="f540" fmla="val 389033"/>
              <a:gd name="f541" fmla="val 384268"/>
              <a:gd name="f542" fmla="val 420849"/>
              <a:gd name="f543" fmla="val 494952"/>
              <a:gd name="f544" fmla="val 423330"/>
              <a:gd name="f545" fmla="val 503490"/>
              <a:gd name="f546" fmla="val 425812"/>
              <a:gd name="f547" fmla="val 512027"/>
              <a:gd name="f548" fmla="val 520216"/>
              <a:gd name="f549" fmla="val 418714"/>
              <a:gd name="f550" fmla="val 421146"/>
              <a:gd name="f551" fmla="val 324111"/>
              <a:gd name="f552" fmla="val 365804"/>
              <a:gd name="f553" fmla="val 229409"/>
              <a:gd name="f554" fmla="val 414595"/>
              <a:gd name="f555" fmla="val 283808"/>
              <a:gd name="f556" fmla="val 439213"/>
              <a:gd name="f557" fmla="val 351311"/>
              <a:gd name="f558" fmla="val 473709"/>
              <a:gd name="f559" fmla="val 420799"/>
              <a:gd name="f560" fmla="val 511382"/>
              <a:gd name="f561" fmla="val 306690"/>
              <a:gd name="f562" fmla="val 547466"/>
              <a:gd name="f563" fmla="val 198338"/>
              <a:gd name="f564" fmla="val 635914"/>
              <a:gd name="f565" fmla="val 118824"/>
              <a:gd name="f566" fmla="val 553571"/>
              <a:gd name="f567" fmla="val 298649"/>
              <a:gd name="f568" fmla="val 578239"/>
              <a:gd name="f569" fmla="val 481899"/>
              <a:gd name="f570" fmla="val 611990"/>
              <a:gd name="f571" fmla="val 667431"/>
              <a:gd name="f572" fmla="val 623704"/>
              <a:gd name="f573" fmla="val 662468"/>
              <a:gd name="f574" fmla="val 622562"/>
              <a:gd name="f575" fmla="val 653832"/>
              <a:gd name="f576" fmla="val 624101"/>
              <a:gd name="f577" fmla="val 647379"/>
              <a:gd name="f578" fmla="val 650258"/>
              <a:gd name="f579" fmla="val 540169"/>
              <a:gd name="f580" fmla="val 691901"/>
              <a:gd name="f581" fmla="val 440206"/>
              <a:gd name="f582" fmla="val 760347"/>
              <a:gd name="f583" fmla="val 352602"/>
              <a:gd name="f584" fmla="val 768139"/>
              <a:gd name="f585" fmla="val 342625"/>
              <a:gd name="f586" fmla="val 768934"/>
              <a:gd name="f587" fmla="val 332450"/>
              <a:gd name="f588" fmla="val 766700"/>
              <a:gd name="f589" fmla="val 320141"/>
              <a:gd name="f590" fmla="val 759751"/>
              <a:gd name="f591" fmla="val 282468"/>
              <a:gd name="f592" fmla="val 744166"/>
              <a:gd name="f593" fmla="val 247526"/>
              <a:gd name="f594" fmla="val 733693"/>
              <a:gd name="f595" fmla="val 210995"/>
              <a:gd name="f596" fmla="val 732403"/>
              <a:gd name="f597" fmla="val 206528"/>
              <a:gd name="f598" fmla="val 728283"/>
              <a:gd name="f599" fmla="val 202160"/>
              <a:gd name="f600" fmla="val 733098"/>
              <a:gd name="f601" fmla="val 195757"/>
              <a:gd name="f602" fmla="val 759205"/>
              <a:gd name="f603" fmla="val 217845"/>
              <a:gd name="f604" fmla="val 771217"/>
              <a:gd name="f605" fmla="val 249164"/>
              <a:gd name="f606" fmla="val 787100"/>
              <a:gd name="f607" fmla="val 798218"/>
              <a:gd name="f608" fmla="val 297011"/>
              <a:gd name="f609" fmla="val 805067"/>
              <a:gd name="f610" fmla="val 300237"/>
              <a:gd name="f611" fmla="val 822539"/>
              <a:gd name="f612" fmla="val 283114"/>
              <a:gd name="f613" fmla="val 844527"/>
              <a:gd name="f614" fmla="val 261572"/>
              <a:gd name="f615" fmla="val 868847"/>
              <a:gd name="f616" fmla="val 241719"/>
              <a:gd name="f617" fmla="val 897784"/>
              <a:gd name="f618" fmla="val 229112"/>
              <a:gd name="f619" fmla="val 903393"/>
              <a:gd name="f620" fmla="val 238443"/>
              <a:gd name="f621" fmla="val 896543"/>
              <a:gd name="f622" fmla="val 241570"/>
              <a:gd name="f623" fmla="val 893664"/>
              <a:gd name="f624" fmla="val 245888"/>
              <a:gd name="f625" fmla="val 884383"/>
              <a:gd name="f626" fmla="val 259537"/>
              <a:gd name="f627" fmla="val 874456"/>
              <a:gd name="f628" fmla="val 272790"/>
              <a:gd name="f629" fmla="val 865423"/>
              <a:gd name="f630" fmla="val 286588"/>
              <a:gd name="f631" fmla="val 837081"/>
              <a:gd name="f632" fmla="val 329770"/>
              <a:gd name="f633" fmla="val 827155"/>
              <a:gd name="f634" fmla="val 371413"/>
              <a:gd name="f635" fmla="val 855843"/>
              <a:gd name="f636" fmla="val 421841"/>
              <a:gd name="f637" fmla="val 880412"/>
              <a:gd name="f638" fmla="val 465122"/>
              <a:gd name="f639" fmla="val 893168"/>
              <a:gd name="f640" fmla="val 515104"/>
              <a:gd name="f641" fmla="val 911136"/>
              <a:gd name="f642" fmla="val 562207"/>
              <a:gd name="f643" fmla="val 938236"/>
              <a:gd name="f644" fmla="val 540318"/>
              <a:gd name="f645" fmla="val 937988"/>
              <a:gd name="f646" fmla="val 920318"/>
              <a:gd name="f647" fmla="val 512225"/>
              <a:gd name="f648" fmla="val 909796"/>
              <a:gd name="f649" fmla="val 495598"/>
              <a:gd name="f650" fmla="val 894806"/>
              <a:gd name="f651" fmla="val 885971"/>
              <a:gd name="f652" fmla="val 460209"/>
              <a:gd name="f653" fmla="val 909101"/>
              <a:gd name="f654" fmla="val 467604"/>
              <a:gd name="f655" fmla="val 923346"/>
              <a:gd name="f656" fmla="val 482842"/>
              <a:gd name="f657" fmla="val 938782"/>
              <a:gd name="f658" fmla="val 496590"/>
              <a:gd name="f659" fmla="val 945880"/>
              <a:gd name="f660" fmla="val 502894"/>
              <a:gd name="f661" fmla="val 952779"/>
              <a:gd name="f662" fmla="val 518429"/>
              <a:gd name="f663" fmla="val 964393"/>
              <a:gd name="f664" fmla="val 505922"/>
              <a:gd name="f665" fmla="val 975561"/>
              <a:gd name="f666" fmla="val 493910"/>
              <a:gd name="f667" fmla="val 997599"/>
              <a:gd name="f668" fmla="val 485224"/>
              <a:gd name="f669" fmla="val 986282"/>
              <a:gd name="f670" fmla="val 461648"/>
              <a:gd name="f671" fmla="val 971193"/>
              <a:gd name="f672" fmla="val 430279"/>
              <a:gd name="f673" fmla="val 952233"/>
              <a:gd name="f674" fmla="val 401193"/>
              <a:gd name="f675" fmla="val 932627"/>
              <a:gd name="f676" fmla="val 372455"/>
              <a:gd name="f677" fmla="val 925877"/>
              <a:gd name="f678" fmla="val 362528"/>
              <a:gd name="f679" fmla="val 919077"/>
              <a:gd name="f680" fmla="val 352651"/>
              <a:gd name="f681" fmla="val 914213"/>
              <a:gd name="f682" fmla="val 340987"/>
              <a:gd name="f683" fmla="val 950744"/>
              <a:gd name="f684" fmla="val 351063"/>
              <a:gd name="f685" fmla="val 980574"/>
              <a:gd name="f686" fmla="val 372406"/>
              <a:gd name="f687" fmla="val 1005391"/>
              <a:gd name="f688" fmla="val 397570"/>
              <a:gd name="f689" fmla="val 1027875"/>
              <a:gd name="f690" fmla="val 420352"/>
              <a:gd name="f691" fmla="val 1045595"/>
              <a:gd name="f692" fmla="val 420203"/>
              <a:gd name="f693" fmla="val 1068774"/>
              <a:gd name="f694" fmla="val 402980"/>
              <a:gd name="f695" fmla="val 1076467"/>
              <a:gd name="f696" fmla="val 397272"/>
              <a:gd name="f697" fmla="val 1084012"/>
              <a:gd name="f698" fmla="val 389976"/>
              <a:gd name="f699" fmla="val 1097711"/>
              <a:gd name="f700" fmla="val 389182"/>
              <a:gd name="f701" fmla="val 1087288"/>
              <a:gd name="f702" fmla="val 406157"/>
              <a:gd name="f703" fmla="val 1076964"/>
              <a:gd name="f704" fmla="val 1068576"/>
              <a:gd name="f705" fmla="val 437178"/>
              <a:gd name="f706" fmla="val 1058748"/>
              <a:gd name="f707" fmla="val 455940"/>
              <a:gd name="f708" fmla="val 1075226"/>
              <a:gd name="f709" fmla="val 498030"/>
              <a:gd name="f710" fmla="val 1094435"/>
              <a:gd name="f711" fmla="val 506616"/>
              <a:gd name="f712" fmla="val 1101632"/>
              <a:gd name="f713" fmla="val 509843"/>
              <a:gd name="f714" fmla="val 1107241"/>
              <a:gd name="f715" fmla="val 507212"/>
              <a:gd name="f716" fmla="val 1112502"/>
              <a:gd name="f717" fmla="val 502546"/>
              <a:gd name="f718" fmla="val 1118954"/>
              <a:gd name="f719" fmla="val 496789"/>
              <a:gd name="f720" fmla="val 1125357"/>
              <a:gd name="f721" fmla="val 490932"/>
              <a:gd name="f722" fmla="val 1135582"/>
              <a:gd name="f723" fmla="val 485820"/>
              <a:gd name="f724" fmla="val 1092400"/>
              <a:gd name="f725" fmla="val 523641"/>
              <a:gd name="f726" fmla="val 1119451"/>
              <a:gd name="f727" fmla="val 554315"/>
              <a:gd name="f728" fmla="val 1141488"/>
              <a:gd name="f729" fmla="val 585833"/>
              <a:gd name="f730" fmla="val 1148586"/>
              <a:gd name="f731" fmla="val 595958"/>
              <a:gd name="f732" fmla="val 1153698"/>
              <a:gd name="f733" fmla="val 607424"/>
              <a:gd name="f734" fmla="val 1159952"/>
              <a:gd name="f735" fmla="val 618145"/>
              <a:gd name="f736" fmla="val 1162335"/>
              <a:gd name="f737" fmla="val 622264"/>
              <a:gd name="f738" fmla="val 1163973"/>
              <a:gd name="f739" fmla="val 628667"/>
              <a:gd name="f740" fmla="val 1169829"/>
              <a:gd name="f741" fmla="val 627873"/>
              <a:gd name="f742" fmla="val 1177771"/>
              <a:gd name="f743" fmla="val 626831"/>
              <a:gd name="f744" fmla="val 1176431"/>
              <a:gd name="f745" fmla="val 619286"/>
              <a:gd name="f746" fmla="val 1176331"/>
              <a:gd name="f747" fmla="val 613926"/>
              <a:gd name="f748" fmla="val 1175686"/>
              <a:gd name="f749" fmla="val 574119"/>
              <a:gd name="f750" fmla="val 1170276"/>
              <a:gd name="f751" fmla="val 534809"/>
              <a:gd name="f752" fmla="val 1163675"/>
              <a:gd name="f753" fmla="val 495697"/>
              <a:gd name="f754" fmla="val 1138560"/>
              <a:gd name="f755" fmla="val 347191"/>
              <a:gd name="f756" fmla="val 1085004"/>
              <a:gd name="f757" fmla="val 209208"/>
              <a:gd name="f758" fmla="val 1008617"/>
              <a:gd name="f759" fmla="val 79762"/>
              <a:gd name="f760" fmla="val 1005689"/>
              <a:gd name="f761" fmla="val 74799"/>
              <a:gd name="f762" fmla="val 1003009"/>
              <a:gd name="f763" fmla="val 69686"/>
              <a:gd name="f764" fmla="val 1000577"/>
              <a:gd name="f765" fmla="val 64475"/>
              <a:gd name="f766" fmla="val 1000080"/>
              <a:gd name="f767" fmla="val 63433"/>
              <a:gd name="f768" fmla="val 1001371"/>
              <a:gd name="f769" fmla="val 61596"/>
              <a:gd name="f770" fmla="val 1003108"/>
              <a:gd name="f771" fmla="val 56136"/>
              <a:gd name="f772" fmla="val 1142034"/>
              <a:gd name="f773" fmla="val 180420"/>
              <a:gd name="f774" fmla="val 1232269"/>
              <a:gd name="f775" fmla="val 332847"/>
              <a:gd name="f776" fmla="val 1291284"/>
              <a:gd name="f777" fmla="val 507758"/>
              <a:gd name="f778" fmla="val 1316548"/>
              <a:gd name="f779" fmla="val 317957"/>
              <a:gd name="f780" fmla="val 1392340"/>
              <a:gd name="f781" fmla="val 153469"/>
              <a:gd name="f782" fmla="val 1533053"/>
              <a:gd name="f783" fmla="val 21194"/>
              <a:gd name="f784" fmla="val 1524119"/>
              <a:gd name="f785" fmla="val 36977"/>
              <a:gd name="f786" fmla="val 1515433"/>
              <a:gd name="f787" fmla="val 52960"/>
              <a:gd name="f788" fmla="val 1506151"/>
              <a:gd name="f789" fmla="val 68545"/>
              <a:gd name="f790" fmla="val 1482872"/>
              <a:gd name="f791" fmla="val 107557"/>
              <a:gd name="f792" fmla="val 1471407"/>
              <a:gd name="f793" fmla="val 150541"/>
              <a:gd name="f794" fmla="val 1462622"/>
              <a:gd name="f795" fmla="val 194517"/>
              <a:gd name="f796" fmla="val 1459743"/>
              <a:gd name="f797" fmla="val 209010"/>
              <a:gd name="f798" fmla="val 1461331"/>
              <a:gd name="f799" fmla="val 222212"/>
              <a:gd name="f800" fmla="val 1470216"/>
              <a:gd name="f801" fmla="val 234571"/>
              <a:gd name="f802" fmla="val 1499351"/>
              <a:gd name="f803" fmla="val 275073"/>
              <a:gd name="f804" fmla="val 1521091"/>
              <a:gd name="f805" fmla="val 319744"/>
              <a:gd name="f806" fmla="val 1541590"/>
              <a:gd name="f807" fmla="val 364911"/>
              <a:gd name="f808" fmla="val 1550822"/>
              <a:gd name="f809" fmla="val 385261"/>
              <a:gd name="f810" fmla="val 1558465"/>
              <a:gd name="f811" fmla="val 384119"/>
              <a:gd name="f812" fmla="val 1568392"/>
              <a:gd name="f813" fmla="val 366549"/>
              <a:gd name="f814" fmla="val 1597329"/>
              <a:gd name="f815" fmla="val 315277"/>
              <a:gd name="f816" fmla="val 1631180"/>
              <a:gd name="f817" fmla="val 267479"/>
              <a:gd name="f818" fmla="val 1668653"/>
              <a:gd name="f819" fmla="val 222113"/>
              <a:gd name="f820" fmla="val 1691783"/>
              <a:gd name="f821" fmla="val 194070"/>
              <a:gd name="f822" fmla="val 1719181"/>
              <a:gd name="f823" fmla="val 170891"/>
              <a:gd name="f824" fmla="val 1748862"/>
              <a:gd name="f825" fmla="val 149349"/>
              <a:gd name="f826" fmla="val 1712878"/>
              <a:gd name="f827" fmla="val 192084"/>
              <a:gd name="f828" fmla="val 1691684"/>
              <a:gd name="f829" fmla="val 241669"/>
              <a:gd name="f830" fmla="val 1679275"/>
              <a:gd name="f831" fmla="val 294827"/>
              <a:gd name="f832" fmla="val 1658230"/>
              <a:gd name="f833" fmla="val 384715"/>
              <a:gd name="f834" fmla="val 1651679"/>
              <a:gd name="f835" fmla="val 476091"/>
              <a:gd name="f836" fmla="val 1657486"/>
              <a:gd name="f837" fmla="val 568163"/>
              <a:gd name="f838" fmla="val 1659422"/>
              <a:gd name="f839" fmla="val 1657734"/>
              <a:gd name="f840" fmla="val 629461"/>
              <a:gd name="f841" fmla="val 1663938"/>
              <a:gd name="f842" fmla="val 659639"/>
              <a:gd name="f843" fmla="val 1664931"/>
              <a:gd name="f844" fmla="val 664354"/>
              <a:gd name="f845" fmla="val 1664186"/>
              <a:gd name="f846" fmla="val 670707"/>
              <a:gd name="f847" fmla="val 1669745"/>
              <a:gd name="f848" fmla="val 672345"/>
              <a:gd name="f849" fmla="val 1677538"/>
              <a:gd name="f850" fmla="val 674628"/>
              <a:gd name="f851" fmla="val 1679176"/>
              <a:gd name="f852" fmla="val 667084"/>
              <a:gd name="f853" fmla="val 1681459"/>
              <a:gd name="f854" fmla="val 662319"/>
              <a:gd name="f855" fmla="val 1717394"/>
              <a:gd name="f856" fmla="val 587222"/>
              <a:gd name="f857" fmla="val 1763455"/>
              <a:gd name="f858" fmla="val 518876"/>
              <a:gd name="f859" fmla="val 1818747"/>
              <a:gd name="f860" fmla="val 456734"/>
              <a:gd name="f861" fmla="val 1827235"/>
              <a:gd name="f862" fmla="val 447155"/>
              <a:gd name="f863" fmla="val 1825250"/>
              <a:gd name="f864" fmla="val 438717"/>
              <a:gd name="f865" fmla="val 1817904"/>
              <a:gd name="f866" fmla="val 1805942"/>
              <a:gd name="f867" fmla="val 416828"/>
              <a:gd name="f868" fmla="val 1793633"/>
              <a:gd name="f869" fmla="val 403576"/>
              <a:gd name="f870" fmla="val 1782862"/>
              <a:gd name="f871" fmla="val 388288"/>
              <a:gd name="f872" fmla="val 1799092"/>
              <a:gd name="f873" fmla="val 392954"/>
              <a:gd name="f874" fmla="val 1810210"/>
              <a:gd name="f875" fmla="val 405214"/>
              <a:gd name="f876" fmla="val 1821825"/>
              <a:gd name="f877" fmla="val 416332"/>
              <a:gd name="f878" fmla="val 1830858"/>
              <a:gd name="f879" fmla="val 424968"/>
              <a:gd name="f880" fmla="val 1839097"/>
              <a:gd name="f881" fmla="val 432513"/>
              <a:gd name="f882" fmla="val 1851208"/>
              <a:gd name="f883" fmla="val 421295"/>
              <a:gd name="f884" fmla="val 1861433"/>
              <a:gd name="f885" fmla="val 411865"/>
              <a:gd name="f886" fmla="val 1874437"/>
              <a:gd name="f887" fmla="val 403973"/>
              <a:gd name="f888" fmla="val 1865503"/>
              <a:gd name="f889" fmla="val 386402"/>
              <a:gd name="f890" fmla="val 1848677"/>
              <a:gd name="f891" fmla="val 353296"/>
              <a:gd name="f892" fmla="val 1830759"/>
              <a:gd name="f893" fmla="val 320935"/>
              <a:gd name="f894" fmla="val 1806140"/>
              <a:gd name="f895" fmla="val 292792"/>
              <a:gd name="f896" fmla="val 1801921"/>
              <a:gd name="f897" fmla="val 287928"/>
              <a:gd name="f898" fmla="val 1796362"/>
              <a:gd name="f899" fmla="val 283511"/>
              <a:gd name="f900" fmla="val 1797454"/>
              <a:gd name="f901" fmla="val 274428"/>
              <a:gd name="f902" fmla="val 1808523"/>
              <a:gd name="f903" fmla="val 271201"/>
              <a:gd name="f904" fmla="val 1817804"/>
              <a:gd name="f905" fmla="val 1826937"/>
              <a:gd name="f906" fmla="val 281674"/>
              <a:gd name="f907" fmla="val 1856122"/>
              <a:gd name="f908" fmla="val 295572"/>
              <a:gd name="f909" fmla="val 1883917"/>
              <a:gd name="f910" fmla="val 312348"/>
              <a:gd name="f911" fmla="val 1908982"/>
              <a:gd name="f912" fmla="val 332549"/>
              <a:gd name="f913" fmla="val 1923823"/>
              <a:gd name="f914" fmla="val 344511"/>
              <a:gd name="f915" fmla="val 1936331"/>
              <a:gd name="f916" fmla="val 344015"/>
              <a:gd name="f917" fmla="val 1952065"/>
              <a:gd name="f918" fmla="val 337314"/>
              <a:gd name="f919" fmla="val 1974351"/>
              <a:gd name="f920" fmla="val 327784"/>
              <a:gd name="f921" fmla="val 1996239"/>
              <a:gd name="f922" fmla="val 315028"/>
              <a:gd name="f923" fmla="val 2026218"/>
              <a:gd name="f924" fmla="val 321233"/>
              <a:gd name="f925" fmla="val 2009244"/>
              <a:gd name="f926" fmla="val 341533"/>
              <a:gd name="f927" fmla="val 1993460"/>
              <a:gd name="f928" fmla="val 359004"/>
              <a:gd name="f929" fmla="val 1979314"/>
              <a:gd name="f930" fmla="val 377667"/>
              <a:gd name="f931" fmla="val 1965615"/>
              <a:gd name="f932" fmla="val 395734"/>
              <a:gd name="f933" fmla="val 1980605"/>
              <a:gd name="f934" fmla="val 435242"/>
              <a:gd name="f935" fmla="val 2002593"/>
              <a:gd name="f936" fmla="val 441496"/>
              <a:gd name="f937" fmla="val 2012768"/>
              <a:gd name="f938" fmla="val 444375"/>
              <a:gd name="f939" fmla="val 2017930"/>
              <a:gd name="f940" fmla="val 436533"/>
              <a:gd name="f941" fmla="val 2023141"/>
              <a:gd name="f942" fmla="val 430676"/>
              <a:gd name="f943" fmla="val 2033316"/>
              <a:gd name="f944" fmla="val 419111"/>
              <a:gd name="f945" fmla="val 2045079"/>
              <a:gd name="f946" fmla="val 411319"/>
              <a:gd name="f947" fmla="val 2062898"/>
              <a:gd name="f948" fmla="val 408936"/>
              <a:gd name="f949" fmla="val 2059771"/>
              <a:gd name="f950" fmla="val 424224"/>
              <a:gd name="f951" fmla="val 2051631"/>
              <a:gd name="f952" fmla="val 435441"/>
              <a:gd name="f953" fmla="val 2042945"/>
              <a:gd name="f954" fmla="val 445765"/>
              <a:gd name="f955" fmla="val 2029991"/>
              <a:gd name="f956" fmla="val 461152"/>
              <a:gd name="f957" fmla="val 2028154"/>
              <a:gd name="f958" fmla="val 476042"/>
              <a:gd name="f959" fmla="val 2039272"/>
              <a:gd name="f960" fmla="val 493215"/>
              <a:gd name="f961" fmla="val 2054957"/>
              <a:gd name="f962" fmla="val 517486"/>
              <a:gd name="f963" fmla="val 2069748"/>
              <a:gd name="f964" fmla="val 542403"/>
              <a:gd name="f965" fmla="val 2085085"/>
              <a:gd name="f966" fmla="val 566872"/>
              <a:gd name="f967" fmla="val 2088013"/>
              <a:gd name="f968" fmla="val 571538"/>
              <a:gd name="f969" fmla="val 2090842"/>
              <a:gd name="f970" fmla="val 578189"/>
              <a:gd name="f971" fmla="val 2098238"/>
              <a:gd name="f972" fmla="val 575261"/>
              <a:gd name="f973" fmla="val 2103847"/>
              <a:gd name="f974" fmla="val 573027"/>
              <a:gd name="f975" fmla="val 2102854"/>
              <a:gd name="f976" fmla="val 567319"/>
              <a:gd name="f977" fmla="val 2102804"/>
              <a:gd name="f978" fmla="val 562356"/>
              <a:gd name="f979" fmla="val 2100918"/>
              <a:gd name="f980" fmla="val 389380"/>
              <a:gd name="f981" fmla="val 2063196"/>
              <a:gd name="f982" fmla="val 226233"/>
              <a:gd name="f983" fmla="val 1969437"/>
              <a:gd name="f984" fmla="val 78621"/>
              <a:gd name="f985" fmla="val 1956830"/>
              <a:gd name="f986" fmla="val 58767"/>
              <a:gd name="f987" fmla="val 1942337"/>
              <a:gd name="f988" fmla="val 40104"/>
              <a:gd name="f989" fmla="val 1931665"/>
              <a:gd name="f990" fmla="val 18712"/>
              <a:gd name="f991" fmla="val 2120226"/>
              <a:gd name="f992" fmla="val 121256"/>
              <a:gd name="f993" fmla="val 2243219"/>
              <a:gd name="f994" fmla="val 274974"/>
              <a:gd name="f995" fmla="val 2294492"/>
              <a:gd name="f996" fmla="val 2305858"/>
              <a:gd name="f997" fmla="val 446708"/>
              <a:gd name="f998" fmla="val 2292655"/>
              <a:gd name="f999" fmla="val 306988"/>
              <a:gd name="f1000" fmla="val 2279452"/>
              <a:gd name="f1001" fmla="val 237798"/>
              <a:gd name="f1002" fmla="val 2263917"/>
              <a:gd name="f1003" fmla="val 156149"/>
              <a:gd name="f1004" fmla="val 2237909"/>
              <a:gd name="f1005" fmla="val 78372"/>
              <a:gd name="f1006" fmla="val 1456020"/>
              <a:gd name="f1007" fmla="val 234720"/>
              <a:gd name="f1008" fmla="val 1455971"/>
              <a:gd name="f1009" fmla="val 234770"/>
              <a:gd name="f1010" fmla="val 1456009"/>
              <a:gd name="f1011" fmla="val 234860"/>
              <a:gd name="f1012" fmla="val 1448301"/>
              <a:gd name="f1013" fmla="val 335195"/>
              <a:gd name="f1014" fmla="val 1445104"/>
              <a:gd name="f1015" fmla="val 434458"/>
              <a:gd name="f1016" fmla="val 1454792"/>
              <a:gd name="f1017" fmla="val 530453"/>
              <a:gd name="f1018" fmla="val 1471208"/>
              <a:gd name="f1019" fmla="val 626533"/>
              <a:gd name="f1020" fmla="val 1481979"/>
              <a:gd name="f1021" fmla="val 596454"/>
              <a:gd name="f1022" fmla="val 1485056"/>
              <a:gd name="f1023" fmla="val 563646"/>
              <a:gd name="f1024" fmla="val 1498458"/>
              <a:gd name="f1025" fmla="val 535851"/>
              <a:gd name="f1026" fmla="val 1522729"/>
              <a:gd name="f1027" fmla="val 485522"/>
              <a:gd name="f1028" fmla="val 1515879"/>
              <a:gd name="f1029" fmla="val 436781"/>
              <a:gd name="f1030" fmla="val 1503272"/>
              <a:gd name="f1031" fmla="val 386601"/>
              <a:gd name="f1032" fmla="val 1498061"/>
              <a:gd name="f1033" fmla="val 1493941"/>
              <a:gd name="f1034" fmla="val 344660"/>
              <a:gd name="f1035" fmla="val 1487737"/>
              <a:gd name="f1036" fmla="val 324161"/>
              <a:gd name="f1037" fmla="val 1483493"/>
              <a:gd name="f1038" fmla="val 310139"/>
              <a:gd name="f1039" fmla="val 1480068"/>
              <a:gd name="f1040" fmla="val 295795"/>
              <a:gd name="f1041" fmla="val 1475446"/>
              <a:gd name="f1042" fmla="val 280955"/>
              <a:gd name="f1043" fmla="val 511133"/>
              <a:gd name="f1044" fmla="val 511183"/>
              <a:gd name="f1045" fmla="val 803281"/>
              <a:gd name="f1046" fmla="val 514459"/>
              <a:gd name="f1047" fmla="val 801494"/>
              <a:gd name="f1048" fmla="val 515402"/>
              <a:gd name="f1049" fmla="val 801295"/>
              <a:gd name="f1050" fmla="val 516593"/>
              <a:gd name="f1051" fmla="val 790127"/>
              <a:gd name="f1052" fmla="val 588017"/>
              <a:gd name="f1053" fmla="val 796084"/>
              <a:gd name="f1054" fmla="val 659391"/>
              <a:gd name="f1055" fmla="val 801940"/>
              <a:gd name="f1056" fmla="val 730814"/>
              <a:gd name="f1057" fmla="val 802337"/>
              <a:gd name="f1058" fmla="val 735579"/>
              <a:gd name="f1059" fmla="val 803380"/>
              <a:gd name="f1060" fmla="val 741486"/>
              <a:gd name="f1061" fmla="val 809336"/>
              <a:gd name="f1062" fmla="val 742180"/>
              <a:gd name="f1063" fmla="val 815540"/>
              <a:gd name="f1064" fmla="val 742925"/>
              <a:gd name="f1065" fmla="val 816582"/>
              <a:gd name="f1066" fmla="val 736770"/>
              <a:gd name="f1067" fmla="val 818915"/>
              <a:gd name="f1068" fmla="val 732601"/>
              <a:gd name="f1069" fmla="val 834600"/>
              <a:gd name="f1070" fmla="val 704657"/>
              <a:gd name="f1071" fmla="val 829785"/>
              <a:gd name="f1072" fmla="val 675274"/>
              <a:gd name="f1073" fmla="val 825268"/>
              <a:gd name="f1074" fmla="val 645791"/>
              <a:gd name="f1075" fmla="val 818469"/>
              <a:gd name="f1076" fmla="val 601616"/>
              <a:gd name="f1077" fmla="val 817029"/>
              <a:gd name="f1078" fmla="val 556648"/>
              <a:gd name="f1079" fmla="+- 0 0 -90"/>
              <a:gd name="f1080" fmla="*/ f3 1 4158952"/>
              <a:gd name="f1081" fmla="*/ f4 1 933491"/>
              <a:gd name="f1082" fmla="val f5"/>
              <a:gd name="f1083" fmla="val f6"/>
              <a:gd name="f1084" fmla="val f7"/>
              <a:gd name="f1085" fmla="*/ f1079 f0 1"/>
              <a:gd name="f1086" fmla="+- f1084 0 f1082"/>
              <a:gd name="f1087" fmla="+- f1083 0 f1082"/>
              <a:gd name="f1088" fmla="*/ f1085 1 f2"/>
              <a:gd name="f1089" fmla="*/ f1087 1 4158952"/>
              <a:gd name="f1090" fmla="*/ f1086 1 933491"/>
              <a:gd name="f1091" fmla="*/ 2195223 f1087 1"/>
              <a:gd name="f1092" fmla="*/ 0 f1086 1"/>
              <a:gd name="f1093" fmla="*/ 2239199 f1087 1"/>
              <a:gd name="f1094" fmla="*/ 25810 f1086 1"/>
              <a:gd name="f1095" fmla="*/ 2469254 f1087 1"/>
              <a:gd name="f1096" fmla="*/ 416431 f1086 1"/>
              <a:gd name="f1097" fmla="*/ 2477493 f1087 1"/>
              <a:gd name="f1098" fmla="*/ 430031 f1086 1"/>
              <a:gd name="f1099" fmla="*/ 2489753 f1087 1"/>
              <a:gd name="f1100" fmla="*/ 2608329 f1087 1"/>
              <a:gd name="f1101" fmla="*/ 225339 f1086 1"/>
              <a:gd name="f1102" fmla="*/ 2773561 f1087 1"/>
              <a:gd name="f1103" fmla="*/ 97184 f1086 1"/>
              <a:gd name="f1104" fmla="*/ 2792224 f1087 1"/>
              <a:gd name="f1105" fmla="*/ 90483 f1086 1"/>
              <a:gd name="f1106" fmla="*/ 2804384 f1087 1"/>
              <a:gd name="f1107" fmla="*/ 91724 f1086 1"/>
              <a:gd name="f1108" fmla="*/ 2738867 f1087 1"/>
              <a:gd name="f1109" fmla="*/ 158681 f1086 1"/>
              <a:gd name="f1110" fmla="*/ 2645505 f1087 1"/>
              <a:gd name="f1111" fmla="*/ 370619 f1086 1"/>
              <a:gd name="f1112" fmla="*/ 2612945 f1087 1"/>
              <a:gd name="f1113" fmla="*/ 581167 f1086 1"/>
              <a:gd name="f1114" fmla="*/ 2617611 f1087 1"/>
              <a:gd name="f1115" fmla="*/ 598638 f1086 1"/>
              <a:gd name="f1116" fmla="*/ 2670372 f1087 1"/>
              <a:gd name="f1117" fmla="*/ 532029 f1086 1"/>
              <a:gd name="f1118" fmla="*/ 2742639 f1087 1"/>
              <a:gd name="f1119" fmla="*/ 447105 f1086 1"/>
              <a:gd name="f1120" fmla="*/ 2747702 f1087 1"/>
              <a:gd name="f1121" fmla="*/ 420551 f1086 1"/>
              <a:gd name="f1122" fmla="*/ 2702832 f1087 1"/>
              <a:gd name="f1123" fmla="*/ 340640 f1086 1"/>
              <a:gd name="f1124" fmla="*/ 2753261 f1087 1"/>
              <a:gd name="f1125" fmla="*/ 387048 f1086 1"/>
              <a:gd name="f1126" fmla="*/ 2778773 f1087 1"/>
              <a:gd name="f1127" fmla="*/ 404072 f1086 1"/>
              <a:gd name="f1128" fmla="*/ 2778177 f1087 1"/>
              <a:gd name="f1129" fmla="*/ 372554 f1086 1"/>
              <a:gd name="f1130" fmla="*/ 2731819 f1087 1"/>
              <a:gd name="f1131" fmla="*/ 273931 f1086 1"/>
              <a:gd name="f1132" fmla="*/ 2782347 f1087 1"/>
              <a:gd name="f1133" fmla="*/ 297359 f1086 1"/>
              <a:gd name="f1134" fmla="*/ 2834363 f1087 1"/>
              <a:gd name="f1135" fmla="*/ 339448 f1086 1"/>
              <a:gd name="f1136" fmla="*/ 2877992 f1087 1"/>
              <a:gd name="f1137" fmla="*/ 345057 f1086 1"/>
              <a:gd name="f1138" fmla="*/ 2931200 f1087 1"/>
              <a:gd name="f1139" fmla="*/ 330266 f1086 1"/>
              <a:gd name="f1140" fmla="*/ 2904099 f1087 1"/>
              <a:gd name="f1141" fmla="*/ 364514 f1086 1"/>
              <a:gd name="f1142" fmla="*/ 2901469 f1087 1"/>
              <a:gd name="f1143" fmla="*/ 424869 f1086 1"/>
              <a:gd name="f1144" fmla="*/ 2928867 f1087 1"/>
              <a:gd name="f1145" fmla="*/ 432910 f1086 1"/>
              <a:gd name="f1146" fmla="*/ 2949465 f1087 1"/>
              <a:gd name="f1147" fmla="*/ 426308 f1086 1"/>
              <a:gd name="f1148" fmla="*/ 2950309 f1087 1"/>
              <a:gd name="f1149" fmla="*/ 430726 f1086 1"/>
              <a:gd name="f1150" fmla="*/ 2943409 f1087 1"/>
              <a:gd name="f1151" fmla="*/ 503291 f1086 1"/>
              <a:gd name="f1152" fmla="*/ 2986343 f1087 1"/>
              <a:gd name="f1153" fmla="*/ 580720 f1086 1"/>
              <a:gd name="f1154" fmla="*/ 2856053 f1087 1"/>
              <a:gd name="f1155" fmla="*/ 69339 f1086 1"/>
              <a:gd name="f1156" fmla="*/ 3157482 f1087 1"/>
              <a:gd name="f1157" fmla="*/ 517983 f1086 1"/>
              <a:gd name="f1158" fmla="*/ 3073501 f1087 1"/>
              <a:gd name="f1159" fmla="*/ 69041 f1086 1"/>
              <a:gd name="f1160" fmla="*/ 3286382 f1087 1"/>
              <a:gd name="f1161" fmla="*/ 391415 f1086 1"/>
              <a:gd name="f1162" fmla="*/ 3287375 f1087 1"/>
              <a:gd name="f1163" fmla="*/ 159127 f1086 1"/>
              <a:gd name="f1164" fmla="*/ 3357607 f1087 1"/>
              <a:gd name="f1165" fmla="*/ 422685 f1086 1"/>
              <a:gd name="f1166" fmla="*/ 3614464 f1087 1"/>
              <a:gd name="f1167" fmla="*/ 152675 f1086 1"/>
              <a:gd name="f1168" fmla="*/ 3463130 f1087 1"/>
              <a:gd name="f1169" fmla="*/ 582259 f1086 1"/>
              <a:gd name="f1170" fmla="*/ 3602255 f1087 1"/>
              <a:gd name="f1171" fmla="*/ 323417 f1086 1"/>
              <a:gd name="f1172" fmla="*/ 3594710 f1087 1"/>
              <a:gd name="f1173" fmla="*/ 357267 f1086 1"/>
              <a:gd name="f1174" fmla="*/ 3562547 f1087 1"/>
              <a:gd name="f1175" fmla="*/ 466413 f1086 1"/>
              <a:gd name="f1176" fmla="*/ 3565873 f1087 1"/>
              <a:gd name="f1177" fmla="*/ 488947 f1086 1"/>
              <a:gd name="f1178" fmla="*/ 3585131 f1087 1"/>
              <a:gd name="f1179" fmla="*/ 477580 f1086 1"/>
              <a:gd name="f1180" fmla="*/ 3763814 f1087 1"/>
              <a:gd name="f1181" fmla="*/ 324707 f1086 1"/>
              <a:gd name="f1182" fmla="*/ 3785554 f1087 1"/>
              <a:gd name="f1183" fmla="*/ 317262 f1086 1"/>
              <a:gd name="f1184" fmla="*/ 3635732 f1087 1"/>
              <a:gd name="f1185" fmla="*/ 588002 f1086 1"/>
              <a:gd name="f1186" fmla="*/ 3611929 f1087 1"/>
              <a:gd name="f1187" fmla="*/ 689198 f1086 1"/>
              <a:gd name="f1188" fmla="*/ 3611685 f1087 1"/>
              <a:gd name="f1189" fmla="*/ 689469 f1086 1"/>
              <a:gd name="f1190" fmla="*/ 3611784 f1087 1"/>
              <a:gd name="f1191" fmla="*/ 689816 f1086 1"/>
              <a:gd name="f1192" fmla="*/ 3659272 f1087 1"/>
              <a:gd name="f1193" fmla="*/ 636726 f1086 1"/>
              <a:gd name="f1194" fmla="*/ 3707975 f1087 1"/>
              <a:gd name="f1195" fmla="*/ 585882 f1086 1"/>
              <a:gd name="f1196" fmla="*/ 3745251 f1087 1"/>
              <a:gd name="f1197" fmla="*/ 510587 f1086 1"/>
              <a:gd name="f1198" fmla="*/ 3799650 f1087 1"/>
              <a:gd name="f1199" fmla="*/ 413205 f1086 1"/>
              <a:gd name="f1200" fmla="*/ 3820099 f1087 1"/>
              <a:gd name="f1201" fmla="*/ 393798 f1086 1"/>
              <a:gd name="f1202" fmla="*/ 3781881 f1087 1"/>
              <a:gd name="f1203" fmla="*/ 529250 f1086 1"/>
              <a:gd name="f1204" fmla="*/ 3983545 f1087 1"/>
              <a:gd name="f1205" fmla="*/ 425167 f1086 1"/>
              <a:gd name="f1206" fmla="*/ 3987714 f1087 1"/>
              <a:gd name="f1207" fmla="*/ 431172 f1086 1"/>
              <a:gd name="f1208" fmla="*/ 3954211 f1087 1"/>
              <a:gd name="f1209" fmla="*/ 462541 f1086 1"/>
              <a:gd name="f1210" fmla="*/ 3785008 f1087 1"/>
              <a:gd name="f1211" fmla="*/ 676564 f1086 1"/>
              <a:gd name="f1212" fmla="*/ 3783121 f1087 1"/>
              <a:gd name="f1213" fmla="*/ 701282 f1086 1"/>
              <a:gd name="f1214" fmla="*/ 3802677 f1087 1"/>
              <a:gd name="f1215" fmla="*/ 690859 f1086 1"/>
              <a:gd name="f1216" fmla="*/ 4049509 f1087 1"/>
              <a:gd name="f1217" fmla="*/ 547118 f1086 1"/>
              <a:gd name="f1218" fmla="*/ 4157264 f1087 1"/>
              <a:gd name="f1219" fmla="*/ 519968 f1086 1"/>
              <a:gd name="f1220" fmla="*/ 4143119 f1087 1"/>
              <a:gd name="f1221" fmla="*/ 534064 f1086 1"/>
              <a:gd name="f1222" fmla="*/ 3957784 f1087 1"/>
              <a:gd name="f1223" fmla="*/ 733495 f1086 1"/>
              <a:gd name="f1224" fmla="*/ 3935598 f1087 1"/>
              <a:gd name="f1225" fmla="*/ 772209 f1086 1"/>
              <a:gd name="f1226" fmla="*/ 3934556 f1087 1"/>
              <a:gd name="f1227" fmla="*/ 787546 f1086 1"/>
              <a:gd name="f1228" fmla="*/ 3947907 f1087 1"/>
              <a:gd name="f1229" fmla="*/ 783377 f1086 1"/>
              <a:gd name="f1230" fmla="*/ 4089960 f1087 1"/>
              <a:gd name="f1231" fmla="*/ 713988 f1086 1"/>
              <a:gd name="f1232" fmla="*/ 4158952 f1087 1"/>
              <a:gd name="f1233" fmla="*/ 699247 f1086 1"/>
              <a:gd name="f1234" fmla="*/ 4143566 f1087 1"/>
              <a:gd name="f1235" fmla="*/ 717711 f1086 1"/>
              <a:gd name="f1236" fmla="*/ 3945177 f1087 1"/>
              <a:gd name="f1237" fmla="*/ 932875 f1086 1"/>
              <a:gd name="f1238" fmla="*/ 3944981 f1087 1"/>
              <a:gd name="f1239" fmla="*/ 933491 f1086 1"/>
              <a:gd name="f1240" fmla="*/ 193113 f1087 1"/>
              <a:gd name="f1241" fmla="*/ 187731 f1087 1"/>
              <a:gd name="f1242" fmla="*/ 918136 f1086 1"/>
              <a:gd name="f1243" fmla="*/ 15734 f1087 1"/>
              <a:gd name="f1244" fmla="*/ 691305 f1086 1"/>
              <a:gd name="f1245" fmla="*/ 1836 f1087 1"/>
              <a:gd name="f1246" fmla="*/ 677358 f1086 1"/>
              <a:gd name="f1247" fmla="*/ 2382 f1087 1"/>
              <a:gd name="f1248" fmla="*/ 671898 f1086 1"/>
              <a:gd name="f1249" fmla="*/ 106317 f1087 1"/>
              <a:gd name="f1250" fmla="*/ 714137 f1086 1"/>
              <a:gd name="f1251" fmla="*/ 235217 f1087 1"/>
              <a:gd name="f1252" fmla="*/ 806407 f1086 1"/>
              <a:gd name="f1253" fmla="*/ 259736 f1087 1"/>
              <a:gd name="f1254" fmla="*/ 816433 f1086 1"/>
              <a:gd name="f1255" fmla="*/ 255368 f1087 1"/>
              <a:gd name="f1256" fmla="*/ 791467 f1086 1"/>
              <a:gd name="f1257" fmla="*/ 81549 f1087 1"/>
              <a:gd name="f1258" fmla="*/ 527860 f1086 1"/>
              <a:gd name="f1259" fmla="*/ 0 f1087 1"/>
              <a:gd name="f1260" fmla="*/ 441000 f1086 1"/>
              <a:gd name="f1261" fmla="*/ 58370 f1087 1"/>
              <a:gd name="f1262" fmla="*/ 460903 f1086 1"/>
              <a:gd name="f1263" fmla="*/ 234075 f1087 1"/>
              <a:gd name="f1264" fmla="*/ 593675 f1086 1"/>
              <a:gd name="f1265" fmla="*/ 266933 f1087 1"/>
              <a:gd name="f1266" fmla="*/ 614124 f1086 1"/>
              <a:gd name="f1267" fmla="*/ 265096 f1087 1"/>
              <a:gd name="f1268" fmla="*/ 577494 f1086 1"/>
              <a:gd name="f1269" fmla="*/ 208861 f1087 1"/>
              <a:gd name="f1270" fmla="*/ 354289 f1086 1"/>
              <a:gd name="f1271" fmla="*/ 210648 f1087 1"/>
              <a:gd name="f1272" fmla="*/ 340143 f1086 1"/>
              <a:gd name="f1273" fmla="*/ 331160 f1087 1"/>
              <a:gd name="f1274" fmla="*/ 565086 f1086 1"/>
              <a:gd name="f1275" fmla="*/ 183250 f1087 1"/>
              <a:gd name="f1276" fmla="*/ 121852 f1086 1"/>
              <a:gd name="f1277" fmla="*/ 268521 f1087 1"/>
              <a:gd name="f1278" fmla="*/ 191489 f1086 1"/>
              <a:gd name="f1279" fmla="*/ 420849 f1087 1"/>
              <a:gd name="f1280" fmla="*/ 494952 f1086 1"/>
              <a:gd name="f1281" fmla="*/ 429783 f1087 1"/>
              <a:gd name="f1282" fmla="*/ 520216 f1086 1"/>
              <a:gd name="f1283" fmla="*/ 365804 f1087 1"/>
              <a:gd name="f1284" fmla="*/ 229409 f1086 1"/>
              <a:gd name="f1285" fmla="*/ 473709 f1087 1"/>
              <a:gd name="f1286" fmla="*/ 420799 f1086 1"/>
              <a:gd name="f1287" fmla="*/ 635914 f1087 1"/>
              <a:gd name="f1288" fmla="*/ 118824 f1086 1"/>
              <a:gd name="f1289" fmla="*/ 611990 f1087 1"/>
              <a:gd name="f1290" fmla="*/ 667431 f1086 1"/>
              <a:gd name="f1291" fmla="*/ 624101 f1087 1"/>
              <a:gd name="f1292" fmla="*/ 647379 f1086 1"/>
              <a:gd name="f1293" fmla="*/ 760347 f1087 1"/>
              <a:gd name="f1294" fmla="*/ 352602 f1086 1"/>
              <a:gd name="f1295" fmla="*/ 766700 f1087 1"/>
              <a:gd name="f1296" fmla="*/ 320141 f1086 1"/>
              <a:gd name="f1297" fmla="*/ 733693 f1087 1"/>
              <a:gd name="f1298" fmla="*/ 210995 f1086 1"/>
              <a:gd name="f1299" fmla="*/ 733098 f1087 1"/>
              <a:gd name="f1300" fmla="*/ 195757 f1086 1"/>
              <a:gd name="f1301" fmla="*/ 787100 f1087 1"/>
              <a:gd name="f1302" fmla="*/ 277356 f1086 1"/>
              <a:gd name="f1303" fmla="*/ 822539 f1087 1"/>
              <a:gd name="f1304" fmla="*/ 283114 f1086 1"/>
              <a:gd name="f1305" fmla="*/ 897784 f1087 1"/>
              <a:gd name="f1306" fmla="*/ 229112 f1086 1"/>
              <a:gd name="f1307" fmla="*/ 893664 f1087 1"/>
              <a:gd name="f1308" fmla="*/ 245888 f1086 1"/>
              <a:gd name="f1309" fmla="*/ 865423 f1087 1"/>
              <a:gd name="f1310" fmla="*/ 286588 f1086 1"/>
              <a:gd name="f1311" fmla="*/ 855843 f1087 1"/>
              <a:gd name="f1312" fmla="*/ 421841 f1086 1"/>
              <a:gd name="f1313" fmla="*/ 911136 f1087 1"/>
              <a:gd name="f1314" fmla="*/ 562207 f1086 1"/>
              <a:gd name="f1315" fmla="*/ 920318 f1087 1"/>
              <a:gd name="f1316" fmla="*/ 512225 f1086 1"/>
              <a:gd name="f1317" fmla="*/ 885971 f1087 1"/>
              <a:gd name="f1318" fmla="*/ 460209 f1086 1"/>
              <a:gd name="f1319" fmla="*/ 938782 f1087 1"/>
              <a:gd name="f1320" fmla="*/ 496590 f1086 1"/>
              <a:gd name="f1321" fmla="*/ 964393 f1087 1"/>
              <a:gd name="f1322" fmla="*/ 505922 f1086 1"/>
              <a:gd name="f1323" fmla="*/ 986282 f1087 1"/>
              <a:gd name="f1324" fmla="*/ 461648 f1086 1"/>
              <a:gd name="f1325" fmla="*/ 932627 f1087 1"/>
              <a:gd name="f1326" fmla="*/ 372455 f1086 1"/>
              <a:gd name="f1327" fmla="*/ 914213 f1087 1"/>
              <a:gd name="f1328" fmla="*/ 340987 f1086 1"/>
              <a:gd name="f1329" fmla="*/ 1005391 f1087 1"/>
              <a:gd name="f1330" fmla="*/ 397570 f1086 1"/>
              <a:gd name="f1331" fmla="*/ 1068774 f1087 1"/>
              <a:gd name="f1332" fmla="*/ 402980 f1086 1"/>
              <a:gd name="f1333" fmla="*/ 1097711 f1087 1"/>
              <a:gd name="f1334" fmla="*/ 389182 f1086 1"/>
              <a:gd name="f1335" fmla="*/ 1068576 f1087 1"/>
              <a:gd name="f1336" fmla="*/ 437178 f1086 1"/>
              <a:gd name="f1337" fmla="*/ 1094435 f1087 1"/>
              <a:gd name="f1338" fmla="*/ 506616 f1086 1"/>
              <a:gd name="f1339" fmla="*/ 1112502 f1087 1"/>
              <a:gd name="f1340" fmla="*/ 502546 f1086 1"/>
              <a:gd name="f1341" fmla="*/ 1135582 f1087 1"/>
              <a:gd name="f1342" fmla="*/ 485820 f1086 1"/>
              <a:gd name="f1343" fmla="*/ 1141488 f1087 1"/>
              <a:gd name="f1344" fmla="*/ 585833 f1086 1"/>
              <a:gd name="f1345" fmla="*/ 1159952 f1087 1"/>
              <a:gd name="f1346" fmla="*/ 618145 f1086 1"/>
              <a:gd name="f1347" fmla="*/ 1169829 f1087 1"/>
              <a:gd name="f1348" fmla="*/ 627873 f1086 1"/>
              <a:gd name="f1349" fmla="*/ 1176331 f1087 1"/>
              <a:gd name="f1350" fmla="*/ 613926 f1086 1"/>
              <a:gd name="f1351" fmla="*/ 1163675 f1087 1"/>
              <a:gd name="f1352" fmla="*/ 495697 f1086 1"/>
              <a:gd name="f1353" fmla="*/ 1008617 f1087 1"/>
              <a:gd name="f1354" fmla="*/ 79762 f1086 1"/>
              <a:gd name="f1355" fmla="*/ 1000577 f1087 1"/>
              <a:gd name="f1356" fmla="*/ 64475 f1086 1"/>
              <a:gd name="f1357" fmla="*/ 1003108 f1087 1"/>
              <a:gd name="f1358" fmla="*/ 56136 f1086 1"/>
              <a:gd name="f1359" fmla="*/ 1291284 f1087 1"/>
              <a:gd name="f1360" fmla="*/ 507758 f1086 1"/>
              <a:gd name="f1361" fmla="*/ 1533053 f1087 1"/>
              <a:gd name="f1362" fmla="*/ 21194 f1086 1"/>
              <a:gd name="f1363" fmla="*/ 1506151 f1087 1"/>
              <a:gd name="f1364" fmla="*/ 68545 f1086 1"/>
              <a:gd name="f1365" fmla="*/ 1462622 f1087 1"/>
              <a:gd name="f1366" fmla="*/ 194517 f1086 1"/>
              <a:gd name="f1367" fmla="*/ 1470216 f1087 1"/>
              <a:gd name="f1368" fmla="*/ 234571 f1086 1"/>
              <a:gd name="f1369" fmla="*/ 1541590 f1087 1"/>
              <a:gd name="f1370" fmla="*/ 364911 f1086 1"/>
              <a:gd name="f1371" fmla="*/ 1568392 f1087 1"/>
              <a:gd name="f1372" fmla="*/ 366549 f1086 1"/>
              <a:gd name="f1373" fmla="*/ 1668653 f1087 1"/>
              <a:gd name="f1374" fmla="*/ 222113 f1086 1"/>
              <a:gd name="f1375" fmla="*/ 1748862 f1087 1"/>
              <a:gd name="f1376" fmla="*/ 149349 f1086 1"/>
              <a:gd name="f1377" fmla="*/ 1679275 f1087 1"/>
              <a:gd name="f1378" fmla="*/ 294827 f1086 1"/>
              <a:gd name="f1379" fmla="*/ 1657486 f1087 1"/>
              <a:gd name="f1380" fmla="*/ 568163 f1086 1"/>
              <a:gd name="f1381" fmla="*/ 1663938 f1087 1"/>
              <a:gd name="f1382" fmla="*/ 659639 f1086 1"/>
              <a:gd name="f1383" fmla="*/ 1669745 f1087 1"/>
              <a:gd name="f1384" fmla="*/ 672345 f1086 1"/>
              <a:gd name="f1385" fmla="*/ 1681459 f1087 1"/>
              <a:gd name="f1386" fmla="*/ 662319 f1086 1"/>
              <a:gd name="f1387" fmla="*/ 1818747 f1087 1"/>
              <a:gd name="f1388" fmla="*/ 456734 f1086 1"/>
              <a:gd name="f1389" fmla="*/ 1817904 f1087 1"/>
              <a:gd name="f1390" fmla="*/ 430378 f1086 1"/>
              <a:gd name="f1391" fmla="*/ 1782862 f1087 1"/>
              <a:gd name="f1392" fmla="*/ 388288 f1086 1"/>
              <a:gd name="f1393" fmla="*/ 1821825 f1087 1"/>
              <a:gd name="f1394" fmla="*/ 416332 f1086 1"/>
              <a:gd name="f1395" fmla="*/ 1851208 f1087 1"/>
              <a:gd name="f1396" fmla="*/ 421295 f1086 1"/>
              <a:gd name="f1397" fmla="*/ 1865503 f1087 1"/>
              <a:gd name="f1398" fmla="*/ 386402 f1086 1"/>
              <a:gd name="f1399" fmla="*/ 1806140 f1087 1"/>
              <a:gd name="f1400" fmla="*/ 292792 f1086 1"/>
              <a:gd name="f1401" fmla="*/ 1797454 f1087 1"/>
              <a:gd name="f1402" fmla="*/ 274428 f1086 1"/>
              <a:gd name="f1403" fmla="*/ 1826937 f1087 1"/>
              <a:gd name="f1404" fmla="*/ 281674 f1086 1"/>
              <a:gd name="f1405" fmla="*/ 1908982 f1087 1"/>
              <a:gd name="f1406" fmla="*/ 332549 f1086 1"/>
              <a:gd name="f1407" fmla="*/ 1952065 f1087 1"/>
              <a:gd name="f1408" fmla="*/ 337314 f1086 1"/>
              <a:gd name="f1409" fmla="*/ 2026218 f1087 1"/>
              <a:gd name="f1410" fmla="*/ 321233 f1086 1"/>
              <a:gd name="f1411" fmla="*/ 1979314 f1087 1"/>
              <a:gd name="f1412" fmla="*/ 377667 f1086 1"/>
              <a:gd name="f1413" fmla="*/ 2002593 f1087 1"/>
              <a:gd name="f1414" fmla="*/ 441496 f1086 1"/>
              <a:gd name="f1415" fmla="*/ 2023141 f1087 1"/>
              <a:gd name="f1416" fmla="*/ 430676 f1086 1"/>
              <a:gd name="f1417" fmla="*/ 2062898 f1087 1"/>
              <a:gd name="f1418" fmla="*/ 408936 f1086 1"/>
              <a:gd name="f1419" fmla="*/ 2042945 f1087 1"/>
              <a:gd name="f1420" fmla="*/ 445765 f1086 1"/>
              <a:gd name="f1421" fmla="*/ 2039272 f1087 1"/>
              <a:gd name="f1422" fmla="*/ 493215 f1086 1"/>
              <a:gd name="f1423" fmla="*/ 2085085 f1087 1"/>
              <a:gd name="f1424" fmla="*/ 566872 f1086 1"/>
              <a:gd name="f1425" fmla="*/ 2098238 f1087 1"/>
              <a:gd name="f1426" fmla="*/ 575261 f1086 1"/>
              <a:gd name="f1427" fmla="*/ 2102804 f1087 1"/>
              <a:gd name="f1428" fmla="*/ 562356 f1086 1"/>
              <a:gd name="f1429" fmla="*/ 1969437 f1087 1"/>
              <a:gd name="f1430" fmla="*/ 78621 f1086 1"/>
              <a:gd name="f1431" fmla="*/ 1931665 f1087 1"/>
              <a:gd name="f1432" fmla="*/ 18712 f1086 1"/>
              <a:gd name="f1433" fmla="*/ 2294492 f1087 1"/>
              <a:gd name="f1434" fmla="*/ 487061 f1086 1"/>
              <a:gd name="f1435" fmla="*/ 2279452 f1087 1"/>
              <a:gd name="f1436" fmla="*/ 237798 f1086 1"/>
              <a:gd name="f1437" fmla="*/ 1456020 f1087 1"/>
              <a:gd name="f1438" fmla="*/ 234720 f1086 1"/>
              <a:gd name="f1439" fmla="*/ 1455971 f1087 1"/>
              <a:gd name="f1440" fmla="*/ 234770 f1086 1"/>
              <a:gd name="f1441" fmla="*/ 1456009 f1087 1"/>
              <a:gd name="f1442" fmla="*/ 234860 f1086 1"/>
              <a:gd name="f1443" fmla="*/ 1448301 f1087 1"/>
              <a:gd name="f1444" fmla="*/ 335195 f1086 1"/>
              <a:gd name="f1445" fmla="*/ 1471208 f1087 1"/>
              <a:gd name="f1446" fmla="*/ 626533 f1086 1"/>
              <a:gd name="f1447" fmla="*/ 1498458 f1087 1"/>
              <a:gd name="f1448" fmla="*/ 535851 f1086 1"/>
              <a:gd name="f1449" fmla="*/ 1503272 f1087 1"/>
              <a:gd name="f1450" fmla="*/ 386601 f1086 1"/>
              <a:gd name="f1451" fmla="*/ 1487737 f1087 1"/>
              <a:gd name="f1452" fmla="*/ 324161 f1086 1"/>
              <a:gd name="f1453" fmla="*/ 1475446 f1087 1"/>
              <a:gd name="f1454" fmla="*/ 280955 f1086 1"/>
              <a:gd name="f1455" fmla="*/ 806407 f1087 1"/>
              <a:gd name="f1456" fmla="*/ 511133 f1086 1"/>
              <a:gd name="f1457" fmla="*/ 511183 f1086 1"/>
              <a:gd name="f1458" fmla="*/ 801295 f1087 1"/>
              <a:gd name="f1459" fmla="*/ 516593 f1086 1"/>
              <a:gd name="f1460" fmla="*/ 801940 f1087 1"/>
              <a:gd name="f1461" fmla="*/ 730814 f1086 1"/>
              <a:gd name="f1462" fmla="*/ 809336 f1087 1"/>
              <a:gd name="f1463" fmla="*/ 742180 f1086 1"/>
              <a:gd name="f1464" fmla="*/ 818915 f1087 1"/>
              <a:gd name="f1465" fmla="*/ 732601 f1086 1"/>
              <a:gd name="f1466" fmla="*/ 825268 f1087 1"/>
              <a:gd name="f1467" fmla="*/ 645791 f1086 1"/>
              <a:gd name="f1468" fmla="+- f1088 0 f1"/>
              <a:gd name="f1469" fmla="*/ f1091 1 4158952"/>
              <a:gd name="f1470" fmla="*/ f1092 1 933491"/>
              <a:gd name="f1471" fmla="*/ f1093 1 4158952"/>
              <a:gd name="f1472" fmla="*/ f1094 1 933491"/>
              <a:gd name="f1473" fmla="*/ f1095 1 4158952"/>
              <a:gd name="f1474" fmla="*/ f1096 1 933491"/>
              <a:gd name="f1475" fmla="*/ f1097 1 4158952"/>
              <a:gd name="f1476" fmla="*/ f1098 1 933491"/>
              <a:gd name="f1477" fmla="*/ f1099 1 4158952"/>
              <a:gd name="f1478" fmla="*/ f1100 1 4158952"/>
              <a:gd name="f1479" fmla="*/ f1101 1 933491"/>
              <a:gd name="f1480" fmla="*/ f1102 1 4158952"/>
              <a:gd name="f1481" fmla="*/ f1103 1 933491"/>
              <a:gd name="f1482" fmla="*/ f1104 1 4158952"/>
              <a:gd name="f1483" fmla="*/ f1105 1 933491"/>
              <a:gd name="f1484" fmla="*/ f1106 1 4158952"/>
              <a:gd name="f1485" fmla="*/ f1107 1 933491"/>
              <a:gd name="f1486" fmla="*/ f1108 1 4158952"/>
              <a:gd name="f1487" fmla="*/ f1109 1 933491"/>
              <a:gd name="f1488" fmla="*/ f1110 1 4158952"/>
              <a:gd name="f1489" fmla="*/ f1111 1 933491"/>
              <a:gd name="f1490" fmla="*/ f1112 1 4158952"/>
              <a:gd name="f1491" fmla="*/ f1113 1 933491"/>
              <a:gd name="f1492" fmla="*/ f1114 1 4158952"/>
              <a:gd name="f1493" fmla="*/ f1115 1 933491"/>
              <a:gd name="f1494" fmla="*/ f1116 1 4158952"/>
              <a:gd name="f1495" fmla="*/ f1117 1 933491"/>
              <a:gd name="f1496" fmla="*/ f1118 1 4158952"/>
              <a:gd name="f1497" fmla="*/ f1119 1 933491"/>
              <a:gd name="f1498" fmla="*/ f1120 1 4158952"/>
              <a:gd name="f1499" fmla="*/ f1121 1 933491"/>
              <a:gd name="f1500" fmla="*/ f1122 1 4158952"/>
              <a:gd name="f1501" fmla="*/ f1123 1 933491"/>
              <a:gd name="f1502" fmla="*/ f1124 1 4158952"/>
              <a:gd name="f1503" fmla="*/ f1125 1 933491"/>
              <a:gd name="f1504" fmla="*/ f1126 1 4158952"/>
              <a:gd name="f1505" fmla="*/ f1127 1 933491"/>
              <a:gd name="f1506" fmla="*/ f1128 1 4158952"/>
              <a:gd name="f1507" fmla="*/ f1129 1 933491"/>
              <a:gd name="f1508" fmla="*/ f1130 1 4158952"/>
              <a:gd name="f1509" fmla="*/ f1131 1 933491"/>
              <a:gd name="f1510" fmla="*/ f1132 1 4158952"/>
              <a:gd name="f1511" fmla="*/ f1133 1 933491"/>
              <a:gd name="f1512" fmla="*/ f1134 1 4158952"/>
              <a:gd name="f1513" fmla="*/ f1135 1 933491"/>
              <a:gd name="f1514" fmla="*/ f1136 1 4158952"/>
              <a:gd name="f1515" fmla="*/ f1137 1 933491"/>
              <a:gd name="f1516" fmla="*/ f1138 1 4158952"/>
              <a:gd name="f1517" fmla="*/ f1139 1 933491"/>
              <a:gd name="f1518" fmla="*/ f1140 1 4158952"/>
              <a:gd name="f1519" fmla="*/ f1141 1 933491"/>
              <a:gd name="f1520" fmla="*/ f1142 1 4158952"/>
              <a:gd name="f1521" fmla="*/ f1143 1 933491"/>
              <a:gd name="f1522" fmla="*/ f1144 1 4158952"/>
              <a:gd name="f1523" fmla="*/ f1145 1 933491"/>
              <a:gd name="f1524" fmla="*/ f1146 1 4158952"/>
              <a:gd name="f1525" fmla="*/ f1147 1 933491"/>
              <a:gd name="f1526" fmla="*/ f1148 1 4158952"/>
              <a:gd name="f1527" fmla="*/ f1149 1 933491"/>
              <a:gd name="f1528" fmla="*/ f1150 1 4158952"/>
              <a:gd name="f1529" fmla="*/ f1151 1 933491"/>
              <a:gd name="f1530" fmla="*/ f1152 1 4158952"/>
              <a:gd name="f1531" fmla="*/ f1153 1 933491"/>
              <a:gd name="f1532" fmla="*/ f1154 1 4158952"/>
              <a:gd name="f1533" fmla="*/ f1155 1 933491"/>
              <a:gd name="f1534" fmla="*/ f1156 1 4158952"/>
              <a:gd name="f1535" fmla="*/ f1157 1 933491"/>
              <a:gd name="f1536" fmla="*/ f1158 1 4158952"/>
              <a:gd name="f1537" fmla="*/ f1159 1 933491"/>
              <a:gd name="f1538" fmla="*/ f1160 1 4158952"/>
              <a:gd name="f1539" fmla="*/ f1161 1 933491"/>
              <a:gd name="f1540" fmla="*/ f1162 1 4158952"/>
              <a:gd name="f1541" fmla="*/ f1163 1 933491"/>
              <a:gd name="f1542" fmla="*/ f1164 1 4158952"/>
              <a:gd name="f1543" fmla="*/ f1165 1 933491"/>
              <a:gd name="f1544" fmla="*/ f1166 1 4158952"/>
              <a:gd name="f1545" fmla="*/ f1167 1 933491"/>
              <a:gd name="f1546" fmla="*/ f1168 1 4158952"/>
              <a:gd name="f1547" fmla="*/ f1169 1 933491"/>
              <a:gd name="f1548" fmla="*/ f1170 1 4158952"/>
              <a:gd name="f1549" fmla="*/ f1171 1 933491"/>
              <a:gd name="f1550" fmla="*/ f1172 1 4158952"/>
              <a:gd name="f1551" fmla="*/ f1173 1 933491"/>
              <a:gd name="f1552" fmla="*/ f1174 1 4158952"/>
              <a:gd name="f1553" fmla="*/ f1175 1 933491"/>
              <a:gd name="f1554" fmla="*/ f1176 1 4158952"/>
              <a:gd name="f1555" fmla="*/ f1177 1 933491"/>
              <a:gd name="f1556" fmla="*/ f1178 1 4158952"/>
              <a:gd name="f1557" fmla="*/ f1179 1 933491"/>
              <a:gd name="f1558" fmla="*/ f1180 1 4158952"/>
              <a:gd name="f1559" fmla="*/ f1181 1 933491"/>
              <a:gd name="f1560" fmla="*/ f1182 1 4158952"/>
              <a:gd name="f1561" fmla="*/ f1183 1 933491"/>
              <a:gd name="f1562" fmla="*/ f1184 1 4158952"/>
              <a:gd name="f1563" fmla="*/ f1185 1 933491"/>
              <a:gd name="f1564" fmla="*/ f1186 1 4158952"/>
              <a:gd name="f1565" fmla="*/ f1187 1 933491"/>
              <a:gd name="f1566" fmla="*/ f1188 1 4158952"/>
              <a:gd name="f1567" fmla="*/ f1189 1 933491"/>
              <a:gd name="f1568" fmla="*/ f1190 1 4158952"/>
              <a:gd name="f1569" fmla="*/ f1191 1 933491"/>
              <a:gd name="f1570" fmla="*/ f1192 1 4158952"/>
              <a:gd name="f1571" fmla="*/ f1193 1 933491"/>
              <a:gd name="f1572" fmla="*/ f1194 1 4158952"/>
              <a:gd name="f1573" fmla="*/ f1195 1 933491"/>
              <a:gd name="f1574" fmla="*/ f1196 1 4158952"/>
              <a:gd name="f1575" fmla="*/ f1197 1 933491"/>
              <a:gd name="f1576" fmla="*/ f1198 1 4158952"/>
              <a:gd name="f1577" fmla="*/ f1199 1 933491"/>
              <a:gd name="f1578" fmla="*/ f1200 1 4158952"/>
              <a:gd name="f1579" fmla="*/ f1201 1 933491"/>
              <a:gd name="f1580" fmla="*/ f1202 1 4158952"/>
              <a:gd name="f1581" fmla="*/ f1203 1 933491"/>
              <a:gd name="f1582" fmla="*/ f1204 1 4158952"/>
              <a:gd name="f1583" fmla="*/ f1205 1 933491"/>
              <a:gd name="f1584" fmla="*/ f1206 1 4158952"/>
              <a:gd name="f1585" fmla="*/ f1207 1 933491"/>
              <a:gd name="f1586" fmla="*/ f1208 1 4158952"/>
              <a:gd name="f1587" fmla="*/ f1209 1 933491"/>
              <a:gd name="f1588" fmla="*/ f1210 1 4158952"/>
              <a:gd name="f1589" fmla="*/ f1211 1 933491"/>
              <a:gd name="f1590" fmla="*/ f1212 1 4158952"/>
              <a:gd name="f1591" fmla="*/ f1213 1 933491"/>
              <a:gd name="f1592" fmla="*/ f1214 1 4158952"/>
              <a:gd name="f1593" fmla="*/ f1215 1 933491"/>
              <a:gd name="f1594" fmla="*/ f1216 1 4158952"/>
              <a:gd name="f1595" fmla="*/ f1217 1 933491"/>
              <a:gd name="f1596" fmla="*/ f1218 1 4158952"/>
              <a:gd name="f1597" fmla="*/ f1219 1 933491"/>
              <a:gd name="f1598" fmla="*/ f1220 1 4158952"/>
              <a:gd name="f1599" fmla="*/ f1221 1 933491"/>
              <a:gd name="f1600" fmla="*/ f1222 1 4158952"/>
              <a:gd name="f1601" fmla="*/ f1223 1 933491"/>
              <a:gd name="f1602" fmla="*/ f1224 1 4158952"/>
              <a:gd name="f1603" fmla="*/ f1225 1 933491"/>
              <a:gd name="f1604" fmla="*/ f1226 1 4158952"/>
              <a:gd name="f1605" fmla="*/ f1227 1 933491"/>
              <a:gd name="f1606" fmla="*/ f1228 1 4158952"/>
              <a:gd name="f1607" fmla="*/ f1229 1 933491"/>
              <a:gd name="f1608" fmla="*/ f1230 1 4158952"/>
              <a:gd name="f1609" fmla="*/ f1231 1 933491"/>
              <a:gd name="f1610" fmla="*/ f1232 1 4158952"/>
              <a:gd name="f1611" fmla="*/ f1233 1 933491"/>
              <a:gd name="f1612" fmla="*/ f1234 1 4158952"/>
              <a:gd name="f1613" fmla="*/ f1235 1 933491"/>
              <a:gd name="f1614" fmla="*/ f1236 1 4158952"/>
              <a:gd name="f1615" fmla="*/ f1237 1 933491"/>
              <a:gd name="f1616" fmla="*/ f1238 1 4158952"/>
              <a:gd name="f1617" fmla="*/ f1239 1 933491"/>
              <a:gd name="f1618" fmla="*/ f1240 1 4158952"/>
              <a:gd name="f1619" fmla="*/ f1241 1 4158952"/>
              <a:gd name="f1620" fmla="*/ f1242 1 933491"/>
              <a:gd name="f1621" fmla="*/ f1243 1 4158952"/>
              <a:gd name="f1622" fmla="*/ f1244 1 933491"/>
              <a:gd name="f1623" fmla="*/ f1245 1 4158952"/>
              <a:gd name="f1624" fmla="*/ f1246 1 933491"/>
              <a:gd name="f1625" fmla="*/ f1247 1 4158952"/>
              <a:gd name="f1626" fmla="*/ f1248 1 933491"/>
              <a:gd name="f1627" fmla="*/ f1249 1 4158952"/>
              <a:gd name="f1628" fmla="*/ f1250 1 933491"/>
              <a:gd name="f1629" fmla="*/ f1251 1 4158952"/>
              <a:gd name="f1630" fmla="*/ f1252 1 933491"/>
              <a:gd name="f1631" fmla="*/ f1253 1 4158952"/>
              <a:gd name="f1632" fmla="*/ f1254 1 933491"/>
              <a:gd name="f1633" fmla="*/ f1255 1 4158952"/>
              <a:gd name="f1634" fmla="*/ f1256 1 933491"/>
              <a:gd name="f1635" fmla="*/ f1257 1 4158952"/>
              <a:gd name="f1636" fmla="*/ f1258 1 933491"/>
              <a:gd name="f1637" fmla="*/ f1259 1 4158952"/>
              <a:gd name="f1638" fmla="*/ f1260 1 933491"/>
              <a:gd name="f1639" fmla="*/ f1261 1 4158952"/>
              <a:gd name="f1640" fmla="*/ f1262 1 933491"/>
              <a:gd name="f1641" fmla="*/ f1263 1 4158952"/>
              <a:gd name="f1642" fmla="*/ f1264 1 933491"/>
              <a:gd name="f1643" fmla="*/ f1265 1 4158952"/>
              <a:gd name="f1644" fmla="*/ f1266 1 933491"/>
              <a:gd name="f1645" fmla="*/ f1267 1 4158952"/>
              <a:gd name="f1646" fmla="*/ f1268 1 933491"/>
              <a:gd name="f1647" fmla="*/ f1269 1 4158952"/>
              <a:gd name="f1648" fmla="*/ f1270 1 933491"/>
              <a:gd name="f1649" fmla="*/ f1271 1 4158952"/>
              <a:gd name="f1650" fmla="*/ f1272 1 933491"/>
              <a:gd name="f1651" fmla="*/ f1273 1 4158952"/>
              <a:gd name="f1652" fmla="*/ f1274 1 933491"/>
              <a:gd name="f1653" fmla="*/ f1275 1 4158952"/>
              <a:gd name="f1654" fmla="*/ f1276 1 933491"/>
              <a:gd name="f1655" fmla="*/ f1277 1 4158952"/>
              <a:gd name="f1656" fmla="*/ f1278 1 933491"/>
              <a:gd name="f1657" fmla="*/ f1279 1 4158952"/>
              <a:gd name="f1658" fmla="*/ f1280 1 933491"/>
              <a:gd name="f1659" fmla="*/ f1281 1 4158952"/>
              <a:gd name="f1660" fmla="*/ f1282 1 933491"/>
              <a:gd name="f1661" fmla="*/ f1283 1 4158952"/>
              <a:gd name="f1662" fmla="*/ f1284 1 933491"/>
              <a:gd name="f1663" fmla="*/ f1285 1 4158952"/>
              <a:gd name="f1664" fmla="*/ f1286 1 933491"/>
              <a:gd name="f1665" fmla="*/ f1287 1 4158952"/>
              <a:gd name="f1666" fmla="*/ f1288 1 933491"/>
              <a:gd name="f1667" fmla="*/ f1289 1 4158952"/>
              <a:gd name="f1668" fmla="*/ f1290 1 933491"/>
              <a:gd name="f1669" fmla="*/ f1291 1 4158952"/>
              <a:gd name="f1670" fmla="*/ f1292 1 933491"/>
              <a:gd name="f1671" fmla="*/ f1293 1 4158952"/>
              <a:gd name="f1672" fmla="*/ f1294 1 933491"/>
              <a:gd name="f1673" fmla="*/ f1295 1 4158952"/>
              <a:gd name="f1674" fmla="*/ f1296 1 933491"/>
              <a:gd name="f1675" fmla="*/ f1297 1 4158952"/>
              <a:gd name="f1676" fmla="*/ f1298 1 933491"/>
              <a:gd name="f1677" fmla="*/ f1299 1 4158952"/>
              <a:gd name="f1678" fmla="*/ f1300 1 933491"/>
              <a:gd name="f1679" fmla="*/ f1301 1 4158952"/>
              <a:gd name="f1680" fmla="*/ f1302 1 933491"/>
              <a:gd name="f1681" fmla="*/ f1303 1 4158952"/>
              <a:gd name="f1682" fmla="*/ f1304 1 933491"/>
              <a:gd name="f1683" fmla="*/ f1305 1 4158952"/>
              <a:gd name="f1684" fmla="*/ f1306 1 933491"/>
              <a:gd name="f1685" fmla="*/ f1307 1 4158952"/>
              <a:gd name="f1686" fmla="*/ f1308 1 933491"/>
              <a:gd name="f1687" fmla="*/ f1309 1 4158952"/>
              <a:gd name="f1688" fmla="*/ f1310 1 933491"/>
              <a:gd name="f1689" fmla="*/ f1311 1 4158952"/>
              <a:gd name="f1690" fmla="*/ f1312 1 933491"/>
              <a:gd name="f1691" fmla="*/ f1313 1 4158952"/>
              <a:gd name="f1692" fmla="*/ f1314 1 933491"/>
              <a:gd name="f1693" fmla="*/ f1315 1 4158952"/>
              <a:gd name="f1694" fmla="*/ f1316 1 933491"/>
              <a:gd name="f1695" fmla="*/ f1317 1 4158952"/>
              <a:gd name="f1696" fmla="*/ f1318 1 933491"/>
              <a:gd name="f1697" fmla="*/ f1319 1 4158952"/>
              <a:gd name="f1698" fmla="*/ f1320 1 933491"/>
              <a:gd name="f1699" fmla="*/ f1321 1 4158952"/>
              <a:gd name="f1700" fmla="*/ f1322 1 933491"/>
              <a:gd name="f1701" fmla="*/ f1323 1 4158952"/>
              <a:gd name="f1702" fmla="*/ f1324 1 933491"/>
              <a:gd name="f1703" fmla="*/ f1325 1 4158952"/>
              <a:gd name="f1704" fmla="*/ f1326 1 933491"/>
              <a:gd name="f1705" fmla="*/ f1327 1 4158952"/>
              <a:gd name="f1706" fmla="*/ f1328 1 933491"/>
              <a:gd name="f1707" fmla="*/ f1329 1 4158952"/>
              <a:gd name="f1708" fmla="*/ f1330 1 933491"/>
              <a:gd name="f1709" fmla="*/ f1331 1 4158952"/>
              <a:gd name="f1710" fmla="*/ f1332 1 933491"/>
              <a:gd name="f1711" fmla="*/ f1333 1 4158952"/>
              <a:gd name="f1712" fmla="*/ f1334 1 933491"/>
              <a:gd name="f1713" fmla="*/ f1335 1 4158952"/>
              <a:gd name="f1714" fmla="*/ f1336 1 933491"/>
              <a:gd name="f1715" fmla="*/ f1337 1 4158952"/>
              <a:gd name="f1716" fmla="*/ f1338 1 933491"/>
              <a:gd name="f1717" fmla="*/ f1339 1 4158952"/>
              <a:gd name="f1718" fmla="*/ f1340 1 933491"/>
              <a:gd name="f1719" fmla="*/ f1341 1 4158952"/>
              <a:gd name="f1720" fmla="*/ f1342 1 933491"/>
              <a:gd name="f1721" fmla="*/ f1343 1 4158952"/>
              <a:gd name="f1722" fmla="*/ f1344 1 933491"/>
              <a:gd name="f1723" fmla="*/ f1345 1 4158952"/>
              <a:gd name="f1724" fmla="*/ f1346 1 933491"/>
              <a:gd name="f1725" fmla="*/ f1347 1 4158952"/>
              <a:gd name="f1726" fmla="*/ f1348 1 933491"/>
              <a:gd name="f1727" fmla="*/ f1349 1 4158952"/>
              <a:gd name="f1728" fmla="*/ f1350 1 933491"/>
              <a:gd name="f1729" fmla="*/ f1351 1 4158952"/>
              <a:gd name="f1730" fmla="*/ f1352 1 933491"/>
              <a:gd name="f1731" fmla="*/ f1353 1 4158952"/>
              <a:gd name="f1732" fmla="*/ f1354 1 933491"/>
              <a:gd name="f1733" fmla="*/ f1355 1 4158952"/>
              <a:gd name="f1734" fmla="*/ f1356 1 933491"/>
              <a:gd name="f1735" fmla="*/ f1357 1 4158952"/>
              <a:gd name="f1736" fmla="*/ f1358 1 933491"/>
              <a:gd name="f1737" fmla="*/ f1359 1 4158952"/>
              <a:gd name="f1738" fmla="*/ f1360 1 933491"/>
              <a:gd name="f1739" fmla="*/ f1361 1 4158952"/>
              <a:gd name="f1740" fmla="*/ f1362 1 933491"/>
              <a:gd name="f1741" fmla="*/ f1363 1 4158952"/>
              <a:gd name="f1742" fmla="*/ f1364 1 933491"/>
              <a:gd name="f1743" fmla="*/ f1365 1 4158952"/>
              <a:gd name="f1744" fmla="*/ f1366 1 933491"/>
              <a:gd name="f1745" fmla="*/ f1367 1 4158952"/>
              <a:gd name="f1746" fmla="*/ f1368 1 933491"/>
              <a:gd name="f1747" fmla="*/ f1369 1 4158952"/>
              <a:gd name="f1748" fmla="*/ f1370 1 933491"/>
              <a:gd name="f1749" fmla="*/ f1371 1 4158952"/>
              <a:gd name="f1750" fmla="*/ f1372 1 933491"/>
              <a:gd name="f1751" fmla="*/ f1373 1 4158952"/>
              <a:gd name="f1752" fmla="*/ f1374 1 933491"/>
              <a:gd name="f1753" fmla="*/ f1375 1 4158952"/>
              <a:gd name="f1754" fmla="*/ f1376 1 933491"/>
              <a:gd name="f1755" fmla="*/ f1377 1 4158952"/>
              <a:gd name="f1756" fmla="*/ f1378 1 933491"/>
              <a:gd name="f1757" fmla="*/ f1379 1 4158952"/>
              <a:gd name="f1758" fmla="*/ f1380 1 933491"/>
              <a:gd name="f1759" fmla="*/ f1381 1 4158952"/>
              <a:gd name="f1760" fmla="*/ f1382 1 933491"/>
              <a:gd name="f1761" fmla="*/ f1383 1 4158952"/>
              <a:gd name="f1762" fmla="*/ f1384 1 933491"/>
              <a:gd name="f1763" fmla="*/ f1385 1 4158952"/>
              <a:gd name="f1764" fmla="*/ f1386 1 933491"/>
              <a:gd name="f1765" fmla="*/ f1387 1 4158952"/>
              <a:gd name="f1766" fmla="*/ f1388 1 933491"/>
              <a:gd name="f1767" fmla="*/ f1389 1 4158952"/>
              <a:gd name="f1768" fmla="*/ f1390 1 933491"/>
              <a:gd name="f1769" fmla="*/ f1391 1 4158952"/>
              <a:gd name="f1770" fmla="*/ f1392 1 933491"/>
              <a:gd name="f1771" fmla="*/ f1393 1 4158952"/>
              <a:gd name="f1772" fmla="*/ f1394 1 933491"/>
              <a:gd name="f1773" fmla="*/ f1395 1 4158952"/>
              <a:gd name="f1774" fmla="*/ f1396 1 933491"/>
              <a:gd name="f1775" fmla="*/ f1397 1 4158952"/>
              <a:gd name="f1776" fmla="*/ f1398 1 933491"/>
              <a:gd name="f1777" fmla="*/ f1399 1 4158952"/>
              <a:gd name="f1778" fmla="*/ f1400 1 933491"/>
              <a:gd name="f1779" fmla="*/ f1401 1 4158952"/>
              <a:gd name="f1780" fmla="*/ f1402 1 933491"/>
              <a:gd name="f1781" fmla="*/ f1403 1 4158952"/>
              <a:gd name="f1782" fmla="*/ f1404 1 933491"/>
              <a:gd name="f1783" fmla="*/ f1405 1 4158952"/>
              <a:gd name="f1784" fmla="*/ f1406 1 933491"/>
              <a:gd name="f1785" fmla="*/ f1407 1 4158952"/>
              <a:gd name="f1786" fmla="*/ f1408 1 933491"/>
              <a:gd name="f1787" fmla="*/ f1409 1 4158952"/>
              <a:gd name="f1788" fmla="*/ f1410 1 933491"/>
              <a:gd name="f1789" fmla="*/ f1411 1 4158952"/>
              <a:gd name="f1790" fmla="*/ f1412 1 933491"/>
              <a:gd name="f1791" fmla="*/ f1413 1 4158952"/>
              <a:gd name="f1792" fmla="*/ f1414 1 933491"/>
              <a:gd name="f1793" fmla="*/ f1415 1 4158952"/>
              <a:gd name="f1794" fmla="*/ f1416 1 933491"/>
              <a:gd name="f1795" fmla="*/ f1417 1 4158952"/>
              <a:gd name="f1796" fmla="*/ f1418 1 933491"/>
              <a:gd name="f1797" fmla="*/ f1419 1 4158952"/>
              <a:gd name="f1798" fmla="*/ f1420 1 933491"/>
              <a:gd name="f1799" fmla="*/ f1421 1 4158952"/>
              <a:gd name="f1800" fmla="*/ f1422 1 933491"/>
              <a:gd name="f1801" fmla="*/ f1423 1 4158952"/>
              <a:gd name="f1802" fmla="*/ f1424 1 933491"/>
              <a:gd name="f1803" fmla="*/ f1425 1 4158952"/>
              <a:gd name="f1804" fmla="*/ f1426 1 933491"/>
              <a:gd name="f1805" fmla="*/ f1427 1 4158952"/>
              <a:gd name="f1806" fmla="*/ f1428 1 933491"/>
              <a:gd name="f1807" fmla="*/ f1429 1 4158952"/>
              <a:gd name="f1808" fmla="*/ f1430 1 933491"/>
              <a:gd name="f1809" fmla="*/ f1431 1 4158952"/>
              <a:gd name="f1810" fmla="*/ f1432 1 933491"/>
              <a:gd name="f1811" fmla="*/ f1433 1 4158952"/>
              <a:gd name="f1812" fmla="*/ f1434 1 933491"/>
              <a:gd name="f1813" fmla="*/ f1435 1 4158952"/>
              <a:gd name="f1814" fmla="*/ f1436 1 933491"/>
              <a:gd name="f1815" fmla="*/ f1437 1 4158952"/>
              <a:gd name="f1816" fmla="*/ f1438 1 933491"/>
              <a:gd name="f1817" fmla="*/ f1439 1 4158952"/>
              <a:gd name="f1818" fmla="*/ f1440 1 933491"/>
              <a:gd name="f1819" fmla="*/ f1441 1 4158952"/>
              <a:gd name="f1820" fmla="*/ f1442 1 933491"/>
              <a:gd name="f1821" fmla="*/ f1443 1 4158952"/>
              <a:gd name="f1822" fmla="*/ f1444 1 933491"/>
              <a:gd name="f1823" fmla="*/ f1445 1 4158952"/>
              <a:gd name="f1824" fmla="*/ f1446 1 933491"/>
              <a:gd name="f1825" fmla="*/ f1447 1 4158952"/>
              <a:gd name="f1826" fmla="*/ f1448 1 933491"/>
              <a:gd name="f1827" fmla="*/ f1449 1 4158952"/>
              <a:gd name="f1828" fmla="*/ f1450 1 933491"/>
              <a:gd name="f1829" fmla="*/ f1451 1 4158952"/>
              <a:gd name="f1830" fmla="*/ f1452 1 933491"/>
              <a:gd name="f1831" fmla="*/ f1453 1 4158952"/>
              <a:gd name="f1832" fmla="*/ f1454 1 933491"/>
              <a:gd name="f1833" fmla="*/ f1455 1 4158952"/>
              <a:gd name="f1834" fmla="*/ f1456 1 933491"/>
              <a:gd name="f1835" fmla="*/ f1457 1 933491"/>
              <a:gd name="f1836" fmla="*/ f1458 1 4158952"/>
              <a:gd name="f1837" fmla="*/ f1459 1 933491"/>
              <a:gd name="f1838" fmla="*/ f1460 1 4158952"/>
              <a:gd name="f1839" fmla="*/ f1461 1 933491"/>
              <a:gd name="f1840" fmla="*/ f1462 1 4158952"/>
              <a:gd name="f1841" fmla="*/ f1463 1 933491"/>
              <a:gd name="f1842" fmla="*/ f1464 1 4158952"/>
              <a:gd name="f1843" fmla="*/ f1465 1 933491"/>
              <a:gd name="f1844" fmla="*/ f1466 1 4158952"/>
              <a:gd name="f1845" fmla="*/ f1467 1 933491"/>
              <a:gd name="f1846" fmla="*/ f1082 1 f1089"/>
              <a:gd name="f1847" fmla="*/ f1083 1 f1089"/>
              <a:gd name="f1848" fmla="*/ f1082 1 f1090"/>
              <a:gd name="f1849" fmla="*/ f1084 1 f1090"/>
              <a:gd name="f1850" fmla="*/ f1469 1 f1089"/>
              <a:gd name="f1851" fmla="*/ f1470 1 f1090"/>
              <a:gd name="f1852" fmla="*/ f1471 1 f1089"/>
              <a:gd name="f1853" fmla="*/ f1472 1 f1090"/>
              <a:gd name="f1854" fmla="*/ f1473 1 f1089"/>
              <a:gd name="f1855" fmla="*/ f1474 1 f1090"/>
              <a:gd name="f1856" fmla="*/ f1475 1 f1089"/>
              <a:gd name="f1857" fmla="*/ f1476 1 f1090"/>
              <a:gd name="f1858" fmla="*/ f1477 1 f1089"/>
              <a:gd name="f1859" fmla="*/ f1478 1 f1089"/>
              <a:gd name="f1860" fmla="*/ f1479 1 f1090"/>
              <a:gd name="f1861" fmla="*/ f1480 1 f1089"/>
              <a:gd name="f1862" fmla="*/ f1481 1 f1090"/>
              <a:gd name="f1863" fmla="*/ f1482 1 f1089"/>
              <a:gd name="f1864" fmla="*/ f1483 1 f1090"/>
              <a:gd name="f1865" fmla="*/ f1484 1 f1089"/>
              <a:gd name="f1866" fmla="*/ f1485 1 f1090"/>
              <a:gd name="f1867" fmla="*/ f1486 1 f1089"/>
              <a:gd name="f1868" fmla="*/ f1487 1 f1090"/>
              <a:gd name="f1869" fmla="*/ f1488 1 f1089"/>
              <a:gd name="f1870" fmla="*/ f1489 1 f1090"/>
              <a:gd name="f1871" fmla="*/ f1490 1 f1089"/>
              <a:gd name="f1872" fmla="*/ f1491 1 f1090"/>
              <a:gd name="f1873" fmla="*/ f1492 1 f1089"/>
              <a:gd name="f1874" fmla="*/ f1493 1 f1090"/>
              <a:gd name="f1875" fmla="*/ f1494 1 f1089"/>
              <a:gd name="f1876" fmla="*/ f1495 1 f1090"/>
              <a:gd name="f1877" fmla="*/ f1496 1 f1089"/>
              <a:gd name="f1878" fmla="*/ f1497 1 f1090"/>
              <a:gd name="f1879" fmla="*/ f1498 1 f1089"/>
              <a:gd name="f1880" fmla="*/ f1499 1 f1090"/>
              <a:gd name="f1881" fmla="*/ f1500 1 f1089"/>
              <a:gd name="f1882" fmla="*/ f1501 1 f1090"/>
              <a:gd name="f1883" fmla="*/ f1502 1 f1089"/>
              <a:gd name="f1884" fmla="*/ f1503 1 f1090"/>
              <a:gd name="f1885" fmla="*/ f1504 1 f1089"/>
              <a:gd name="f1886" fmla="*/ f1505 1 f1090"/>
              <a:gd name="f1887" fmla="*/ f1506 1 f1089"/>
              <a:gd name="f1888" fmla="*/ f1507 1 f1090"/>
              <a:gd name="f1889" fmla="*/ f1508 1 f1089"/>
              <a:gd name="f1890" fmla="*/ f1509 1 f1090"/>
              <a:gd name="f1891" fmla="*/ f1510 1 f1089"/>
              <a:gd name="f1892" fmla="*/ f1511 1 f1090"/>
              <a:gd name="f1893" fmla="*/ f1512 1 f1089"/>
              <a:gd name="f1894" fmla="*/ f1513 1 f1090"/>
              <a:gd name="f1895" fmla="*/ f1514 1 f1089"/>
              <a:gd name="f1896" fmla="*/ f1515 1 f1090"/>
              <a:gd name="f1897" fmla="*/ f1516 1 f1089"/>
              <a:gd name="f1898" fmla="*/ f1517 1 f1090"/>
              <a:gd name="f1899" fmla="*/ f1518 1 f1089"/>
              <a:gd name="f1900" fmla="*/ f1519 1 f1090"/>
              <a:gd name="f1901" fmla="*/ f1520 1 f1089"/>
              <a:gd name="f1902" fmla="*/ f1521 1 f1090"/>
              <a:gd name="f1903" fmla="*/ f1522 1 f1089"/>
              <a:gd name="f1904" fmla="*/ f1523 1 f1090"/>
              <a:gd name="f1905" fmla="*/ f1524 1 f1089"/>
              <a:gd name="f1906" fmla="*/ f1525 1 f1090"/>
              <a:gd name="f1907" fmla="*/ f1526 1 f1089"/>
              <a:gd name="f1908" fmla="*/ f1527 1 f1090"/>
              <a:gd name="f1909" fmla="*/ f1528 1 f1089"/>
              <a:gd name="f1910" fmla="*/ f1529 1 f1090"/>
              <a:gd name="f1911" fmla="*/ f1530 1 f1089"/>
              <a:gd name="f1912" fmla="*/ f1531 1 f1090"/>
              <a:gd name="f1913" fmla="*/ f1532 1 f1089"/>
              <a:gd name="f1914" fmla="*/ f1533 1 f1090"/>
              <a:gd name="f1915" fmla="*/ f1534 1 f1089"/>
              <a:gd name="f1916" fmla="*/ f1535 1 f1090"/>
              <a:gd name="f1917" fmla="*/ f1536 1 f1089"/>
              <a:gd name="f1918" fmla="*/ f1537 1 f1090"/>
              <a:gd name="f1919" fmla="*/ f1538 1 f1089"/>
              <a:gd name="f1920" fmla="*/ f1539 1 f1090"/>
              <a:gd name="f1921" fmla="*/ f1540 1 f1089"/>
              <a:gd name="f1922" fmla="*/ f1541 1 f1090"/>
              <a:gd name="f1923" fmla="*/ f1542 1 f1089"/>
              <a:gd name="f1924" fmla="*/ f1543 1 f1090"/>
              <a:gd name="f1925" fmla="*/ f1544 1 f1089"/>
              <a:gd name="f1926" fmla="*/ f1545 1 f1090"/>
              <a:gd name="f1927" fmla="*/ f1546 1 f1089"/>
              <a:gd name="f1928" fmla="*/ f1547 1 f1090"/>
              <a:gd name="f1929" fmla="*/ f1548 1 f1089"/>
              <a:gd name="f1930" fmla="*/ f1549 1 f1090"/>
              <a:gd name="f1931" fmla="*/ f1550 1 f1089"/>
              <a:gd name="f1932" fmla="*/ f1551 1 f1090"/>
              <a:gd name="f1933" fmla="*/ f1552 1 f1089"/>
              <a:gd name="f1934" fmla="*/ f1553 1 f1090"/>
              <a:gd name="f1935" fmla="*/ f1554 1 f1089"/>
              <a:gd name="f1936" fmla="*/ f1555 1 f1090"/>
              <a:gd name="f1937" fmla="*/ f1556 1 f1089"/>
              <a:gd name="f1938" fmla="*/ f1557 1 f1090"/>
              <a:gd name="f1939" fmla="*/ f1558 1 f1089"/>
              <a:gd name="f1940" fmla="*/ f1559 1 f1090"/>
              <a:gd name="f1941" fmla="*/ f1560 1 f1089"/>
              <a:gd name="f1942" fmla="*/ f1561 1 f1090"/>
              <a:gd name="f1943" fmla="*/ f1562 1 f1089"/>
              <a:gd name="f1944" fmla="*/ f1563 1 f1090"/>
              <a:gd name="f1945" fmla="*/ f1564 1 f1089"/>
              <a:gd name="f1946" fmla="*/ f1565 1 f1090"/>
              <a:gd name="f1947" fmla="*/ f1566 1 f1089"/>
              <a:gd name="f1948" fmla="*/ f1567 1 f1090"/>
              <a:gd name="f1949" fmla="*/ f1568 1 f1089"/>
              <a:gd name="f1950" fmla="*/ f1569 1 f1090"/>
              <a:gd name="f1951" fmla="*/ f1570 1 f1089"/>
              <a:gd name="f1952" fmla="*/ f1571 1 f1090"/>
              <a:gd name="f1953" fmla="*/ f1572 1 f1089"/>
              <a:gd name="f1954" fmla="*/ f1573 1 f1090"/>
              <a:gd name="f1955" fmla="*/ f1574 1 f1089"/>
              <a:gd name="f1956" fmla="*/ f1575 1 f1090"/>
              <a:gd name="f1957" fmla="*/ f1576 1 f1089"/>
              <a:gd name="f1958" fmla="*/ f1577 1 f1090"/>
              <a:gd name="f1959" fmla="*/ f1578 1 f1089"/>
              <a:gd name="f1960" fmla="*/ f1579 1 f1090"/>
              <a:gd name="f1961" fmla="*/ f1580 1 f1089"/>
              <a:gd name="f1962" fmla="*/ f1581 1 f1090"/>
              <a:gd name="f1963" fmla="*/ f1582 1 f1089"/>
              <a:gd name="f1964" fmla="*/ f1583 1 f1090"/>
              <a:gd name="f1965" fmla="*/ f1584 1 f1089"/>
              <a:gd name="f1966" fmla="*/ f1585 1 f1090"/>
              <a:gd name="f1967" fmla="*/ f1586 1 f1089"/>
              <a:gd name="f1968" fmla="*/ f1587 1 f1090"/>
              <a:gd name="f1969" fmla="*/ f1588 1 f1089"/>
              <a:gd name="f1970" fmla="*/ f1589 1 f1090"/>
              <a:gd name="f1971" fmla="*/ f1590 1 f1089"/>
              <a:gd name="f1972" fmla="*/ f1591 1 f1090"/>
              <a:gd name="f1973" fmla="*/ f1592 1 f1089"/>
              <a:gd name="f1974" fmla="*/ f1593 1 f1090"/>
              <a:gd name="f1975" fmla="*/ f1594 1 f1089"/>
              <a:gd name="f1976" fmla="*/ f1595 1 f1090"/>
              <a:gd name="f1977" fmla="*/ f1596 1 f1089"/>
              <a:gd name="f1978" fmla="*/ f1597 1 f1090"/>
              <a:gd name="f1979" fmla="*/ f1598 1 f1089"/>
              <a:gd name="f1980" fmla="*/ f1599 1 f1090"/>
              <a:gd name="f1981" fmla="*/ f1600 1 f1089"/>
              <a:gd name="f1982" fmla="*/ f1601 1 f1090"/>
              <a:gd name="f1983" fmla="*/ f1602 1 f1089"/>
              <a:gd name="f1984" fmla="*/ f1603 1 f1090"/>
              <a:gd name="f1985" fmla="*/ f1604 1 f1089"/>
              <a:gd name="f1986" fmla="*/ f1605 1 f1090"/>
              <a:gd name="f1987" fmla="*/ f1606 1 f1089"/>
              <a:gd name="f1988" fmla="*/ f1607 1 f1090"/>
              <a:gd name="f1989" fmla="*/ f1608 1 f1089"/>
              <a:gd name="f1990" fmla="*/ f1609 1 f1090"/>
              <a:gd name="f1991" fmla="*/ f1610 1 f1089"/>
              <a:gd name="f1992" fmla="*/ f1611 1 f1090"/>
              <a:gd name="f1993" fmla="*/ f1612 1 f1089"/>
              <a:gd name="f1994" fmla="*/ f1613 1 f1090"/>
              <a:gd name="f1995" fmla="*/ f1614 1 f1089"/>
              <a:gd name="f1996" fmla="*/ f1615 1 f1090"/>
              <a:gd name="f1997" fmla="*/ f1616 1 f1089"/>
              <a:gd name="f1998" fmla="*/ f1617 1 f1090"/>
              <a:gd name="f1999" fmla="*/ f1618 1 f1089"/>
              <a:gd name="f2000" fmla="*/ f1619 1 f1089"/>
              <a:gd name="f2001" fmla="*/ f1620 1 f1090"/>
              <a:gd name="f2002" fmla="*/ f1621 1 f1089"/>
              <a:gd name="f2003" fmla="*/ f1622 1 f1090"/>
              <a:gd name="f2004" fmla="*/ f1623 1 f1089"/>
              <a:gd name="f2005" fmla="*/ f1624 1 f1090"/>
              <a:gd name="f2006" fmla="*/ f1625 1 f1089"/>
              <a:gd name="f2007" fmla="*/ f1626 1 f1090"/>
              <a:gd name="f2008" fmla="*/ f1627 1 f1089"/>
              <a:gd name="f2009" fmla="*/ f1628 1 f1090"/>
              <a:gd name="f2010" fmla="*/ f1629 1 f1089"/>
              <a:gd name="f2011" fmla="*/ f1630 1 f1090"/>
              <a:gd name="f2012" fmla="*/ f1631 1 f1089"/>
              <a:gd name="f2013" fmla="*/ f1632 1 f1090"/>
              <a:gd name="f2014" fmla="*/ f1633 1 f1089"/>
              <a:gd name="f2015" fmla="*/ f1634 1 f1090"/>
              <a:gd name="f2016" fmla="*/ f1635 1 f1089"/>
              <a:gd name="f2017" fmla="*/ f1636 1 f1090"/>
              <a:gd name="f2018" fmla="*/ f1637 1 f1089"/>
              <a:gd name="f2019" fmla="*/ f1638 1 f1090"/>
              <a:gd name="f2020" fmla="*/ f1639 1 f1089"/>
              <a:gd name="f2021" fmla="*/ f1640 1 f1090"/>
              <a:gd name="f2022" fmla="*/ f1641 1 f1089"/>
              <a:gd name="f2023" fmla="*/ f1642 1 f1090"/>
              <a:gd name="f2024" fmla="*/ f1643 1 f1089"/>
              <a:gd name="f2025" fmla="*/ f1644 1 f1090"/>
              <a:gd name="f2026" fmla="*/ f1645 1 f1089"/>
              <a:gd name="f2027" fmla="*/ f1646 1 f1090"/>
              <a:gd name="f2028" fmla="*/ f1647 1 f1089"/>
              <a:gd name="f2029" fmla="*/ f1648 1 f1090"/>
              <a:gd name="f2030" fmla="*/ f1649 1 f1089"/>
              <a:gd name="f2031" fmla="*/ f1650 1 f1090"/>
              <a:gd name="f2032" fmla="*/ f1651 1 f1089"/>
              <a:gd name="f2033" fmla="*/ f1652 1 f1090"/>
              <a:gd name="f2034" fmla="*/ f1653 1 f1089"/>
              <a:gd name="f2035" fmla="*/ f1654 1 f1090"/>
              <a:gd name="f2036" fmla="*/ f1655 1 f1089"/>
              <a:gd name="f2037" fmla="*/ f1656 1 f1090"/>
              <a:gd name="f2038" fmla="*/ f1657 1 f1089"/>
              <a:gd name="f2039" fmla="*/ f1658 1 f1090"/>
              <a:gd name="f2040" fmla="*/ f1659 1 f1089"/>
              <a:gd name="f2041" fmla="*/ f1660 1 f1090"/>
              <a:gd name="f2042" fmla="*/ f1661 1 f1089"/>
              <a:gd name="f2043" fmla="*/ f1662 1 f1090"/>
              <a:gd name="f2044" fmla="*/ f1663 1 f1089"/>
              <a:gd name="f2045" fmla="*/ f1664 1 f1090"/>
              <a:gd name="f2046" fmla="*/ f1665 1 f1089"/>
              <a:gd name="f2047" fmla="*/ f1666 1 f1090"/>
              <a:gd name="f2048" fmla="*/ f1667 1 f1089"/>
              <a:gd name="f2049" fmla="*/ f1668 1 f1090"/>
              <a:gd name="f2050" fmla="*/ f1669 1 f1089"/>
              <a:gd name="f2051" fmla="*/ f1670 1 f1090"/>
              <a:gd name="f2052" fmla="*/ f1671 1 f1089"/>
              <a:gd name="f2053" fmla="*/ f1672 1 f1090"/>
              <a:gd name="f2054" fmla="*/ f1673 1 f1089"/>
              <a:gd name="f2055" fmla="*/ f1674 1 f1090"/>
              <a:gd name="f2056" fmla="*/ f1675 1 f1089"/>
              <a:gd name="f2057" fmla="*/ f1676 1 f1090"/>
              <a:gd name="f2058" fmla="*/ f1677 1 f1089"/>
              <a:gd name="f2059" fmla="*/ f1678 1 f1090"/>
              <a:gd name="f2060" fmla="*/ f1679 1 f1089"/>
              <a:gd name="f2061" fmla="*/ f1680 1 f1090"/>
              <a:gd name="f2062" fmla="*/ f1681 1 f1089"/>
              <a:gd name="f2063" fmla="*/ f1682 1 f1090"/>
              <a:gd name="f2064" fmla="*/ f1683 1 f1089"/>
              <a:gd name="f2065" fmla="*/ f1684 1 f1090"/>
              <a:gd name="f2066" fmla="*/ f1685 1 f1089"/>
              <a:gd name="f2067" fmla="*/ f1686 1 f1090"/>
              <a:gd name="f2068" fmla="*/ f1687 1 f1089"/>
              <a:gd name="f2069" fmla="*/ f1688 1 f1090"/>
              <a:gd name="f2070" fmla="*/ f1689 1 f1089"/>
              <a:gd name="f2071" fmla="*/ f1690 1 f1090"/>
              <a:gd name="f2072" fmla="*/ f1691 1 f1089"/>
              <a:gd name="f2073" fmla="*/ f1692 1 f1090"/>
              <a:gd name="f2074" fmla="*/ f1693 1 f1089"/>
              <a:gd name="f2075" fmla="*/ f1694 1 f1090"/>
              <a:gd name="f2076" fmla="*/ f1695 1 f1089"/>
              <a:gd name="f2077" fmla="*/ f1696 1 f1090"/>
              <a:gd name="f2078" fmla="*/ f1697 1 f1089"/>
              <a:gd name="f2079" fmla="*/ f1698 1 f1090"/>
              <a:gd name="f2080" fmla="*/ f1699 1 f1089"/>
              <a:gd name="f2081" fmla="*/ f1700 1 f1090"/>
              <a:gd name="f2082" fmla="*/ f1701 1 f1089"/>
              <a:gd name="f2083" fmla="*/ f1702 1 f1090"/>
              <a:gd name="f2084" fmla="*/ f1703 1 f1089"/>
              <a:gd name="f2085" fmla="*/ f1704 1 f1090"/>
              <a:gd name="f2086" fmla="*/ f1705 1 f1089"/>
              <a:gd name="f2087" fmla="*/ f1706 1 f1090"/>
              <a:gd name="f2088" fmla="*/ f1707 1 f1089"/>
              <a:gd name="f2089" fmla="*/ f1708 1 f1090"/>
              <a:gd name="f2090" fmla="*/ f1709 1 f1089"/>
              <a:gd name="f2091" fmla="*/ f1710 1 f1090"/>
              <a:gd name="f2092" fmla="*/ f1711 1 f1089"/>
              <a:gd name="f2093" fmla="*/ f1712 1 f1090"/>
              <a:gd name="f2094" fmla="*/ f1713 1 f1089"/>
              <a:gd name="f2095" fmla="*/ f1714 1 f1090"/>
              <a:gd name="f2096" fmla="*/ f1715 1 f1089"/>
              <a:gd name="f2097" fmla="*/ f1716 1 f1090"/>
              <a:gd name="f2098" fmla="*/ f1717 1 f1089"/>
              <a:gd name="f2099" fmla="*/ f1718 1 f1090"/>
              <a:gd name="f2100" fmla="*/ f1719 1 f1089"/>
              <a:gd name="f2101" fmla="*/ f1720 1 f1090"/>
              <a:gd name="f2102" fmla="*/ f1721 1 f1089"/>
              <a:gd name="f2103" fmla="*/ f1722 1 f1090"/>
              <a:gd name="f2104" fmla="*/ f1723 1 f1089"/>
              <a:gd name="f2105" fmla="*/ f1724 1 f1090"/>
              <a:gd name="f2106" fmla="*/ f1725 1 f1089"/>
              <a:gd name="f2107" fmla="*/ f1726 1 f1090"/>
              <a:gd name="f2108" fmla="*/ f1727 1 f1089"/>
              <a:gd name="f2109" fmla="*/ f1728 1 f1090"/>
              <a:gd name="f2110" fmla="*/ f1729 1 f1089"/>
              <a:gd name="f2111" fmla="*/ f1730 1 f1090"/>
              <a:gd name="f2112" fmla="*/ f1731 1 f1089"/>
              <a:gd name="f2113" fmla="*/ f1732 1 f1090"/>
              <a:gd name="f2114" fmla="*/ f1733 1 f1089"/>
              <a:gd name="f2115" fmla="*/ f1734 1 f1090"/>
              <a:gd name="f2116" fmla="*/ f1735 1 f1089"/>
              <a:gd name="f2117" fmla="*/ f1736 1 f1090"/>
              <a:gd name="f2118" fmla="*/ f1737 1 f1089"/>
              <a:gd name="f2119" fmla="*/ f1738 1 f1090"/>
              <a:gd name="f2120" fmla="*/ f1739 1 f1089"/>
              <a:gd name="f2121" fmla="*/ f1740 1 f1090"/>
              <a:gd name="f2122" fmla="*/ f1741 1 f1089"/>
              <a:gd name="f2123" fmla="*/ f1742 1 f1090"/>
              <a:gd name="f2124" fmla="*/ f1743 1 f1089"/>
              <a:gd name="f2125" fmla="*/ f1744 1 f1090"/>
              <a:gd name="f2126" fmla="*/ f1745 1 f1089"/>
              <a:gd name="f2127" fmla="*/ f1746 1 f1090"/>
              <a:gd name="f2128" fmla="*/ f1747 1 f1089"/>
              <a:gd name="f2129" fmla="*/ f1748 1 f1090"/>
              <a:gd name="f2130" fmla="*/ f1749 1 f1089"/>
              <a:gd name="f2131" fmla="*/ f1750 1 f1090"/>
              <a:gd name="f2132" fmla="*/ f1751 1 f1089"/>
              <a:gd name="f2133" fmla="*/ f1752 1 f1090"/>
              <a:gd name="f2134" fmla="*/ f1753 1 f1089"/>
              <a:gd name="f2135" fmla="*/ f1754 1 f1090"/>
              <a:gd name="f2136" fmla="*/ f1755 1 f1089"/>
              <a:gd name="f2137" fmla="*/ f1756 1 f1090"/>
              <a:gd name="f2138" fmla="*/ f1757 1 f1089"/>
              <a:gd name="f2139" fmla="*/ f1758 1 f1090"/>
              <a:gd name="f2140" fmla="*/ f1759 1 f1089"/>
              <a:gd name="f2141" fmla="*/ f1760 1 f1090"/>
              <a:gd name="f2142" fmla="*/ f1761 1 f1089"/>
              <a:gd name="f2143" fmla="*/ f1762 1 f1090"/>
              <a:gd name="f2144" fmla="*/ f1763 1 f1089"/>
              <a:gd name="f2145" fmla="*/ f1764 1 f1090"/>
              <a:gd name="f2146" fmla="*/ f1765 1 f1089"/>
              <a:gd name="f2147" fmla="*/ f1766 1 f1090"/>
              <a:gd name="f2148" fmla="*/ f1767 1 f1089"/>
              <a:gd name="f2149" fmla="*/ f1768 1 f1090"/>
              <a:gd name="f2150" fmla="*/ f1769 1 f1089"/>
              <a:gd name="f2151" fmla="*/ f1770 1 f1090"/>
              <a:gd name="f2152" fmla="*/ f1771 1 f1089"/>
              <a:gd name="f2153" fmla="*/ f1772 1 f1090"/>
              <a:gd name="f2154" fmla="*/ f1773 1 f1089"/>
              <a:gd name="f2155" fmla="*/ f1774 1 f1090"/>
              <a:gd name="f2156" fmla="*/ f1775 1 f1089"/>
              <a:gd name="f2157" fmla="*/ f1776 1 f1090"/>
              <a:gd name="f2158" fmla="*/ f1777 1 f1089"/>
              <a:gd name="f2159" fmla="*/ f1778 1 f1090"/>
              <a:gd name="f2160" fmla="*/ f1779 1 f1089"/>
              <a:gd name="f2161" fmla="*/ f1780 1 f1090"/>
              <a:gd name="f2162" fmla="*/ f1781 1 f1089"/>
              <a:gd name="f2163" fmla="*/ f1782 1 f1090"/>
              <a:gd name="f2164" fmla="*/ f1783 1 f1089"/>
              <a:gd name="f2165" fmla="*/ f1784 1 f1090"/>
              <a:gd name="f2166" fmla="*/ f1785 1 f1089"/>
              <a:gd name="f2167" fmla="*/ f1786 1 f1090"/>
              <a:gd name="f2168" fmla="*/ f1787 1 f1089"/>
              <a:gd name="f2169" fmla="*/ f1788 1 f1090"/>
              <a:gd name="f2170" fmla="*/ f1789 1 f1089"/>
              <a:gd name="f2171" fmla="*/ f1790 1 f1090"/>
              <a:gd name="f2172" fmla="*/ f1791 1 f1089"/>
              <a:gd name="f2173" fmla="*/ f1792 1 f1090"/>
              <a:gd name="f2174" fmla="*/ f1793 1 f1089"/>
              <a:gd name="f2175" fmla="*/ f1794 1 f1090"/>
              <a:gd name="f2176" fmla="*/ f1795 1 f1089"/>
              <a:gd name="f2177" fmla="*/ f1796 1 f1090"/>
              <a:gd name="f2178" fmla="*/ f1797 1 f1089"/>
              <a:gd name="f2179" fmla="*/ f1798 1 f1090"/>
              <a:gd name="f2180" fmla="*/ f1799 1 f1089"/>
              <a:gd name="f2181" fmla="*/ f1800 1 f1090"/>
              <a:gd name="f2182" fmla="*/ f1801 1 f1089"/>
              <a:gd name="f2183" fmla="*/ f1802 1 f1090"/>
              <a:gd name="f2184" fmla="*/ f1803 1 f1089"/>
              <a:gd name="f2185" fmla="*/ f1804 1 f1090"/>
              <a:gd name="f2186" fmla="*/ f1805 1 f1089"/>
              <a:gd name="f2187" fmla="*/ f1806 1 f1090"/>
              <a:gd name="f2188" fmla="*/ f1807 1 f1089"/>
              <a:gd name="f2189" fmla="*/ f1808 1 f1090"/>
              <a:gd name="f2190" fmla="*/ f1809 1 f1089"/>
              <a:gd name="f2191" fmla="*/ f1810 1 f1090"/>
              <a:gd name="f2192" fmla="*/ f1811 1 f1089"/>
              <a:gd name="f2193" fmla="*/ f1812 1 f1090"/>
              <a:gd name="f2194" fmla="*/ f1813 1 f1089"/>
              <a:gd name="f2195" fmla="*/ f1814 1 f1090"/>
              <a:gd name="f2196" fmla="*/ f1815 1 f1089"/>
              <a:gd name="f2197" fmla="*/ f1816 1 f1090"/>
              <a:gd name="f2198" fmla="*/ f1817 1 f1089"/>
              <a:gd name="f2199" fmla="*/ f1818 1 f1090"/>
              <a:gd name="f2200" fmla="*/ f1819 1 f1089"/>
              <a:gd name="f2201" fmla="*/ f1820 1 f1090"/>
              <a:gd name="f2202" fmla="*/ f1821 1 f1089"/>
              <a:gd name="f2203" fmla="*/ f1822 1 f1090"/>
              <a:gd name="f2204" fmla="*/ f1823 1 f1089"/>
              <a:gd name="f2205" fmla="*/ f1824 1 f1090"/>
              <a:gd name="f2206" fmla="*/ f1825 1 f1089"/>
              <a:gd name="f2207" fmla="*/ f1826 1 f1090"/>
              <a:gd name="f2208" fmla="*/ f1827 1 f1089"/>
              <a:gd name="f2209" fmla="*/ f1828 1 f1090"/>
              <a:gd name="f2210" fmla="*/ f1829 1 f1089"/>
              <a:gd name="f2211" fmla="*/ f1830 1 f1090"/>
              <a:gd name="f2212" fmla="*/ f1831 1 f1089"/>
              <a:gd name="f2213" fmla="*/ f1832 1 f1090"/>
              <a:gd name="f2214" fmla="*/ f1833 1 f1089"/>
              <a:gd name="f2215" fmla="*/ f1834 1 f1090"/>
              <a:gd name="f2216" fmla="*/ f1835 1 f1090"/>
              <a:gd name="f2217" fmla="*/ f1836 1 f1089"/>
              <a:gd name="f2218" fmla="*/ f1837 1 f1090"/>
              <a:gd name="f2219" fmla="*/ f1838 1 f1089"/>
              <a:gd name="f2220" fmla="*/ f1839 1 f1090"/>
              <a:gd name="f2221" fmla="*/ f1840 1 f1089"/>
              <a:gd name="f2222" fmla="*/ f1841 1 f1090"/>
              <a:gd name="f2223" fmla="*/ f1842 1 f1089"/>
              <a:gd name="f2224" fmla="*/ f1843 1 f1090"/>
              <a:gd name="f2225" fmla="*/ f1844 1 f1089"/>
              <a:gd name="f2226" fmla="*/ f1845 1 f1090"/>
              <a:gd name="f2227" fmla="*/ f1846 f1080 1"/>
              <a:gd name="f2228" fmla="*/ f1847 f1080 1"/>
              <a:gd name="f2229" fmla="*/ f1849 f1081 1"/>
              <a:gd name="f2230" fmla="*/ f1848 f1081 1"/>
              <a:gd name="f2231" fmla="*/ f1850 f1080 1"/>
              <a:gd name="f2232" fmla="*/ f1851 f1081 1"/>
              <a:gd name="f2233" fmla="*/ f1852 f1080 1"/>
              <a:gd name="f2234" fmla="*/ f1853 f1081 1"/>
              <a:gd name="f2235" fmla="*/ f1854 f1080 1"/>
              <a:gd name="f2236" fmla="*/ f1855 f1081 1"/>
              <a:gd name="f2237" fmla="*/ f1856 f1080 1"/>
              <a:gd name="f2238" fmla="*/ f1857 f1081 1"/>
              <a:gd name="f2239" fmla="*/ f1858 f1080 1"/>
              <a:gd name="f2240" fmla="*/ f1859 f1080 1"/>
              <a:gd name="f2241" fmla="*/ f1860 f1081 1"/>
              <a:gd name="f2242" fmla="*/ f1861 f1080 1"/>
              <a:gd name="f2243" fmla="*/ f1862 f1081 1"/>
              <a:gd name="f2244" fmla="*/ f1863 f1080 1"/>
              <a:gd name="f2245" fmla="*/ f1864 f1081 1"/>
              <a:gd name="f2246" fmla="*/ f1865 f1080 1"/>
              <a:gd name="f2247" fmla="*/ f1866 f1081 1"/>
              <a:gd name="f2248" fmla="*/ f1867 f1080 1"/>
              <a:gd name="f2249" fmla="*/ f1868 f1081 1"/>
              <a:gd name="f2250" fmla="*/ f1869 f1080 1"/>
              <a:gd name="f2251" fmla="*/ f1870 f1081 1"/>
              <a:gd name="f2252" fmla="*/ f1871 f1080 1"/>
              <a:gd name="f2253" fmla="*/ f1872 f1081 1"/>
              <a:gd name="f2254" fmla="*/ f1873 f1080 1"/>
              <a:gd name="f2255" fmla="*/ f1874 f1081 1"/>
              <a:gd name="f2256" fmla="*/ f1875 f1080 1"/>
              <a:gd name="f2257" fmla="*/ f1876 f1081 1"/>
              <a:gd name="f2258" fmla="*/ f1877 f1080 1"/>
              <a:gd name="f2259" fmla="*/ f1878 f1081 1"/>
              <a:gd name="f2260" fmla="*/ f1879 f1080 1"/>
              <a:gd name="f2261" fmla="*/ f1880 f1081 1"/>
              <a:gd name="f2262" fmla="*/ f1881 f1080 1"/>
              <a:gd name="f2263" fmla="*/ f1882 f1081 1"/>
              <a:gd name="f2264" fmla="*/ f1883 f1080 1"/>
              <a:gd name="f2265" fmla="*/ f1884 f1081 1"/>
              <a:gd name="f2266" fmla="*/ f1885 f1080 1"/>
              <a:gd name="f2267" fmla="*/ f1886 f1081 1"/>
              <a:gd name="f2268" fmla="*/ f1887 f1080 1"/>
              <a:gd name="f2269" fmla="*/ f1888 f1081 1"/>
              <a:gd name="f2270" fmla="*/ f1889 f1080 1"/>
              <a:gd name="f2271" fmla="*/ f1890 f1081 1"/>
              <a:gd name="f2272" fmla="*/ f1891 f1080 1"/>
              <a:gd name="f2273" fmla="*/ f1892 f1081 1"/>
              <a:gd name="f2274" fmla="*/ f1893 f1080 1"/>
              <a:gd name="f2275" fmla="*/ f1894 f1081 1"/>
              <a:gd name="f2276" fmla="*/ f1895 f1080 1"/>
              <a:gd name="f2277" fmla="*/ f1896 f1081 1"/>
              <a:gd name="f2278" fmla="*/ f1897 f1080 1"/>
              <a:gd name="f2279" fmla="*/ f1898 f1081 1"/>
              <a:gd name="f2280" fmla="*/ f1899 f1080 1"/>
              <a:gd name="f2281" fmla="*/ f1900 f1081 1"/>
              <a:gd name="f2282" fmla="*/ f1901 f1080 1"/>
              <a:gd name="f2283" fmla="*/ f1902 f1081 1"/>
              <a:gd name="f2284" fmla="*/ f1903 f1080 1"/>
              <a:gd name="f2285" fmla="*/ f1904 f1081 1"/>
              <a:gd name="f2286" fmla="*/ f1905 f1080 1"/>
              <a:gd name="f2287" fmla="*/ f1906 f1081 1"/>
              <a:gd name="f2288" fmla="*/ f1907 f1080 1"/>
              <a:gd name="f2289" fmla="*/ f1908 f1081 1"/>
              <a:gd name="f2290" fmla="*/ f1909 f1080 1"/>
              <a:gd name="f2291" fmla="*/ f1910 f1081 1"/>
              <a:gd name="f2292" fmla="*/ f1911 f1080 1"/>
              <a:gd name="f2293" fmla="*/ f1912 f1081 1"/>
              <a:gd name="f2294" fmla="*/ f1913 f1080 1"/>
              <a:gd name="f2295" fmla="*/ f1914 f1081 1"/>
              <a:gd name="f2296" fmla="*/ f1915 f1080 1"/>
              <a:gd name="f2297" fmla="*/ f1916 f1081 1"/>
              <a:gd name="f2298" fmla="*/ f1917 f1080 1"/>
              <a:gd name="f2299" fmla="*/ f1918 f1081 1"/>
              <a:gd name="f2300" fmla="*/ f1919 f1080 1"/>
              <a:gd name="f2301" fmla="*/ f1920 f1081 1"/>
              <a:gd name="f2302" fmla="*/ f1921 f1080 1"/>
              <a:gd name="f2303" fmla="*/ f1922 f1081 1"/>
              <a:gd name="f2304" fmla="*/ f1923 f1080 1"/>
              <a:gd name="f2305" fmla="*/ f1924 f1081 1"/>
              <a:gd name="f2306" fmla="*/ f1925 f1080 1"/>
              <a:gd name="f2307" fmla="*/ f1926 f1081 1"/>
              <a:gd name="f2308" fmla="*/ f1927 f1080 1"/>
              <a:gd name="f2309" fmla="*/ f1928 f1081 1"/>
              <a:gd name="f2310" fmla="*/ f1929 f1080 1"/>
              <a:gd name="f2311" fmla="*/ f1930 f1081 1"/>
              <a:gd name="f2312" fmla="*/ f1931 f1080 1"/>
              <a:gd name="f2313" fmla="*/ f1932 f1081 1"/>
              <a:gd name="f2314" fmla="*/ f1933 f1080 1"/>
              <a:gd name="f2315" fmla="*/ f1934 f1081 1"/>
              <a:gd name="f2316" fmla="*/ f1935 f1080 1"/>
              <a:gd name="f2317" fmla="*/ f1936 f1081 1"/>
              <a:gd name="f2318" fmla="*/ f1937 f1080 1"/>
              <a:gd name="f2319" fmla="*/ f1938 f1081 1"/>
              <a:gd name="f2320" fmla="*/ f1939 f1080 1"/>
              <a:gd name="f2321" fmla="*/ f1940 f1081 1"/>
              <a:gd name="f2322" fmla="*/ f1941 f1080 1"/>
              <a:gd name="f2323" fmla="*/ f1942 f1081 1"/>
              <a:gd name="f2324" fmla="*/ f1943 f1080 1"/>
              <a:gd name="f2325" fmla="*/ f1944 f1081 1"/>
              <a:gd name="f2326" fmla="*/ f1945 f1080 1"/>
              <a:gd name="f2327" fmla="*/ f1946 f1081 1"/>
              <a:gd name="f2328" fmla="*/ f1947 f1080 1"/>
              <a:gd name="f2329" fmla="*/ f1948 f1081 1"/>
              <a:gd name="f2330" fmla="*/ f1949 f1080 1"/>
              <a:gd name="f2331" fmla="*/ f1950 f1081 1"/>
              <a:gd name="f2332" fmla="*/ f1951 f1080 1"/>
              <a:gd name="f2333" fmla="*/ f1952 f1081 1"/>
              <a:gd name="f2334" fmla="*/ f1953 f1080 1"/>
              <a:gd name="f2335" fmla="*/ f1954 f1081 1"/>
              <a:gd name="f2336" fmla="*/ f1955 f1080 1"/>
              <a:gd name="f2337" fmla="*/ f1956 f1081 1"/>
              <a:gd name="f2338" fmla="*/ f1957 f1080 1"/>
              <a:gd name="f2339" fmla="*/ f1958 f1081 1"/>
              <a:gd name="f2340" fmla="*/ f1959 f1080 1"/>
              <a:gd name="f2341" fmla="*/ f1960 f1081 1"/>
              <a:gd name="f2342" fmla="*/ f1961 f1080 1"/>
              <a:gd name="f2343" fmla="*/ f1962 f1081 1"/>
              <a:gd name="f2344" fmla="*/ f1963 f1080 1"/>
              <a:gd name="f2345" fmla="*/ f1964 f1081 1"/>
              <a:gd name="f2346" fmla="*/ f1965 f1080 1"/>
              <a:gd name="f2347" fmla="*/ f1966 f1081 1"/>
              <a:gd name="f2348" fmla="*/ f1967 f1080 1"/>
              <a:gd name="f2349" fmla="*/ f1968 f1081 1"/>
              <a:gd name="f2350" fmla="*/ f1969 f1080 1"/>
              <a:gd name="f2351" fmla="*/ f1970 f1081 1"/>
              <a:gd name="f2352" fmla="*/ f1971 f1080 1"/>
              <a:gd name="f2353" fmla="*/ f1972 f1081 1"/>
              <a:gd name="f2354" fmla="*/ f1973 f1080 1"/>
              <a:gd name="f2355" fmla="*/ f1974 f1081 1"/>
              <a:gd name="f2356" fmla="*/ f1975 f1080 1"/>
              <a:gd name="f2357" fmla="*/ f1976 f1081 1"/>
              <a:gd name="f2358" fmla="*/ f1977 f1080 1"/>
              <a:gd name="f2359" fmla="*/ f1978 f1081 1"/>
              <a:gd name="f2360" fmla="*/ f1979 f1080 1"/>
              <a:gd name="f2361" fmla="*/ f1980 f1081 1"/>
              <a:gd name="f2362" fmla="*/ f1981 f1080 1"/>
              <a:gd name="f2363" fmla="*/ f1982 f1081 1"/>
              <a:gd name="f2364" fmla="*/ f1983 f1080 1"/>
              <a:gd name="f2365" fmla="*/ f1984 f1081 1"/>
              <a:gd name="f2366" fmla="*/ f1985 f1080 1"/>
              <a:gd name="f2367" fmla="*/ f1986 f1081 1"/>
              <a:gd name="f2368" fmla="*/ f1987 f1080 1"/>
              <a:gd name="f2369" fmla="*/ f1988 f1081 1"/>
              <a:gd name="f2370" fmla="*/ f1989 f1080 1"/>
              <a:gd name="f2371" fmla="*/ f1990 f1081 1"/>
              <a:gd name="f2372" fmla="*/ f1991 f1080 1"/>
              <a:gd name="f2373" fmla="*/ f1992 f1081 1"/>
              <a:gd name="f2374" fmla="*/ f1993 f1080 1"/>
              <a:gd name="f2375" fmla="*/ f1994 f1081 1"/>
              <a:gd name="f2376" fmla="*/ f1995 f1080 1"/>
              <a:gd name="f2377" fmla="*/ f1996 f1081 1"/>
              <a:gd name="f2378" fmla="*/ f1997 f1080 1"/>
              <a:gd name="f2379" fmla="*/ f1998 f1081 1"/>
              <a:gd name="f2380" fmla="*/ f1999 f1080 1"/>
              <a:gd name="f2381" fmla="*/ f2000 f1080 1"/>
              <a:gd name="f2382" fmla="*/ f2001 f1081 1"/>
              <a:gd name="f2383" fmla="*/ f2002 f1080 1"/>
              <a:gd name="f2384" fmla="*/ f2003 f1081 1"/>
              <a:gd name="f2385" fmla="*/ f2004 f1080 1"/>
              <a:gd name="f2386" fmla="*/ f2005 f1081 1"/>
              <a:gd name="f2387" fmla="*/ f2006 f1080 1"/>
              <a:gd name="f2388" fmla="*/ f2007 f1081 1"/>
              <a:gd name="f2389" fmla="*/ f2008 f1080 1"/>
              <a:gd name="f2390" fmla="*/ f2009 f1081 1"/>
              <a:gd name="f2391" fmla="*/ f2010 f1080 1"/>
              <a:gd name="f2392" fmla="*/ f2011 f1081 1"/>
              <a:gd name="f2393" fmla="*/ f2012 f1080 1"/>
              <a:gd name="f2394" fmla="*/ f2013 f1081 1"/>
              <a:gd name="f2395" fmla="*/ f2014 f1080 1"/>
              <a:gd name="f2396" fmla="*/ f2015 f1081 1"/>
              <a:gd name="f2397" fmla="*/ f2016 f1080 1"/>
              <a:gd name="f2398" fmla="*/ f2017 f1081 1"/>
              <a:gd name="f2399" fmla="*/ f2018 f1080 1"/>
              <a:gd name="f2400" fmla="*/ f2019 f1081 1"/>
              <a:gd name="f2401" fmla="*/ f2020 f1080 1"/>
              <a:gd name="f2402" fmla="*/ f2021 f1081 1"/>
              <a:gd name="f2403" fmla="*/ f2022 f1080 1"/>
              <a:gd name="f2404" fmla="*/ f2023 f1081 1"/>
              <a:gd name="f2405" fmla="*/ f2024 f1080 1"/>
              <a:gd name="f2406" fmla="*/ f2025 f1081 1"/>
              <a:gd name="f2407" fmla="*/ f2026 f1080 1"/>
              <a:gd name="f2408" fmla="*/ f2027 f1081 1"/>
              <a:gd name="f2409" fmla="*/ f2028 f1080 1"/>
              <a:gd name="f2410" fmla="*/ f2029 f1081 1"/>
              <a:gd name="f2411" fmla="*/ f2030 f1080 1"/>
              <a:gd name="f2412" fmla="*/ f2031 f1081 1"/>
              <a:gd name="f2413" fmla="*/ f2032 f1080 1"/>
              <a:gd name="f2414" fmla="*/ f2033 f1081 1"/>
              <a:gd name="f2415" fmla="*/ f2034 f1080 1"/>
              <a:gd name="f2416" fmla="*/ f2035 f1081 1"/>
              <a:gd name="f2417" fmla="*/ f2036 f1080 1"/>
              <a:gd name="f2418" fmla="*/ f2037 f1081 1"/>
              <a:gd name="f2419" fmla="*/ f2038 f1080 1"/>
              <a:gd name="f2420" fmla="*/ f2039 f1081 1"/>
              <a:gd name="f2421" fmla="*/ f2040 f1080 1"/>
              <a:gd name="f2422" fmla="*/ f2041 f1081 1"/>
              <a:gd name="f2423" fmla="*/ f2042 f1080 1"/>
              <a:gd name="f2424" fmla="*/ f2043 f1081 1"/>
              <a:gd name="f2425" fmla="*/ f2044 f1080 1"/>
              <a:gd name="f2426" fmla="*/ f2045 f1081 1"/>
              <a:gd name="f2427" fmla="*/ f2046 f1080 1"/>
              <a:gd name="f2428" fmla="*/ f2047 f1081 1"/>
              <a:gd name="f2429" fmla="*/ f2048 f1080 1"/>
              <a:gd name="f2430" fmla="*/ f2049 f1081 1"/>
              <a:gd name="f2431" fmla="*/ f2050 f1080 1"/>
              <a:gd name="f2432" fmla="*/ f2051 f1081 1"/>
              <a:gd name="f2433" fmla="*/ f2052 f1080 1"/>
              <a:gd name="f2434" fmla="*/ f2053 f1081 1"/>
              <a:gd name="f2435" fmla="*/ f2054 f1080 1"/>
              <a:gd name="f2436" fmla="*/ f2055 f1081 1"/>
              <a:gd name="f2437" fmla="*/ f2056 f1080 1"/>
              <a:gd name="f2438" fmla="*/ f2057 f1081 1"/>
              <a:gd name="f2439" fmla="*/ f2058 f1080 1"/>
              <a:gd name="f2440" fmla="*/ f2059 f1081 1"/>
              <a:gd name="f2441" fmla="*/ f2060 f1080 1"/>
              <a:gd name="f2442" fmla="*/ f2061 f1081 1"/>
              <a:gd name="f2443" fmla="*/ f2062 f1080 1"/>
              <a:gd name="f2444" fmla="*/ f2063 f1081 1"/>
              <a:gd name="f2445" fmla="*/ f2064 f1080 1"/>
              <a:gd name="f2446" fmla="*/ f2065 f1081 1"/>
              <a:gd name="f2447" fmla="*/ f2066 f1080 1"/>
              <a:gd name="f2448" fmla="*/ f2067 f1081 1"/>
              <a:gd name="f2449" fmla="*/ f2068 f1080 1"/>
              <a:gd name="f2450" fmla="*/ f2069 f1081 1"/>
              <a:gd name="f2451" fmla="*/ f2070 f1080 1"/>
              <a:gd name="f2452" fmla="*/ f2071 f1081 1"/>
              <a:gd name="f2453" fmla="*/ f2072 f1080 1"/>
              <a:gd name="f2454" fmla="*/ f2073 f1081 1"/>
              <a:gd name="f2455" fmla="*/ f2074 f1080 1"/>
              <a:gd name="f2456" fmla="*/ f2075 f1081 1"/>
              <a:gd name="f2457" fmla="*/ f2076 f1080 1"/>
              <a:gd name="f2458" fmla="*/ f2077 f1081 1"/>
              <a:gd name="f2459" fmla="*/ f2078 f1080 1"/>
              <a:gd name="f2460" fmla="*/ f2079 f1081 1"/>
              <a:gd name="f2461" fmla="*/ f2080 f1080 1"/>
              <a:gd name="f2462" fmla="*/ f2081 f1081 1"/>
              <a:gd name="f2463" fmla="*/ f2082 f1080 1"/>
              <a:gd name="f2464" fmla="*/ f2083 f1081 1"/>
              <a:gd name="f2465" fmla="*/ f2084 f1080 1"/>
              <a:gd name="f2466" fmla="*/ f2085 f1081 1"/>
              <a:gd name="f2467" fmla="*/ f2086 f1080 1"/>
              <a:gd name="f2468" fmla="*/ f2087 f1081 1"/>
              <a:gd name="f2469" fmla="*/ f2088 f1080 1"/>
              <a:gd name="f2470" fmla="*/ f2089 f1081 1"/>
              <a:gd name="f2471" fmla="*/ f2090 f1080 1"/>
              <a:gd name="f2472" fmla="*/ f2091 f1081 1"/>
              <a:gd name="f2473" fmla="*/ f2092 f1080 1"/>
              <a:gd name="f2474" fmla="*/ f2093 f1081 1"/>
              <a:gd name="f2475" fmla="*/ f2094 f1080 1"/>
              <a:gd name="f2476" fmla="*/ f2095 f1081 1"/>
              <a:gd name="f2477" fmla="*/ f2096 f1080 1"/>
              <a:gd name="f2478" fmla="*/ f2097 f1081 1"/>
              <a:gd name="f2479" fmla="*/ f2098 f1080 1"/>
              <a:gd name="f2480" fmla="*/ f2099 f1081 1"/>
              <a:gd name="f2481" fmla="*/ f2100 f1080 1"/>
              <a:gd name="f2482" fmla="*/ f2101 f1081 1"/>
              <a:gd name="f2483" fmla="*/ f2102 f1080 1"/>
              <a:gd name="f2484" fmla="*/ f2103 f1081 1"/>
              <a:gd name="f2485" fmla="*/ f2104 f1080 1"/>
              <a:gd name="f2486" fmla="*/ f2105 f1081 1"/>
              <a:gd name="f2487" fmla="*/ f2106 f1080 1"/>
              <a:gd name="f2488" fmla="*/ f2107 f1081 1"/>
              <a:gd name="f2489" fmla="*/ f2108 f1080 1"/>
              <a:gd name="f2490" fmla="*/ f2109 f1081 1"/>
              <a:gd name="f2491" fmla="*/ f2110 f1080 1"/>
              <a:gd name="f2492" fmla="*/ f2111 f1081 1"/>
              <a:gd name="f2493" fmla="*/ f2112 f1080 1"/>
              <a:gd name="f2494" fmla="*/ f2113 f1081 1"/>
              <a:gd name="f2495" fmla="*/ f2114 f1080 1"/>
              <a:gd name="f2496" fmla="*/ f2115 f1081 1"/>
              <a:gd name="f2497" fmla="*/ f2116 f1080 1"/>
              <a:gd name="f2498" fmla="*/ f2117 f1081 1"/>
              <a:gd name="f2499" fmla="*/ f2118 f1080 1"/>
              <a:gd name="f2500" fmla="*/ f2119 f1081 1"/>
              <a:gd name="f2501" fmla="*/ f2120 f1080 1"/>
              <a:gd name="f2502" fmla="*/ f2121 f1081 1"/>
              <a:gd name="f2503" fmla="*/ f2122 f1080 1"/>
              <a:gd name="f2504" fmla="*/ f2123 f1081 1"/>
              <a:gd name="f2505" fmla="*/ f2124 f1080 1"/>
              <a:gd name="f2506" fmla="*/ f2125 f1081 1"/>
              <a:gd name="f2507" fmla="*/ f2126 f1080 1"/>
              <a:gd name="f2508" fmla="*/ f2127 f1081 1"/>
              <a:gd name="f2509" fmla="*/ f2128 f1080 1"/>
              <a:gd name="f2510" fmla="*/ f2129 f1081 1"/>
              <a:gd name="f2511" fmla="*/ f2130 f1080 1"/>
              <a:gd name="f2512" fmla="*/ f2131 f1081 1"/>
              <a:gd name="f2513" fmla="*/ f2132 f1080 1"/>
              <a:gd name="f2514" fmla="*/ f2133 f1081 1"/>
              <a:gd name="f2515" fmla="*/ f2134 f1080 1"/>
              <a:gd name="f2516" fmla="*/ f2135 f1081 1"/>
              <a:gd name="f2517" fmla="*/ f2136 f1080 1"/>
              <a:gd name="f2518" fmla="*/ f2137 f1081 1"/>
              <a:gd name="f2519" fmla="*/ f2138 f1080 1"/>
              <a:gd name="f2520" fmla="*/ f2139 f1081 1"/>
              <a:gd name="f2521" fmla="*/ f2140 f1080 1"/>
              <a:gd name="f2522" fmla="*/ f2141 f1081 1"/>
              <a:gd name="f2523" fmla="*/ f2142 f1080 1"/>
              <a:gd name="f2524" fmla="*/ f2143 f1081 1"/>
              <a:gd name="f2525" fmla="*/ f2144 f1080 1"/>
              <a:gd name="f2526" fmla="*/ f2145 f1081 1"/>
              <a:gd name="f2527" fmla="*/ f2146 f1080 1"/>
              <a:gd name="f2528" fmla="*/ f2147 f1081 1"/>
              <a:gd name="f2529" fmla="*/ f2148 f1080 1"/>
              <a:gd name="f2530" fmla="*/ f2149 f1081 1"/>
              <a:gd name="f2531" fmla="*/ f2150 f1080 1"/>
              <a:gd name="f2532" fmla="*/ f2151 f1081 1"/>
              <a:gd name="f2533" fmla="*/ f2152 f1080 1"/>
              <a:gd name="f2534" fmla="*/ f2153 f1081 1"/>
              <a:gd name="f2535" fmla="*/ f2154 f1080 1"/>
              <a:gd name="f2536" fmla="*/ f2155 f1081 1"/>
              <a:gd name="f2537" fmla="*/ f2156 f1080 1"/>
              <a:gd name="f2538" fmla="*/ f2157 f1081 1"/>
              <a:gd name="f2539" fmla="*/ f2158 f1080 1"/>
              <a:gd name="f2540" fmla="*/ f2159 f1081 1"/>
              <a:gd name="f2541" fmla="*/ f2160 f1080 1"/>
              <a:gd name="f2542" fmla="*/ f2161 f1081 1"/>
              <a:gd name="f2543" fmla="*/ f2162 f1080 1"/>
              <a:gd name="f2544" fmla="*/ f2163 f1081 1"/>
              <a:gd name="f2545" fmla="*/ f2164 f1080 1"/>
              <a:gd name="f2546" fmla="*/ f2165 f1081 1"/>
              <a:gd name="f2547" fmla="*/ f2166 f1080 1"/>
              <a:gd name="f2548" fmla="*/ f2167 f1081 1"/>
              <a:gd name="f2549" fmla="*/ f2168 f1080 1"/>
              <a:gd name="f2550" fmla="*/ f2169 f1081 1"/>
              <a:gd name="f2551" fmla="*/ f2170 f1080 1"/>
              <a:gd name="f2552" fmla="*/ f2171 f1081 1"/>
              <a:gd name="f2553" fmla="*/ f2172 f1080 1"/>
              <a:gd name="f2554" fmla="*/ f2173 f1081 1"/>
              <a:gd name="f2555" fmla="*/ f2174 f1080 1"/>
              <a:gd name="f2556" fmla="*/ f2175 f1081 1"/>
              <a:gd name="f2557" fmla="*/ f2176 f1080 1"/>
              <a:gd name="f2558" fmla="*/ f2177 f1081 1"/>
              <a:gd name="f2559" fmla="*/ f2178 f1080 1"/>
              <a:gd name="f2560" fmla="*/ f2179 f1081 1"/>
              <a:gd name="f2561" fmla="*/ f2180 f1080 1"/>
              <a:gd name="f2562" fmla="*/ f2181 f1081 1"/>
              <a:gd name="f2563" fmla="*/ f2182 f1080 1"/>
              <a:gd name="f2564" fmla="*/ f2183 f1081 1"/>
              <a:gd name="f2565" fmla="*/ f2184 f1080 1"/>
              <a:gd name="f2566" fmla="*/ f2185 f1081 1"/>
              <a:gd name="f2567" fmla="*/ f2186 f1080 1"/>
              <a:gd name="f2568" fmla="*/ f2187 f1081 1"/>
              <a:gd name="f2569" fmla="*/ f2188 f1080 1"/>
              <a:gd name="f2570" fmla="*/ f2189 f1081 1"/>
              <a:gd name="f2571" fmla="*/ f2190 f1080 1"/>
              <a:gd name="f2572" fmla="*/ f2191 f1081 1"/>
              <a:gd name="f2573" fmla="*/ f2192 f1080 1"/>
              <a:gd name="f2574" fmla="*/ f2193 f1081 1"/>
              <a:gd name="f2575" fmla="*/ f2194 f1080 1"/>
              <a:gd name="f2576" fmla="*/ f2195 f1081 1"/>
              <a:gd name="f2577" fmla="*/ f2196 f1080 1"/>
              <a:gd name="f2578" fmla="*/ f2197 f1081 1"/>
              <a:gd name="f2579" fmla="*/ f2198 f1080 1"/>
              <a:gd name="f2580" fmla="*/ f2199 f1081 1"/>
              <a:gd name="f2581" fmla="*/ f2200 f1080 1"/>
              <a:gd name="f2582" fmla="*/ f2201 f1081 1"/>
              <a:gd name="f2583" fmla="*/ f2202 f1080 1"/>
              <a:gd name="f2584" fmla="*/ f2203 f1081 1"/>
              <a:gd name="f2585" fmla="*/ f2204 f1080 1"/>
              <a:gd name="f2586" fmla="*/ f2205 f1081 1"/>
              <a:gd name="f2587" fmla="*/ f2206 f1080 1"/>
              <a:gd name="f2588" fmla="*/ f2207 f1081 1"/>
              <a:gd name="f2589" fmla="*/ f2208 f1080 1"/>
              <a:gd name="f2590" fmla="*/ f2209 f1081 1"/>
              <a:gd name="f2591" fmla="*/ f2210 f1080 1"/>
              <a:gd name="f2592" fmla="*/ f2211 f1081 1"/>
              <a:gd name="f2593" fmla="*/ f2212 f1080 1"/>
              <a:gd name="f2594" fmla="*/ f2213 f1081 1"/>
              <a:gd name="f2595" fmla="*/ f2214 f1080 1"/>
              <a:gd name="f2596" fmla="*/ f2215 f1081 1"/>
              <a:gd name="f2597" fmla="*/ f2216 f1081 1"/>
              <a:gd name="f2598" fmla="*/ f2217 f1080 1"/>
              <a:gd name="f2599" fmla="*/ f2218 f1081 1"/>
              <a:gd name="f2600" fmla="*/ f2219 f1080 1"/>
              <a:gd name="f2601" fmla="*/ f2220 f1081 1"/>
              <a:gd name="f2602" fmla="*/ f2221 f1080 1"/>
              <a:gd name="f2603" fmla="*/ f2222 f1081 1"/>
              <a:gd name="f2604" fmla="*/ f2223 f1080 1"/>
              <a:gd name="f2605" fmla="*/ f2224 f1081 1"/>
              <a:gd name="f2606" fmla="*/ f2225 f1080 1"/>
              <a:gd name="f2607" fmla="*/ f2226 f10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68">
                <a:pos x="f2231" y="f2232"/>
              </a:cxn>
              <a:cxn ang="f1468">
                <a:pos x="f2233" y="f2234"/>
              </a:cxn>
              <a:cxn ang="f1468">
                <a:pos x="f2235" y="f2236"/>
              </a:cxn>
              <a:cxn ang="f1468">
                <a:pos x="f2237" y="f2238"/>
              </a:cxn>
              <a:cxn ang="f1468">
                <a:pos x="f2239" y="f2236"/>
              </a:cxn>
              <a:cxn ang="f1468">
                <a:pos x="f2240" y="f2241"/>
              </a:cxn>
              <a:cxn ang="f1468">
                <a:pos x="f2242" y="f2243"/>
              </a:cxn>
              <a:cxn ang="f1468">
                <a:pos x="f2244" y="f2245"/>
              </a:cxn>
              <a:cxn ang="f1468">
                <a:pos x="f2246" y="f2247"/>
              </a:cxn>
              <a:cxn ang="f1468">
                <a:pos x="f2248" y="f2249"/>
              </a:cxn>
              <a:cxn ang="f1468">
                <a:pos x="f2250" y="f2251"/>
              </a:cxn>
              <a:cxn ang="f1468">
                <a:pos x="f2252" y="f2253"/>
              </a:cxn>
              <a:cxn ang="f1468">
                <a:pos x="f2254" y="f2255"/>
              </a:cxn>
              <a:cxn ang="f1468">
                <a:pos x="f2256" y="f2257"/>
              </a:cxn>
              <a:cxn ang="f1468">
                <a:pos x="f2258" y="f2259"/>
              </a:cxn>
              <a:cxn ang="f1468">
                <a:pos x="f2260" y="f2261"/>
              </a:cxn>
              <a:cxn ang="f1468">
                <a:pos x="f2262" y="f2263"/>
              </a:cxn>
              <a:cxn ang="f1468">
                <a:pos x="f2264" y="f2265"/>
              </a:cxn>
              <a:cxn ang="f1468">
                <a:pos x="f2266" y="f2267"/>
              </a:cxn>
              <a:cxn ang="f1468">
                <a:pos x="f2268" y="f2269"/>
              </a:cxn>
              <a:cxn ang="f1468">
                <a:pos x="f2270" y="f2271"/>
              </a:cxn>
              <a:cxn ang="f1468">
                <a:pos x="f2272" y="f2273"/>
              </a:cxn>
              <a:cxn ang="f1468">
                <a:pos x="f2274" y="f2275"/>
              </a:cxn>
              <a:cxn ang="f1468">
                <a:pos x="f2276" y="f2277"/>
              </a:cxn>
              <a:cxn ang="f1468">
                <a:pos x="f2278" y="f2279"/>
              </a:cxn>
              <a:cxn ang="f1468">
                <a:pos x="f2280" y="f2281"/>
              </a:cxn>
              <a:cxn ang="f1468">
                <a:pos x="f2282" y="f2283"/>
              </a:cxn>
              <a:cxn ang="f1468">
                <a:pos x="f2284" y="f2285"/>
              </a:cxn>
              <a:cxn ang="f1468">
                <a:pos x="f2286" y="f2287"/>
              </a:cxn>
              <a:cxn ang="f1468">
                <a:pos x="f2288" y="f2289"/>
              </a:cxn>
              <a:cxn ang="f1468">
                <a:pos x="f2290" y="f2291"/>
              </a:cxn>
              <a:cxn ang="f1468">
                <a:pos x="f2292" y="f2293"/>
              </a:cxn>
              <a:cxn ang="f1468">
                <a:pos x="f2294" y="f2295"/>
              </a:cxn>
              <a:cxn ang="f1468">
                <a:pos x="f2296" y="f2297"/>
              </a:cxn>
              <a:cxn ang="f1468">
                <a:pos x="f2298" y="f2299"/>
              </a:cxn>
              <a:cxn ang="f1468">
                <a:pos x="f2300" y="f2301"/>
              </a:cxn>
              <a:cxn ang="f1468">
                <a:pos x="f2302" y="f2303"/>
              </a:cxn>
              <a:cxn ang="f1468">
                <a:pos x="f2304" y="f2305"/>
              </a:cxn>
              <a:cxn ang="f1468">
                <a:pos x="f2306" y="f2307"/>
              </a:cxn>
              <a:cxn ang="f1468">
                <a:pos x="f2308" y="f2309"/>
              </a:cxn>
              <a:cxn ang="f1468">
                <a:pos x="f2310" y="f2311"/>
              </a:cxn>
              <a:cxn ang="f1468">
                <a:pos x="f2312" y="f2313"/>
              </a:cxn>
              <a:cxn ang="f1468">
                <a:pos x="f2314" y="f2315"/>
              </a:cxn>
              <a:cxn ang="f1468">
                <a:pos x="f2316" y="f2317"/>
              </a:cxn>
              <a:cxn ang="f1468">
                <a:pos x="f2318" y="f2319"/>
              </a:cxn>
              <a:cxn ang="f1468">
                <a:pos x="f2320" y="f2321"/>
              </a:cxn>
              <a:cxn ang="f1468">
                <a:pos x="f2322" y="f2323"/>
              </a:cxn>
              <a:cxn ang="f1468">
                <a:pos x="f2324" y="f2325"/>
              </a:cxn>
              <a:cxn ang="f1468">
                <a:pos x="f2326" y="f2327"/>
              </a:cxn>
              <a:cxn ang="f1468">
                <a:pos x="f2328" y="f2329"/>
              </a:cxn>
              <a:cxn ang="f1468">
                <a:pos x="f2330" y="f2331"/>
              </a:cxn>
              <a:cxn ang="f1468">
                <a:pos x="f2326" y="f2327"/>
              </a:cxn>
              <a:cxn ang="f1468">
                <a:pos x="f2332" y="f2333"/>
              </a:cxn>
              <a:cxn ang="f1468">
                <a:pos x="f2334" y="f2335"/>
              </a:cxn>
              <a:cxn ang="f1468">
                <a:pos x="f2336" y="f2337"/>
              </a:cxn>
              <a:cxn ang="f1468">
                <a:pos x="f2338" y="f2339"/>
              </a:cxn>
              <a:cxn ang="f1468">
                <a:pos x="f2340" y="f2341"/>
              </a:cxn>
              <a:cxn ang="f1468">
                <a:pos x="f2342" y="f2343"/>
              </a:cxn>
              <a:cxn ang="f1468">
                <a:pos x="f2344" y="f2345"/>
              </a:cxn>
              <a:cxn ang="f1468">
                <a:pos x="f2346" y="f2347"/>
              </a:cxn>
              <a:cxn ang="f1468">
                <a:pos x="f2348" y="f2349"/>
              </a:cxn>
              <a:cxn ang="f1468">
                <a:pos x="f2350" y="f2351"/>
              </a:cxn>
              <a:cxn ang="f1468">
                <a:pos x="f2352" y="f2353"/>
              </a:cxn>
              <a:cxn ang="f1468">
                <a:pos x="f2354" y="f2355"/>
              </a:cxn>
              <a:cxn ang="f1468">
                <a:pos x="f2356" y="f2357"/>
              </a:cxn>
              <a:cxn ang="f1468">
                <a:pos x="f2358" y="f2359"/>
              </a:cxn>
              <a:cxn ang="f1468">
                <a:pos x="f2360" y="f2361"/>
              </a:cxn>
              <a:cxn ang="f1468">
                <a:pos x="f2362" y="f2363"/>
              </a:cxn>
              <a:cxn ang="f1468">
                <a:pos x="f2364" y="f2365"/>
              </a:cxn>
              <a:cxn ang="f1468">
                <a:pos x="f2366" y="f2367"/>
              </a:cxn>
              <a:cxn ang="f1468">
                <a:pos x="f2368" y="f2369"/>
              </a:cxn>
              <a:cxn ang="f1468">
                <a:pos x="f2370" y="f2371"/>
              </a:cxn>
              <a:cxn ang="f1468">
                <a:pos x="f2372" y="f2373"/>
              </a:cxn>
              <a:cxn ang="f1468">
                <a:pos x="f2374" y="f2375"/>
              </a:cxn>
              <a:cxn ang="f1468">
                <a:pos x="f2376" y="f2377"/>
              </a:cxn>
              <a:cxn ang="f1468">
                <a:pos x="f2378" y="f2379"/>
              </a:cxn>
              <a:cxn ang="f1468">
                <a:pos x="f2380" y="f2379"/>
              </a:cxn>
              <a:cxn ang="f1468">
                <a:pos x="f2381" y="f2382"/>
              </a:cxn>
              <a:cxn ang="f1468">
                <a:pos x="f2383" y="f2384"/>
              </a:cxn>
              <a:cxn ang="f1468">
                <a:pos x="f2385" y="f2386"/>
              </a:cxn>
              <a:cxn ang="f1468">
                <a:pos x="f2387" y="f2388"/>
              </a:cxn>
              <a:cxn ang="f1468">
                <a:pos x="f2389" y="f2390"/>
              </a:cxn>
              <a:cxn ang="f1468">
                <a:pos x="f2391" y="f2392"/>
              </a:cxn>
              <a:cxn ang="f1468">
                <a:pos x="f2393" y="f2394"/>
              </a:cxn>
              <a:cxn ang="f1468">
                <a:pos x="f2395" y="f2396"/>
              </a:cxn>
              <a:cxn ang="f1468">
                <a:pos x="f2397" y="f2398"/>
              </a:cxn>
              <a:cxn ang="f1468">
                <a:pos x="f2399" y="f2400"/>
              </a:cxn>
              <a:cxn ang="f1468">
                <a:pos x="f2401" y="f2402"/>
              </a:cxn>
              <a:cxn ang="f1468">
                <a:pos x="f2403" y="f2404"/>
              </a:cxn>
              <a:cxn ang="f1468">
                <a:pos x="f2405" y="f2406"/>
              </a:cxn>
              <a:cxn ang="f1468">
                <a:pos x="f2407" y="f2408"/>
              </a:cxn>
              <a:cxn ang="f1468">
                <a:pos x="f2409" y="f2410"/>
              </a:cxn>
              <a:cxn ang="f1468">
                <a:pos x="f2411" y="f2412"/>
              </a:cxn>
              <a:cxn ang="f1468">
                <a:pos x="f2413" y="f2414"/>
              </a:cxn>
              <a:cxn ang="f1468">
                <a:pos x="f2415" y="f2416"/>
              </a:cxn>
              <a:cxn ang="f1468">
                <a:pos x="f2417" y="f2418"/>
              </a:cxn>
              <a:cxn ang="f1468">
                <a:pos x="f2419" y="f2420"/>
              </a:cxn>
              <a:cxn ang="f1468">
                <a:pos x="f2421" y="f2422"/>
              </a:cxn>
              <a:cxn ang="f1468">
                <a:pos x="f2423" y="f2424"/>
              </a:cxn>
              <a:cxn ang="f1468">
                <a:pos x="f2425" y="f2426"/>
              </a:cxn>
              <a:cxn ang="f1468">
                <a:pos x="f2427" y="f2428"/>
              </a:cxn>
              <a:cxn ang="f1468">
                <a:pos x="f2429" y="f2430"/>
              </a:cxn>
              <a:cxn ang="f1468">
                <a:pos x="f2431" y="f2432"/>
              </a:cxn>
              <a:cxn ang="f1468">
                <a:pos x="f2433" y="f2434"/>
              </a:cxn>
              <a:cxn ang="f1468">
                <a:pos x="f2435" y="f2436"/>
              </a:cxn>
              <a:cxn ang="f1468">
                <a:pos x="f2437" y="f2438"/>
              </a:cxn>
              <a:cxn ang="f1468">
                <a:pos x="f2439" y="f2440"/>
              </a:cxn>
              <a:cxn ang="f1468">
                <a:pos x="f2441" y="f2442"/>
              </a:cxn>
              <a:cxn ang="f1468">
                <a:pos x="f2443" y="f2444"/>
              </a:cxn>
              <a:cxn ang="f1468">
                <a:pos x="f2445" y="f2446"/>
              </a:cxn>
              <a:cxn ang="f1468">
                <a:pos x="f2447" y="f2448"/>
              </a:cxn>
              <a:cxn ang="f1468">
                <a:pos x="f2449" y="f2450"/>
              </a:cxn>
              <a:cxn ang="f1468">
                <a:pos x="f2451" y="f2452"/>
              </a:cxn>
              <a:cxn ang="f1468">
                <a:pos x="f2453" y="f2454"/>
              </a:cxn>
              <a:cxn ang="f1468">
                <a:pos x="f2455" y="f2456"/>
              </a:cxn>
              <a:cxn ang="f1468">
                <a:pos x="f2457" y="f2458"/>
              </a:cxn>
              <a:cxn ang="f1468">
                <a:pos x="f2459" y="f2460"/>
              </a:cxn>
              <a:cxn ang="f1468">
                <a:pos x="f2461" y="f2462"/>
              </a:cxn>
              <a:cxn ang="f1468">
                <a:pos x="f2463" y="f2464"/>
              </a:cxn>
              <a:cxn ang="f1468">
                <a:pos x="f2465" y="f2466"/>
              </a:cxn>
              <a:cxn ang="f1468">
                <a:pos x="f2467" y="f2468"/>
              </a:cxn>
              <a:cxn ang="f1468">
                <a:pos x="f2469" y="f2470"/>
              </a:cxn>
              <a:cxn ang="f1468">
                <a:pos x="f2471" y="f2472"/>
              </a:cxn>
              <a:cxn ang="f1468">
                <a:pos x="f2473" y="f2474"/>
              </a:cxn>
              <a:cxn ang="f1468">
                <a:pos x="f2475" y="f2476"/>
              </a:cxn>
              <a:cxn ang="f1468">
                <a:pos x="f2477" y="f2478"/>
              </a:cxn>
              <a:cxn ang="f1468">
                <a:pos x="f2479" y="f2480"/>
              </a:cxn>
              <a:cxn ang="f1468">
                <a:pos x="f2481" y="f2482"/>
              </a:cxn>
              <a:cxn ang="f1468">
                <a:pos x="f2483" y="f2484"/>
              </a:cxn>
              <a:cxn ang="f1468">
                <a:pos x="f2485" y="f2486"/>
              </a:cxn>
              <a:cxn ang="f1468">
                <a:pos x="f2487" y="f2488"/>
              </a:cxn>
              <a:cxn ang="f1468">
                <a:pos x="f2489" y="f2490"/>
              </a:cxn>
              <a:cxn ang="f1468">
                <a:pos x="f2491" y="f2492"/>
              </a:cxn>
              <a:cxn ang="f1468">
                <a:pos x="f2493" y="f2494"/>
              </a:cxn>
              <a:cxn ang="f1468">
                <a:pos x="f2495" y="f2496"/>
              </a:cxn>
              <a:cxn ang="f1468">
                <a:pos x="f2497" y="f2498"/>
              </a:cxn>
              <a:cxn ang="f1468">
                <a:pos x="f2499" y="f2500"/>
              </a:cxn>
              <a:cxn ang="f1468">
                <a:pos x="f2501" y="f2502"/>
              </a:cxn>
              <a:cxn ang="f1468">
                <a:pos x="f2503" y="f2504"/>
              </a:cxn>
              <a:cxn ang="f1468">
                <a:pos x="f2505" y="f2506"/>
              </a:cxn>
              <a:cxn ang="f1468">
                <a:pos x="f2507" y="f2508"/>
              </a:cxn>
              <a:cxn ang="f1468">
                <a:pos x="f2509" y="f2510"/>
              </a:cxn>
              <a:cxn ang="f1468">
                <a:pos x="f2511" y="f2512"/>
              </a:cxn>
              <a:cxn ang="f1468">
                <a:pos x="f2513" y="f2514"/>
              </a:cxn>
              <a:cxn ang="f1468">
                <a:pos x="f2515" y="f2516"/>
              </a:cxn>
              <a:cxn ang="f1468">
                <a:pos x="f2517" y="f2518"/>
              </a:cxn>
              <a:cxn ang="f1468">
                <a:pos x="f2519" y="f2520"/>
              </a:cxn>
              <a:cxn ang="f1468">
                <a:pos x="f2521" y="f2522"/>
              </a:cxn>
              <a:cxn ang="f1468">
                <a:pos x="f2523" y="f2524"/>
              </a:cxn>
              <a:cxn ang="f1468">
                <a:pos x="f2525" y="f2526"/>
              </a:cxn>
              <a:cxn ang="f1468">
                <a:pos x="f2527" y="f2528"/>
              </a:cxn>
              <a:cxn ang="f1468">
                <a:pos x="f2529" y="f2530"/>
              </a:cxn>
              <a:cxn ang="f1468">
                <a:pos x="f2531" y="f2532"/>
              </a:cxn>
              <a:cxn ang="f1468">
                <a:pos x="f2533" y="f2534"/>
              </a:cxn>
              <a:cxn ang="f1468">
                <a:pos x="f2535" y="f2536"/>
              </a:cxn>
              <a:cxn ang="f1468">
                <a:pos x="f2537" y="f2538"/>
              </a:cxn>
              <a:cxn ang="f1468">
                <a:pos x="f2539" y="f2540"/>
              </a:cxn>
              <a:cxn ang="f1468">
                <a:pos x="f2541" y="f2542"/>
              </a:cxn>
              <a:cxn ang="f1468">
                <a:pos x="f2543" y="f2544"/>
              </a:cxn>
              <a:cxn ang="f1468">
                <a:pos x="f2545" y="f2546"/>
              </a:cxn>
              <a:cxn ang="f1468">
                <a:pos x="f2547" y="f2548"/>
              </a:cxn>
              <a:cxn ang="f1468">
                <a:pos x="f2549" y="f2550"/>
              </a:cxn>
              <a:cxn ang="f1468">
                <a:pos x="f2551" y="f2552"/>
              </a:cxn>
              <a:cxn ang="f1468">
                <a:pos x="f2553" y="f2554"/>
              </a:cxn>
              <a:cxn ang="f1468">
                <a:pos x="f2555" y="f2556"/>
              </a:cxn>
              <a:cxn ang="f1468">
                <a:pos x="f2557" y="f2558"/>
              </a:cxn>
              <a:cxn ang="f1468">
                <a:pos x="f2559" y="f2560"/>
              </a:cxn>
              <a:cxn ang="f1468">
                <a:pos x="f2561" y="f2562"/>
              </a:cxn>
              <a:cxn ang="f1468">
                <a:pos x="f2563" y="f2564"/>
              </a:cxn>
              <a:cxn ang="f1468">
                <a:pos x="f2565" y="f2566"/>
              </a:cxn>
              <a:cxn ang="f1468">
                <a:pos x="f2567" y="f2568"/>
              </a:cxn>
              <a:cxn ang="f1468">
                <a:pos x="f2569" y="f2570"/>
              </a:cxn>
              <a:cxn ang="f1468">
                <a:pos x="f2571" y="f2572"/>
              </a:cxn>
              <a:cxn ang="f1468">
                <a:pos x="f2573" y="f2574"/>
              </a:cxn>
              <a:cxn ang="f1468">
                <a:pos x="f2575" y="f2576"/>
              </a:cxn>
              <a:cxn ang="f1468">
                <a:pos x="f2231" y="f2232"/>
              </a:cxn>
              <a:cxn ang="f1468">
                <a:pos x="f2577" y="f2578"/>
              </a:cxn>
              <a:cxn ang="f1468">
                <a:pos x="f2579" y="f2580"/>
              </a:cxn>
              <a:cxn ang="f1468">
                <a:pos x="f2581" y="f2582"/>
              </a:cxn>
              <a:cxn ang="f1468">
                <a:pos x="f2583" y="f2584"/>
              </a:cxn>
              <a:cxn ang="f1468">
                <a:pos x="f2585" y="f2586"/>
              </a:cxn>
              <a:cxn ang="f1468">
                <a:pos x="f2587" y="f2588"/>
              </a:cxn>
              <a:cxn ang="f1468">
                <a:pos x="f2589" y="f2590"/>
              </a:cxn>
              <a:cxn ang="f1468">
                <a:pos x="f2591" y="f2592"/>
              </a:cxn>
              <a:cxn ang="f1468">
                <a:pos x="f2593" y="f2594"/>
              </a:cxn>
              <a:cxn ang="f1468">
                <a:pos x="f2581" y="f2582"/>
              </a:cxn>
              <a:cxn ang="f1468">
                <a:pos x="f2577" y="f2578"/>
              </a:cxn>
              <a:cxn ang="f1468">
                <a:pos x="f2595" y="f2596"/>
              </a:cxn>
              <a:cxn ang="f1468">
                <a:pos x="f2595" y="f2597"/>
              </a:cxn>
              <a:cxn ang="f1468">
                <a:pos x="f2598" y="f2599"/>
              </a:cxn>
              <a:cxn ang="f1468">
                <a:pos x="f2600" y="f2601"/>
              </a:cxn>
              <a:cxn ang="f1468">
                <a:pos x="f2602" y="f2603"/>
              </a:cxn>
              <a:cxn ang="f1468">
                <a:pos x="f2604" y="f2605"/>
              </a:cxn>
              <a:cxn ang="f1468">
                <a:pos x="f2606" y="f2607"/>
              </a:cxn>
              <a:cxn ang="f1468">
                <a:pos x="f2595" y="f2596"/>
              </a:cxn>
            </a:cxnLst>
            <a:rect l="f2227" t="f2230" r="f2228" b="f2229"/>
            <a:pathLst>
              <a:path w="4158952" h="933491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20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28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87" y="f288"/>
                </a:cubicBez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89" y="f290"/>
                </a:lnTo>
                <a:lnTo>
                  <a:pt x="f295" y="f296"/>
                </a:ln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6" y="f415"/>
                </a:cubicBezTo>
                <a:cubicBezTo>
                  <a:pt x="f416" y="f417"/>
                  <a:pt x="f418" y="f410"/>
                  <a:pt x="f419" y="f420"/>
                </a:cubicBezTo>
                <a:cubicBezTo>
                  <a:pt x="f421" y="f422"/>
                  <a:pt x="f423" y="f424"/>
                  <a:pt x="f425" y="f426"/>
                </a:cubicBezTo>
                <a:lnTo>
                  <a:pt x="f427" y="f7"/>
                </a:lnTo>
                <a:lnTo>
                  <a:pt x="f428" y="f7"/>
                </a:lnTo>
                <a:lnTo>
                  <a:pt x="f429" y="f430"/>
                </a:lnTo>
                <a:cubicBezTo>
                  <a:pt x="f431" y="f432"/>
                  <a:pt x="f433" y="f434"/>
                  <a:pt x="f435" y="f436"/>
                </a:cubicBezTo>
                <a:cubicBezTo>
                  <a:pt x="f437" y="f438"/>
                  <a:pt x="f439" y="f440"/>
                  <a:pt x="f441" y="f442"/>
                </a:cubicBez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cubicBezTo>
                  <a:pt x="f467" y="f468"/>
                  <a:pt x="f469" y="f470"/>
                  <a:pt x="f471" y="f472"/>
                </a:cubicBez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5" y="f483"/>
                </a:cubicBezTo>
                <a:cubicBezTo>
                  <a:pt x="f484" y="f485"/>
                  <a:pt x="f486" y="f487"/>
                  <a:pt x="f488" y="f489"/>
                </a:cubicBezTo>
                <a:cubicBezTo>
                  <a:pt x="f490" y="f491"/>
                  <a:pt x="f492" y="f493"/>
                  <a:pt x="f494" y="f495"/>
                </a:cubicBezTo>
                <a:cubicBezTo>
                  <a:pt x="f496" y="f497"/>
                  <a:pt x="f498" y="f499"/>
                  <a:pt x="f500" y="f501"/>
                </a:cubicBezTo>
                <a:cubicBezTo>
                  <a:pt x="f502" y="f503"/>
                  <a:pt x="f504" y="f505"/>
                  <a:pt x="f506" y="f507"/>
                </a:cubicBezTo>
                <a:cubicBezTo>
                  <a:pt x="f508" y="f509"/>
                  <a:pt x="f510" y="f511"/>
                  <a:pt x="f512" y="f513"/>
                </a:cubicBezTo>
                <a:cubicBezTo>
                  <a:pt x="f514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cubicBezTo>
                  <a:pt x="f532" y="f533"/>
                  <a:pt x="f534" y="f535"/>
                  <a:pt x="f536" y="f537"/>
                </a:cubicBezTo>
                <a:cubicBezTo>
                  <a:pt x="f538" y="f539"/>
                  <a:pt x="f540" y="f541"/>
                  <a:pt x="f542" y="f543"/>
                </a:cubicBezTo>
                <a:cubicBezTo>
                  <a:pt x="f544" y="f545"/>
                  <a:pt x="f546" y="f547"/>
                  <a:pt x="f171" y="f548"/>
                </a:cubicBezTo>
                <a:cubicBezTo>
                  <a:pt x="f549" y="f550"/>
                  <a:pt x="f194" y="f551"/>
                  <a:pt x="f552" y="f553"/>
                </a:cubicBezTo>
                <a:cubicBezTo>
                  <a:pt x="f554" y="f555"/>
                  <a:pt x="f556" y="f557"/>
                  <a:pt x="f558" y="f559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566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76" y="f577"/>
                </a:cubicBezTo>
                <a:cubicBezTo>
                  <a:pt x="f578" y="f579"/>
                  <a:pt x="f580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6" y="f502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579"/>
                  <a:pt x="f646" y="f647"/>
                </a:cubicBezTo>
                <a:cubicBezTo>
                  <a:pt x="f648" y="f649"/>
                  <a:pt x="f650" y="f569"/>
                  <a:pt x="f651" y="f652"/>
                </a:cubicBezTo>
                <a:cubicBezTo>
                  <a:pt x="f653" y="f654"/>
                  <a:pt x="f655" y="f656"/>
                  <a:pt x="f657" y="f658"/>
                </a:cubicBezTo>
                <a:cubicBezTo>
                  <a:pt x="f659" y="f660"/>
                  <a:pt x="f661" y="f662"/>
                  <a:pt x="f663" y="f664"/>
                </a:cubicBezTo>
                <a:cubicBezTo>
                  <a:pt x="f665" y="f666"/>
                  <a:pt x="f667" y="f668"/>
                  <a:pt x="f669" y="f670"/>
                </a:cubicBezTo>
                <a:cubicBezTo>
                  <a:pt x="f671" y="f672"/>
                  <a:pt x="f673" y="f674"/>
                  <a:pt x="f675" y="f676"/>
                </a:cubicBezTo>
                <a:cubicBezTo>
                  <a:pt x="f677" y="f678"/>
                  <a:pt x="f679" y="f680"/>
                  <a:pt x="f681" y="f682"/>
                </a:cubicBezTo>
                <a:cubicBezTo>
                  <a:pt x="f683" y="f684"/>
                  <a:pt x="f685" y="f686"/>
                  <a:pt x="f687" y="f688"/>
                </a:cubicBezTo>
                <a:cubicBezTo>
                  <a:pt x="f689" y="f690"/>
                  <a:pt x="f691" y="f692"/>
                  <a:pt x="f693" y="f694"/>
                </a:cubicBezTo>
                <a:cubicBezTo>
                  <a:pt x="f695" y="f696"/>
                  <a:pt x="f697" y="f698"/>
                  <a:pt x="f699" y="f700"/>
                </a:cubicBezTo>
                <a:cubicBezTo>
                  <a:pt x="f701" y="f702"/>
                  <a:pt x="f703" y="f550"/>
                  <a:pt x="f704" y="f705"/>
                </a:cubicBezTo>
                <a:cubicBezTo>
                  <a:pt x="f706" y="f707"/>
                  <a:pt x="f708" y="f709"/>
                  <a:pt x="f710" y="f711"/>
                </a:cubicBezTo>
                <a:cubicBezTo>
                  <a:pt x="f712" y="f713"/>
                  <a:pt x="f714" y="f715"/>
                  <a:pt x="f716" y="f717"/>
                </a:cubicBezTo>
                <a:cubicBezTo>
                  <a:pt x="f718" y="f719"/>
                  <a:pt x="f720" y="f721"/>
                  <a:pt x="f722" y="f723"/>
                </a:cubicBezTo>
                <a:cubicBezTo>
                  <a:pt x="f724" y="f725"/>
                  <a:pt x="f726" y="f727"/>
                  <a:pt x="f728" y="f729"/>
                </a:cubicBezTo>
                <a:cubicBezTo>
                  <a:pt x="f730" y="f731"/>
                  <a:pt x="f732" y="f733"/>
                  <a:pt x="f734" y="f735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743"/>
                  <a:pt x="f744" y="f745"/>
                  <a:pt x="f746" y="f747"/>
                </a:cubicBezTo>
                <a:cubicBezTo>
                  <a:pt x="f748" y="f749"/>
                  <a:pt x="f750" y="f751"/>
                  <a:pt x="f752" y="f753"/>
                </a:cubicBezTo>
                <a:cubicBezTo>
                  <a:pt x="f754" y="f755"/>
                  <a:pt x="f756" y="f757"/>
                  <a:pt x="f758" y="f759"/>
                </a:cubicBezTo>
                <a:cubicBezTo>
                  <a:pt x="f760" y="f761"/>
                  <a:pt x="f762" y="f763"/>
                  <a:pt x="f764" y="f765"/>
                </a:cubicBezTo>
                <a:cubicBezTo>
                  <a:pt x="f766" y="f767"/>
                  <a:pt x="f768" y="f769"/>
                  <a:pt x="f770" y="f771"/>
                </a:cubicBezTo>
                <a:cubicBezTo>
                  <a:pt x="f772" y="f773"/>
                  <a:pt x="f774" y="f775"/>
                  <a:pt x="f776" y="f777"/>
                </a:cubicBezTo>
                <a:cubicBezTo>
                  <a:pt x="f778" y="f779"/>
                  <a:pt x="f780" y="f781"/>
                  <a:pt x="f782" y="f783"/>
                </a:cubicBezTo>
                <a:cubicBezTo>
                  <a:pt x="f784" y="f785"/>
                  <a:pt x="f786" y="f787"/>
                  <a:pt x="f788" y="f789"/>
                </a:cubicBezTo>
                <a:cubicBezTo>
                  <a:pt x="f790" y="f791"/>
                  <a:pt x="f792" y="f793"/>
                  <a:pt x="f794" y="f795"/>
                </a:cubicBezTo>
                <a:cubicBezTo>
                  <a:pt x="f796" y="f797"/>
                  <a:pt x="f798" y="f799"/>
                  <a:pt x="f800" y="f801"/>
                </a:cubicBezTo>
                <a:cubicBezTo>
                  <a:pt x="f802" y="f803"/>
                  <a:pt x="f804" y="f805"/>
                  <a:pt x="f806" y="f807"/>
                </a:cubicBezTo>
                <a:cubicBezTo>
                  <a:pt x="f808" y="f809"/>
                  <a:pt x="f810" y="f811"/>
                  <a:pt x="f812" y="f813"/>
                </a:cubicBezTo>
                <a:cubicBezTo>
                  <a:pt x="f814" y="f815"/>
                  <a:pt x="f816" y="f817"/>
                  <a:pt x="f818" y="f819"/>
                </a:cubicBezTo>
                <a:cubicBezTo>
                  <a:pt x="f820" y="f821"/>
                  <a:pt x="f822" y="f823"/>
                  <a:pt x="f824" y="f825"/>
                </a:cubicBezTo>
                <a:cubicBezTo>
                  <a:pt x="f826" y="f827"/>
                  <a:pt x="f828" y="f829"/>
                  <a:pt x="f830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79"/>
                  <a:pt x="f839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855" y="f856"/>
                  <a:pt x="f857" y="f858"/>
                  <a:pt x="f859" y="f860"/>
                </a:cubicBezTo>
                <a:cubicBezTo>
                  <a:pt x="f861" y="f862"/>
                  <a:pt x="f863" y="f864"/>
                  <a:pt x="f865" y="f179"/>
                </a:cubicBezTo>
                <a:cubicBezTo>
                  <a:pt x="f866" y="f867"/>
                  <a:pt x="f868" y="f869"/>
                  <a:pt x="f870" y="f871"/>
                </a:cubicBezTo>
                <a:cubicBezTo>
                  <a:pt x="f872" y="f873"/>
                  <a:pt x="f874" y="f875"/>
                  <a:pt x="f876" y="f877"/>
                </a:cubicBezTo>
                <a:cubicBezTo>
                  <a:pt x="f878" y="f879"/>
                  <a:pt x="f880" y="f881"/>
                  <a:pt x="f882" y="f883"/>
                </a:cubicBezTo>
                <a:cubicBezTo>
                  <a:pt x="f884" y="f885"/>
                  <a:pt x="f886" y="f887"/>
                  <a:pt x="f888" y="f889"/>
                </a:cubicBezTo>
                <a:cubicBezTo>
                  <a:pt x="f890" y="f891"/>
                  <a:pt x="f892" y="f893"/>
                  <a:pt x="f894" y="f895"/>
                </a:cubicBezTo>
                <a:cubicBezTo>
                  <a:pt x="f896" y="f897"/>
                  <a:pt x="f898" y="f899"/>
                  <a:pt x="f900" y="f901"/>
                </a:cubicBezTo>
                <a:cubicBezTo>
                  <a:pt x="f902" y="f903"/>
                  <a:pt x="f904" y="f502"/>
                  <a:pt x="f905" y="f906"/>
                </a:cubicBezTo>
                <a:cubicBezTo>
                  <a:pt x="f907" y="f908"/>
                  <a:pt x="f909" y="f910"/>
                  <a:pt x="f911" y="f912"/>
                </a:cubicBezTo>
                <a:cubicBezTo>
                  <a:pt x="f913" y="f914"/>
                  <a:pt x="f915" y="f916"/>
                  <a:pt x="f917" y="f918"/>
                </a:cubicBezTo>
                <a:cubicBezTo>
                  <a:pt x="f919" y="f920"/>
                  <a:pt x="f921" y="f922"/>
                  <a:pt x="f923" y="f924"/>
                </a:cubicBezTo>
                <a:cubicBezTo>
                  <a:pt x="f925" y="f926"/>
                  <a:pt x="f927" y="f928"/>
                  <a:pt x="f929" y="f930"/>
                </a:cubicBezTo>
                <a:cubicBezTo>
                  <a:pt x="f931" y="f932"/>
                  <a:pt x="f933" y="f934"/>
                  <a:pt x="f935" y="f936"/>
                </a:cubicBezTo>
                <a:cubicBezTo>
                  <a:pt x="f937" y="f938"/>
                  <a:pt x="f939" y="f940"/>
                  <a:pt x="f941" y="f942"/>
                </a:cubicBezTo>
                <a:cubicBezTo>
                  <a:pt x="f943" y="f944"/>
                  <a:pt x="f945" y="f946"/>
                  <a:pt x="f947" y="f948"/>
                </a:cubicBezTo>
                <a:cubicBezTo>
                  <a:pt x="f949" y="f950"/>
                  <a:pt x="f951" y="f952"/>
                  <a:pt x="f953" y="f954"/>
                </a:cubicBezTo>
                <a:cubicBezTo>
                  <a:pt x="f955" y="f956"/>
                  <a:pt x="f957" y="f958"/>
                  <a:pt x="f959" y="f960"/>
                </a:cubicBezTo>
                <a:cubicBezTo>
                  <a:pt x="f961" y="f962"/>
                  <a:pt x="f963" y="f964"/>
                  <a:pt x="f965" y="f966"/>
                </a:cubicBezTo>
                <a:cubicBezTo>
                  <a:pt x="f967" y="f968"/>
                  <a:pt x="f969" y="f970"/>
                  <a:pt x="f971" y="f972"/>
                </a:cubicBezTo>
                <a:cubicBezTo>
                  <a:pt x="f973" y="f974"/>
                  <a:pt x="f975" y="f976"/>
                  <a:pt x="f977" y="f978"/>
                </a:cubicBezTo>
                <a:cubicBezTo>
                  <a:pt x="f979" y="f980"/>
                  <a:pt x="f981" y="f982"/>
                  <a:pt x="f983" y="f984"/>
                </a:cubicBezTo>
                <a:cubicBezTo>
                  <a:pt x="f985" y="f986"/>
                  <a:pt x="f987" y="f988"/>
                  <a:pt x="f989" y="f990"/>
                </a:cubicBezTo>
                <a:cubicBezTo>
                  <a:pt x="f991" y="f992"/>
                  <a:pt x="f993" y="f994"/>
                  <a:pt x="f995" y="f328"/>
                </a:cubicBezTo>
                <a:cubicBezTo>
                  <a:pt x="f996" y="f997"/>
                  <a:pt x="f998" y="f999"/>
                  <a:pt x="f1000" y="f1001"/>
                </a:cubicBezTo>
                <a:cubicBezTo>
                  <a:pt x="f1002" y="f1003"/>
                  <a:pt x="f1004" y="f1005"/>
                  <a:pt x="f8" y="f5"/>
                </a:cubicBezTo>
                <a:close/>
                <a:moveTo>
                  <a:pt x="f1006" y="f1007"/>
                </a:moveTo>
                <a:lnTo>
                  <a:pt x="f1008" y="f1009"/>
                </a:lnTo>
                <a:lnTo>
                  <a:pt x="f1010" y="f1011"/>
                </a:lnTo>
                <a:lnTo>
                  <a:pt x="f1012" y="f1013"/>
                </a:lnTo>
                <a:cubicBezTo>
                  <a:pt x="f1014" y="f1015"/>
                  <a:pt x="f1016" y="f1017"/>
                  <a:pt x="f1018" y="f1019"/>
                </a:cubicBezTo>
                <a:cubicBezTo>
                  <a:pt x="f1020" y="f1021"/>
                  <a:pt x="f1022" y="f1023"/>
                  <a:pt x="f1024" y="f1025"/>
                </a:cubicBezTo>
                <a:cubicBezTo>
                  <a:pt x="f1026" y="f1027"/>
                  <a:pt x="f1028" y="f1029"/>
                  <a:pt x="f1030" y="f1031"/>
                </a:cubicBezTo>
                <a:cubicBezTo>
                  <a:pt x="f1032" y="f552"/>
                  <a:pt x="f1033" y="f1034"/>
                  <a:pt x="f1035" y="f1036"/>
                </a:cubicBezTo>
                <a:cubicBezTo>
                  <a:pt x="f1037" y="f1038"/>
                  <a:pt x="f1039" y="f1040"/>
                  <a:pt x="f1041" y="f1042"/>
                </a:cubicBezTo>
                <a:lnTo>
                  <a:pt x="f1010" y="f1011"/>
                </a:lnTo>
                <a:lnTo>
                  <a:pt x="f1006" y="f1007"/>
                </a:lnTo>
                <a:close/>
                <a:moveTo>
                  <a:pt x="f460" y="f1043"/>
                </a:moveTo>
                <a:lnTo>
                  <a:pt x="f460" y="f1044"/>
                </a:lnTo>
                <a:cubicBezTo>
                  <a:pt x="f1045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1055" y="f1056"/>
                </a:cubicBezTo>
                <a:cubicBezTo>
                  <a:pt x="f1057" y="f1058"/>
                  <a:pt x="f1059" y="f1060"/>
                  <a:pt x="f1061" y="f1062"/>
                </a:cubicBezTo>
                <a:cubicBezTo>
                  <a:pt x="f1063" y="f1064"/>
                  <a:pt x="f1065" y="f1066"/>
                  <a:pt x="f1067" y="f1068"/>
                </a:cubicBezTo>
                <a:cubicBezTo>
                  <a:pt x="f1069" y="f1070"/>
                  <a:pt x="f1071" y="f1072"/>
                  <a:pt x="f1073" y="f1074"/>
                </a:cubicBezTo>
                <a:cubicBezTo>
                  <a:pt x="f1075" y="f1076"/>
                  <a:pt x="f1077" y="f1078"/>
                  <a:pt x="f460" y="f1043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7836AC67-C323-44BD-BF29-D1DF1080841F}"/>
              </a:ext>
            </a:extLst>
          </p:cNvPr>
          <p:cNvSpPr/>
          <p:nvPr/>
        </p:nvSpPr>
        <p:spPr>
          <a:xfrm>
            <a:off x="776636" y="4415079"/>
            <a:ext cx="3230895" cy="7251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58952"/>
              <a:gd name="f7" fmla="val 933491"/>
              <a:gd name="f8" fmla="val 2195223"/>
              <a:gd name="f9" fmla="val 2216913"/>
              <a:gd name="f10" fmla="val 5460"/>
              <a:gd name="f11" fmla="val 2228081"/>
              <a:gd name="f12" fmla="val 15833"/>
              <a:gd name="f13" fmla="val 2239199"/>
              <a:gd name="f14" fmla="val 25810"/>
              <a:gd name="f15" fmla="val 2356832"/>
              <a:gd name="f16" fmla="val 131878"/>
              <a:gd name="f17" fmla="val 2436545"/>
              <a:gd name="f18" fmla="val 260282"/>
              <a:gd name="f19" fmla="val 2469254"/>
              <a:gd name="f20" fmla="val 416431"/>
              <a:gd name="f21" fmla="val 2470395"/>
              <a:gd name="f22" fmla="val 421940"/>
              <a:gd name="f23" fmla="val 2470346"/>
              <a:gd name="f24" fmla="val 429485"/>
              <a:gd name="f25" fmla="val 2477493"/>
              <a:gd name="f26" fmla="val 430031"/>
              <a:gd name="f27" fmla="val 2485931"/>
              <a:gd name="f28" fmla="val 430726"/>
              <a:gd name="f29" fmla="val 2487122"/>
              <a:gd name="f30" fmla="val 421990"/>
              <a:gd name="f31" fmla="val 2489753"/>
              <a:gd name="f32" fmla="val 2521866"/>
              <a:gd name="f33" fmla="val 348134"/>
              <a:gd name="f34" fmla="val 2558446"/>
              <a:gd name="f35" fmla="val 282568"/>
              <a:gd name="f36" fmla="val 2608329"/>
              <a:gd name="f37" fmla="val 225339"/>
              <a:gd name="f38" fmla="val 2654935"/>
              <a:gd name="f39" fmla="val 171834"/>
              <a:gd name="f40" fmla="val 2708242"/>
              <a:gd name="f41" fmla="val 126667"/>
              <a:gd name="f42" fmla="val 2773561"/>
              <a:gd name="f43" fmla="val 97184"/>
              <a:gd name="f44" fmla="val 2779567"/>
              <a:gd name="f45" fmla="val 94454"/>
              <a:gd name="f46" fmla="val 2785870"/>
              <a:gd name="f47" fmla="val 92369"/>
              <a:gd name="f48" fmla="val 2792224"/>
              <a:gd name="f49" fmla="val 90483"/>
              <a:gd name="f50" fmla="val 2794259"/>
              <a:gd name="f51" fmla="val 89888"/>
              <a:gd name="f52" fmla="val 2796790"/>
              <a:gd name="f53" fmla="val 90880"/>
              <a:gd name="f54" fmla="val 2804384"/>
              <a:gd name="f55" fmla="val 91724"/>
              <a:gd name="f56" fmla="val 2778326"/>
              <a:gd name="f57" fmla="val 113563"/>
              <a:gd name="f58" fmla="val 2757132"/>
              <a:gd name="f59" fmla="val 134807"/>
              <a:gd name="f60" fmla="val 2738867"/>
              <a:gd name="f61" fmla="val 158681"/>
              <a:gd name="f62" fmla="val 2690622"/>
              <a:gd name="f63" fmla="val 221815"/>
              <a:gd name="f64" fmla="val 2665507"/>
              <a:gd name="f65" fmla="val 295324"/>
              <a:gd name="f66" fmla="val 2645505"/>
              <a:gd name="f67" fmla="val 370619"/>
              <a:gd name="f68" fmla="val 2627190"/>
              <a:gd name="f69" fmla="val 439461"/>
              <a:gd name="f70" fmla="val 2618653"/>
              <a:gd name="f71" fmla="val 510190"/>
              <a:gd name="f72" fmla="val 2612945"/>
              <a:gd name="f73" fmla="val 581167"/>
              <a:gd name="f74" fmla="val 2612498"/>
              <a:gd name="f75" fmla="val 586577"/>
              <a:gd name="f76" fmla="val 2610811"/>
              <a:gd name="f77" fmla="val 592782"/>
              <a:gd name="f78" fmla="val 2617611"/>
              <a:gd name="f79" fmla="val 598638"/>
              <a:gd name="f80" fmla="val 2640492"/>
              <a:gd name="f81" fmla="val 580770"/>
              <a:gd name="f82" fmla="val 2651213"/>
              <a:gd name="f83" fmla="val 552975"/>
              <a:gd name="f84" fmla="val 2670372"/>
              <a:gd name="f85" fmla="val 532029"/>
              <a:gd name="f86" fmla="val 2695487"/>
              <a:gd name="f87" fmla="val 504631"/>
              <a:gd name="f88" fmla="val 2718070"/>
              <a:gd name="f89" fmla="val 474999"/>
              <a:gd name="f90" fmla="val 2742639"/>
              <a:gd name="f91" fmla="val 447105"/>
              <a:gd name="f92" fmla="val 2750283"/>
              <a:gd name="f93" fmla="val 438419"/>
              <a:gd name="f94" fmla="val 2751821"/>
              <a:gd name="f95" fmla="val 431371"/>
              <a:gd name="f96" fmla="val 2747702"/>
              <a:gd name="f97" fmla="val 420551"/>
              <a:gd name="f98" fmla="val 2736733"/>
              <a:gd name="f99" fmla="val 391763"/>
              <a:gd name="f100" fmla="val 2720949"/>
              <a:gd name="f101" fmla="val 365953"/>
              <a:gd name="f102" fmla="val 2702832"/>
              <a:gd name="f103" fmla="val 340640"/>
              <a:gd name="f104" fmla="val 2724771"/>
              <a:gd name="f105" fmla="val 350715"/>
              <a:gd name="f106" fmla="val 2736683"/>
              <a:gd name="f107" fmla="val 371462"/>
              <a:gd name="f108" fmla="val 2753261"/>
              <a:gd name="f109" fmla="val 387048"/>
              <a:gd name="f110" fmla="val 2760954"/>
              <a:gd name="f111" fmla="val 394294"/>
              <a:gd name="f112" fmla="val 2764677"/>
              <a:gd name="f113" fmla="val 412311"/>
              <a:gd name="f114" fmla="val 2778773"/>
              <a:gd name="f115" fmla="val 404072"/>
              <a:gd name="f116" fmla="val 2791579"/>
              <a:gd name="f117" fmla="val 396577"/>
              <a:gd name="f118" fmla="val 2781304"/>
              <a:gd name="f119" fmla="val 382878"/>
              <a:gd name="f120" fmla="val 2778177"/>
              <a:gd name="f121" fmla="val 372554"/>
              <a:gd name="f122" fmla="val 2767853"/>
              <a:gd name="f123" fmla="val 338654"/>
              <a:gd name="f124" fmla="val 2748397"/>
              <a:gd name="f125" fmla="val 308725"/>
              <a:gd name="f126" fmla="val 2731819"/>
              <a:gd name="f127" fmla="val 273931"/>
              <a:gd name="f128" fmla="val 2754899"/>
              <a:gd name="f129" fmla="val 274477"/>
              <a:gd name="f130" fmla="val 2768201"/>
              <a:gd name="f131" fmla="val 287680"/>
              <a:gd name="f132" fmla="val 2782347"/>
              <a:gd name="f133" fmla="val 297359"/>
              <a:gd name="f134" fmla="val 2800711"/>
              <a:gd name="f135" fmla="val 309966"/>
              <a:gd name="f136" fmla="val 2818381"/>
              <a:gd name="f137" fmla="val 323963"/>
              <a:gd name="f138" fmla="val 2834363"/>
              <a:gd name="f139" fmla="val 339448"/>
              <a:gd name="f140" fmla="val 2848509"/>
              <a:gd name="f141" fmla="val 353098"/>
              <a:gd name="f142" fmla="val 2860967"/>
              <a:gd name="f143" fmla="val 355877"/>
              <a:gd name="f144" fmla="val 2877992"/>
              <a:gd name="f145" fmla="val 345057"/>
              <a:gd name="f146" fmla="val 2893229"/>
              <a:gd name="f147" fmla="val 335378"/>
              <a:gd name="f148" fmla="val 2910055"/>
              <a:gd name="f149" fmla="val 328132"/>
              <a:gd name="f150" fmla="val 2931200"/>
              <a:gd name="f151" fmla="val 330266"/>
              <a:gd name="f152" fmla="val 2927328"/>
              <a:gd name="f153" fmla="val 347142"/>
              <a:gd name="f154" fmla="val 2913331"/>
              <a:gd name="f155" fmla="val 354140"/>
              <a:gd name="f156" fmla="val 2904099"/>
              <a:gd name="f157" fmla="val 364514"/>
              <a:gd name="f158" fmla="val 2882310"/>
              <a:gd name="f159" fmla="val 388884"/>
              <a:gd name="f160" fmla="val 2881863"/>
              <a:gd name="f161" fmla="val 399258"/>
              <a:gd name="f162" fmla="val 2901469"/>
              <a:gd name="f163" fmla="val 424869"/>
              <a:gd name="f164" fmla="val 2909162"/>
              <a:gd name="f165" fmla="val 434895"/>
              <a:gd name="f166" fmla="val 2916806"/>
              <a:gd name="f167" fmla="val 438816"/>
              <a:gd name="f168" fmla="val 2928867"/>
              <a:gd name="f169" fmla="val 432910"/>
              <a:gd name="f170" fmla="val 2935220"/>
              <a:gd name="f171" fmla="val 429783"/>
              <a:gd name="f172" fmla="val 2941325"/>
              <a:gd name="f173" fmla="val 424521"/>
              <a:gd name="f174" fmla="val 2949465"/>
              <a:gd name="f175" fmla="val 426308"/>
              <a:gd name="f176" fmla="val 2949813"/>
              <a:gd name="f177" fmla="val 427946"/>
              <a:gd name="f178" fmla="val 2950805"/>
              <a:gd name="f179" fmla="val 430378"/>
              <a:gd name="f180" fmla="val 2950309"/>
              <a:gd name="f181" fmla="val 2919188"/>
              <a:gd name="f182" fmla="val 452267"/>
              <a:gd name="f183" fmla="val 2927874"/>
              <a:gd name="f184" fmla="val 476538"/>
              <a:gd name="f185" fmla="val 2943409"/>
              <a:gd name="f186" fmla="val 503291"/>
              <a:gd name="f187" fmla="val 2958101"/>
              <a:gd name="f188" fmla="val 528654"/>
              <a:gd name="f189" fmla="val 2969964"/>
              <a:gd name="f190" fmla="val 555655"/>
              <a:gd name="f191" fmla="val 2986343"/>
              <a:gd name="f192" fmla="val 580720"/>
              <a:gd name="f193" fmla="val 2988775"/>
              <a:gd name="f194" fmla="val 398563"/>
              <a:gd name="f195" fmla="val 2945544"/>
              <a:gd name="f196" fmla="val 228516"/>
              <a:gd name="f197" fmla="val 2856053"/>
              <a:gd name="f198" fmla="val 69339"/>
              <a:gd name="f199" fmla="val 3013195"/>
              <a:gd name="f200" fmla="val 180718"/>
              <a:gd name="f201" fmla="val 3089830"/>
              <a:gd name="f202" fmla="val 345901"/>
              <a:gd name="f203" fmla="val 3157482"/>
              <a:gd name="f204" fmla="val 517983"/>
              <a:gd name="f205" fmla="val 3178080"/>
              <a:gd name="f206" fmla="val 359302"/>
              <a:gd name="f207" fmla="val 3140160"/>
              <a:gd name="f208" fmla="val 211839"/>
              <a:gd name="f209" fmla="val 3073501"/>
              <a:gd name="f210" fmla="val 69041"/>
              <a:gd name="f211" fmla="val 3183391"/>
              <a:gd name="f212" fmla="val 151087"/>
              <a:gd name="f213" fmla="val 3239378"/>
              <a:gd name="f214" fmla="val 267628"/>
              <a:gd name="f215" fmla="val 3286382"/>
              <a:gd name="f216" fmla="val 391415"/>
              <a:gd name="f217" fmla="val 3294572"/>
              <a:gd name="f218" fmla="val 313390"/>
              <a:gd name="f219" fmla="val 3292785"/>
              <a:gd name="f220" fmla="val 236557"/>
              <a:gd name="f221" fmla="val 3287375"/>
              <a:gd name="f222" fmla="val 159127"/>
              <a:gd name="f223" fmla="val 3328770"/>
              <a:gd name="f224" fmla="val 239336"/>
              <a:gd name="f225" fmla="val 3340682"/>
              <a:gd name="f226" fmla="val 327635"/>
              <a:gd name="f227" fmla="val 3357607"/>
              <a:gd name="f228" fmla="val 422685"/>
              <a:gd name="f229" fmla="val 3425606"/>
              <a:gd name="f230" fmla="val 309221"/>
              <a:gd name="f231" fmla="val 3500405"/>
              <a:gd name="f232" fmla="val 212335"/>
              <a:gd name="f233" fmla="val 3614464"/>
              <a:gd name="f234" fmla="val 152675"/>
              <a:gd name="f235" fmla="val 3517678"/>
              <a:gd name="f236" fmla="val 279987"/>
              <a:gd name="f237" fmla="val 3482437"/>
              <a:gd name="f238" fmla="val 428145"/>
              <a:gd name="f239" fmla="val 3463130"/>
              <a:gd name="f240" fmla="val 582259"/>
              <a:gd name="f241" fmla="val 3505368"/>
              <a:gd name="f242" fmla="val 493960"/>
              <a:gd name="f243" fmla="val 3536588"/>
              <a:gd name="f244" fmla="val 400350"/>
              <a:gd name="f245" fmla="val 3602255"/>
              <a:gd name="f246" fmla="val 323417"/>
              <a:gd name="f247" fmla="val 3599872"/>
              <a:gd name="f248" fmla="val 334783"/>
              <a:gd name="f249" fmla="val 3599922"/>
              <a:gd name="f250" fmla="val 347390"/>
              <a:gd name="f251" fmla="val 3594710"/>
              <a:gd name="f252" fmla="val 357267"/>
              <a:gd name="f253" fmla="val 3576693"/>
              <a:gd name="f254" fmla="val 391664"/>
              <a:gd name="f255" fmla="val 3573814"/>
              <a:gd name="f256" fmla="val 430229"/>
              <a:gd name="f257" fmla="val 3562547"/>
              <a:gd name="f258" fmla="val 466413"/>
              <a:gd name="f259" fmla="val 3560214"/>
              <a:gd name="f260" fmla="val 473957"/>
              <a:gd name="f261" fmla="val 3556889"/>
              <a:gd name="f262" fmla="val 484231"/>
              <a:gd name="f263" fmla="val 3565873"/>
              <a:gd name="f264" fmla="val 488947"/>
              <a:gd name="f265" fmla="val 3575799"/>
              <a:gd name="f266" fmla="val 494158"/>
              <a:gd name="f267" fmla="val 3579820"/>
              <a:gd name="f268" fmla="val 483139"/>
              <a:gd name="f269" fmla="val 3585131"/>
              <a:gd name="f270" fmla="val 477580"/>
              <a:gd name="f271" fmla="val 3639579"/>
              <a:gd name="f272" fmla="val 420650"/>
              <a:gd name="f273" fmla="val 3699389"/>
              <a:gd name="f274" fmla="val 369973"/>
              <a:gd name="f275" fmla="val 3763814"/>
              <a:gd name="f276" fmla="val 324707"/>
              <a:gd name="f277" fmla="val 3768976"/>
              <a:gd name="f278" fmla="val 321084"/>
              <a:gd name="f279" fmla="val 3773741"/>
              <a:gd name="f280" fmla="val 315872"/>
              <a:gd name="f281" fmla="val 3785554"/>
              <a:gd name="f282" fmla="val 317262"/>
              <a:gd name="f283" fmla="val 3713522"/>
              <a:gd name="f284" fmla="val 398079"/>
              <a:gd name="f285" fmla="val 3665529"/>
              <a:gd name="f286" fmla="val 488891"/>
              <a:gd name="f287" fmla="val 3635732"/>
              <a:gd name="f288" fmla="val 588002"/>
              <a:gd name="f289" fmla="val 3611929"/>
              <a:gd name="f290" fmla="val 689198"/>
              <a:gd name="f291" fmla="val 3611685"/>
              <a:gd name="f292" fmla="val 689469"/>
              <a:gd name="f293" fmla="val 3611784"/>
              <a:gd name="f294" fmla="val 689816"/>
              <a:gd name="f295" fmla="val 3659272"/>
              <a:gd name="f296" fmla="val 636726"/>
              <a:gd name="f297" fmla="val 3675751"/>
              <a:gd name="f298" fmla="val 619894"/>
              <a:gd name="f299" fmla="val 3692415"/>
              <a:gd name="f300" fmla="val 603378"/>
              <a:gd name="f301" fmla="val 3707975"/>
              <a:gd name="f302" fmla="val 585882"/>
              <a:gd name="f303" fmla="val 3726737"/>
              <a:gd name="f304" fmla="val 564788"/>
              <a:gd name="f305" fmla="val 3732346"/>
              <a:gd name="f306" fmla="val 535504"/>
              <a:gd name="f307" fmla="val 3745251"/>
              <a:gd name="f308" fmla="val 510587"/>
              <a:gd name="f309" fmla="val 3762374"/>
              <a:gd name="f310" fmla="val 477531"/>
              <a:gd name="f311" fmla="val 3778704"/>
              <a:gd name="f312" fmla="val 444077"/>
              <a:gd name="f313" fmla="val 3799650"/>
              <a:gd name="f314" fmla="val 413205"/>
              <a:gd name="f315" fmla="val 3804067"/>
              <a:gd name="f316" fmla="val 406703"/>
              <a:gd name="f317" fmla="val 3806698"/>
              <a:gd name="f318" fmla="val 398116"/>
              <a:gd name="f319" fmla="val 3820099"/>
              <a:gd name="f320" fmla="val 393798"/>
              <a:gd name="f321" fmla="val 3809577"/>
              <a:gd name="f322" fmla="val 439610"/>
              <a:gd name="f323" fmla="val 3789028"/>
              <a:gd name="f324" fmla="val 480211"/>
              <a:gd name="f325" fmla="val 3781881"/>
              <a:gd name="f326" fmla="val 529250"/>
              <a:gd name="f327" fmla="val 3849036"/>
              <a:gd name="f328" fmla="val 487061"/>
              <a:gd name="f329" fmla="val 3912121"/>
              <a:gd name="f330" fmla="val 447353"/>
              <a:gd name="f331" fmla="val 3983545"/>
              <a:gd name="f332" fmla="val 425167"/>
              <a:gd name="f333" fmla="val 3984934"/>
              <a:gd name="f334" fmla="val 427152"/>
              <a:gd name="f335" fmla="val 3986324"/>
              <a:gd name="f336" fmla="val 429187"/>
              <a:gd name="f337" fmla="val 3987714"/>
              <a:gd name="f338" fmla="val 431172"/>
              <a:gd name="f339" fmla="val 3976596"/>
              <a:gd name="f340" fmla="val 441695"/>
              <a:gd name="f341" fmla="val 3966520"/>
              <a:gd name="f342" fmla="val 453706"/>
              <a:gd name="f343" fmla="val 3954211"/>
              <a:gd name="f344" fmla="val 462541"/>
              <a:gd name="f345" fmla="val 3877228"/>
              <a:gd name="f346" fmla="val 517735"/>
              <a:gd name="f347" fmla="val 3830919"/>
              <a:gd name="f348" fmla="val 597000"/>
              <a:gd name="f349" fmla="val 3785008"/>
              <a:gd name="f350" fmla="val 676564"/>
              <a:gd name="f351" fmla="val 3780640"/>
              <a:gd name="f352" fmla="val 684158"/>
              <a:gd name="f353" fmla="val 3774088"/>
              <a:gd name="f354" fmla="val 694730"/>
              <a:gd name="f355" fmla="val 3783121"/>
              <a:gd name="f356" fmla="val 701282"/>
              <a:gd name="f357" fmla="val 3791957"/>
              <a:gd name="f358" fmla="val 707685"/>
              <a:gd name="f359" fmla="val 3797118"/>
              <a:gd name="f360" fmla="val 695971"/>
              <a:gd name="f361" fmla="val 3802677"/>
              <a:gd name="f362" fmla="val 690859"/>
              <a:gd name="f363" fmla="val 3874151"/>
              <a:gd name="f364" fmla="val 624299"/>
              <a:gd name="f365" fmla="val 3958182"/>
              <a:gd name="f366" fmla="val 579777"/>
              <a:gd name="f367" fmla="val 4049509"/>
              <a:gd name="f368" fmla="val 547118"/>
              <a:gd name="f369" fmla="val 4084501"/>
              <a:gd name="f370" fmla="val 534610"/>
              <a:gd name="f371" fmla="val 4119791"/>
              <a:gd name="f372" fmla="val 525180"/>
              <a:gd name="f373" fmla="val 4157264"/>
              <a:gd name="f374" fmla="val 519968"/>
              <a:gd name="f375" fmla="val 4156321"/>
              <a:gd name="f376" fmla="val 530788"/>
              <a:gd name="f377" fmla="val 4148330"/>
              <a:gd name="f378" fmla="val 531086"/>
              <a:gd name="f379" fmla="val 4143119"/>
              <a:gd name="f380" fmla="val 534064"/>
              <a:gd name="f381" fmla="val 4060627"/>
              <a:gd name="f382" fmla="val 581316"/>
              <a:gd name="f383" fmla="val 4006625"/>
              <a:gd name="f384" fmla="val 655023"/>
              <a:gd name="f385" fmla="val 3957784"/>
              <a:gd name="f386" fmla="val 733495"/>
              <a:gd name="f387" fmla="val 3949942"/>
              <a:gd name="f388" fmla="val 746102"/>
              <a:gd name="f389" fmla="val 3942596"/>
              <a:gd name="f390" fmla="val 759106"/>
              <a:gd name="f391" fmla="val 3935598"/>
              <a:gd name="f392" fmla="val 772209"/>
              <a:gd name="f393" fmla="val 3933166"/>
              <a:gd name="f394" fmla="val 776825"/>
              <a:gd name="f395" fmla="val 3927905"/>
              <a:gd name="f396" fmla="val 782980"/>
              <a:gd name="f397" fmla="val 3934556"/>
              <a:gd name="f398" fmla="val 787546"/>
              <a:gd name="f399" fmla="val 3939072"/>
              <a:gd name="f400" fmla="val 790673"/>
              <a:gd name="f401" fmla="val 3944036"/>
              <a:gd name="f402" fmla="val 786305"/>
              <a:gd name="f403" fmla="val 3947907"/>
              <a:gd name="f404" fmla="val 783377"/>
              <a:gd name="f405" fmla="val 3990593"/>
              <a:gd name="f406" fmla="val 750718"/>
              <a:gd name="f407" fmla="val 4039979"/>
              <a:gd name="f408" fmla="val 731658"/>
              <a:gd name="f409" fmla="val 4089960"/>
              <a:gd name="f410" fmla="val 713988"/>
              <a:gd name="f411" fmla="val 4111700"/>
              <a:gd name="f412" fmla="val 706295"/>
              <a:gd name="f413" fmla="val 4134333"/>
              <a:gd name="f414" fmla="val 702473"/>
              <a:gd name="f415" fmla="val 699247"/>
              <a:gd name="f416" fmla="val 4158059"/>
              <a:gd name="f417" fmla="val 710712"/>
              <a:gd name="f418" fmla="val 4150018"/>
              <a:gd name="f419" fmla="val 4143566"/>
              <a:gd name="f420" fmla="val 717711"/>
              <a:gd name="f421" fmla="val 4054770"/>
              <a:gd name="f422" fmla="val 768586"/>
              <a:gd name="f423" fmla="val 3988359"/>
              <a:gd name="f424" fmla="val 840307"/>
              <a:gd name="f425" fmla="val 3945177"/>
              <a:gd name="f426" fmla="val 932875"/>
              <a:gd name="f427" fmla="val 3944981"/>
              <a:gd name="f428" fmla="val 193113"/>
              <a:gd name="f429" fmla="val 187731"/>
              <a:gd name="f430" fmla="val 918136"/>
              <a:gd name="f431" fmla="val 148797"/>
              <a:gd name="f432" fmla="val 830743"/>
              <a:gd name="f433" fmla="val 89999"/>
              <a:gd name="f434" fmla="val 756040"/>
              <a:gd name="f435" fmla="val 15734"/>
              <a:gd name="f436" fmla="val 691305"/>
              <a:gd name="f437" fmla="val 10771"/>
              <a:gd name="f438" fmla="val 686987"/>
              <a:gd name="f439" fmla="val 6403"/>
              <a:gd name="f440" fmla="val 682073"/>
              <a:gd name="f441" fmla="val 1836"/>
              <a:gd name="f442" fmla="val 677358"/>
              <a:gd name="f443" fmla="val 1489"/>
              <a:gd name="f444" fmla="val 676961"/>
              <a:gd name="f445" fmla="val 1936"/>
              <a:gd name="f446" fmla="val 675820"/>
              <a:gd name="f447" fmla="val 2382"/>
              <a:gd name="f448" fmla="val 671898"/>
              <a:gd name="f449" fmla="val 40303"/>
              <a:gd name="f450" fmla="val 678748"/>
              <a:gd name="f451" fmla="val 73558"/>
              <a:gd name="f452" fmla="val 695921"/>
              <a:gd name="f453" fmla="val 106317"/>
              <a:gd name="f454" fmla="val 714137"/>
              <a:gd name="f455" fmla="val 152774"/>
              <a:gd name="f456" fmla="val 739997"/>
              <a:gd name="f457" fmla="val 194020"/>
              <a:gd name="f458" fmla="val 773152"/>
              <a:gd name="f459" fmla="val 235217"/>
              <a:gd name="f460" fmla="val 806407"/>
              <a:gd name="f461" fmla="val 242265"/>
              <a:gd name="f462" fmla="val 812065"/>
              <a:gd name="f463" fmla="val 249958"/>
              <a:gd name="f464" fmla="val 824623"/>
              <a:gd name="f465" fmla="val 259736"/>
              <a:gd name="f466" fmla="val 816433"/>
              <a:gd name="f467" fmla="val 267231"/>
              <a:gd name="f468" fmla="val 810130"/>
              <a:gd name="f469" fmla="val 258644"/>
              <a:gd name="f470" fmla="val 799458"/>
              <a:gd name="f471" fmla="val 255368"/>
              <a:gd name="f472" fmla="val 791467"/>
              <a:gd name="f473" fmla="val 214519"/>
              <a:gd name="f474" fmla="val 692348"/>
              <a:gd name="f475" fmla="val 152079"/>
              <a:gd name="f476" fmla="val 607523"/>
              <a:gd name="f477" fmla="val 81549"/>
              <a:gd name="f478" fmla="val 527860"/>
              <a:gd name="f479" fmla="val 55441"/>
              <a:gd name="f480" fmla="val 498377"/>
              <a:gd name="f481" fmla="val 26157"/>
              <a:gd name="f482" fmla="val 471972"/>
              <a:gd name="f483" fmla="val 441000"/>
              <a:gd name="f484" fmla="val 21442"/>
              <a:gd name="f485" fmla="val 443134"/>
              <a:gd name="f486" fmla="val 40502"/>
              <a:gd name="f487" fmla="val 450728"/>
              <a:gd name="f488" fmla="val 58370"/>
              <a:gd name="f489" fmla="val 460903"/>
              <a:gd name="f490" fmla="val 122646"/>
              <a:gd name="f491" fmla="val 497533"/>
              <a:gd name="f492" fmla="val 180569"/>
              <a:gd name="f493" fmla="val 542601"/>
              <a:gd name="f494" fmla="val 234075"/>
              <a:gd name="f495" fmla="val 593675"/>
              <a:gd name="f496" fmla="val 243754"/>
              <a:gd name="f497" fmla="val 602907"/>
              <a:gd name="f498" fmla="val 254921"/>
              <a:gd name="f499" fmla="val 620477"/>
              <a:gd name="f500" fmla="val 266933"/>
              <a:gd name="f501" fmla="val 614124"/>
              <a:gd name="f502" fmla="val 277356"/>
              <a:gd name="f503" fmla="val 608615"/>
              <a:gd name="f504" fmla="val 267032"/>
              <a:gd name="f505" fmla="val 590052"/>
              <a:gd name="f506" fmla="val 265096"/>
              <a:gd name="f507" fmla="val 577494"/>
              <a:gd name="f508" fmla="val 253383"/>
              <a:gd name="f509" fmla="val 501355"/>
              <a:gd name="f510" fmla="val 237202"/>
              <a:gd name="f511" fmla="val 426259"/>
              <a:gd name="f512" fmla="val 208861"/>
              <a:gd name="f513" fmla="val 354289"/>
              <a:gd name="f514" fmla="val 207372"/>
              <a:gd name="f515" fmla="val 350517"/>
              <a:gd name="f516" fmla="val 205535"/>
              <a:gd name="f517" fmla="val 346546"/>
              <a:gd name="f518" fmla="val 210648"/>
              <a:gd name="f519" fmla="val 340143"/>
              <a:gd name="f520" fmla="val 264799"/>
              <a:gd name="f521" fmla="val 408341"/>
              <a:gd name="f522" fmla="val 294083"/>
              <a:gd name="f523" fmla="val 488550"/>
              <a:gd name="f524" fmla="val 331160"/>
              <a:gd name="f525" fmla="val 565086"/>
              <a:gd name="f526" fmla="val 310859"/>
              <a:gd name="f527" fmla="val 408043"/>
              <a:gd name="f528" fmla="val 257899"/>
              <a:gd name="f529" fmla="val 261771"/>
              <a:gd name="f530" fmla="val 183250"/>
              <a:gd name="f531" fmla="val 121852"/>
              <a:gd name="f532" fmla="val 221071"/>
              <a:gd name="f533" fmla="val 135204"/>
              <a:gd name="f534" fmla="val 244746"/>
              <a:gd name="f535" fmla="val 163843"/>
              <a:gd name="f536" fmla="val 268521"/>
              <a:gd name="f537" fmla="val 191489"/>
              <a:gd name="f538" fmla="val 344462"/>
              <a:gd name="f539" fmla="val 279838"/>
              <a:gd name="f540" fmla="val 389033"/>
              <a:gd name="f541" fmla="val 384268"/>
              <a:gd name="f542" fmla="val 420849"/>
              <a:gd name="f543" fmla="val 494952"/>
              <a:gd name="f544" fmla="val 423330"/>
              <a:gd name="f545" fmla="val 503490"/>
              <a:gd name="f546" fmla="val 425812"/>
              <a:gd name="f547" fmla="val 512027"/>
              <a:gd name="f548" fmla="val 520216"/>
              <a:gd name="f549" fmla="val 418714"/>
              <a:gd name="f550" fmla="val 421146"/>
              <a:gd name="f551" fmla="val 324111"/>
              <a:gd name="f552" fmla="val 365804"/>
              <a:gd name="f553" fmla="val 229409"/>
              <a:gd name="f554" fmla="val 414595"/>
              <a:gd name="f555" fmla="val 283808"/>
              <a:gd name="f556" fmla="val 439213"/>
              <a:gd name="f557" fmla="val 351311"/>
              <a:gd name="f558" fmla="val 473709"/>
              <a:gd name="f559" fmla="val 420799"/>
              <a:gd name="f560" fmla="val 511382"/>
              <a:gd name="f561" fmla="val 306690"/>
              <a:gd name="f562" fmla="val 547466"/>
              <a:gd name="f563" fmla="val 198338"/>
              <a:gd name="f564" fmla="val 635914"/>
              <a:gd name="f565" fmla="val 118824"/>
              <a:gd name="f566" fmla="val 553571"/>
              <a:gd name="f567" fmla="val 298649"/>
              <a:gd name="f568" fmla="val 578239"/>
              <a:gd name="f569" fmla="val 481899"/>
              <a:gd name="f570" fmla="val 611990"/>
              <a:gd name="f571" fmla="val 667431"/>
              <a:gd name="f572" fmla="val 623704"/>
              <a:gd name="f573" fmla="val 662468"/>
              <a:gd name="f574" fmla="val 622562"/>
              <a:gd name="f575" fmla="val 653832"/>
              <a:gd name="f576" fmla="val 624101"/>
              <a:gd name="f577" fmla="val 647379"/>
              <a:gd name="f578" fmla="val 650258"/>
              <a:gd name="f579" fmla="val 540169"/>
              <a:gd name="f580" fmla="val 691901"/>
              <a:gd name="f581" fmla="val 440206"/>
              <a:gd name="f582" fmla="val 760347"/>
              <a:gd name="f583" fmla="val 352602"/>
              <a:gd name="f584" fmla="val 768139"/>
              <a:gd name="f585" fmla="val 342625"/>
              <a:gd name="f586" fmla="val 768934"/>
              <a:gd name="f587" fmla="val 332450"/>
              <a:gd name="f588" fmla="val 766700"/>
              <a:gd name="f589" fmla="val 320141"/>
              <a:gd name="f590" fmla="val 759751"/>
              <a:gd name="f591" fmla="val 282468"/>
              <a:gd name="f592" fmla="val 744166"/>
              <a:gd name="f593" fmla="val 247526"/>
              <a:gd name="f594" fmla="val 733693"/>
              <a:gd name="f595" fmla="val 210995"/>
              <a:gd name="f596" fmla="val 732403"/>
              <a:gd name="f597" fmla="val 206528"/>
              <a:gd name="f598" fmla="val 728283"/>
              <a:gd name="f599" fmla="val 202160"/>
              <a:gd name="f600" fmla="val 733098"/>
              <a:gd name="f601" fmla="val 195757"/>
              <a:gd name="f602" fmla="val 759205"/>
              <a:gd name="f603" fmla="val 217845"/>
              <a:gd name="f604" fmla="val 771217"/>
              <a:gd name="f605" fmla="val 249164"/>
              <a:gd name="f606" fmla="val 787100"/>
              <a:gd name="f607" fmla="val 798218"/>
              <a:gd name="f608" fmla="val 297011"/>
              <a:gd name="f609" fmla="val 805067"/>
              <a:gd name="f610" fmla="val 300237"/>
              <a:gd name="f611" fmla="val 822539"/>
              <a:gd name="f612" fmla="val 283114"/>
              <a:gd name="f613" fmla="val 844527"/>
              <a:gd name="f614" fmla="val 261572"/>
              <a:gd name="f615" fmla="val 868847"/>
              <a:gd name="f616" fmla="val 241719"/>
              <a:gd name="f617" fmla="val 897784"/>
              <a:gd name="f618" fmla="val 229112"/>
              <a:gd name="f619" fmla="val 903393"/>
              <a:gd name="f620" fmla="val 238443"/>
              <a:gd name="f621" fmla="val 896543"/>
              <a:gd name="f622" fmla="val 241570"/>
              <a:gd name="f623" fmla="val 893664"/>
              <a:gd name="f624" fmla="val 245888"/>
              <a:gd name="f625" fmla="val 884383"/>
              <a:gd name="f626" fmla="val 259537"/>
              <a:gd name="f627" fmla="val 874456"/>
              <a:gd name="f628" fmla="val 272790"/>
              <a:gd name="f629" fmla="val 865423"/>
              <a:gd name="f630" fmla="val 286588"/>
              <a:gd name="f631" fmla="val 837081"/>
              <a:gd name="f632" fmla="val 329770"/>
              <a:gd name="f633" fmla="val 827155"/>
              <a:gd name="f634" fmla="val 371413"/>
              <a:gd name="f635" fmla="val 855843"/>
              <a:gd name="f636" fmla="val 421841"/>
              <a:gd name="f637" fmla="val 880412"/>
              <a:gd name="f638" fmla="val 465122"/>
              <a:gd name="f639" fmla="val 893168"/>
              <a:gd name="f640" fmla="val 515104"/>
              <a:gd name="f641" fmla="val 911136"/>
              <a:gd name="f642" fmla="val 562207"/>
              <a:gd name="f643" fmla="val 938236"/>
              <a:gd name="f644" fmla="val 540318"/>
              <a:gd name="f645" fmla="val 937988"/>
              <a:gd name="f646" fmla="val 920318"/>
              <a:gd name="f647" fmla="val 512225"/>
              <a:gd name="f648" fmla="val 909796"/>
              <a:gd name="f649" fmla="val 495598"/>
              <a:gd name="f650" fmla="val 894806"/>
              <a:gd name="f651" fmla="val 885971"/>
              <a:gd name="f652" fmla="val 460209"/>
              <a:gd name="f653" fmla="val 909101"/>
              <a:gd name="f654" fmla="val 467604"/>
              <a:gd name="f655" fmla="val 923346"/>
              <a:gd name="f656" fmla="val 482842"/>
              <a:gd name="f657" fmla="val 938782"/>
              <a:gd name="f658" fmla="val 496590"/>
              <a:gd name="f659" fmla="val 945880"/>
              <a:gd name="f660" fmla="val 502894"/>
              <a:gd name="f661" fmla="val 952779"/>
              <a:gd name="f662" fmla="val 518429"/>
              <a:gd name="f663" fmla="val 964393"/>
              <a:gd name="f664" fmla="val 505922"/>
              <a:gd name="f665" fmla="val 975561"/>
              <a:gd name="f666" fmla="val 493910"/>
              <a:gd name="f667" fmla="val 997599"/>
              <a:gd name="f668" fmla="val 485224"/>
              <a:gd name="f669" fmla="val 986282"/>
              <a:gd name="f670" fmla="val 461648"/>
              <a:gd name="f671" fmla="val 971193"/>
              <a:gd name="f672" fmla="val 430279"/>
              <a:gd name="f673" fmla="val 952233"/>
              <a:gd name="f674" fmla="val 401193"/>
              <a:gd name="f675" fmla="val 932627"/>
              <a:gd name="f676" fmla="val 372455"/>
              <a:gd name="f677" fmla="val 925877"/>
              <a:gd name="f678" fmla="val 362528"/>
              <a:gd name="f679" fmla="val 919077"/>
              <a:gd name="f680" fmla="val 352651"/>
              <a:gd name="f681" fmla="val 914213"/>
              <a:gd name="f682" fmla="val 340987"/>
              <a:gd name="f683" fmla="val 950744"/>
              <a:gd name="f684" fmla="val 351063"/>
              <a:gd name="f685" fmla="val 980574"/>
              <a:gd name="f686" fmla="val 372406"/>
              <a:gd name="f687" fmla="val 1005391"/>
              <a:gd name="f688" fmla="val 397570"/>
              <a:gd name="f689" fmla="val 1027875"/>
              <a:gd name="f690" fmla="val 420352"/>
              <a:gd name="f691" fmla="val 1045595"/>
              <a:gd name="f692" fmla="val 420203"/>
              <a:gd name="f693" fmla="val 1068774"/>
              <a:gd name="f694" fmla="val 402980"/>
              <a:gd name="f695" fmla="val 1076467"/>
              <a:gd name="f696" fmla="val 397272"/>
              <a:gd name="f697" fmla="val 1084012"/>
              <a:gd name="f698" fmla="val 389976"/>
              <a:gd name="f699" fmla="val 1097711"/>
              <a:gd name="f700" fmla="val 389182"/>
              <a:gd name="f701" fmla="val 1087288"/>
              <a:gd name="f702" fmla="val 406157"/>
              <a:gd name="f703" fmla="val 1076964"/>
              <a:gd name="f704" fmla="val 1068576"/>
              <a:gd name="f705" fmla="val 437178"/>
              <a:gd name="f706" fmla="val 1058748"/>
              <a:gd name="f707" fmla="val 455940"/>
              <a:gd name="f708" fmla="val 1075226"/>
              <a:gd name="f709" fmla="val 498030"/>
              <a:gd name="f710" fmla="val 1094435"/>
              <a:gd name="f711" fmla="val 506616"/>
              <a:gd name="f712" fmla="val 1101632"/>
              <a:gd name="f713" fmla="val 509843"/>
              <a:gd name="f714" fmla="val 1107241"/>
              <a:gd name="f715" fmla="val 507212"/>
              <a:gd name="f716" fmla="val 1112502"/>
              <a:gd name="f717" fmla="val 502546"/>
              <a:gd name="f718" fmla="val 1118954"/>
              <a:gd name="f719" fmla="val 496789"/>
              <a:gd name="f720" fmla="val 1125357"/>
              <a:gd name="f721" fmla="val 490932"/>
              <a:gd name="f722" fmla="val 1135582"/>
              <a:gd name="f723" fmla="val 485820"/>
              <a:gd name="f724" fmla="val 1092400"/>
              <a:gd name="f725" fmla="val 523641"/>
              <a:gd name="f726" fmla="val 1119451"/>
              <a:gd name="f727" fmla="val 554315"/>
              <a:gd name="f728" fmla="val 1141488"/>
              <a:gd name="f729" fmla="val 585833"/>
              <a:gd name="f730" fmla="val 1148586"/>
              <a:gd name="f731" fmla="val 595958"/>
              <a:gd name="f732" fmla="val 1153698"/>
              <a:gd name="f733" fmla="val 607424"/>
              <a:gd name="f734" fmla="val 1159952"/>
              <a:gd name="f735" fmla="val 618145"/>
              <a:gd name="f736" fmla="val 1162335"/>
              <a:gd name="f737" fmla="val 622264"/>
              <a:gd name="f738" fmla="val 1163973"/>
              <a:gd name="f739" fmla="val 628667"/>
              <a:gd name="f740" fmla="val 1169829"/>
              <a:gd name="f741" fmla="val 627873"/>
              <a:gd name="f742" fmla="val 1177771"/>
              <a:gd name="f743" fmla="val 626831"/>
              <a:gd name="f744" fmla="val 1176431"/>
              <a:gd name="f745" fmla="val 619286"/>
              <a:gd name="f746" fmla="val 1176331"/>
              <a:gd name="f747" fmla="val 613926"/>
              <a:gd name="f748" fmla="val 1175686"/>
              <a:gd name="f749" fmla="val 574119"/>
              <a:gd name="f750" fmla="val 1170276"/>
              <a:gd name="f751" fmla="val 534809"/>
              <a:gd name="f752" fmla="val 1163675"/>
              <a:gd name="f753" fmla="val 495697"/>
              <a:gd name="f754" fmla="val 1138560"/>
              <a:gd name="f755" fmla="val 347191"/>
              <a:gd name="f756" fmla="val 1085004"/>
              <a:gd name="f757" fmla="val 209208"/>
              <a:gd name="f758" fmla="val 1008617"/>
              <a:gd name="f759" fmla="val 79762"/>
              <a:gd name="f760" fmla="val 1005689"/>
              <a:gd name="f761" fmla="val 74799"/>
              <a:gd name="f762" fmla="val 1003009"/>
              <a:gd name="f763" fmla="val 69686"/>
              <a:gd name="f764" fmla="val 1000577"/>
              <a:gd name="f765" fmla="val 64475"/>
              <a:gd name="f766" fmla="val 1000080"/>
              <a:gd name="f767" fmla="val 63433"/>
              <a:gd name="f768" fmla="val 1001371"/>
              <a:gd name="f769" fmla="val 61596"/>
              <a:gd name="f770" fmla="val 1003108"/>
              <a:gd name="f771" fmla="val 56136"/>
              <a:gd name="f772" fmla="val 1142034"/>
              <a:gd name="f773" fmla="val 180420"/>
              <a:gd name="f774" fmla="val 1232269"/>
              <a:gd name="f775" fmla="val 332847"/>
              <a:gd name="f776" fmla="val 1291284"/>
              <a:gd name="f777" fmla="val 507758"/>
              <a:gd name="f778" fmla="val 1316548"/>
              <a:gd name="f779" fmla="val 317957"/>
              <a:gd name="f780" fmla="val 1392340"/>
              <a:gd name="f781" fmla="val 153469"/>
              <a:gd name="f782" fmla="val 1533053"/>
              <a:gd name="f783" fmla="val 21194"/>
              <a:gd name="f784" fmla="val 1524119"/>
              <a:gd name="f785" fmla="val 36977"/>
              <a:gd name="f786" fmla="val 1515433"/>
              <a:gd name="f787" fmla="val 52960"/>
              <a:gd name="f788" fmla="val 1506151"/>
              <a:gd name="f789" fmla="val 68545"/>
              <a:gd name="f790" fmla="val 1482872"/>
              <a:gd name="f791" fmla="val 107557"/>
              <a:gd name="f792" fmla="val 1471407"/>
              <a:gd name="f793" fmla="val 150541"/>
              <a:gd name="f794" fmla="val 1462622"/>
              <a:gd name="f795" fmla="val 194517"/>
              <a:gd name="f796" fmla="val 1459743"/>
              <a:gd name="f797" fmla="val 209010"/>
              <a:gd name="f798" fmla="val 1461331"/>
              <a:gd name="f799" fmla="val 222212"/>
              <a:gd name="f800" fmla="val 1470216"/>
              <a:gd name="f801" fmla="val 234571"/>
              <a:gd name="f802" fmla="val 1499351"/>
              <a:gd name="f803" fmla="val 275073"/>
              <a:gd name="f804" fmla="val 1521091"/>
              <a:gd name="f805" fmla="val 319744"/>
              <a:gd name="f806" fmla="val 1541590"/>
              <a:gd name="f807" fmla="val 364911"/>
              <a:gd name="f808" fmla="val 1550822"/>
              <a:gd name="f809" fmla="val 385261"/>
              <a:gd name="f810" fmla="val 1558465"/>
              <a:gd name="f811" fmla="val 384119"/>
              <a:gd name="f812" fmla="val 1568392"/>
              <a:gd name="f813" fmla="val 366549"/>
              <a:gd name="f814" fmla="val 1597329"/>
              <a:gd name="f815" fmla="val 315277"/>
              <a:gd name="f816" fmla="val 1631180"/>
              <a:gd name="f817" fmla="val 267479"/>
              <a:gd name="f818" fmla="val 1668653"/>
              <a:gd name="f819" fmla="val 222113"/>
              <a:gd name="f820" fmla="val 1691783"/>
              <a:gd name="f821" fmla="val 194070"/>
              <a:gd name="f822" fmla="val 1719181"/>
              <a:gd name="f823" fmla="val 170891"/>
              <a:gd name="f824" fmla="val 1748862"/>
              <a:gd name="f825" fmla="val 149349"/>
              <a:gd name="f826" fmla="val 1712878"/>
              <a:gd name="f827" fmla="val 192084"/>
              <a:gd name="f828" fmla="val 1691684"/>
              <a:gd name="f829" fmla="val 241669"/>
              <a:gd name="f830" fmla="val 1679275"/>
              <a:gd name="f831" fmla="val 294827"/>
              <a:gd name="f832" fmla="val 1658230"/>
              <a:gd name="f833" fmla="val 384715"/>
              <a:gd name="f834" fmla="val 1651679"/>
              <a:gd name="f835" fmla="val 476091"/>
              <a:gd name="f836" fmla="val 1657486"/>
              <a:gd name="f837" fmla="val 568163"/>
              <a:gd name="f838" fmla="val 1659422"/>
              <a:gd name="f839" fmla="val 1657734"/>
              <a:gd name="f840" fmla="val 629461"/>
              <a:gd name="f841" fmla="val 1663938"/>
              <a:gd name="f842" fmla="val 659639"/>
              <a:gd name="f843" fmla="val 1664931"/>
              <a:gd name="f844" fmla="val 664354"/>
              <a:gd name="f845" fmla="val 1664186"/>
              <a:gd name="f846" fmla="val 670707"/>
              <a:gd name="f847" fmla="val 1669745"/>
              <a:gd name="f848" fmla="val 672345"/>
              <a:gd name="f849" fmla="val 1677538"/>
              <a:gd name="f850" fmla="val 674628"/>
              <a:gd name="f851" fmla="val 1679176"/>
              <a:gd name="f852" fmla="val 667084"/>
              <a:gd name="f853" fmla="val 1681459"/>
              <a:gd name="f854" fmla="val 662319"/>
              <a:gd name="f855" fmla="val 1717394"/>
              <a:gd name="f856" fmla="val 587222"/>
              <a:gd name="f857" fmla="val 1763455"/>
              <a:gd name="f858" fmla="val 518876"/>
              <a:gd name="f859" fmla="val 1818747"/>
              <a:gd name="f860" fmla="val 456734"/>
              <a:gd name="f861" fmla="val 1827235"/>
              <a:gd name="f862" fmla="val 447155"/>
              <a:gd name="f863" fmla="val 1825250"/>
              <a:gd name="f864" fmla="val 438717"/>
              <a:gd name="f865" fmla="val 1817904"/>
              <a:gd name="f866" fmla="val 1805942"/>
              <a:gd name="f867" fmla="val 416828"/>
              <a:gd name="f868" fmla="val 1793633"/>
              <a:gd name="f869" fmla="val 403576"/>
              <a:gd name="f870" fmla="val 1782862"/>
              <a:gd name="f871" fmla="val 388288"/>
              <a:gd name="f872" fmla="val 1799092"/>
              <a:gd name="f873" fmla="val 392954"/>
              <a:gd name="f874" fmla="val 1810210"/>
              <a:gd name="f875" fmla="val 405214"/>
              <a:gd name="f876" fmla="val 1821825"/>
              <a:gd name="f877" fmla="val 416332"/>
              <a:gd name="f878" fmla="val 1830858"/>
              <a:gd name="f879" fmla="val 424968"/>
              <a:gd name="f880" fmla="val 1839097"/>
              <a:gd name="f881" fmla="val 432513"/>
              <a:gd name="f882" fmla="val 1851208"/>
              <a:gd name="f883" fmla="val 421295"/>
              <a:gd name="f884" fmla="val 1861433"/>
              <a:gd name="f885" fmla="val 411865"/>
              <a:gd name="f886" fmla="val 1874437"/>
              <a:gd name="f887" fmla="val 403973"/>
              <a:gd name="f888" fmla="val 1865503"/>
              <a:gd name="f889" fmla="val 386402"/>
              <a:gd name="f890" fmla="val 1848677"/>
              <a:gd name="f891" fmla="val 353296"/>
              <a:gd name="f892" fmla="val 1830759"/>
              <a:gd name="f893" fmla="val 320935"/>
              <a:gd name="f894" fmla="val 1806140"/>
              <a:gd name="f895" fmla="val 292792"/>
              <a:gd name="f896" fmla="val 1801921"/>
              <a:gd name="f897" fmla="val 287928"/>
              <a:gd name="f898" fmla="val 1796362"/>
              <a:gd name="f899" fmla="val 283511"/>
              <a:gd name="f900" fmla="val 1797454"/>
              <a:gd name="f901" fmla="val 274428"/>
              <a:gd name="f902" fmla="val 1808523"/>
              <a:gd name="f903" fmla="val 271201"/>
              <a:gd name="f904" fmla="val 1817804"/>
              <a:gd name="f905" fmla="val 1826937"/>
              <a:gd name="f906" fmla="val 281674"/>
              <a:gd name="f907" fmla="val 1856122"/>
              <a:gd name="f908" fmla="val 295572"/>
              <a:gd name="f909" fmla="val 1883917"/>
              <a:gd name="f910" fmla="val 312348"/>
              <a:gd name="f911" fmla="val 1908982"/>
              <a:gd name="f912" fmla="val 332549"/>
              <a:gd name="f913" fmla="val 1923823"/>
              <a:gd name="f914" fmla="val 344511"/>
              <a:gd name="f915" fmla="val 1936331"/>
              <a:gd name="f916" fmla="val 344015"/>
              <a:gd name="f917" fmla="val 1952065"/>
              <a:gd name="f918" fmla="val 337314"/>
              <a:gd name="f919" fmla="val 1974351"/>
              <a:gd name="f920" fmla="val 327784"/>
              <a:gd name="f921" fmla="val 1996239"/>
              <a:gd name="f922" fmla="val 315028"/>
              <a:gd name="f923" fmla="val 2026218"/>
              <a:gd name="f924" fmla="val 321233"/>
              <a:gd name="f925" fmla="val 2009244"/>
              <a:gd name="f926" fmla="val 341533"/>
              <a:gd name="f927" fmla="val 1993460"/>
              <a:gd name="f928" fmla="val 359004"/>
              <a:gd name="f929" fmla="val 1979314"/>
              <a:gd name="f930" fmla="val 377667"/>
              <a:gd name="f931" fmla="val 1965615"/>
              <a:gd name="f932" fmla="val 395734"/>
              <a:gd name="f933" fmla="val 1980605"/>
              <a:gd name="f934" fmla="val 435242"/>
              <a:gd name="f935" fmla="val 2002593"/>
              <a:gd name="f936" fmla="val 441496"/>
              <a:gd name="f937" fmla="val 2012768"/>
              <a:gd name="f938" fmla="val 444375"/>
              <a:gd name="f939" fmla="val 2017930"/>
              <a:gd name="f940" fmla="val 436533"/>
              <a:gd name="f941" fmla="val 2023141"/>
              <a:gd name="f942" fmla="val 430676"/>
              <a:gd name="f943" fmla="val 2033316"/>
              <a:gd name="f944" fmla="val 419111"/>
              <a:gd name="f945" fmla="val 2045079"/>
              <a:gd name="f946" fmla="val 411319"/>
              <a:gd name="f947" fmla="val 2062898"/>
              <a:gd name="f948" fmla="val 408936"/>
              <a:gd name="f949" fmla="val 2059771"/>
              <a:gd name="f950" fmla="val 424224"/>
              <a:gd name="f951" fmla="val 2051631"/>
              <a:gd name="f952" fmla="val 435441"/>
              <a:gd name="f953" fmla="val 2042945"/>
              <a:gd name="f954" fmla="val 445765"/>
              <a:gd name="f955" fmla="val 2029991"/>
              <a:gd name="f956" fmla="val 461152"/>
              <a:gd name="f957" fmla="val 2028154"/>
              <a:gd name="f958" fmla="val 476042"/>
              <a:gd name="f959" fmla="val 2039272"/>
              <a:gd name="f960" fmla="val 493215"/>
              <a:gd name="f961" fmla="val 2054957"/>
              <a:gd name="f962" fmla="val 517486"/>
              <a:gd name="f963" fmla="val 2069748"/>
              <a:gd name="f964" fmla="val 542403"/>
              <a:gd name="f965" fmla="val 2085085"/>
              <a:gd name="f966" fmla="val 566872"/>
              <a:gd name="f967" fmla="val 2088013"/>
              <a:gd name="f968" fmla="val 571538"/>
              <a:gd name="f969" fmla="val 2090842"/>
              <a:gd name="f970" fmla="val 578189"/>
              <a:gd name="f971" fmla="val 2098238"/>
              <a:gd name="f972" fmla="val 575261"/>
              <a:gd name="f973" fmla="val 2103847"/>
              <a:gd name="f974" fmla="val 573027"/>
              <a:gd name="f975" fmla="val 2102854"/>
              <a:gd name="f976" fmla="val 567319"/>
              <a:gd name="f977" fmla="val 2102804"/>
              <a:gd name="f978" fmla="val 562356"/>
              <a:gd name="f979" fmla="val 2100918"/>
              <a:gd name="f980" fmla="val 389380"/>
              <a:gd name="f981" fmla="val 2063196"/>
              <a:gd name="f982" fmla="val 226233"/>
              <a:gd name="f983" fmla="val 1969437"/>
              <a:gd name="f984" fmla="val 78621"/>
              <a:gd name="f985" fmla="val 1956830"/>
              <a:gd name="f986" fmla="val 58767"/>
              <a:gd name="f987" fmla="val 1942337"/>
              <a:gd name="f988" fmla="val 40104"/>
              <a:gd name="f989" fmla="val 1931665"/>
              <a:gd name="f990" fmla="val 18712"/>
              <a:gd name="f991" fmla="val 2120226"/>
              <a:gd name="f992" fmla="val 121256"/>
              <a:gd name="f993" fmla="val 2243219"/>
              <a:gd name="f994" fmla="val 274974"/>
              <a:gd name="f995" fmla="val 2294492"/>
              <a:gd name="f996" fmla="val 2305858"/>
              <a:gd name="f997" fmla="val 446708"/>
              <a:gd name="f998" fmla="val 2292655"/>
              <a:gd name="f999" fmla="val 306988"/>
              <a:gd name="f1000" fmla="val 2279452"/>
              <a:gd name="f1001" fmla="val 237798"/>
              <a:gd name="f1002" fmla="val 2263917"/>
              <a:gd name="f1003" fmla="val 156149"/>
              <a:gd name="f1004" fmla="val 2237909"/>
              <a:gd name="f1005" fmla="val 78372"/>
              <a:gd name="f1006" fmla="val 1456020"/>
              <a:gd name="f1007" fmla="val 234720"/>
              <a:gd name="f1008" fmla="val 1455971"/>
              <a:gd name="f1009" fmla="val 234770"/>
              <a:gd name="f1010" fmla="val 1456009"/>
              <a:gd name="f1011" fmla="val 234860"/>
              <a:gd name="f1012" fmla="val 1448301"/>
              <a:gd name="f1013" fmla="val 335195"/>
              <a:gd name="f1014" fmla="val 1445104"/>
              <a:gd name="f1015" fmla="val 434458"/>
              <a:gd name="f1016" fmla="val 1454792"/>
              <a:gd name="f1017" fmla="val 530453"/>
              <a:gd name="f1018" fmla="val 1471208"/>
              <a:gd name="f1019" fmla="val 626533"/>
              <a:gd name="f1020" fmla="val 1481979"/>
              <a:gd name="f1021" fmla="val 596454"/>
              <a:gd name="f1022" fmla="val 1485056"/>
              <a:gd name="f1023" fmla="val 563646"/>
              <a:gd name="f1024" fmla="val 1498458"/>
              <a:gd name="f1025" fmla="val 535851"/>
              <a:gd name="f1026" fmla="val 1522729"/>
              <a:gd name="f1027" fmla="val 485522"/>
              <a:gd name="f1028" fmla="val 1515879"/>
              <a:gd name="f1029" fmla="val 436781"/>
              <a:gd name="f1030" fmla="val 1503272"/>
              <a:gd name="f1031" fmla="val 386601"/>
              <a:gd name="f1032" fmla="val 1498061"/>
              <a:gd name="f1033" fmla="val 1493941"/>
              <a:gd name="f1034" fmla="val 344660"/>
              <a:gd name="f1035" fmla="val 1487737"/>
              <a:gd name="f1036" fmla="val 324161"/>
              <a:gd name="f1037" fmla="val 1483493"/>
              <a:gd name="f1038" fmla="val 310139"/>
              <a:gd name="f1039" fmla="val 1480068"/>
              <a:gd name="f1040" fmla="val 295795"/>
              <a:gd name="f1041" fmla="val 1475446"/>
              <a:gd name="f1042" fmla="val 280955"/>
              <a:gd name="f1043" fmla="val 511133"/>
              <a:gd name="f1044" fmla="val 511183"/>
              <a:gd name="f1045" fmla="val 803281"/>
              <a:gd name="f1046" fmla="val 514459"/>
              <a:gd name="f1047" fmla="val 801494"/>
              <a:gd name="f1048" fmla="val 515402"/>
              <a:gd name="f1049" fmla="val 801295"/>
              <a:gd name="f1050" fmla="val 516593"/>
              <a:gd name="f1051" fmla="val 790127"/>
              <a:gd name="f1052" fmla="val 588017"/>
              <a:gd name="f1053" fmla="val 796084"/>
              <a:gd name="f1054" fmla="val 659391"/>
              <a:gd name="f1055" fmla="val 801940"/>
              <a:gd name="f1056" fmla="val 730814"/>
              <a:gd name="f1057" fmla="val 802337"/>
              <a:gd name="f1058" fmla="val 735579"/>
              <a:gd name="f1059" fmla="val 803380"/>
              <a:gd name="f1060" fmla="val 741486"/>
              <a:gd name="f1061" fmla="val 809336"/>
              <a:gd name="f1062" fmla="val 742180"/>
              <a:gd name="f1063" fmla="val 815540"/>
              <a:gd name="f1064" fmla="val 742925"/>
              <a:gd name="f1065" fmla="val 816582"/>
              <a:gd name="f1066" fmla="val 736770"/>
              <a:gd name="f1067" fmla="val 818915"/>
              <a:gd name="f1068" fmla="val 732601"/>
              <a:gd name="f1069" fmla="val 834600"/>
              <a:gd name="f1070" fmla="val 704657"/>
              <a:gd name="f1071" fmla="val 829785"/>
              <a:gd name="f1072" fmla="val 675274"/>
              <a:gd name="f1073" fmla="val 825268"/>
              <a:gd name="f1074" fmla="val 645791"/>
              <a:gd name="f1075" fmla="val 818469"/>
              <a:gd name="f1076" fmla="val 601616"/>
              <a:gd name="f1077" fmla="val 817029"/>
              <a:gd name="f1078" fmla="val 556648"/>
              <a:gd name="f1079" fmla="+- 0 0 -90"/>
              <a:gd name="f1080" fmla="*/ f3 1 4158952"/>
              <a:gd name="f1081" fmla="*/ f4 1 933491"/>
              <a:gd name="f1082" fmla="val f5"/>
              <a:gd name="f1083" fmla="val f6"/>
              <a:gd name="f1084" fmla="val f7"/>
              <a:gd name="f1085" fmla="*/ f1079 f0 1"/>
              <a:gd name="f1086" fmla="+- f1084 0 f1082"/>
              <a:gd name="f1087" fmla="+- f1083 0 f1082"/>
              <a:gd name="f1088" fmla="*/ f1085 1 f2"/>
              <a:gd name="f1089" fmla="*/ f1087 1 4158952"/>
              <a:gd name="f1090" fmla="*/ f1086 1 933491"/>
              <a:gd name="f1091" fmla="*/ 2195223 f1087 1"/>
              <a:gd name="f1092" fmla="*/ 0 f1086 1"/>
              <a:gd name="f1093" fmla="*/ 2239199 f1087 1"/>
              <a:gd name="f1094" fmla="*/ 25810 f1086 1"/>
              <a:gd name="f1095" fmla="*/ 2469254 f1087 1"/>
              <a:gd name="f1096" fmla="*/ 416431 f1086 1"/>
              <a:gd name="f1097" fmla="*/ 2477493 f1087 1"/>
              <a:gd name="f1098" fmla="*/ 430031 f1086 1"/>
              <a:gd name="f1099" fmla="*/ 2489753 f1087 1"/>
              <a:gd name="f1100" fmla="*/ 2608329 f1087 1"/>
              <a:gd name="f1101" fmla="*/ 225339 f1086 1"/>
              <a:gd name="f1102" fmla="*/ 2773561 f1087 1"/>
              <a:gd name="f1103" fmla="*/ 97184 f1086 1"/>
              <a:gd name="f1104" fmla="*/ 2792224 f1087 1"/>
              <a:gd name="f1105" fmla="*/ 90483 f1086 1"/>
              <a:gd name="f1106" fmla="*/ 2804384 f1087 1"/>
              <a:gd name="f1107" fmla="*/ 91724 f1086 1"/>
              <a:gd name="f1108" fmla="*/ 2738867 f1087 1"/>
              <a:gd name="f1109" fmla="*/ 158681 f1086 1"/>
              <a:gd name="f1110" fmla="*/ 2645505 f1087 1"/>
              <a:gd name="f1111" fmla="*/ 370619 f1086 1"/>
              <a:gd name="f1112" fmla="*/ 2612945 f1087 1"/>
              <a:gd name="f1113" fmla="*/ 581167 f1086 1"/>
              <a:gd name="f1114" fmla="*/ 2617611 f1087 1"/>
              <a:gd name="f1115" fmla="*/ 598638 f1086 1"/>
              <a:gd name="f1116" fmla="*/ 2670372 f1087 1"/>
              <a:gd name="f1117" fmla="*/ 532029 f1086 1"/>
              <a:gd name="f1118" fmla="*/ 2742639 f1087 1"/>
              <a:gd name="f1119" fmla="*/ 447105 f1086 1"/>
              <a:gd name="f1120" fmla="*/ 2747702 f1087 1"/>
              <a:gd name="f1121" fmla="*/ 420551 f1086 1"/>
              <a:gd name="f1122" fmla="*/ 2702832 f1087 1"/>
              <a:gd name="f1123" fmla="*/ 340640 f1086 1"/>
              <a:gd name="f1124" fmla="*/ 2753261 f1087 1"/>
              <a:gd name="f1125" fmla="*/ 387048 f1086 1"/>
              <a:gd name="f1126" fmla="*/ 2778773 f1087 1"/>
              <a:gd name="f1127" fmla="*/ 404072 f1086 1"/>
              <a:gd name="f1128" fmla="*/ 2778177 f1087 1"/>
              <a:gd name="f1129" fmla="*/ 372554 f1086 1"/>
              <a:gd name="f1130" fmla="*/ 2731819 f1087 1"/>
              <a:gd name="f1131" fmla="*/ 273931 f1086 1"/>
              <a:gd name="f1132" fmla="*/ 2782347 f1087 1"/>
              <a:gd name="f1133" fmla="*/ 297359 f1086 1"/>
              <a:gd name="f1134" fmla="*/ 2834363 f1087 1"/>
              <a:gd name="f1135" fmla="*/ 339448 f1086 1"/>
              <a:gd name="f1136" fmla="*/ 2877992 f1087 1"/>
              <a:gd name="f1137" fmla="*/ 345057 f1086 1"/>
              <a:gd name="f1138" fmla="*/ 2931200 f1087 1"/>
              <a:gd name="f1139" fmla="*/ 330266 f1086 1"/>
              <a:gd name="f1140" fmla="*/ 2904099 f1087 1"/>
              <a:gd name="f1141" fmla="*/ 364514 f1086 1"/>
              <a:gd name="f1142" fmla="*/ 2901469 f1087 1"/>
              <a:gd name="f1143" fmla="*/ 424869 f1086 1"/>
              <a:gd name="f1144" fmla="*/ 2928867 f1087 1"/>
              <a:gd name="f1145" fmla="*/ 432910 f1086 1"/>
              <a:gd name="f1146" fmla="*/ 2949465 f1087 1"/>
              <a:gd name="f1147" fmla="*/ 426308 f1086 1"/>
              <a:gd name="f1148" fmla="*/ 2950309 f1087 1"/>
              <a:gd name="f1149" fmla="*/ 430726 f1086 1"/>
              <a:gd name="f1150" fmla="*/ 2943409 f1087 1"/>
              <a:gd name="f1151" fmla="*/ 503291 f1086 1"/>
              <a:gd name="f1152" fmla="*/ 2986343 f1087 1"/>
              <a:gd name="f1153" fmla="*/ 580720 f1086 1"/>
              <a:gd name="f1154" fmla="*/ 2856053 f1087 1"/>
              <a:gd name="f1155" fmla="*/ 69339 f1086 1"/>
              <a:gd name="f1156" fmla="*/ 3157482 f1087 1"/>
              <a:gd name="f1157" fmla="*/ 517983 f1086 1"/>
              <a:gd name="f1158" fmla="*/ 3073501 f1087 1"/>
              <a:gd name="f1159" fmla="*/ 69041 f1086 1"/>
              <a:gd name="f1160" fmla="*/ 3286382 f1087 1"/>
              <a:gd name="f1161" fmla="*/ 391415 f1086 1"/>
              <a:gd name="f1162" fmla="*/ 3287375 f1087 1"/>
              <a:gd name="f1163" fmla="*/ 159127 f1086 1"/>
              <a:gd name="f1164" fmla="*/ 3357607 f1087 1"/>
              <a:gd name="f1165" fmla="*/ 422685 f1086 1"/>
              <a:gd name="f1166" fmla="*/ 3614464 f1087 1"/>
              <a:gd name="f1167" fmla="*/ 152675 f1086 1"/>
              <a:gd name="f1168" fmla="*/ 3463130 f1087 1"/>
              <a:gd name="f1169" fmla="*/ 582259 f1086 1"/>
              <a:gd name="f1170" fmla="*/ 3602255 f1087 1"/>
              <a:gd name="f1171" fmla="*/ 323417 f1086 1"/>
              <a:gd name="f1172" fmla="*/ 3594710 f1087 1"/>
              <a:gd name="f1173" fmla="*/ 357267 f1086 1"/>
              <a:gd name="f1174" fmla="*/ 3562547 f1087 1"/>
              <a:gd name="f1175" fmla="*/ 466413 f1086 1"/>
              <a:gd name="f1176" fmla="*/ 3565873 f1087 1"/>
              <a:gd name="f1177" fmla="*/ 488947 f1086 1"/>
              <a:gd name="f1178" fmla="*/ 3585131 f1087 1"/>
              <a:gd name="f1179" fmla="*/ 477580 f1086 1"/>
              <a:gd name="f1180" fmla="*/ 3763814 f1087 1"/>
              <a:gd name="f1181" fmla="*/ 324707 f1086 1"/>
              <a:gd name="f1182" fmla="*/ 3785554 f1087 1"/>
              <a:gd name="f1183" fmla="*/ 317262 f1086 1"/>
              <a:gd name="f1184" fmla="*/ 3635732 f1087 1"/>
              <a:gd name="f1185" fmla="*/ 588002 f1086 1"/>
              <a:gd name="f1186" fmla="*/ 3611929 f1087 1"/>
              <a:gd name="f1187" fmla="*/ 689198 f1086 1"/>
              <a:gd name="f1188" fmla="*/ 3611685 f1087 1"/>
              <a:gd name="f1189" fmla="*/ 689469 f1086 1"/>
              <a:gd name="f1190" fmla="*/ 3611784 f1087 1"/>
              <a:gd name="f1191" fmla="*/ 689816 f1086 1"/>
              <a:gd name="f1192" fmla="*/ 3659272 f1087 1"/>
              <a:gd name="f1193" fmla="*/ 636726 f1086 1"/>
              <a:gd name="f1194" fmla="*/ 3707975 f1087 1"/>
              <a:gd name="f1195" fmla="*/ 585882 f1086 1"/>
              <a:gd name="f1196" fmla="*/ 3745251 f1087 1"/>
              <a:gd name="f1197" fmla="*/ 510587 f1086 1"/>
              <a:gd name="f1198" fmla="*/ 3799650 f1087 1"/>
              <a:gd name="f1199" fmla="*/ 413205 f1086 1"/>
              <a:gd name="f1200" fmla="*/ 3820099 f1087 1"/>
              <a:gd name="f1201" fmla="*/ 393798 f1086 1"/>
              <a:gd name="f1202" fmla="*/ 3781881 f1087 1"/>
              <a:gd name="f1203" fmla="*/ 529250 f1086 1"/>
              <a:gd name="f1204" fmla="*/ 3983545 f1087 1"/>
              <a:gd name="f1205" fmla="*/ 425167 f1086 1"/>
              <a:gd name="f1206" fmla="*/ 3987714 f1087 1"/>
              <a:gd name="f1207" fmla="*/ 431172 f1086 1"/>
              <a:gd name="f1208" fmla="*/ 3954211 f1087 1"/>
              <a:gd name="f1209" fmla="*/ 462541 f1086 1"/>
              <a:gd name="f1210" fmla="*/ 3785008 f1087 1"/>
              <a:gd name="f1211" fmla="*/ 676564 f1086 1"/>
              <a:gd name="f1212" fmla="*/ 3783121 f1087 1"/>
              <a:gd name="f1213" fmla="*/ 701282 f1086 1"/>
              <a:gd name="f1214" fmla="*/ 3802677 f1087 1"/>
              <a:gd name="f1215" fmla="*/ 690859 f1086 1"/>
              <a:gd name="f1216" fmla="*/ 4049509 f1087 1"/>
              <a:gd name="f1217" fmla="*/ 547118 f1086 1"/>
              <a:gd name="f1218" fmla="*/ 4157264 f1087 1"/>
              <a:gd name="f1219" fmla="*/ 519968 f1086 1"/>
              <a:gd name="f1220" fmla="*/ 4143119 f1087 1"/>
              <a:gd name="f1221" fmla="*/ 534064 f1086 1"/>
              <a:gd name="f1222" fmla="*/ 3957784 f1087 1"/>
              <a:gd name="f1223" fmla="*/ 733495 f1086 1"/>
              <a:gd name="f1224" fmla="*/ 3935598 f1087 1"/>
              <a:gd name="f1225" fmla="*/ 772209 f1086 1"/>
              <a:gd name="f1226" fmla="*/ 3934556 f1087 1"/>
              <a:gd name="f1227" fmla="*/ 787546 f1086 1"/>
              <a:gd name="f1228" fmla="*/ 3947907 f1087 1"/>
              <a:gd name="f1229" fmla="*/ 783377 f1086 1"/>
              <a:gd name="f1230" fmla="*/ 4089960 f1087 1"/>
              <a:gd name="f1231" fmla="*/ 713988 f1086 1"/>
              <a:gd name="f1232" fmla="*/ 4158952 f1087 1"/>
              <a:gd name="f1233" fmla="*/ 699247 f1086 1"/>
              <a:gd name="f1234" fmla="*/ 4143566 f1087 1"/>
              <a:gd name="f1235" fmla="*/ 717711 f1086 1"/>
              <a:gd name="f1236" fmla="*/ 3945177 f1087 1"/>
              <a:gd name="f1237" fmla="*/ 932875 f1086 1"/>
              <a:gd name="f1238" fmla="*/ 3944981 f1087 1"/>
              <a:gd name="f1239" fmla="*/ 933491 f1086 1"/>
              <a:gd name="f1240" fmla="*/ 193113 f1087 1"/>
              <a:gd name="f1241" fmla="*/ 187731 f1087 1"/>
              <a:gd name="f1242" fmla="*/ 918136 f1086 1"/>
              <a:gd name="f1243" fmla="*/ 15734 f1087 1"/>
              <a:gd name="f1244" fmla="*/ 691305 f1086 1"/>
              <a:gd name="f1245" fmla="*/ 1836 f1087 1"/>
              <a:gd name="f1246" fmla="*/ 677358 f1086 1"/>
              <a:gd name="f1247" fmla="*/ 2382 f1087 1"/>
              <a:gd name="f1248" fmla="*/ 671898 f1086 1"/>
              <a:gd name="f1249" fmla="*/ 106317 f1087 1"/>
              <a:gd name="f1250" fmla="*/ 714137 f1086 1"/>
              <a:gd name="f1251" fmla="*/ 235217 f1087 1"/>
              <a:gd name="f1252" fmla="*/ 806407 f1086 1"/>
              <a:gd name="f1253" fmla="*/ 259736 f1087 1"/>
              <a:gd name="f1254" fmla="*/ 816433 f1086 1"/>
              <a:gd name="f1255" fmla="*/ 255368 f1087 1"/>
              <a:gd name="f1256" fmla="*/ 791467 f1086 1"/>
              <a:gd name="f1257" fmla="*/ 81549 f1087 1"/>
              <a:gd name="f1258" fmla="*/ 527860 f1086 1"/>
              <a:gd name="f1259" fmla="*/ 0 f1087 1"/>
              <a:gd name="f1260" fmla="*/ 441000 f1086 1"/>
              <a:gd name="f1261" fmla="*/ 58370 f1087 1"/>
              <a:gd name="f1262" fmla="*/ 460903 f1086 1"/>
              <a:gd name="f1263" fmla="*/ 234075 f1087 1"/>
              <a:gd name="f1264" fmla="*/ 593675 f1086 1"/>
              <a:gd name="f1265" fmla="*/ 266933 f1087 1"/>
              <a:gd name="f1266" fmla="*/ 614124 f1086 1"/>
              <a:gd name="f1267" fmla="*/ 265096 f1087 1"/>
              <a:gd name="f1268" fmla="*/ 577494 f1086 1"/>
              <a:gd name="f1269" fmla="*/ 208861 f1087 1"/>
              <a:gd name="f1270" fmla="*/ 354289 f1086 1"/>
              <a:gd name="f1271" fmla="*/ 210648 f1087 1"/>
              <a:gd name="f1272" fmla="*/ 340143 f1086 1"/>
              <a:gd name="f1273" fmla="*/ 331160 f1087 1"/>
              <a:gd name="f1274" fmla="*/ 565086 f1086 1"/>
              <a:gd name="f1275" fmla="*/ 183250 f1087 1"/>
              <a:gd name="f1276" fmla="*/ 121852 f1086 1"/>
              <a:gd name="f1277" fmla="*/ 268521 f1087 1"/>
              <a:gd name="f1278" fmla="*/ 191489 f1086 1"/>
              <a:gd name="f1279" fmla="*/ 420849 f1087 1"/>
              <a:gd name="f1280" fmla="*/ 494952 f1086 1"/>
              <a:gd name="f1281" fmla="*/ 429783 f1087 1"/>
              <a:gd name="f1282" fmla="*/ 520216 f1086 1"/>
              <a:gd name="f1283" fmla="*/ 365804 f1087 1"/>
              <a:gd name="f1284" fmla="*/ 229409 f1086 1"/>
              <a:gd name="f1285" fmla="*/ 473709 f1087 1"/>
              <a:gd name="f1286" fmla="*/ 420799 f1086 1"/>
              <a:gd name="f1287" fmla="*/ 635914 f1087 1"/>
              <a:gd name="f1288" fmla="*/ 118824 f1086 1"/>
              <a:gd name="f1289" fmla="*/ 611990 f1087 1"/>
              <a:gd name="f1290" fmla="*/ 667431 f1086 1"/>
              <a:gd name="f1291" fmla="*/ 624101 f1087 1"/>
              <a:gd name="f1292" fmla="*/ 647379 f1086 1"/>
              <a:gd name="f1293" fmla="*/ 760347 f1087 1"/>
              <a:gd name="f1294" fmla="*/ 352602 f1086 1"/>
              <a:gd name="f1295" fmla="*/ 766700 f1087 1"/>
              <a:gd name="f1296" fmla="*/ 320141 f1086 1"/>
              <a:gd name="f1297" fmla="*/ 733693 f1087 1"/>
              <a:gd name="f1298" fmla="*/ 210995 f1086 1"/>
              <a:gd name="f1299" fmla="*/ 733098 f1087 1"/>
              <a:gd name="f1300" fmla="*/ 195757 f1086 1"/>
              <a:gd name="f1301" fmla="*/ 787100 f1087 1"/>
              <a:gd name="f1302" fmla="*/ 277356 f1086 1"/>
              <a:gd name="f1303" fmla="*/ 822539 f1087 1"/>
              <a:gd name="f1304" fmla="*/ 283114 f1086 1"/>
              <a:gd name="f1305" fmla="*/ 897784 f1087 1"/>
              <a:gd name="f1306" fmla="*/ 229112 f1086 1"/>
              <a:gd name="f1307" fmla="*/ 893664 f1087 1"/>
              <a:gd name="f1308" fmla="*/ 245888 f1086 1"/>
              <a:gd name="f1309" fmla="*/ 865423 f1087 1"/>
              <a:gd name="f1310" fmla="*/ 286588 f1086 1"/>
              <a:gd name="f1311" fmla="*/ 855843 f1087 1"/>
              <a:gd name="f1312" fmla="*/ 421841 f1086 1"/>
              <a:gd name="f1313" fmla="*/ 911136 f1087 1"/>
              <a:gd name="f1314" fmla="*/ 562207 f1086 1"/>
              <a:gd name="f1315" fmla="*/ 920318 f1087 1"/>
              <a:gd name="f1316" fmla="*/ 512225 f1086 1"/>
              <a:gd name="f1317" fmla="*/ 885971 f1087 1"/>
              <a:gd name="f1318" fmla="*/ 460209 f1086 1"/>
              <a:gd name="f1319" fmla="*/ 938782 f1087 1"/>
              <a:gd name="f1320" fmla="*/ 496590 f1086 1"/>
              <a:gd name="f1321" fmla="*/ 964393 f1087 1"/>
              <a:gd name="f1322" fmla="*/ 505922 f1086 1"/>
              <a:gd name="f1323" fmla="*/ 986282 f1087 1"/>
              <a:gd name="f1324" fmla="*/ 461648 f1086 1"/>
              <a:gd name="f1325" fmla="*/ 932627 f1087 1"/>
              <a:gd name="f1326" fmla="*/ 372455 f1086 1"/>
              <a:gd name="f1327" fmla="*/ 914213 f1087 1"/>
              <a:gd name="f1328" fmla="*/ 340987 f1086 1"/>
              <a:gd name="f1329" fmla="*/ 1005391 f1087 1"/>
              <a:gd name="f1330" fmla="*/ 397570 f1086 1"/>
              <a:gd name="f1331" fmla="*/ 1068774 f1087 1"/>
              <a:gd name="f1332" fmla="*/ 402980 f1086 1"/>
              <a:gd name="f1333" fmla="*/ 1097711 f1087 1"/>
              <a:gd name="f1334" fmla="*/ 389182 f1086 1"/>
              <a:gd name="f1335" fmla="*/ 1068576 f1087 1"/>
              <a:gd name="f1336" fmla="*/ 437178 f1086 1"/>
              <a:gd name="f1337" fmla="*/ 1094435 f1087 1"/>
              <a:gd name="f1338" fmla="*/ 506616 f1086 1"/>
              <a:gd name="f1339" fmla="*/ 1112502 f1087 1"/>
              <a:gd name="f1340" fmla="*/ 502546 f1086 1"/>
              <a:gd name="f1341" fmla="*/ 1135582 f1087 1"/>
              <a:gd name="f1342" fmla="*/ 485820 f1086 1"/>
              <a:gd name="f1343" fmla="*/ 1141488 f1087 1"/>
              <a:gd name="f1344" fmla="*/ 585833 f1086 1"/>
              <a:gd name="f1345" fmla="*/ 1159952 f1087 1"/>
              <a:gd name="f1346" fmla="*/ 618145 f1086 1"/>
              <a:gd name="f1347" fmla="*/ 1169829 f1087 1"/>
              <a:gd name="f1348" fmla="*/ 627873 f1086 1"/>
              <a:gd name="f1349" fmla="*/ 1176331 f1087 1"/>
              <a:gd name="f1350" fmla="*/ 613926 f1086 1"/>
              <a:gd name="f1351" fmla="*/ 1163675 f1087 1"/>
              <a:gd name="f1352" fmla="*/ 495697 f1086 1"/>
              <a:gd name="f1353" fmla="*/ 1008617 f1087 1"/>
              <a:gd name="f1354" fmla="*/ 79762 f1086 1"/>
              <a:gd name="f1355" fmla="*/ 1000577 f1087 1"/>
              <a:gd name="f1356" fmla="*/ 64475 f1086 1"/>
              <a:gd name="f1357" fmla="*/ 1003108 f1087 1"/>
              <a:gd name="f1358" fmla="*/ 56136 f1086 1"/>
              <a:gd name="f1359" fmla="*/ 1291284 f1087 1"/>
              <a:gd name="f1360" fmla="*/ 507758 f1086 1"/>
              <a:gd name="f1361" fmla="*/ 1533053 f1087 1"/>
              <a:gd name="f1362" fmla="*/ 21194 f1086 1"/>
              <a:gd name="f1363" fmla="*/ 1506151 f1087 1"/>
              <a:gd name="f1364" fmla="*/ 68545 f1086 1"/>
              <a:gd name="f1365" fmla="*/ 1462622 f1087 1"/>
              <a:gd name="f1366" fmla="*/ 194517 f1086 1"/>
              <a:gd name="f1367" fmla="*/ 1470216 f1087 1"/>
              <a:gd name="f1368" fmla="*/ 234571 f1086 1"/>
              <a:gd name="f1369" fmla="*/ 1541590 f1087 1"/>
              <a:gd name="f1370" fmla="*/ 364911 f1086 1"/>
              <a:gd name="f1371" fmla="*/ 1568392 f1087 1"/>
              <a:gd name="f1372" fmla="*/ 366549 f1086 1"/>
              <a:gd name="f1373" fmla="*/ 1668653 f1087 1"/>
              <a:gd name="f1374" fmla="*/ 222113 f1086 1"/>
              <a:gd name="f1375" fmla="*/ 1748862 f1087 1"/>
              <a:gd name="f1376" fmla="*/ 149349 f1086 1"/>
              <a:gd name="f1377" fmla="*/ 1679275 f1087 1"/>
              <a:gd name="f1378" fmla="*/ 294827 f1086 1"/>
              <a:gd name="f1379" fmla="*/ 1657486 f1087 1"/>
              <a:gd name="f1380" fmla="*/ 568163 f1086 1"/>
              <a:gd name="f1381" fmla="*/ 1663938 f1087 1"/>
              <a:gd name="f1382" fmla="*/ 659639 f1086 1"/>
              <a:gd name="f1383" fmla="*/ 1669745 f1087 1"/>
              <a:gd name="f1384" fmla="*/ 672345 f1086 1"/>
              <a:gd name="f1385" fmla="*/ 1681459 f1087 1"/>
              <a:gd name="f1386" fmla="*/ 662319 f1086 1"/>
              <a:gd name="f1387" fmla="*/ 1818747 f1087 1"/>
              <a:gd name="f1388" fmla="*/ 456734 f1086 1"/>
              <a:gd name="f1389" fmla="*/ 1817904 f1087 1"/>
              <a:gd name="f1390" fmla="*/ 430378 f1086 1"/>
              <a:gd name="f1391" fmla="*/ 1782862 f1087 1"/>
              <a:gd name="f1392" fmla="*/ 388288 f1086 1"/>
              <a:gd name="f1393" fmla="*/ 1821825 f1087 1"/>
              <a:gd name="f1394" fmla="*/ 416332 f1086 1"/>
              <a:gd name="f1395" fmla="*/ 1851208 f1087 1"/>
              <a:gd name="f1396" fmla="*/ 421295 f1086 1"/>
              <a:gd name="f1397" fmla="*/ 1865503 f1087 1"/>
              <a:gd name="f1398" fmla="*/ 386402 f1086 1"/>
              <a:gd name="f1399" fmla="*/ 1806140 f1087 1"/>
              <a:gd name="f1400" fmla="*/ 292792 f1086 1"/>
              <a:gd name="f1401" fmla="*/ 1797454 f1087 1"/>
              <a:gd name="f1402" fmla="*/ 274428 f1086 1"/>
              <a:gd name="f1403" fmla="*/ 1826937 f1087 1"/>
              <a:gd name="f1404" fmla="*/ 281674 f1086 1"/>
              <a:gd name="f1405" fmla="*/ 1908982 f1087 1"/>
              <a:gd name="f1406" fmla="*/ 332549 f1086 1"/>
              <a:gd name="f1407" fmla="*/ 1952065 f1087 1"/>
              <a:gd name="f1408" fmla="*/ 337314 f1086 1"/>
              <a:gd name="f1409" fmla="*/ 2026218 f1087 1"/>
              <a:gd name="f1410" fmla="*/ 321233 f1086 1"/>
              <a:gd name="f1411" fmla="*/ 1979314 f1087 1"/>
              <a:gd name="f1412" fmla="*/ 377667 f1086 1"/>
              <a:gd name="f1413" fmla="*/ 2002593 f1087 1"/>
              <a:gd name="f1414" fmla="*/ 441496 f1086 1"/>
              <a:gd name="f1415" fmla="*/ 2023141 f1087 1"/>
              <a:gd name="f1416" fmla="*/ 430676 f1086 1"/>
              <a:gd name="f1417" fmla="*/ 2062898 f1087 1"/>
              <a:gd name="f1418" fmla="*/ 408936 f1086 1"/>
              <a:gd name="f1419" fmla="*/ 2042945 f1087 1"/>
              <a:gd name="f1420" fmla="*/ 445765 f1086 1"/>
              <a:gd name="f1421" fmla="*/ 2039272 f1087 1"/>
              <a:gd name="f1422" fmla="*/ 493215 f1086 1"/>
              <a:gd name="f1423" fmla="*/ 2085085 f1087 1"/>
              <a:gd name="f1424" fmla="*/ 566872 f1086 1"/>
              <a:gd name="f1425" fmla="*/ 2098238 f1087 1"/>
              <a:gd name="f1426" fmla="*/ 575261 f1086 1"/>
              <a:gd name="f1427" fmla="*/ 2102804 f1087 1"/>
              <a:gd name="f1428" fmla="*/ 562356 f1086 1"/>
              <a:gd name="f1429" fmla="*/ 1969437 f1087 1"/>
              <a:gd name="f1430" fmla="*/ 78621 f1086 1"/>
              <a:gd name="f1431" fmla="*/ 1931665 f1087 1"/>
              <a:gd name="f1432" fmla="*/ 18712 f1086 1"/>
              <a:gd name="f1433" fmla="*/ 2294492 f1087 1"/>
              <a:gd name="f1434" fmla="*/ 487061 f1086 1"/>
              <a:gd name="f1435" fmla="*/ 2279452 f1087 1"/>
              <a:gd name="f1436" fmla="*/ 237798 f1086 1"/>
              <a:gd name="f1437" fmla="*/ 1456020 f1087 1"/>
              <a:gd name="f1438" fmla="*/ 234720 f1086 1"/>
              <a:gd name="f1439" fmla="*/ 1455971 f1087 1"/>
              <a:gd name="f1440" fmla="*/ 234770 f1086 1"/>
              <a:gd name="f1441" fmla="*/ 1456009 f1087 1"/>
              <a:gd name="f1442" fmla="*/ 234860 f1086 1"/>
              <a:gd name="f1443" fmla="*/ 1448301 f1087 1"/>
              <a:gd name="f1444" fmla="*/ 335195 f1086 1"/>
              <a:gd name="f1445" fmla="*/ 1471208 f1087 1"/>
              <a:gd name="f1446" fmla="*/ 626533 f1086 1"/>
              <a:gd name="f1447" fmla="*/ 1498458 f1087 1"/>
              <a:gd name="f1448" fmla="*/ 535851 f1086 1"/>
              <a:gd name="f1449" fmla="*/ 1503272 f1087 1"/>
              <a:gd name="f1450" fmla="*/ 386601 f1086 1"/>
              <a:gd name="f1451" fmla="*/ 1487737 f1087 1"/>
              <a:gd name="f1452" fmla="*/ 324161 f1086 1"/>
              <a:gd name="f1453" fmla="*/ 1475446 f1087 1"/>
              <a:gd name="f1454" fmla="*/ 280955 f1086 1"/>
              <a:gd name="f1455" fmla="*/ 806407 f1087 1"/>
              <a:gd name="f1456" fmla="*/ 511133 f1086 1"/>
              <a:gd name="f1457" fmla="*/ 511183 f1086 1"/>
              <a:gd name="f1458" fmla="*/ 801295 f1087 1"/>
              <a:gd name="f1459" fmla="*/ 516593 f1086 1"/>
              <a:gd name="f1460" fmla="*/ 801940 f1087 1"/>
              <a:gd name="f1461" fmla="*/ 730814 f1086 1"/>
              <a:gd name="f1462" fmla="*/ 809336 f1087 1"/>
              <a:gd name="f1463" fmla="*/ 742180 f1086 1"/>
              <a:gd name="f1464" fmla="*/ 818915 f1087 1"/>
              <a:gd name="f1465" fmla="*/ 732601 f1086 1"/>
              <a:gd name="f1466" fmla="*/ 825268 f1087 1"/>
              <a:gd name="f1467" fmla="*/ 645791 f1086 1"/>
              <a:gd name="f1468" fmla="+- f1088 0 f1"/>
              <a:gd name="f1469" fmla="*/ f1091 1 4158952"/>
              <a:gd name="f1470" fmla="*/ f1092 1 933491"/>
              <a:gd name="f1471" fmla="*/ f1093 1 4158952"/>
              <a:gd name="f1472" fmla="*/ f1094 1 933491"/>
              <a:gd name="f1473" fmla="*/ f1095 1 4158952"/>
              <a:gd name="f1474" fmla="*/ f1096 1 933491"/>
              <a:gd name="f1475" fmla="*/ f1097 1 4158952"/>
              <a:gd name="f1476" fmla="*/ f1098 1 933491"/>
              <a:gd name="f1477" fmla="*/ f1099 1 4158952"/>
              <a:gd name="f1478" fmla="*/ f1100 1 4158952"/>
              <a:gd name="f1479" fmla="*/ f1101 1 933491"/>
              <a:gd name="f1480" fmla="*/ f1102 1 4158952"/>
              <a:gd name="f1481" fmla="*/ f1103 1 933491"/>
              <a:gd name="f1482" fmla="*/ f1104 1 4158952"/>
              <a:gd name="f1483" fmla="*/ f1105 1 933491"/>
              <a:gd name="f1484" fmla="*/ f1106 1 4158952"/>
              <a:gd name="f1485" fmla="*/ f1107 1 933491"/>
              <a:gd name="f1486" fmla="*/ f1108 1 4158952"/>
              <a:gd name="f1487" fmla="*/ f1109 1 933491"/>
              <a:gd name="f1488" fmla="*/ f1110 1 4158952"/>
              <a:gd name="f1489" fmla="*/ f1111 1 933491"/>
              <a:gd name="f1490" fmla="*/ f1112 1 4158952"/>
              <a:gd name="f1491" fmla="*/ f1113 1 933491"/>
              <a:gd name="f1492" fmla="*/ f1114 1 4158952"/>
              <a:gd name="f1493" fmla="*/ f1115 1 933491"/>
              <a:gd name="f1494" fmla="*/ f1116 1 4158952"/>
              <a:gd name="f1495" fmla="*/ f1117 1 933491"/>
              <a:gd name="f1496" fmla="*/ f1118 1 4158952"/>
              <a:gd name="f1497" fmla="*/ f1119 1 933491"/>
              <a:gd name="f1498" fmla="*/ f1120 1 4158952"/>
              <a:gd name="f1499" fmla="*/ f1121 1 933491"/>
              <a:gd name="f1500" fmla="*/ f1122 1 4158952"/>
              <a:gd name="f1501" fmla="*/ f1123 1 933491"/>
              <a:gd name="f1502" fmla="*/ f1124 1 4158952"/>
              <a:gd name="f1503" fmla="*/ f1125 1 933491"/>
              <a:gd name="f1504" fmla="*/ f1126 1 4158952"/>
              <a:gd name="f1505" fmla="*/ f1127 1 933491"/>
              <a:gd name="f1506" fmla="*/ f1128 1 4158952"/>
              <a:gd name="f1507" fmla="*/ f1129 1 933491"/>
              <a:gd name="f1508" fmla="*/ f1130 1 4158952"/>
              <a:gd name="f1509" fmla="*/ f1131 1 933491"/>
              <a:gd name="f1510" fmla="*/ f1132 1 4158952"/>
              <a:gd name="f1511" fmla="*/ f1133 1 933491"/>
              <a:gd name="f1512" fmla="*/ f1134 1 4158952"/>
              <a:gd name="f1513" fmla="*/ f1135 1 933491"/>
              <a:gd name="f1514" fmla="*/ f1136 1 4158952"/>
              <a:gd name="f1515" fmla="*/ f1137 1 933491"/>
              <a:gd name="f1516" fmla="*/ f1138 1 4158952"/>
              <a:gd name="f1517" fmla="*/ f1139 1 933491"/>
              <a:gd name="f1518" fmla="*/ f1140 1 4158952"/>
              <a:gd name="f1519" fmla="*/ f1141 1 933491"/>
              <a:gd name="f1520" fmla="*/ f1142 1 4158952"/>
              <a:gd name="f1521" fmla="*/ f1143 1 933491"/>
              <a:gd name="f1522" fmla="*/ f1144 1 4158952"/>
              <a:gd name="f1523" fmla="*/ f1145 1 933491"/>
              <a:gd name="f1524" fmla="*/ f1146 1 4158952"/>
              <a:gd name="f1525" fmla="*/ f1147 1 933491"/>
              <a:gd name="f1526" fmla="*/ f1148 1 4158952"/>
              <a:gd name="f1527" fmla="*/ f1149 1 933491"/>
              <a:gd name="f1528" fmla="*/ f1150 1 4158952"/>
              <a:gd name="f1529" fmla="*/ f1151 1 933491"/>
              <a:gd name="f1530" fmla="*/ f1152 1 4158952"/>
              <a:gd name="f1531" fmla="*/ f1153 1 933491"/>
              <a:gd name="f1532" fmla="*/ f1154 1 4158952"/>
              <a:gd name="f1533" fmla="*/ f1155 1 933491"/>
              <a:gd name="f1534" fmla="*/ f1156 1 4158952"/>
              <a:gd name="f1535" fmla="*/ f1157 1 933491"/>
              <a:gd name="f1536" fmla="*/ f1158 1 4158952"/>
              <a:gd name="f1537" fmla="*/ f1159 1 933491"/>
              <a:gd name="f1538" fmla="*/ f1160 1 4158952"/>
              <a:gd name="f1539" fmla="*/ f1161 1 933491"/>
              <a:gd name="f1540" fmla="*/ f1162 1 4158952"/>
              <a:gd name="f1541" fmla="*/ f1163 1 933491"/>
              <a:gd name="f1542" fmla="*/ f1164 1 4158952"/>
              <a:gd name="f1543" fmla="*/ f1165 1 933491"/>
              <a:gd name="f1544" fmla="*/ f1166 1 4158952"/>
              <a:gd name="f1545" fmla="*/ f1167 1 933491"/>
              <a:gd name="f1546" fmla="*/ f1168 1 4158952"/>
              <a:gd name="f1547" fmla="*/ f1169 1 933491"/>
              <a:gd name="f1548" fmla="*/ f1170 1 4158952"/>
              <a:gd name="f1549" fmla="*/ f1171 1 933491"/>
              <a:gd name="f1550" fmla="*/ f1172 1 4158952"/>
              <a:gd name="f1551" fmla="*/ f1173 1 933491"/>
              <a:gd name="f1552" fmla="*/ f1174 1 4158952"/>
              <a:gd name="f1553" fmla="*/ f1175 1 933491"/>
              <a:gd name="f1554" fmla="*/ f1176 1 4158952"/>
              <a:gd name="f1555" fmla="*/ f1177 1 933491"/>
              <a:gd name="f1556" fmla="*/ f1178 1 4158952"/>
              <a:gd name="f1557" fmla="*/ f1179 1 933491"/>
              <a:gd name="f1558" fmla="*/ f1180 1 4158952"/>
              <a:gd name="f1559" fmla="*/ f1181 1 933491"/>
              <a:gd name="f1560" fmla="*/ f1182 1 4158952"/>
              <a:gd name="f1561" fmla="*/ f1183 1 933491"/>
              <a:gd name="f1562" fmla="*/ f1184 1 4158952"/>
              <a:gd name="f1563" fmla="*/ f1185 1 933491"/>
              <a:gd name="f1564" fmla="*/ f1186 1 4158952"/>
              <a:gd name="f1565" fmla="*/ f1187 1 933491"/>
              <a:gd name="f1566" fmla="*/ f1188 1 4158952"/>
              <a:gd name="f1567" fmla="*/ f1189 1 933491"/>
              <a:gd name="f1568" fmla="*/ f1190 1 4158952"/>
              <a:gd name="f1569" fmla="*/ f1191 1 933491"/>
              <a:gd name="f1570" fmla="*/ f1192 1 4158952"/>
              <a:gd name="f1571" fmla="*/ f1193 1 933491"/>
              <a:gd name="f1572" fmla="*/ f1194 1 4158952"/>
              <a:gd name="f1573" fmla="*/ f1195 1 933491"/>
              <a:gd name="f1574" fmla="*/ f1196 1 4158952"/>
              <a:gd name="f1575" fmla="*/ f1197 1 933491"/>
              <a:gd name="f1576" fmla="*/ f1198 1 4158952"/>
              <a:gd name="f1577" fmla="*/ f1199 1 933491"/>
              <a:gd name="f1578" fmla="*/ f1200 1 4158952"/>
              <a:gd name="f1579" fmla="*/ f1201 1 933491"/>
              <a:gd name="f1580" fmla="*/ f1202 1 4158952"/>
              <a:gd name="f1581" fmla="*/ f1203 1 933491"/>
              <a:gd name="f1582" fmla="*/ f1204 1 4158952"/>
              <a:gd name="f1583" fmla="*/ f1205 1 933491"/>
              <a:gd name="f1584" fmla="*/ f1206 1 4158952"/>
              <a:gd name="f1585" fmla="*/ f1207 1 933491"/>
              <a:gd name="f1586" fmla="*/ f1208 1 4158952"/>
              <a:gd name="f1587" fmla="*/ f1209 1 933491"/>
              <a:gd name="f1588" fmla="*/ f1210 1 4158952"/>
              <a:gd name="f1589" fmla="*/ f1211 1 933491"/>
              <a:gd name="f1590" fmla="*/ f1212 1 4158952"/>
              <a:gd name="f1591" fmla="*/ f1213 1 933491"/>
              <a:gd name="f1592" fmla="*/ f1214 1 4158952"/>
              <a:gd name="f1593" fmla="*/ f1215 1 933491"/>
              <a:gd name="f1594" fmla="*/ f1216 1 4158952"/>
              <a:gd name="f1595" fmla="*/ f1217 1 933491"/>
              <a:gd name="f1596" fmla="*/ f1218 1 4158952"/>
              <a:gd name="f1597" fmla="*/ f1219 1 933491"/>
              <a:gd name="f1598" fmla="*/ f1220 1 4158952"/>
              <a:gd name="f1599" fmla="*/ f1221 1 933491"/>
              <a:gd name="f1600" fmla="*/ f1222 1 4158952"/>
              <a:gd name="f1601" fmla="*/ f1223 1 933491"/>
              <a:gd name="f1602" fmla="*/ f1224 1 4158952"/>
              <a:gd name="f1603" fmla="*/ f1225 1 933491"/>
              <a:gd name="f1604" fmla="*/ f1226 1 4158952"/>
              <a:gd name="f1605" fmla="*/ f1227 1 933491"/>
              <a:gd name="f1606" fmla="*/ f1228 1 4158952"/>
              <a:gd name="f1607" fmla="*/ f1229 1 933491"/>
              <a:gd name="f1608" fmla="*/ f1230 1 4158952"/>
              <a:gd name="f1609" fmla="*/ f1231 1 933491"/>
              <a:gd name="f1610" fmla="*/ f1232 1 4158952"/>
              <a:gd name="f1611" fmla="*/ f1233 1 933491"/>
              <a:gd name="f1612" fmla="*/ f1234 1 4158952"/>
              <a:gd name="f1613" fmla="*/ f1235 1 933491"/>
              <a:gd name="f1614" fmla="*/ f1236 1 4158952"/>
              <a:gd name="f1615" fmla="*/ f1237 1 933491"/>
              <a:gd name="f1616" fmla="*/ f1238 1 4158952"/>
              <a:gd name="f1617" fmla="*/ f1239 1 933491"/>
              <a:gd name="f1618" fmla="*/ f1240 1 4158952"/>
              <a:gd name="f1619" fmla="*/ f1241 1 4158952"/>
              <a:gd name="f1620" fmla="*/ f1242 1 933491"/>
              <a:gd name="f1621" fmla="*/ f1243 1 4158952"/>
              <a:gd name="f1622" fmla="*/ f1244 1 933491"/>
              <a:gd name="f1623" fmla="*/ f1245 1 4158952"/>
              <a:gd name="f1624" fmla="*/ f1246 1 933491"/>
              <a:gd name="f1625" fmla="*/ f1247 1 4158952"/>
              <a:gd name="f1626" fmla="*/ f1248 1 933491"/>
              <a:gd name="f1627" fmla="*/ f1249 1 4158952"/>
              <a:gd name="f1628" fmla="*/ f1250 1 933491"/>
              <a:gd name="f1629" fmla="*/ f1251 1 4158952"/>
              <a:gd name="f1630" fmla="*/ f1252 1 933491"/>
              <a:gd name="f1631" fmla="*/ f1253 1 4158952"/>
              <a:gd name="f1632" fmla="*/ f1254 1 933491"/>
              <a:gd name="f1633" fmla="*/ f1255 1 4158952"/>
              <a:gd name="f1634" fmla="*/ f1256 1 933491"/>
              <a:gd name="f1635" fmla="*/ f1257 1 4158952"/>
              <a:gd name="f1636" fmla="*/ f1258 1 933491"/>
              <a:gd name="f1637" fmla="*/ f1259 1 4158952"/>
              <a:gd name="f1638" fmla="*/ f1260 1 933491"/>
              <a:gd name="f1639" fmla="*/ f1261 1 4158952"/>
              <a:gd name="f1640" fmla="*/ f1262 1 933491"/>
              <a:gd name="f1641" fmla="*/ f1263 1 4158952"/>
              <a:gd name="f1642" fmla="*/ f1264 1 933491"/>
              <a:gd name="f1643" fmla="*/ f1265 1 4158952"/>
              <a:gd name="f1644" fmla="*/ f1266 1 933491"/>
              <a:gd name="f1645" fmla="*/ f1267 1 4158952"/>
              <a:gd name="f1646" fmla="*/ f1268 1 933491"/>
              <a:gd name="f1647" fmla="*/ f1269 1 4158952"/>
              <a:gd name="f1648" fmla="*/ f1270 1 933491"/>
              <a:gd name="f1649" fmla="*/ f1271 1 4158952"/>
              <a:gd name="f1650" fmla="*/ f1272 1 933491"/>
              <a:gd name="f1651" fmla="*/ f1273 1 4158952"/>
              <a:gd name="f1652" fmla="*/ f1274 1 933491"/>
              <a:gd name="f1653" fmla="*/ f1275 1 4158952"/>
              <a:gd name="f1654" fmla="*/ f1276 1 933491"/>
              <a:gd name="f1655" fmla="*/ f1277 1 4158952"/>
              <a:gd name="f1656" fmla="*/ f1278 1 933491"/>
              <a:gd name="f1657" fmla="*/ f1279 1 4158952"/>
              <a:gd name="f1658" fmla="*/ f1280 1 933491"/>
              <a:gd name="f1659" fmla="*/ f1281 1 4158952"/>
              <a:gd name="f1660" fmla="*/ f1282 1 933491"/>
              <a:gd name="f1661" fmla="*/ f1283 1 4158952"/>
              <a:gd name="f1662" fmla="*/ f1284 1 933491"/>
              <a:gd name="f1663" fmla="*/ f1285 1 4158952"/>
              <a:gd name="f1664" fmla="*/ f1286 1 933491"/>
              <a:gd name="f1665" fmla="*/ f1287 1 4158952"/>
              <a:gd name="f1666" fmla="*/ f1288 1 933491"/>
              <a:gd name="f1667" fmla="*/ f1289 1 4158952"/>
              <a:gd name="f1668" fmla="*/ f1290 1 933491"/>
              <a:gd name="f1669" fmla="*/ f1291 1 4158952"/>
              <a:gd name="f1670" fmla="*/ f1292 1 933491"/>
              <a:gd name="f1671" fmla="*/ f1293 1 4158952"/>
              <a:gd name="f1672" fmla="*/ f1294 1 933491"/>
              <a:gd name="f1673" fmla="*/ f1295 1 4158952"/>
              <a:gd name="f1674" fmla="*/ f1296 1 933491"/>
              <a:gd name="f1675" fmla="*/ f1297 1 4158952"/>
              <a:gd name="f1676" fmla="*/ f1298 1 933491"/>
              <a:gd name="f1677" fmla="*/ f1299 1 4158952"/>
              <a:gd name="f1678" fmla="*/ f1300 1 933491"/>
              <a:gd name="f1679" fmla="*/ f1301 1 4158952"/>
              <a:gd name="f1680" fmla="*/ f1302 1 933491"/>
              <a:gd name="f1681" fmla="*/ f1303 1 4158952"/>
              <a:gd name="f1682" fmla="*/ f1304 1 933491"/>
              <a:gd name="f1683" fmla="*/ f1305 1 4158952"/>
              <a:gd name="f1684" fmla="*/ f1306 1 933491"/>
              <a:gd name="f1685" fmla="*/ f1307 1 4158952"/>
              <a:gd name="f1686" fmla="*/ f1308 1 933491"/>
              <a:gd name="f1687" fmla="*/ f1309 1 4158952"/>
              <a:gd name="f1688" fmla="*/ f1310 1 933491"/>
              <a:gd name="f1689" fmla="*/ f1311 1 4158952"/>
              <a:gd name="f1690" fmla="*/ f1312 1 933491"/>
              <a:gd name="f1691" fmla="*/ f1313 1 4158952"/>
              <a:gd name="f1692" fmla="*/ f1314 1 933491"/>
              <a:gd name="f1693" fmla="*/ f1315 1 4158952"/>
              <a:gd name="f1694" fmla="*/ f1316 1 933491"/>
              <a:gd name="f1695" fmla="*/ f1317 1 4158952"/>
              <a:gd name="f1696" fmla="*/ f1318 1 933491"/>
              <a:gd name="f1697" fmla="*/ f1319 1 4158952"/>
              <a:gd name="f1698" fmla="*/ f1320 1 933491"/>
              <a:gd name="f1699" fmla="*/ f1321 1 4158952"/>
              <a:gd name="f1700" fmla="*/ f1322 1 933491"/>
              <a:gd name="f1701" fmla="*/ f1323 1 4158952"/>
              <a:gd name="f1702" fmla="*/ f1324 1 933491"/>
              <a:gd name="f1703" fmla="*/ f1325 1 4158952"/>
              <a:gd name="f1704" fmla="*/ f1326 1 933491"/>
              <a:gd name="f1705" fmla="*/ f1327 1 4158952"/>
              <a:gd name="f1706" fmla="*/ f1328 1 933491"/>
              <a:gd name="f1707" fmla="*/ f1329 1 4158952"/>
              <a:gd name="f1708" fmla="*/ f1330 1 933491"/>
              <a:gd name="f1709" fmla="*/ f1331 1 4158952"/>
              <a:gd name="f1710" fmla="*/ f1332 1 933491"/>
              <a:gd name="f1711" fmla="*/ f1333 1 4158952"/>
              <a:gd name="f1712" fmla="*/ f1334 1 933491"/>
              <a:gd name="f1713" fmla="*/ f1335 1 4158952"/>
              <a:gd name="f1714" fmla="*/ f1336 1 933491"/>
              <a:gd name="f1715" fmla="*/ f1337 1 4158952"/>
              <a:gd name="f1716" fmla="*/ f1338 1 933491"/>
              <a:gd name="f1717" fmla="*/ f1339 1 4158952"/>
              <a:gd name="f1718" fmla="*/ f1340 1 933491"/>
              <a:gd name="f1719" fmla="*/ f1341 1 4158952"/>
              <a:gd name="f1720" fmla="*/ f1342 1 933491"/>
              <a:gd name="f1721" fmla="*/ f1343 1 4158952"/>
              <a:gd name="f1722" fmla="*/ f1344 1 933491"/>
              <a:gd name="f1723" fmla="*/ f1345 1 4158952"/>
              <a:gd name="f1724" fmla="*/ f1346 1 933491"/>
              <a:gd name="f1725" fmla="*/ f1347 1 4158952"/>
              <a:gd name="f1726" fmla="*/ f1348 1 933491"/>
              <a:gd name="f1727" fmla="*/ f1349 1 4158952"/>
              <a:gd name="f1728" fmla="*/ f1350 1 933491"/>
              <a:gd name="f1729" fmla="*/ f1351 1 4158952"/>
              <a:gd name="f1730" fmla="*/ f1352 1 933491"/>
              <a:gd name="f1731" fmla="*/ f1353 1 4158952"/>
              <a:gd name="f1732" fmla="*/ f1354 1 933491"/>
              <a:gd name="f1733" fmla="*/ f1355 1 4158952"/>
              <a:gd name="f1734" fmla="*/ f1356 1 933491"/>
              <a:gd name="f1735" fmla="*/ f1357 1 4158952"/>
              <a:gd name="f1736" fmla="*/ f1358 1 933491"/>
              <a:gd name="f1737" fmla="*/ f1359 1 4158952"/>
              <a:gd name="f1738" fmla="*/ f1360 1 933491"/>
              <a:gd name="f1739" fmla="*/ f1361 1 4158952"/>
              <a:gd name="f1740" fmla="*/ f1362 1 933491"/>
              <a:gd name="f1741" fmla="*/ f1363 1 4158952"/>
              <a:gd name="f1742" fmla="*/ f1364 1 933491"/>
              <a:gd name="f1743" fmla="*/ f1365 1 4158952"/>
              <a:gd name="f1744" fmla="*/ f1366 1 933491"/>
              <a:gd name="f1745" fmla="*/ f1367 1 4158952"/>
              <a:gd name="f1746" fmla="*/ f1368 1 933491"/>
              <a:gd name="f1747" fmla="*/ f1369 1 4158952"/>
              <a:gd name="f1748" fmla="*/ f1370 1 933491"/>
              <a:gd name="f1749" fmla="*/ f1371 1 4158952"/>
              <a:gd name="f1750" fmla="*/ f1372 1 933491"/>
              <a:gd name="f1751" fmla="*/ f1373 1 4158952"/>
              <a:gd name="f1752" fmla="*/ f1374 1 933491"/>
              <a:gd name="f1753" fmla="*/ f1375 1 4158952"/>
              <a:gd name="f1754" fmla="*/ f1376 1 933491"/>
              <a:gd name="f1755" fmla="*/ f1377 1 4158952"/>
              <a:gd name="f1756" fmla="*/ f1378 1 933491"/>
              <a:gd name="f1757" fmla="*/ f1379 1 4158952"/>
              <a:gd name="f1758" fmla="*/ f1380 1 933491"/>
              <a:gd name="f1759" fmla="*/ f1381 1 4158952"/>
              <a:gd name="f1760" fmla="*/ f1382 1 933491"/>
              <a:gd name="f1761" fmla="*/ f1383 1 4158952"/>
              <a:gd name="f1762" fmla="*/ f1384 1 933491"/>
              <a:gd name="f1763" fmla="*/ f1385 1 4158952"/>
              <a:gd name="f1764" fmla="*/ f1386 1 933491"/>
              <a:gd name="f1765" fmla="*/ f1387 1 4158952"/>
              <a:gd name="f1766" fmla="*/ f1388 1 933491"/>
              <a:gd name="f1767" fmla="*/ f1389 1 4158952"/>
              <a:gd name="f1768" fmla="*/ f1390 1 933491"/>
              <a:gd name="f1769" fmla="*/ f1391 1 4158952"/>
              <a:gd name="f1770" fmla="*/ f1392 1 933491"/>
              <a:gd name="f1771" fmla="*/ f1393 1 4158952"/>
              <a:gd name="f1772" fmla="*/ f1394 1 933491"/>
              <a:gd name="f1773" fmla="*/ f1395 1 4158952"/>
              <a:gd name="f1774" fmla="*/ f1396 1 933491"/>
              <a:gd name="f1775" fmla="*/ f1397 1 4158952"/>
              <a:gd name="f1776" fmla="*/ f1398 1 933491"/>
              <a:gd name="f1777" fmla="*/ f1399 1 4158952"/>
              <a:gd name="f1778" fmla="*/ f1400 1 933491"/>
              <a:gd name="f1779" fmla="*/ f1401 1 4158952"/>
              <a:gd name="f1780" fmla="*/ f1402 1 933491"/>
              <a:gd name="f1781" fmla="*/ f1403 1 4158952"/>
              <a:gd name="f1782" fmla="*/ f1404 1 933491"/>
              <a:gd name="f1783" fmla="*/ f1405 1 4158952"/>
              <a:gd name="f1784" fmla="*/ f1406 1 933491"/>
              <a:gd name="f1785" fmla="*/ f1407 1 4158952"/>
              <a:gd name="f1786" fmla="*/ f1408 1 933491"/>
              <a:gd name="f1787" fmla="*/ f1409 1 4158952"/>
              <a:gd name="f1788" fmla="*/ f1410 1 933491"/>
              <a:gd name="f1789" fmla="*/ f1411 1 4158952"/>
              <a:gd name="f1790" fmla="*/ f1412 1 933491"/>
              <a:gd name="f1791" fmla="*/ f1413 1 4158952"/>
              <a:gd name="f1792" fmla="*/ f1414 1 933491"/>
              <a:gd name="f1793" fmla="*/ f1415 1 4158952"/>
              <a:gd name="f1794" fmla="*/ f1416 1 933491"/>
              <a:gd name="f1795" fmla="*/ f1417 1 4158952"/>
              <a:gd name="f1796" fmla="*/ f1418 1 933491"/>
              <a:gd name="f1797" fmla="*/ f1419 1 4158952"/>
              <a:gd name="f1798" fmla="*/ f1420 1 933491"/>
              <a:gd name="f1799" fmla="*/ f1421 1 4158952"/>
              <a:gd name="f1800" fmla="*/ f1422 1 933491"/>
              <a:gd name="f1801" fmla="*/ f1423 1 4158952"/>
              <a:gd name="f1802" fmla="*/ f1424 1 933491"/>
              <a:gd name="f1803" fmla="*/ f1425 1 4158952"/>
              <a:gd name="f1804" fmla="*/ f1426 1 933491"/>
              <a:gd name="f1805" fmla="*/ f1427 1 4158952"/>
              <a:gd name="f1806" fmla="*/ f1428 1 933491"/>
              <a:gd name="f1807" fmla="*/ f1429 1 4158952"/>
              <a:gd name="f1808" fmla="*/ f1430 1 933491"/>
              <a:gd name="f1809" fmla="*/ f1431 1 4158952"/>
              <a:gd name="f1810" fmla="*/ f1432 1 933491"/>
              <a:gd name="f1811" fmla="*/ f1433 1 4158952"/>
              <a:gd name="f1812" fmla="*/ f1434 1 933491"/>
              <a:gd name="f1813" fmla="*/ f1435 1 4158952"/>
              <a:gd name="f1814" fmla="*/ f1436 1 933491"/>
              <a:gd name="f1815" fmla="*/ f1437 1 4158952"/>
              <a:gd name="f1816" fmla="*/ f1438 1 933491"/>
              <a:gd name="f1817" fmla="*/ f1439 1 4158952"/>
              <a:gd name="f1818" fmla="*/ f1440 1 933491"/>
              <a:gd name="f1819" fmla="*/ f1441 1 4158952"/>
              <a:gd name="f1820" fmla="*/ f1442 1 933491"/>
              <a:gd name="f1821" fmla="*/ f1443 1 4158952"/>
              <a:gd name="f1822" fmla="*/ f1444 1 933491"/>
              <a:gd name="f1823" fmla="*/ f1445 1 4158952"/>
              <a:gd name="f1824" fmla="*/ f1446 1 933491"/>
              <a:gd name="f1825" fmla="*/ f1447 1 4158952"/>
              <a:gd name="f1826" fmla="*/ f1448 1 933491"/>
              <a:gd name="f1827" fmla="*/ f1449 1 4158952"/>
              <a:gd name="f1828" fmla="*/ f1450 1 933491"/>
              <a:gd name="f1829" fmla="*/ f1451 1 4158952"/>
              <a:gd name="f1830" fmla="*/ f1452 1 933491"/>
              <a:gd name="f1831" fmla="*/ f1453 1 4158952"/>
              <a:gd name="f1832" fmla="*/ f1454 1 933491"/>
              <a:gd name="f1833" fmla="*/ f1455 1 4158952"/>
              <a:gd name="f1834" fmla="*/ f1456 1 933491"/>
              <a:gd name="f1835" fmla="*/ f1457 1 933491"/>
              <a:gd name="f1836" fmla="*/ f1458 1 4158952"/>
              <a:gd name="f1837" fmla="*/ f1459 1 933491"/>
              <a:gd name="f1838" fmla="*/ f1460 1 4158952"/>
              <a:gd name="f1839" fmla="*/ f1461 1 933491"/>
              <a:gd name="f1840" fmla="*/ f1462 1 4158952"/>
              <a:gd name="f1841" fmla="*/ f1463 1 933491"/>
              <a:gd name="f1842" fmla="*/ f1464 1 4158952"/>
              <a:gd name="f1843" fmla="*/ f1465 1 933491"/>
              <a:gd name="f1844" fmla="*/ f1466 1 4158952"/>
              <a:gd name="f1845" fmla="*/ f1467 1 933491"/>
              <a:gd name="f1846" fmla="*/ f1082 1 f1089"/>
              <a:gd name="f1847" fmla="*/ f1083 1 f1089"/>
              <a:gd name="f1848" fmla="*/ f1082 1 f1090"/>
              <a:gd name="f1849" fmla="*/ f1084 1 f1090"/>
              <a:gd name="f1850" fmla="*/ f1469 1 f1089"/>
              <a:gd name="f1851" fmla="*/ f1470 1 f1090"/>
              <a:gd name="f1852" fmla="*/ f1471 1 f1089"/>
              <a:gd name="f1853" fmla="*/ f1472 1 f1090"/>
              <a:gd name="f1854" fmla="*/ f1473 1 f1089"/>
              <a:gd name="f1855" fmla="*/ f1474 1 f1090"/>
              <a:gd name="f1856" fmla="*/ f1475 1 f1089"/>
              <a:gd name="f1857" fmla="*/ f1476 1 f1090"/>
              <a:gd name="f1858" fmla="*/ f1477 1 f1089"/>
              <a:gd name="f1859" fmla="*/ f1478 1 f1089"/>
              <a:gd name="f1860" fmla="*/ f1479 1 f1090"/>
              <a:gd name="f1861" fmla="*/ f1480 1 f1089"/>
              <a:gd name="f1862" fmla="*/ f1481 1 f1090"/>
              <a:gd name="f1863" fmla="*/ f1482 1 f1089"/>
              <a:gd name="f1864" fmla="*/ f1483 1 f1090"/>
              <a:gd name="f1865" fmla="*/ f1484 1 f1089"/>
              <a:gd name="f1866" fmla="*/ f1485 1 f1090"/>
              <a:gd name="f1867" fmla="*/ f1486 1 f1089"/>
              <a:gd name="f1868" fmla="*/ f1487 1 f1090"/>
              <a:gd name="f1869" fmla="*/ f1488 1 f1089"/>
              <a:gd name="f1870" fmla="*/ f1489 1 f1090"/>
              <a:gd name="f1871" fmla="*/ f1490 1 f1089"/>
              <a:gd name="f1872" fmla="*/ f1491 1 f1090"/>
              <a:gd name="f1873" fmla="*/ f1492 1 f1089"/>
              <a:gd name="f1874" fmla="*/ f1493 1 f1090"/>
              <a:gd name="f1875" fmla="*/ f1494 1 f1089"/>
              <a:gd name="f1876" fmla="*/ f1495 1 f1090"/>
              <a:gd name="f1877" fmla="*/ f1496 1 f1089"/>
              <a:gd name="f1878" fmla="*/ f1497 1 f1090"/>
              <a:gd name="f1879" fmla="*/ f1498 1 f1089"/>
              <a:gd name="f1880" fmla="*/ f1499 1 f1090"/>
              <a:gd name="f1881" fmla="*/ f1500 1 f1089"/>
              <a:gd name="f1882" fmla="*/ f1501 1 f1090"/>
              <a:gd name="f1883" fmla="*/ f1502 1 f1089"/>
              <a:gd name="f1884" fmla="*/ f1503 1 f1090"/>
              <a:gd name="f1885" fmla="*/ f1504 1 f1089"/>
              <a:gd name="f1886" fmla="*/ f1505 1 f1090"/>
              <a:gd name="f1887" fmla="*/ f1506 1 f1089"/>
              <a:gd name="f1888" fmla="*/ f1507 1 f1090"/>
              <a:gd name="f1889" fmla="*/ f1508 1 f1089"/>
              <a:gd name="f1890" fmla="*/ f1509 1 f1090"/>
              <a:gd name="f1891" fmla="*/ f1510 1 f1089"/>
              <a:gd name="f1892" fmla="*/ f1511 1 f1090"/>
              <a:gd name="f1893" fmla="*/ f1512 1 f1089"/>
              <a:gd name="f1894" fmla="*/ f1513 1 f1090"/>
              <a:gd name="f1895" fmla="*/ f1514 1 f1089"/>
              <a:gd name="f1896" fmla="*/ f1515 1 f1090"/>
              <a:gd name="f1897" fmla="*/ f1516 1 f1089"/>
              <a:gd name="f1898" fmla="*/ f1517 1 f1090"/>
              <a:gd name="f1899" fmla="*/ f1518 1 f1089"/>
              <a:gd name="f1900" fmla="*/ f1519 1 f1090"/>
              <a:gd name="f1901" fmla="*/ f1520 1 f1089"/>
              <a:gd name="f1902" fmla="*/ f1521 1 f1090"/>
              <a:gd name="f1903" fmla="*/ f1522 1 f1089"/>
              <a:gd name="f1904" fmla="*/ f1523 1 f1090"/>
              <a:gd name="f1905" fmla="*/ f1524 1 f1089"/>
              <a:gd name="f1906" fmla="*/ f1525 1 f1090"/>
              <a:gd name="f1907" fmla="*/ f1526 1 f1089"/>
              <a:gd name="f1908" fmla="*/ f1527 1 f1090"/>
              <a:gd name="f1909" fmla="*/ f1528 1 f1089"/>
              <a:gd name="f1910" fmla="*/ f1529 1 f1090"/>
              <a:gd name="f1911" fmla="*/ f1530 1 f1089"/>
              <a:gd name="f1912" fmla="*/ f1531 1 f1090"/>
              <a:gd name="f1913" fmla="*/ f1532 1 f1089"/>
              <a:gd name="f1914" fmla="*/ f1533 1 f1090"/>
              <a:gd name="f1915" fmla="*/ f1534 1 f1089"/>
              <a:gd name="f1916" fmla="*/ f1535 1 f1090"/>
              <a:gd name="f1917" fmla="*/ f1536 1 f1089"/>
              <a:gd name="f1918" fmla="*/ f1537 1 f1090"/>
              <a:gd name="f1919" fmla="*/ f1538 1 f1089"/>
              <a:gd name="f1920" fmla="*/ f1539 1 f1090"/>
              <a:gd name="f1921" fmla="*/ f1540 1 f1089"/>
              <a:gd name="f1922" fmla="*/ f1541 1 f1090"/>
              <a:gd name="f1923" fmla="*/ f1542 1 f1089"/>
              <a:gd name="f1924" fmla="*/ f1543 1 f1090"/>
              <a:gd name="f1925" fmla="*/ f1544 1 f1089"/>
              <a:gd name="f1926" fmla="*/ f1545 1 f1090"/>
              <a:gd name="f1927" fmla="*/ f1546 1 f1089"/>
              <a:gd name="f1928" fmla="*/ f1547 1 f1090"/>
              <a:gd name="f1929" fmla="*/ f1548 1 f1089"/>
              <a:gd name="f1930" fmla="*/ f1549 1 f1090"/>
              <a:gd name="f1931" fmla="*/ f1550 1 f1089"/>
              <a:gd name="f1932" fmla="*/ f1551 1 f1090"/>
              <a:gd name="f1933" fmla="*/ f1552 1 f1089"/>
              <a:gd name="f1934" fmla="*/ f1553 1 f1090"/>
              <a:gd name="f1935" fmla="*/ f1554 1 f1089"/>
              <a:gd name="f1936" fmla="*/ f1555 1 f1090"/>
              <a:gd name="f1937" fmla="*/ f1556 1 f1089"/>
              <a:gd name="f1938" fmla="*/ f1557 1 f1090"/>
              <a:gd name="f1939" fmla="*/ f1558 1 f1089"/>
              <a:gd name="f1940" fmla="*/ f1559 1 f1090"/>
              <a:gd name="f1941" fmla="*/ f1560 1 f1089"/>
              <a:gd name="f1942" fmla="*/ f1561 1 f1090"/>
              <a:gd name="f1943" fmla="*/ f1562 1 f1089"/>
              <a:gd name="f1944" fmla="*/ f1563 1 f1090"/>
              <a:gd name="f1945" fmla="*/ f1564 1 f1089"/>
              <a:gd name="f1946" fmla="*/ f1565 1 f1090"/>
              <a:gd name="f1947" fmla="*/ f1566 1 f1089"/>
              <a:gd name="f1948" fmla="*/ f1567 1 f1090"/>
              <a:gd name="f1949" fmla="*/ f1568 1 f1089"/>
              <a:gd name="f1950" fmla="*/ f1569 1 f1090"/>
              <a:gd name="f1951" fmla="*/ f1570 1 f1089"/>
              <a:gd name="f1952" fmla="*/ f1571 1 f1090"/>
              <a:gd name="f1953" fmla="*/ f1572 1 f1089"/>
              <a:gd name="f1954" fmla="*/ f1573 1 f1090"/>
              <a:gd name="f1955" fmla="*/ f1574 1 f1089"/>
              <a:gd name="f1956" fmla="*/ f1575 1 f1090"/>
              <a:gd name="f1957" fmla="*/ f1576 1 f1089"/>
              <a:gd name="f1958" fmla="*/ f1577 1 f1090"/>
              <a:gd name="f1959" fmla="*/ f1578 1 f1089"/>
              <a:gd name="f1960" fmla="*/ f1579 1 f1090"/>
              <a:gd name="f1961" fmla="*/ f1580 1 f1089"/>
              <a:gd name="f1962" fmla="*/ f1581 1 f1090"/>
              <a:gd name="f1963" fmla="*/ f1582 1 f1089"/>
              <a:gd name="f1964" fmla="*/ f1583 1 f1090"/>
              <a:gd name="f1965" fmla="*/ f1584 1 f1089"/>
              <a:gd name="f1966" fmla="*/ f1585 1 f1090"/>
              <a:gd name="f1967" fmla="*/ f1586 1 f1089"/>
              <a:gd name="f1968" fmla="*/ f1587 1 f1090"/>
              <a:gd name="f1969" fmla="*/ f1588 1 f1089"/>
              <a:gd name="f1970" fmla="*/ f1589 1 f1090"/>
              <a:gd name="f1971" fmla="*/ f1590 1 f1089"/>
              <a:gd name="f1972" fmla="*/ f1591 1 f1090"/>
              <a:gd name="f1973" fmla="*/ f1592 1 f1089"/>
              <a:gd name="f1974" fmla="*/ f1593 1 f1090"/>
              <a:gd name="f1975" fmla="*/ f1594 1 f1089"/>
              <a:gd name="f1976" fmla="*/ f1595 1 f1090"/>
              <a:gd name="f1977" fmla="*/ f1596 1 f1089"/>
              <a:gd name="f1978" fmla="*/ f1597 1 f1090"/>
              <a:gd name="f1979" fmla="*/ f1598 1 f1089"/>
              <a:gd name="f1980" fmla="*/ f1599 1 f1090"/>
              <a:gd name="f1981" fmla="*/ f1600 1 f1089"/>
              <a:gd name="f1982" fmla="*/ f1601 1 f1090"/>
              <a:gd name="f1983" fmla="*/ f1602 1 f1089"/>
              <a:gd name="f1984" fmla="*/ f1603 1 f1090"/>
              <a:gd name="f1985" fmla="*/ f1604 1 f1089"/>
              <a:gd name="f1986" fmla="*/ f1605 1 f1090"/>
              <a:gd name="f1987" fmla="*/ f1606 1 f1089"/>
              <a:gd name="f1988" fmla="*/ f1607 1 f1090"/>
              <a:gd name="f1989" fmla="*/ f1608 1 f1089"/>
              <a:gd name="f1990" fmla="*/ f1609 1 f1090"/>
              <a:gd name="f1991" fmla="*/ f1610 1 f1089"/>
              <a:gd name="f1992" fmla="*/ f1611 1 f1090"/>
              <a:gd name="f1993" fmla="*/ f1612 1 f1089"/>
              <a:gd name="f1994" fmla="*/ f1613 1 f1090"/>
              <a:gd name="f1995" fmla="*/ f1614 1 f1089"/>
              <a:gd name="f1996" fmla="*/ f1615 1 f1090"/>
              <a:gd name="f1997" fmla="*/ f1616 1 f1089"/>
              <a:gd name="f1998" fmla="*/ f1617 1 f1090"/>
              <a:gd name="f1999" fmla="*/ f1618 1 f1089"/>
              <a:gd name="f2000" fmla="*/ f1619 1 f1089"/>
              <a:gd name="f2001" fmla="*/ f1620 1 f1090"/>
              <a:gd name="f2002" fmla="*/ f1621 1 f1089"/>
              <a:gd name="f2003" fmla="*/ f1622 1 f1090"/>
              <a:gd name="f2004" fmla="*/ f1623 1 f1089"/>
              <a:gd name="f2005" fmla="*/ f1624 1 f1090"/>
              <a:gd name="f2006" fmla="*/ f1625 1 f1089"/>
              <a:gd name="f2007" fmla="*/ f1626 1 f1090"/>
              <a:gd name="f2008" fmla="*/ f1627 1 f1089"/>
              <a:gd name="f2009" fmla="*/ f1628 1 f1090"/>
              <a:gd name="f2010" fmla="*/ f1629 1 f1089"/>
              <a:gd name="f2011" fmla="*/ f1630 1 f1090"/>
              <a:gd name="f2012" fmla="*/ f1631 1 f1089"/>
              <a:gd name="f2013" fmla="*/ f1632 1 f1090"/>
              <a:gd name="f2014" fmla="*/ f1633 1 f1089"/>
              <a:gd name="f2015" fmla="*/ f1634 1 f1090"/>
              <a:gd name="f2016" fmla="*/ f1635 1 f1089"/>
              <a:gd name="f2017" fmla="*/ f1636 1 f1090"/>
              <a:gd name="f2018" fmla="*/ f1637 1 f1089"/>
              <a:gd name="f2019" fmla="*/ f1638 1 f1090"/>
              <a:gd name="f2020" fmla="*/ f1639 1 f1089"/>
              <a:gd name="f2021" fmla="*/ f1640 1 f1090"/>
              <a:gd name="f2022" fmla="*/ f1641 1 f1089"/>
              <a:gd name="f2023" fmla="*/ f1642 1 f1090"/>
              <a:gd name="f2024" fmla="*/ f1643 1 f1089"/>
              <a:gd name="f2025" fmla="*/ f1644 1 f1090"/>
              <a:gd name="f2026" fmla="*/ f1645 1 f1089"/>
              <a:gd name="f2027" fmla="*/ f1646 1 f1090"/>
              <a:gd name="f2028" fmla="*/ f1647 1 f1089"/>
              <a:gd name="f2029" fmla="*/ f1648 1 f1090"/>
              <a:gd name="f2030" fmla="*/ f1649 1 f1089"/>
              <a:gd name="f2031" fmla="*/ f1650 1 f1090"/>
              <a:gd name="f2032" fmla="*/ f1651 1 f1089"/>
              <a:gd name="f2033" fmla="*/ f1652 1 f1090"/>
              <a:gd name="f2034" fmla="*/ f1653 1 f1089"/>
              <a:gd name="f2035" fmla="*/ f1654 1 f1090"/>
              <a:gd name="f2036" fmla="*/ f1655 1 f1089"/>
              <a:gd name="f2037" fmla="*/ f1656 1 f1090"/>
              <a:gd name="f2038" fmla="*/ f1657 1 f1089"/>
              <a:gd name="f2039" fmla="*/ f1658 1 f1090"/>
              <a:gd name="f2040" fmla="*/ f1659 1 f1089"/>
              <a:gd name="f2041" fmla="*/ f1660 1 f1090"/>
              <a:gd name="f2042" fmla="*/ f1661 1 f1089"/>
              <a:gd name="f2043" fmla="*/ f1662 1 f1090"/>
              <a:gd name="f2044" fmla="*/ f1663 1 f1089"/>
              <a:gd name="f2045" fmla="*/ f1664 1 f1090"/>
              <a:gd name="f2046" fmla="*/ f1665 1 f1089"/>
              <a:gd name="f2047" fmla="*/ f1666 1 f1090"/>
              <a:gd name="f2048" fmla="*/ f1667 1 f1089"/>
              <a:gd name="f2049" fmla="*/ f1668 1 f1090"/>
              <a:gd name="f2050" fmla="*/ f1669 1 f1089"/>
              <a:gd name="f2051" fmla="*/ f1670 1 f1090"/>
              <a:gd name="f2052" fmla="*/ f1671 1 f1089"/>
              <a:gd name="f2053" fmla="*/ f1672 1 f1090"/>
              <a:gd name="f2054" fmla="*/ f1673 1 f1089"/>
              <a:gd name="f2055" fmla="*/ f1674 1 f1090"/>
              <a:gd name="f2056" fmla="*/ f1675 1 f1089"/>
              <a:gd name="f2057" fmla="*/ f1676 1 f1090"/>
              <a:gd name="f2058" fmla="*/ f1677 1 f1089"/>
              <a:gd name="f2059" fmla="*/ f1678 1 f1090"/>
              <a:gd name="f2060" fmla="*/ f1679 1 f1089"/>
              <a:gd name="f2061" fmla="*/ f1680 1 f1090"/>
              <a:gd name="f2062" fmla="*/ f1681 1 f1089"/>
              <a:gd name="f2063" fmla="*/ f1682 1 f1090"/>
              <a:gd name="f2064" fmla="*/ f1683 1 f1089"/>
              <a:gd name="f2065" fmla="*/ f1684 1 f1090"/>
              <a:gd name="f2066" fmla="*/ f1685 1 f1089"/>
              <a:gd name="f2067" fmla="*/ f1686 1 f1090"/>
              <a:gd name="f2068" fmla="*/ f1687 1 f1089"/>
              <a:gd name="f2069" fmla="*/ f1688 1 f1090"/>
              <a:gd name="f2070" fmla="*/ f1689 1 f1089"/>
              <a:gd name="f2071" fmla="*/ f1690 1 f1090"/>
              <a:gd name="f2072" fmla="*/ f1691 1 f1089"/>
              <a:gd name="f2073" fmla="*/ f1692 1 f1090"/>
              <a:gd name="f2074" fmla="*/ f1693 1 f1089"/>
              <a:gd name="f2075" fmla="*/ f1694 1 f1090"/>
              <a:gd name="f2076" fmla="*/ f1695 1 f1089"/>
              <a:gd name="f2077" fmla="*/ f1696 1 f1090"/>
              <a:gd name="f2078" fmla="*/ f1697 1 f1089"/>
              <a:gd name="f2079" fmla="*/ f1698 1 f1090"/>
              <a:gd name="f2080" fmla="*/ f1699 1 f1089"/>
              <a:gd name="f2081" fmla="*/ f1700 1 f1090"/>
              <a:gd name="f2082" fmla="*/ f1701 1 f1089"/>
              <a:gd name="f2083" fmla="*/ f1702 1 f1090"/>
              <a:gd name="f2084" fmla="*/ f1703 1 f1089"/>
              <a:gd name="f2085" fmla="*/ f1704 1 f1090"/>
              <a:gd name="f2086" fmla="*/ f1705 1 f1089"/>
              <a:gd name="f2087" fmla="*/ f1706 1 f1090"/>
              <a:gd name="f2088" fmla="*/ f1707 1 f1089"/>
              <a:gd name="f2089" fmla="*/ f1708 1 f1090"/>
              <a:gd name="f2090" fmla="*/ f1709 1 f1089"/>
              <a:gd name="f2091" fmla="*/ f1710 1 f1090"/>
              <a:gd name="f2092" fmla="*/ f1711 1 f1089"/>
              <a:gd name="f2093" fmla="*/ f1712 1 f1090"/>
              <a:gd name="f2094" fmla="*/ f1713 1 f1089"/>
              <a:gd name="f2095" fmla="*/ f1714 1 f1090"/>
              <a:gd name="f2096" fmla="*/ f1715 1 f1089"/>
              <a:gd name="f2097" fmla="*/ f1716 1 f1090"/>
              <a:gd name="f2098" fmla="*/ f1717 1 f1089"/>
              <a:gd name="f2099" fmla="*/ f1718 1 f1090"/>
              <a:gd name="f2100" fmla="*/ f1719 1 f1089"/>
              <a:gd name="f2101" fmla="*/ f1720 1 f1090"/>
              <a:gd name="f2102" fmla="*/ f1721 1 f1089"/>
              <a:gd name="f2103" fmla="*/ f1722 1 f1090"/>
              <a:gd name="f2104" fmla="*/ f1723 1 f1089"/>
              <a:gd name="f2105" fmla="*/ f1724 1 f1090"/>
              <a:gd name="f2106" fmla="*/ f1725 1 f1089"/>
              <a:gd name="f2107" fmla="*/ f1726 1 f1090"/>
              <a:gd name="f2108" fmla="*/ f1727 1 f1089"/>
              <a:gd name="f2109" fmla="*/ f1728 1 f1090"/>
              <a:gd name="f2110" fmla="*/ f1729 1 f1089"/>
              <a:gd name="f2111" fmla="*/ f1730 1 f1090"/>
              <a:gd name="f2112" fmla="*/ f1731 1 f1089"/>
              <a:gd name="f2113" fmla="*/ f1732 1 f1090"/>
              <a:gd name="f2114" fmla="*/ f1733 1 f1089"/>
              <a:gd name="f2115" fmla="*/ f1734 1 f1090"/>
              <a:gd name="f2116" fmla="*/ f1735 1 f1089"/>
              <a:gd name="f2117" fmla="*/ f1736 1 f1090"/>
              <a:gd name="f2118" fmla="*/ f1737 1 f1089"/>
              <a:gd name="f2119" fmla="*/ f1738 1 f1090"/>
              <a:gd name="f2120" fmla="*/ f1739 1 f1089"/>
              <a:gd name="f2121" fmla="*/ f1740 1 f1090"/>
              <a:gd name="f2122" fmla="*/ f1741 1 f1089"/>
              <a:gd name="f2123" fmla="*/ f1742 1 f1090"/>
              <a:gd name="f2124" fmla="*/ f1743 1 f1089"/>
              <a:gd name="f2125" fmla="*/ f1744 1 f1090"/>
              <a:gd name="f2126" fmla="*/ f1745 1 f1089"/>
              <a:gd name="f2127" fmla="*/ f1746 1 f1090"/>
              <a:gd name="f2128" fmla="*/ f1747 1 f1089"/>
              <a:gd name="f2129" fmla="*/ f1748 1 f1090"/>
              <a:gd name="f2130" fmla="*/ f1749 1 f1089"/>
              <a:gd name="f2131" fmla="*/ f1750 1 f1090"/>
              <a:gd name="f2132" fmla="*/ f1751 1 f1089"/>
              <a:gd name="f2133" fmla="*/ f1752 1 f1090"/>
              <a:gd name="f2134" fmla="*/ f1753 1 f1089"/>
              <a:gd name="f2135" fmla="*/ f1754 1 f1090"/>
              <a:gd name="f2136" fmla="*/ f1755 1 f1089"/>
              <a:gd name="f2137" fmla="*/ f1756 1 f1090"/>
              <a:gd name="f2138" fmla="*/ f1757 1 f1089"/>
              <a:gd name="f2139" fmla="*/ f1758 1 f1090"/>
              <a:gd name="f2140" fmla="*/ f1759 1 f1089"/>
              <a:gd name="f2141" fmla="*/ f1760 1 f1090"/>
              <a:gd name="f2142" fmla="*/ f1761 1 f1089"/>
              <a:gd name="f2143" fmla="*/ f1762 1 f1090"/>
              <a:gd name="f2144" fmla="*/ f1763 1 f1089"/>
              <a:gd name="f2145" fmla="*/ f1764 1 f1090"/>
              <a:gd name="f2146" fmla="*/ f1765 1 f1089"/>
              <a:gd name="f2147" fmla="*/ f1766 1 f1090"/>
              <a:gd name="f2148" fmla="*/ f1767 1 f1089"/>
              <a:gd name="f2149" fmla="*/ f1768 1 f1090"/>
              <a:gd name="f2150" fmla="*/ f1769 1 f1089"/>
              <a:gd name="f2151" fmla="*/ f1770 1 f1090"/>
              <a:gd name="f2152" fmla="*/ f1771 1 f1089"/>
              <a:gd name="f2153" fmla="*/ f1772 1 f1090"/>
              <a:gd name="f2154" fmla="*/ f1773 1 f1089"/>
              <a:gd name="f2155" fmla="*/ f1774 1 f1090"/>
              <a:gd name="f2156" fmla="*/ f1775 1 f1089"/>
              <a:gd name="f2157" fmla="*/ f1776 1 f1090"/>
              <a:gd name="f2158" fmla="*/ f1777 1 f1089"/>
              <a:gd name="f2159" fmla="*/ f1778 1 f1090"/>
              <a:gd name="f2160" fmla="*/ f1779 1 f1089"/>
              <a:gd name="f2161" fmla="*/ f1780 1 f1090"/>
              <a:gd name="f2162" fmla="*/ f1781 1 f1089"/>
              <a:gd name="f2163" fmla="*/ f1782 1 f1090"/>
              <a:gd name="f2164" fmla="*/ f1783 1 f1089"/>
              <a:gd name="f2165" fmla="*/ f1784 1 f1090"/>
              <a:gd name="f2166" fmla="*/ f1785 1 f1089"/>
              <a:gd name="f2167" fmla="*/ f1786 1 f1090"/>
              <a:gd name="f2168" fmla="*/ f1787 1 f1089"/>
              <a:gd name="f2169" fmla="*/ f1788 1 f1090"/>
              <a:gd name="f2170" fmla="*/ f1789 1 f1089"/>
              <a:gd name="f2171" fmla="*/ f1790 1 f1090"/>
              <a:gd name="f2172" fmla="*/ f1791 1 f1089"/>
              <a:gd name="f2173" fmla="*/ f1792 1 f1090"/>
              <a:gd name="f2174" fmla="*/ f1793 1 f1089"/>
              <a:gd name="f2175" fmla="*/ f1794 1 f1090"/>
              <a:gd name="f2176" fmla="*/ f1795 1 f1089"/>
              <a:gd name="f2177" fmla="*/ f1796 1 f1090"/>
              <a:gd name="f2178" fmla="*/ f1797 1 f1089"/>
              <a:gd name="f2179" fmla="*/ f1798 1 f1090"/>
              <a:gd name="f2180" fmla="*/ f1799 1 f1089"/>
              <a:gd name="f2181" fmla="*/ f1800 1 f1090"/>
              <a:gd name="f2182" fmla="*/ f1801 1 f1089"/>
              <a:gd name="f2183" fmla="*/ f1802 1 f1090"/>
              <a:gd name="f2184" fmla="*/ f1803 1 f1089"/>
              <a:gd name="f2185" fmla="*/ f1804 1 f1090"/>
              <a:gd name="f2186" fmla="*/ f1805 1 f1089"/>
              <a:gd name="f2187" fmla="*/ f1806 1 f1090"/>
              <a:gd name="f2188" fmla="*/ f1807 1 f1089"/>
              <a:gd name="f2189" fmla="*/ f1808 1 f1090"/>
              <a:gd name="f2190" fmla="*/ f1809 1 f1089"/>
              <a:gd name="f2191" fmla="*/ f1810 1 f1090"/>
              <a:gd name="f2192" fmla="*/ f1811 1 f1089"/>
              <a:gd name="f2193" fmla="*/ f1812 1 f1090"/>
              <a:gd name="f2194" fmla="*/ f1813 1 f1089"/>
              <a:gd name="f2195" fmla="*/ f1814 1 f1090"/>
              <a:gd name="f2196" fmla="*/ f1815 1 f1089"/>
              <a:gd name="f2197" fmla="*/ f1816 1 f1090"/>
              <a:gd name="f2198" fmla="*/ f1817 1 f1089"/>
              <a:gd name="f2199" fmla="*/ f1818 1 f1090"/>
              <a:gd name="f2200" fmla="*/ f1819 1 f1089"/>
              <a:gd name="f2201" fmla="*/ f1820 1 f1090"/>
              <a:gd name="f2202" fmla="*/ f1821 1 f1089"/>
              <a:gd name="f2203" fmla="*/ f1822 1 f1090"/>
              <a:gd name="f2204" fmla="*/ f1823 1 f1089"/>
              <a:gd name="f2205" fmla="*/ f1824 1 f1090"/>
              <a:gd name="f2206" fmla="*/ f1825 1 f1089"/>
              <a:gd name="f2207" fmla="*/ f1826 1 f1090"/>
              <a:gd name="f2208" fmla="*/ f1827 1 f1089"/>
              <a:gd name="f2209" fmla="*/ f1828 1 f1090"/>
              <a:gd name="f2210" fmla="*/ f1829 1 f1089"/>
              <a:gd name="f2211" fmla="*/ f1830 1 f1090"/>
              <a:gd name="f2212" fmla="*/ f1831 1 f1089"/>
              <a:gd name="f2213" fmla="*/ f1832 1 f1090"/>
              <a:gd name="f2214" fmla="*/ f1833 1 f1089"/>
              <a:gd name="f2215" fmla="*/ f1834 1 f1090"/>
              <a:gd name="f2216" fmla="*/ f1835 1 f1090"/>
              <a:gd name="f2217" fmla="*/ f1836 1 f1089"/>
              <a:gd name="f2218" fmla="*/ f1837 1 f1090"/>
              <a:gd name="f2219" fmla="*/ f1838 1 f1089"/>
              <a:gd name="f2220" fmla="*/ f1839 1 f1090"/>
              <a:gd name="f2221" fmla="*/ f1840 1 f1089"/>
              <a:gd name="f2222" fmla="*/ f1841 1 f1090"/>
              <a:gd name="f2223" fmla="*/ f1842 1 f1089"/>
              <a:gd name="f2224" fmla="*/ f1843 1 f1090"/>
              <a:gd name="f2225" fmla="*/ f1844 1 f1089"/>
              <a:gd name="f2226" fmla="*/ f1845 1 f1090"/>
              <a:gd name="f2227" fmla="*/ f1846 f1080 1"/>
              <a:gd name="f2228" fmla="*/ f1847 f1080 1"/>
              <a:gd name="f2229" fmla="*/ f1849 f1081 1"/>
              <a:gd name="f2230" fmla="*/ f1848 f1081 1"/>
              <a:gd name="f2231" fmla="*/ f1850 f1080 1"/>
              <a:gd name="f2232" fmla="*/ f1851 f1081 1"/>
              <a:gd name="f2233" fmla="*/ f1852 f1080 1"/>
              <a:gd name="f2234" fmla="*/ f1853 f1081 1"/>
              <a:gd name="f2235" fmla="*/ f1854 f1080 1"/>
              <a:gd name="f2236" fmla="*/ f1855 f1081 1"/>
              <a:gd name="f2237" fmla="*/ f1856 f1080 1"/>
              <a:gd name="f2238" fmla="*/ f1857 f1081 1"/>
              <a:gd name="f2239" fmla="*/ f1858 f1080 1"/>
              <a:gd name="f2240" fmla="*/ f1859 f1080 1"/>
              <a:gd name="f2241" fmla="*/ f1860 f1081 1"/>
              <a:gd name="f2242" fmla="*/ f1861 f1080 1"/>
              <a:gd name="f2243" fmla="*/ f1862 f1081 1"/>
              <a:gd name="f2244" fmla="*/ f1863 f1080 1"/>
              <a:gd name="f2245" fmla="*/ f1864 f1081 1"/>
              <a:gd name="f2246" fmla="*/ f1865 f1080 1"/>
              <a:gd name="f2247" fmla="*/ f1866 f1081 1"/>
              <a:gd name="f2248" fmla="*/ f1867 f1080 1"/>
              <a:gd name="f2249" fmla="*/ f1868 f1081 1"/>
              <a:gd name="f2250" fmla="*/ f1869 f1080 1"/>
              <a:gd name="f2251" fmla="*/ f1870 f1081 1"/>
              <a:gd name="f2252" fmla="*/ f1871 f1080 1"/>
              <a:gd name="f2253" fmla="*/ f1872 f1081 1"/>
              <a:gd name="f2254" fmla="*/ f1873 f1080 1"/>
              <a:gd name="f2255" fmla="*/ f1874 f1081 1"/>
              <a:gd name="f2256" fmla="*/ f1875 f1080 1"/>
              <a:gd name="f2257" fmla="*/ f1876 f1081 1"/>
              <a:gd name="f2258" fmla="*/ f1877 f1080 1"/>
              <a:gd name="f2259" fmla="*/ f1878 f1081 1"/>
              <a:gd name="f2260" fmla="*/ f1879 f1080 1"/>
              <a:gd name="f2261" fmla="*/ f1880 f1081 1"/>
              <a:gd name="f2262" fmla="*/ f1881 f1080 1"/>
              <a:gd name="f2263" fmla="*/ f1882 f1081 1"/>
              <a:gd name="f2264" fmla="*/ f1883 f1080 1"/>
              <a:gd name="f2265" fmla="*/ f1884 f1081 1"/>
              <a:gd name="f2266" fmla="*/ f1885 f1080 1"/>
              <a:gd name="f2267" fmla="*/ f1886 f1081 1"/>
              <a:gd name="f2268" fmla="*/ f1887 f1080 1"/>
              <a:gd name="f2269" fmla="*/ f1888 f1081 1"/>
              <a:gd name="f2270" fmla="*/ f1889 f1080 1"/>
              <a:gd name="f2271" fmla="*/ f1890 f1081 1"/>
              <a:gd name="f2272" fmla="*/ f1891 f1080 1"/>
              <a:gd name="f2273" fmla="*/ f1892 f1081 1"/>
              <a:gd name="f2274" fmla="*/ f1893 f1080 1"/>
              <a:gd name="f2275" fmla="*/ f1894 f1081 1"/>
              <a:gd name="f2276" fmla="*/ f1895 f1080 1"/>
              <a:gd name="f2277" fmla="*/ f1896 f1081 1"/>
              <a:gd name="f2278" fmla="*/ f1897 f1080 1"/>
              <a:gd name="f2279" fmla="*/ f1898 f1081 1"/>
              <a:gd name="f2280" fmla="*/ f1899 f1080 1"/>
              <a:gd name="f2281" fmla="*/ f1900 f1081 1"/>
              <a:gd name="f2282" fmla="*/ f1901 f1080 1"/>
              <a:gd name="f2283" fmla="*/ f1902 f1081 1"/>
              <a:gd name="f2284" fmla="*/ f1903 f1080 1"/>
              <a:gd name="f2285" fmla="*/ f1904 f1081 1"/>
              <a:gd name="f2286" fmla="*/ f1905 f1080 1"/>
              <a:gd name="f2287" fmla="*/ f1906 f1081 1"/>
              <a:gd name="f2288" fmla="*/ f1907 f1080 1"/>
              <a:gd name="f2289" fmla="*/ f1908 f1081 1"/>
              <a:gd name="f2290" fmla="*/ f1909 f1080 1"/>
              <a:gd name="f2291" fmla="*/ f1910 f1081 1"/>
              <a:gd name="f2292" fmla="*/ f1911 f1080 1"/>
              <a:gd name="f2293" fmla="*/ f1912 f1081 1"/>
              <a:gd name="f2294" fmla="*/ f1913 f1080 1"/>
              <a:gd name="f2295" fmla="*/ f1914 f1081 1"/>
              <a:gd name="f2296" fmla="*/ f1915 f1080 1"/>
              <a:gd name="f2297" fmla="*/ f1916 f1081 1"/>
              <a:gd name="f2298" fmla="*/ f1917 f1080 1"/>
              <a:gd name="f2299" fmla="*/ f1918 f1081 1"/>
              <a:gd name="f2300" fmla="*/ f1919 f1080 1"/>
              <a:gd name="f2301" fmla="*/ f1920 f1081 1"/>
              <a:gd name="f2302" fmla="*/ f1921 f1080 1"/>
              <a:gd name="f2303" fmla="*/ f1922 f1081 1"/>
              <a:gd name="f2304" fmla="*/ f1923 f1080 1"/>
              <a:gd name="f2305" fmla="*/ f1924 f1081 1"/>
              <a:gd name="f2306" fmla="*/ f1925 f1080 1"/>
              <a:gd name="f2307" fmla="*/ f1926 f1081 1"/>
              <a:gd name="f2308" fmla="*/ f1927 f1080 1"/>
              <a:gd name="f2309" fmla="*/ f1928 f1081 1"/>
              <a:gd name="f2310" fmla="*/ f1929 f1080 1"/>
              <a:gd name="f2311" fmla="*/ f1930 f1081 1"/>
              <a:gd name="f2312" fmla="*/ f1931 f1080 1"/>
              <a:gd name="f2313" fmla="*/ f1932 f1081 1"/>
              <a:gd name="f2314" fmla="*/ f1933 f1080 1"/>
              <a:gd name="f2315" fmla="*/ f1934 f1081 1"/>
              <a:gd name="f2316" fmla="*/ f1935 f1080 1"/>
              <a:gd name="f2317" fmla="*/ f1936 f1081 1"/>
              <a:gd name="f2318" fmla="*/ f1937 f1080 1"/>
              <a:gd name="f2319" fmla="*/ f1938 f1081 1"/>
              <a:gd name="f2320" fmla="*/ f1939 f1080 1"/>
              <a:gd name="f2321" fmla="*/ f1940 f1081 1"/>
              <a:gd name="f2322" fmla="*/ f1941 f1080 1"/>
              <a:gd name="f2323" fmla="*/ f1942 f1081 1"/>
              <a:gd name="f2324" fmla="*/ f1943 f1080 1"/>
              <a:gd name="f2325" fmla="*/ f1944 f1081 1"/>
              <a:gd name="f2326" fmla="*/ f1945 f1080 1"/>
              <a:gd name="f2327" fmla="*/ f1946 f1081 1"/>
              <a:gd name="f2328" fmla="*/ f1947 f1080 1"/>
              <a:gd name="f2329" fmla="*/ f1948 f1081 1"/>
              <a:gd name="f2330" fmla="*/ f1949 f1080 1"/>
              <a:gd name="f2331" fmla="*/ f1950 f1081 1"/>
              <a:gd name="f2332" fmla="*/ f1951 f1080 1"/>
              <a:gd name="f2333" fmla="*/ f1952 f1081 1"/>
              <a:gd name="f2334" fmla="*/ f1953 f1080 1"/>
              <a:gd name="f2335" fmla="*/ f1954 f1081 1"/>
              <a:gd name="f2336" fmla="*/ f1955 f1080 1"/>
              <a:gd name="f2337" fmla="*/ f1956 f1081 1"/>
              <a:gd name="f2338" fmla="*/ f1957 f1080 1"/>
              <a:gd name="f2339" fmla="*/ f1958 f1081 1"/>
              <a:gd name="f2340" fmla="*/ f1959 f1080 1"/>
              <a:gd name="f2341" fmla="*/ f1960 f1081 1"/>
              <a:gd name="f2342" fmla="*/ f1961 f1080 1"/>
              <a:gd name="f2343" fmla="*/ f1962 f1081 1"/>
              <a:gd name="f2344" fmla="*/ f1963 f1080 1"/>
              <a:gd name="f2345" fmla="*/ f1964 f1081 1"/>
              <a:gd name="f2346" fmla="*/ f1965 f1080 1"/>
              <a:gd name="f2347" fmla="*/ f1966 f1081 1"/>
              <a:gd name="f2348" fmla="*/ f1967 f1080 1"/>
              <a:gd name="f2349" fmla="*/ f1968 f1081 1"/>
              <a:gd name="f2350" fmla="*/ f1969 f1080 1"/>
              <a:gd name="f2351" fmla="*/ f1970 f1081 1"/>
              <a:gd name="f2352" fmla="*/ f1971 f1080 1"/>
              <a:gd name="f2353" fmla="*/ f1972 f1081 1"/>
              <a:gd name="f2354" fmla="*/ f1973 f1080 1"/>
              <a:gd name="f2355" fmla="*/ f1974 f1081 1"/>
              <a:gd name="f2356" fmla="*/ f1975 f1080 1"/>
              <a:gd name="f2357" fmla="*/ f1976 f1081 1"/>
              <a:gd name="f2358" fmla="*/ f1977 f1080 1"/>
              <a:gd name="f2359" fmla="*/ f1978 f1081 1"/>
              <a:gd name="f2360" fmla="*/ f1979 f1080 1"/>
              <a:gd name="f2361" fmla="*/ f1980 f1081 1"/>
              <a:gd name="f2362" fmla="*/ f1981 f1080 1"/>
              <a:gd name="f2363" fmla="*/ f1982 f1081 1"/>
              <a:gd name="f2364" fmla="*/ f1983 f1080 1"/>
              <a:gd name="f2365" fmla="*/ f1984 f1081 1"/>
              <a:gd name="f2366" fmla="*/ f1985 f1080 1"/>
              <a:gd name="f2367" fmla="*/ f1986 f1081 1"/>
              <a:gd name="f2368" fmla="*/ f1987 f1080 1"/>
              <a:gd name="f2369" fmla="*/ f1988 f1081 1"/>
              <a:gd name="f2370" fmla="*/ f1989 f1080 1"/>
              <a:gd name="f2371" fmla="*/ f1990 f1081 1"/>
              <a:gd name="f2372" fmla="*/ f1991 f1080 1"/>
              <a:gd name="f2373" fmla="*/ f1992 f1081 1"/>
              <a:gd name="f2374" fmla="*/ f1993 f1080 1"/>
              <a:gd name="f2375" fmla="*/ f1994 f1081 1"/>
              <a:gd name="f2376" fmla="*/ f1995 f1080 1"/>
              <a:gd name="f2377" fmla="*/ f1996 f1081 1"/>
              <a:gd name="f2378" fmla="*/ f1997 f1080 1"/>
              <a:gd name="f2379" fmla="*/ f1998 f1081 1"/>
              <a:gd name="f2380" fmla="*/ f1999 f1080 1"/>
              <a:gd name="f2381" fmla="*/ f2000 f1080 1"/>
              <a:gd name="f2382" fmla="*/ f2001 f1081 1"/>
              <a:gd name="f2383" fmla="*/ f2002 f1080 1"/>
              <a:gd name="f2384" fmla="*/ f2003 f1081 1"/>
              <a:gd name="f2385" fmla="*/ f2004 f1080 1"/>
              <a:gd name="f2386" fmla="*/ f2005 f1081 1"/>
              <a:gd name="f2387" fmla="*/ f2006 f1080 1"/>
              <a:gd name="f2388" fmla="*/ f2007 f1081 1"/>
              <a:gd name="f2389" fmla="*/ f2008 f1080 1"/>
              <a:gd name="f2390" fmla="*/ f2009 f1081 1"/>
              <a:gd name="f2391" fmla="*/ f2010 f1080 1"/>
              <a:gd name="f2392" fmla="*/ f2011 f1081 1"/>
              <a:gd name="f2393" fmla="*/ f2012 f1080 1"/>
              <a:gd name="f2394" fmla="*/ f2013 f1081 1"/>
              <a:gd name="f2395" fmla="*/ f2014 f1080 1"/>
              <a:gd name="f2396" fmla="*/ f2015 f1081 1"/>
              <a:gd name="f2397" fmla="*/ f2016 f1080 1"/>
              <a:gd name="f2398" fmla="*/ f2017 f1081 1"/>
              <a:gd name="f2399" fmla="*/ f2018 f1080 1"/>
              <a:gd name="f2400" fmla="*/ f2019 f1081 1"/>
              <a:gd name="f2401" fmla="*/ f2020 f1080 1"/>
              <a:gd name="f2402" fmla="*/ f2021 f1081 1"/>
              <a:gd name="f2403" fmla="*/ f2022 f1080 1"/>
              <a:gd name="f2404" fmla="*/ f2023 f1081 1"/>
              <a:gd name="f2405" fmla="*/ f2024 f1080 1"/>
              <a:gd name="f2406" fmla="*/ f2025 f1081 1"/>
              <a:gd name="f2407" fmla="*/ f2026 f1080 1"/>
              <a:gd name="f2408" fmla="*/ f2027 f1081 1"/>
              <a:gd name="f2409" fmla="*/ f2028 f1080 1"/>
              <a:gd name="f2410" fmla="*/ f2029 f1081 1"/>
              <a:gd name="f2411" fmla="*/ f2030 f1080 1"/>
              <a:gd name="f2412" fmla="*/ f2031 f1081 1"/>
              <a:gd name="f2413" fmla="*/ f2032 f1080 1"/>
              <a:gd name="f2414" fmla="*/ f2033 f1081 1"/>
              <a:gd name="f2415" fmla="*/ f2034 f1080 1"/>
              <a:gd name="f2416" fmla="*/ f2035 f1081 1"/>
              <a:gd name="f2417" fmla="*/ f2036 f1080 1"/>
              <a:gd name="f2418" fmla="*/ f2037 f1081 1"/>
              <a:gd name="f2419" fmla="*/ f2038 f1080 1"/>
              <a:gd name="f2420" fmla="*/ f2039 f1081 1"/>
              <a:gd name="f2421" fmla="*/ f2040 f1080 1"/>
              <a:gd name="f2422" fmla="*/ f2041 f1081 1"/>
              <a:gd name="f2423" fmla="*/ f2042 f1080 1"/>
              <a:gd name="f2424" fmla="*/ f2043 f1081 1"/>
              <a:gd name="f2425" fmla="*/ f2044 f1080 1"/>
              <a:gd name="f2426" fmla="*/ f2045 f1081 1"/>
              <a:gd name="f2427" fmla="*/ f2046 f1080 1"/>
              <a:gd name="f2428" fmla="*/ f2047 f1081 1"/>
              <a:gd name="f2429" fmla="*/ f2048 f1080 1"/>
              <a:gd name="f2430" fmla="*/ f2049 f1081 1"/>
              <a:gd name="f2431" fmla="*/ f2050 f1080 1"/>
              <a:gd name="f2432" fmla="*/ f2051 f1081 1"/>
              <a:gd name="f2433" fmla="*/ f2052 f1080 1"/>
              <a:gd name="f2434" fmla="*/ f2053 f1081 1"/>
              <a:gd name="f2435" fmla="*/ f2054 f1080 1"/>
              <a:gd name="f2436" fmla="*/ f2055 f1081 1"/>
              <a:gd name="f2437" fmla="*/ f2056 f1080 1"/>
              <a:gd name="f2438" fmla="*/ f2057 f1081 1"/>
              <a:gd name="f2439" fmla="*/ f2058 f1080 1"/>
              <a:gd name="f2440" fmla="*/ f2059 f1081 1"/>
              <a:gd name="f2441" fmla="*/ f2060 f1080 1"/>
              <a:gd name="f2442" fmla="*/ f2061 f1081 1"/>
              <a:gd name="f2443" fmla="*/ f2062 f1080 1"/>
              <a:gd name="f2444" fmla="*/ f2063 f1081 1"/>
              <a:gd name="f2445" fmla="*/ f2064 f1080 1"/>
              <a:gd name="f2446" fmla="*/ f2065 f1081 1"/>
              <a:gd name="f2447" fmla="*/ f2066 f1080 1"/>
              <a:gd name="f2448" fmla="*/ f2067 f1081 1"/>
              <a:gd name="f2449" fmla="*/ f2068 f1080 1"/>
              <a:gd name="f2450" fmla="*/ f2069 f1081 1"/>
              <a:gd name="f2451" fmla="*/ f2070 f1080 1"/>
              <a:gd name="f2452" fmla="*/ f2071 f1081 1"/>
              <a:gd name="f2453" fmla="*/ f2072 f1080 1"/>
              <a:gd name="f2454" fmla="*/ f2073 f1081 1"/>
              <a:gd name="f2455" fmla="*/ f2074 f1080 1"/>
              <a:gd name="f2456" fmla="*/ f2075 f1081 1"/>
              <a:gd name="f2457" fmla="*/ f2076 f1080 1"/>
              <a:gd name="f2458" fmla="*/ f2077 f1081 1"/>
              <a:gd name="f2459" fmla="*/ f2078 f1080 1"/>
              <a:gd name="f2460" fmla="*/ f2079 f1081 1"/>
              <a:gd name="f2461" fmla="*/ f2080 f1080 1"/>
              <a:gd name="f2462" fmla="*/ f2081 f1081 1"/>
              <a:gd name="f2463" fmla="*/ f2082 f1080 1"/>
              <a:gd name="f2464" fmla="*/ f2083 f1081 1"/>
              <a:gd name="f2465" fmla="*/ f2084 f1080 1"/>
              <a:gd name="f2466" fmla="*/ f2085 f1081 1"/>
              <a:gd name="f2467" fmla="*/ f2086 f1080 1"/>
              <a:gd name="f2468" fmla="*/ f2087 f1081 1"/>
              <a:gd name="f2469" fmla="*/ f2088 f1080 1"/>
              <a:gd name="f2470" fmla="*/ f2089 f1081 1"/>
              <a:gd name="f2471" fmla="*/ f2090 f1080 1"/>
              <a:gd name="f2472" fmla="*/ f2091 f1081 1"/>
              <a:gd name="f2473" fmla="*/ f2092 f1080 1"/>
              <a:gd name="f2474" fmla="*/ f2093 f1081 1"/>
              <a:gd name="f2475" fmla="*/ f2094 f1080 1"/>
              <a:gd name="f2476" fmla="*/ f2095 f1081 1"/>
              <a:gd name="f2477" fmla="*/ f2096 f1080 1"/>
              <a:gd name="f2478" fmla="*/ f2097 f1081 1"/>
              <a:gd name="f2479" fmla="*/ f2098 f1080 1"/>
              <a:gd name="f2480" fmla="*/ f2099 f1081 1"/>
              <a:gd name="f2481" fmla="*/ f2100 f1080 1"/>
              <a:gd name="f2482" fmla="*/ f2101 f1081 1"/>
              <a:gd name="f2483" fmla="*/ f2102 f1080 1"/>
              <a:gd name="f2484" fmla="*/ f2103 f1081 1"/>
              <a:gd name="f2485" fmla="*/ f2104 f1080 1"/>
              <a:gd name="f2486" fmla="*/ f2105 f1081 1"/>
              <a:gd name="f2487" fmla="*/ f2106 f1080 1"/>
              <a:gd name="f2488" fmla="*/ f2107 f1081 1"/>
              <a:gd name="f2489" fmla="*/ f2108 f1080 1"/>
              <a:gd name="f2490" fmla="*/ f2109 f1081 1"/>
              <a:gd name="f2491" fmla="*/ f2110 f1080 1"/>
              <a:gd name="f2492" fmla="*/ f2111 f1081 1"/>
              <a:gd name="f2493" fmla="*/ f2112 f1080 1"/>
              <a:gd name="f2494" fmla="*/ f2113 f1081 1"/>
              <a:gd name="f2495" fmla="*/ f2114 f1080 1"/>
              <a:gd name="f2496" fmla="*/ f2115 f1081 1"/>
              <a:gd name="f2497" fmla="*/ f2116 f1080 1"/>
              <a:gd name="f2498" fmla="*/ f2117 f1081 1"/>
              <a:gd name="f2499" fmla="*/ f2118 f1080 1"/>
              <a:gd name="f2500" fmla="*/ f2119 f1081 1"/>
              <a:gd name="f2501" fmla="*/ f2120 f1080 1"/>
              <a:gd name="f2502" fmla="*/ f2121 f1081 1"/>
              <a:gd name="f2503" fmla="*/ f2122 f1080 1"/>
              <a:gd name="f2504" fmla="*/ f2123 f1081 1"/>
              <a:gd name="f2505" fmla="*/ f2124 f1080 1"/>
              <a:gd name="f2506" fmla="*/ f2125 f1081 1"/>
              <a:gd name="f2507" fmla="*/ f2126 f1080 1"/>
              <a:gd name="f2508" fmla="*/ f2127 f1081 1"/>
              <a:gd name="f2509" fmla="*/ f2128 f1080 1"/>
              <a:gd name="f2510" fmla="*/ f2129 f1081 1"/>
              <a:gd name="f2511" fmla="*/ f2130 f1080 1"/>
              <a:gd name="f2512" fmla="*/ f2131 f1081 1"/>
              <a:gd name="f2513" fmla="*/ f2132 f1080 1"/>
              <a:gd name="f2514" fmla="*/ f2133 f1081 1"/>
              <a:gd name="f2515" fmla="*/ f2134 f1080 1"/>
              <a:gd name="f2516" fmla="*/ f2135 f1081 1"/>
              <a:gd name="f2517" fmla="*/ f2136 f1080 1"/>
              <a:gd name="f2518" fmla="*/ f2137 f1081 1"/>
              <a:gd name="f2519" fmla="*/ f2138 f1080 1"/>
              <a:gd name="f2520" fmla="*/ f2139 f1081 1"/>
              <a:gd name="f2521" fmla="*/ f2140 f1080 1"/>
              <a:gd name="f2522" fmla="*/ f2141 f1081 1"/>
              <a:gd name="f2523" fmla="*/ f2142 f1080 1"/>
              <a:gd name="f2524" fmla="*/ f2143 f1081 1"/>
              <a:gd name="f2525" fmla="*/ f2144 f1080 1"/>
              <a:gd name="f2526" fmla="*/ f2145 f1081 1"/>
              <a:gd name="f2527" fmla="*/ f2146 f1080 1"/>
              <a:gd name="f2528" fmla="*/ f2147 f1081 1"/>
              <a:gd name="f2529" fmla="*/ f2148 f1080 1"/>
              <a:gd name="f2530" fmla="*/ f2149 f1081 1"/>
              <a:gd name="f2531" fmla="*/ f2150 f1080 1"/>
              <a:gd name="f2532" fmla="*/ f2151 f1081 1"/>
              <a:gd name="f2533" fmla="*/ f2152 f1080 1"/>
              <a:gd name="f2534" fmla="*/ f2153 f1081 1"/>
              <a:gd name="f2535" fmla="*/ f2154 f1080 1"/>
              <a:gd name="f2536" fmla="*/ f2155 f1081 1"/>
              <a:gd name="f2537" fmla="*/ f2156 f1080 1"/>
              <a:gd name="f2538" fmla="*/ f2157 f1081 1"/>
              <a:gd name="f2539" fmla="*/ f2158 f1080 1"/>
              <a:gd name="f2540" fmla="*/ f2159 f1081 1"/>
              <a:gd name="f2541" fmla="*/ f2160 f1080 1"/>
              <a:gd name="f2542" fmla="*/ f2161 f1081 1"/>
              <a:gd name="f2543" fmla="*/ f2162 f1080 1"/>
              <a:gd name="f2544" fmla="*/ f2163 f1081 1"/>
              <a:gd name="f2545" fmla="*/ f2164 f1080 1"/>
              <a:gd name="f2546" fmla="*/ f2165 f1081 1"/>
              <a:gd name="f2547" fmla="*/ f2166 f1080 1"/>
              <a:gd name="f2548" fmla="*/ f2167 f1081 1"/>
              <a:gd name="f2549" fmla="*/ f2168 f1080 1"/>
              <a:gd name="f2550" fmla="*/ f2169 f1081 1"/>
              <a:gd name="f2551" fmla="*/ f2170 f1080 1"/>
              <a:gd name="f2552" fmla="*/ f2171 f1081 1"/>
              <a:gd name="f2553" fmla="*/ f2172 f1080 1"/>
              <a:gd name="f2554" fmla="*/ f2173 f1081 1"/>
              <a:gd name="f2555" fmla="*/ f2174 f1080 1"/>
              <a:gd name="f2556" fmla="*/ f2175 f1081 1"/>
              <a:gd name="f2557" fmla="*/ f2176 f1080 1"/>
              <a:gd name="f2558" fmla="*/ f2177 f1081 1"/>
              <a:gd name="f2559" fmla="*/ f2178 f1080 1"/>
              <a:gd name="f2560" fmla="*/ f2179 f1081 1"/>
              <a:gd name="f2561" fmla="*/ f2180 f1080 1"/>
              <a:gd name="f2562" fmla="*/ f2181 f1081 1"/>
              <a:gd name="f2563" fmla="*/ f2182 f1080 1"/>
              <a:gd name="f2564" fmla="*/ f2183 f1081 1"/>
              <a:gd name="f2565" fmla="*/ f2184 f1080 1"/>
              <a:gd name="f2566" fmla="*/ f2185 f1081 1"/>
              <a:gd name="f2567" fmla="*/ f2186 f1080 1"/>
              <a:gd name="f2568" fmla="*/ f2187 f1081 1"/>
              <a:gd name="f2569" fmla="*/ f2188 f1080 1"/>
              <a:gd name="f2570" fmla="*/ f2189 f1081 1"/>
              <a:gd name="f2571" fmla="*/ f2190 f1080 1"/>
              <a:gd name="f2572" fmla="*/ f2191 f1081 1"/>
              <a:gd name="f2573" fmla="*/ f2192 f1080 1"/>
              <a:gd name="f2574" fmla="*/ f2193 f1081 1"/>
              <a:gd name="f2575" fmla="*/ f2194 f1080 1"/>
              <a:gd name="f2576" fmla="*/ f2195 f1081 1"/>
              <a:gd name="f2577" fmla="*/ f2196 f1080 1"/>
              <a:gd name="f2578" fmla="*/ f2197 f1081 1"/>
              <a:gd name="f2579" fmla="*/ f2198 f1080 1"/>
              <a:gd name="f2580" fmla="*/ f2199 f1081 1"/>
              <a:gd name="f2581" fmla="*/ f2200 f1080 1"/>
              <a:gd name="f2582" fmla="*/ f2201 f1081 1"/>
              <a:gd name="f2583" fmla="*/ f2202 f1080 1"/>
              <a:gd name="f2584" fmla="*/ f2203 f1081 1"/>
              <a:gd name="f2585" fmla="*/ f2204 f1080 1"/>
              <a:gd name="f2586" fmla="*/ f2205 f1081 1"/>
              <a:gd name="f2587" fmla="*/ f2206 f1080 1"/>
              <a:gd name="f2588" fmla="*/ f2207 f1081 1"/>
              <a:gd name="f2589" fmla="*/ f2208 f1080 1"/>
              <a:gd name="f2590" fmla="*/ f2209 f1081 1"/>
              <a:gd name="f2591" fmla="*/ f2210 f1080 1"/>
              <a:gd name="f2592" fmla="*/ f2211 f1081 1"/>
              <a:gd name="f2593" fmla="*/ f2212 f1080 1"/>
              <a:gd name="f2594" fmla="*/ f2213 f1081 1"/>
              <a:gd name="f2595" fmla="*/ f2214 f1080 1"/>
              <a:gd name="f2596" fmla="*/ f2215 f1081 1"/>
              <a:gd name="f2597" fmla="*/ f2216 f1081 1"/>
              <a:gd name="f2598" fmla="*/ f2217 f1080 1"/>
              <a:gd name="f2599" fmla="*/ f2218 f1081 1"/>
              <a:gd name="f2600" fmla="*/ f2219 f1080 1"/>
              <a:gd name="f2601" fmla="*/ f2220 f1081 1"/>
              <a:gd name="f2602" fmla="*/ f2221 f1080 1"/>
              <a:gd name="f2603" fmla="*/ f2222 f1081 1"/>
              <a:gd name="f2604" fmla="*/ f2223 f1080 1"/>
              <a:gd name="f2605" fmla="*/ f2224 f1081 1"/>
              <a:gd name="f2606" fmla="*/ f2225 f1080 1"/>
              <a:gd name="f2607" fmla="*/ f2226 f10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68">
                <a:pos x="f2231" y="f2232"/>
              </a:cxn>
              <a:cxn ang="f1468">
                <a:pos x="f2233" y="f2234"/>
              </a:cxn>
              <a:cxn ang="f1468">
                <a:pos x="f2235" y="f2236"/>
              </a:cxn>
              <a:cxn ang="f1468">
                <a:pos x="f2237" y="f2238"/>
              </a:cxn>
              <a:cxn ang="f1468">
                <a:pos x="f2239" y="f2236"/>
              </a:cxn>
              <a:cxn ang="f1468">
                <a:pos x="f2240" y="f2241"/>
              </a:cxn>
              <a:cxn ang="f1468">
                <a:pos x="f2242" y="f2243"/>
              </a:cxn>
              <a:cxn ang="f1468">
                <a:pos x="f2244" y="f2245"/>
              </a:cxn>
              <a:cxn ang="f1468">
                <a:pos x="f2246" y="f2247"/>
              </a:cxn>
              <a:cxn ang="f1468">
                <a:pos x="f2248" y="f2249"/>
              </a:cxn>
              <a:cxn ang="f1468">
                <a:pos x="f2250" y="f2251"/>
              </a:cxn>
              <a:cxn ang="f1468">
                <a:pos x="f2252" y="f2253"/>
              </a:cxn>
              <a:cxn ang="f1468">
                <a:pos x="f2254" y="f2255"/>
              </a:cxn>
              <a:cxn ang="f1468">
                <a:pos x="f2256" y="f2257"/>
              </a:cxn>
              <a:cxn ang="f1468">
                <a:pos x="f2258" y="f2259"/>
              </a:cxn>
              <a:cxn ang="f1468">
                <a:pos x="f2260" y="f2261"/>
              </a:cxn>
              <a:cxn ang="f1468">
                <a:pos x="f2262" y="f2263"/>
              </a:cxn>
              <a:cxn ang="f1468">
                <a:pos x="f2264" y="f2265"/>
              </a:cxn>
              <a:cxn ang="f1468">
                <a:pos x="f2266" y="f2267"/>
              </a:cxn>
              <a:cxn ang="f1468">
                <a:pos x="f2268" y="f2269"/>
              </a:cxn>
              <a:cxn ang="f1468">
                <a:pos x="f2270" y="f2271"/>
              </a:cxn>
              <a:cxn ang="f1468">
                <a:pos x="f2272" y="f2273"/>
              </a:cxn>
              <a:cxn ang="f1468">
                <a:pos x="f2274" y="f2275"/>
              </a:cxn>
              <a:cxn ang="f1468">
                <a:pos x="f2276" y="f2277"/>
              </a:cxn>
              <a:cxn ang="f1468">
                <a:pos x="f2278" y="f2279"/>
              </a:cxn>
              <a:cxn ang="f1468">
                <a:pos x="f2280" y="f2281"/>
              </a:cxn>
              <a:cxn ang="f1468">
                <a:pos x="f2282" y="f2283"/>
              </a:cxn>
              <a:cxn ang="f1468">
                <a:pos x="f2284" y="f2285"/>
              </a:cxn>
              <a:cxn ang="f1468">
                <a:pos x="f2286" y="f2287"/>
              </a:cxn>
              <a:cxn ang="f1468">
                <a:pos x="f2288" y="f2289"/>
              </a:cxn>
              <a:cxn ang="f1468">
                <a:pos x="f2290" y="f2291"/>
              </a:cxn>
              <a:cxn ang="f1468">
                <a:pos x="f2292" y="f2293"/>
              </a:cxn>
              <a:cxn ang="f1468">
                <a:pos x="f2294" y="f2295"/>
              </a:cxn>
              <a:cxn ang="f1468">
                <a:pos x="f2296" y="f2297"/>
              </a:cxn>
              <a:cxn ang="f1468">
                <a:pos x="f2298" y="f2299"/>
              </a:cxn>
              <a:cxn ang="f1468">
                <a:pos x="f2300" y="f2301"/>
              </a:cxn>
              <a:cxn ang="f1468">
                <a:pos x="f2302" y="f2303"/>
              </a:cxn>
              <a:cxn ang="f1468">
                <a:pos x="f2304" y="f2305"/>
              </a:cxn>
              <a:cxn ang="f1468">
                <a:pos x="f2306" y="f2307"/>
              </a:cxn>
              <a:cxn ang="f1468">
                <a:pos x="f2308" y="f2309"/>
              </a:cxn>
              <a:cxn ang="f1468">
                <a:pos x="f2310" y="f2311"/>
              </a:cxn>
              <a:cxn ang="f1468">
                <a:pos x="f2312" y="f2313"/>
              </a:cxn>
              <a:cxn ang="f1468">
                <a:pos x="f2314" y="f2315"/>
              </a:cxn>
              <a:cxn ang="f1468">
                <a:pos x="f2316" y="f2317"/>
              </a:cxn>
              <a:cxn ang="f1468">
                <a:pos x="f2318" y="f2319"/>
              </a:cxn>
              <a:cxn ang="f1468">
                <a:pos x="f2320" y="f2321"/>
              </a:cxn>
              <a:cxn ang="f1468">
                <a:pos x="f2322" y="f2323"/>
              </a:cxn>
              <a:cxn ang="f1468">
                <a:pos x="f2324" y="f2325"/>
              </a:cxn>
              <a:cxn ang="f1468">
                <a:pos x="f2326" y="f2327"/>
              </a:cxn>
              <a:cxn ang="f1468">
                <a:pos x="f2328" y="f2329"/>
              </a:cxn>
              <a:cxn ang="f1468">
                <a:pos x="f2330" y="f2331"/>
              </a:cxn>
              <a:cxn ang="f1468">
                <a:pos x="f2326" y="f2327"/>
              </a:cxn>
              <a:cxn ang="f1468">
                <a:pos x="f2332" y="f2333"/>
              </a:cxn>
              <a:cxn ang="f1468">
                <a:pos x="f2334" y="f2335"/>
              </a:cxn>
              <a:cxn ang="f1468">
                <a:pos x="f2336" y="f2337"/>
              </a:cxn>
              <a:cxn ang="f1468">
                <a:pos x="f2338" y="f2339"/>
              </a:cxn>
              <a:cxn ang="f1468">
                <a:pos x="f2340" y="f2341"/>
              </a:cxn>
              <a:cxn ang="f1468">
                <a:pos x="f2342" y="f2343"/>
              </a:cxn>
              <a:cxn ang="f1468">
                <a:pos x="f2344" y="f2345"/>
              </a:cxn>
              <a:cxn ang="f1468">
                <a:pos x="f2346" y="f2347"/>
              </a:cxn>
              <a:cxn ang="f1468">
                <a:pos x="f2348" y="f2349"/>
              </a:cxn>
              <a:cxn ang="f1468">
                <a:pos x="f2350" y="f2351"/>
              </a:cxn>
              <a:cxn ang="f1468">
                <a:pos x="f2352" y="f2353"/>
              </a:cxn>
              <a:cxn ang="f1468">
                <a:pos x="f2354" y="f2355"/>
              </a:cxn>
              <a:cxn ang="f1468">
                <a:pos x="f2356" y="f2357"/>
              </a:cxn>
              <a:cxn ang="f1468">
                <a:pos x="f2358" y="f2359"/>
              </a:cxn>
              <a:cxn ang="f1468">
                <a:pos x="f2360" y="f2361"/>
              </a:cxn>
              <a:cxn ang="f1468">
                <a:pos x="f2362" y="f2363"/>
              </a:cxn>
              <a:cxn ang="f1468">
                <a:pos x="f2364" y="f2365"/>
              </a:cxn>
              <a:cxn ang="f1468">
                <a:pos x="f2366" y="f2367"/>
              </a:cxn>
              <a:cxn ang="f1468">
                <a:pos x="f2368" y="f2369"/>
              </a:cxn>
              <a:cxn ang="f1468">
                <a:pos x="f2370" y="f2371"/>
              </a:cxn>
              <a:cxn ang="f1468">
                <a:pos x="f2372" y="f2373"/>
              </a:cxn>
              <a:cxn ang="f1468">
                <a:pos x="f2374" y="f2375"/>
              </a:cxn>
              <a:cxn ang="f1468">
                <a:pos x="f2376" y="f2377"/>
              </a:cxn>
              <a:cxn ang="f1468">
                <a:pos x="f2378" y="f2379"/>
              </a:cxn>
              <a:cxn ang="f1468">
                <a:pos x="f2380" y="f2379"/>
              </a:cxn>
              <a:cxn ang="f1468">
                <a:pos x="f2381" y="f2382"/>
              </a:cxn>
              <a:cxn ang="f1468">
                <a:pos x="f2383" y="f2384"/>
              </a:cxn>
              <a:cxn ang="f1468">
                <a:pos x="f2385" y="f2386"/>
              </a:cxn>
              <a:cxn ang="f1468">
                <a:pos x="f2387" y="f2388"/>
              </a:cxn>
              <a:cxn ang="f1468">
                <a:pos x="f2389" y="f2390"/>
              </a:cxn>
              <a:cxn ang="f1468">
                <a:pos x="f2391" y="f2392"/>
              </a:cxn>
              <a:cxn ang="f1468">
                <a:pos x="f2393" y="f2394"/>
              </a:cxn>
              <a:cxn ang="f1468">
                <a:pos x="f2395" y="f2396"/>
              </a:cxn>
              <a:cxn ang="f1468">
                <a:pos x="f2397" y="f2398"/>
              </a:cxn>
              <a:cxn ang="f1468">
                <a:pos x="f2399" y="f2400"/>
              </a:cxn>
              <a:cxn ang="f1468">
                <a:pos x="f2401" y="f2402"/>
              </a:cxn>
              <a:cxn ang="f1468">
                <a:pos x="f2403" y="f2404"/>
              </a:cxn>
              <a:cxn ang="f1468">
                <a:pos x="f2405" y="f2406"/>
              </a:cxn>
              <a:cxn ang="f1468">
                <a:pos x="f2407" y="f2408"/>
              </a:cxn>
              <a:cxn ang="f1468">
                <a:pos x="f2409" y="f2410"/>
              </a:cxn>
              <a:cxn ang="f1468">
                <a:pos x="f2411" y="f2412"/>
              </a:cxn>
              <a:cxn ang="f1468">
                <a:pos x="f2413" y="f2414"/>
              </a:cxn>
              <a:cxn ang="f1468">
                <a:pos x="f2415" y="f2416"/>
              </a:cxn>
              <a:cxn ang="f1468">
                <a:pos x="f2417" y="f2418"/>
              </a:cxn>
              <a:cxn ang="f1468">
                <a:pos x="f2419" y="f2420"/>
              </a:cxn>
              <a:cxn ang="f1468">
                <a:pos x="f2421" y="f2422"/>
              </a:cxn>
              <a:cxn ang="f1468">
                <a:pos x="f2423" y="f2424"/>
              </a:cxn>
              <a:cxn ang="f1468">
                <a:pos x="f2425" y="f2426"/>
              </a:cxn>
              <a:cxn ang="f1468">
                <a:pos x="f2427" y="f2428"/>
              </a:cxn>
              <a:cxn ang="f1468">
                <a:pos x="f2429" y="f2430"/>
              </a:cxn>
              <a:cxn ang="f1468">
                <a:pos x="f2431" y="f2432"/>
              </a:cxn>
              <a:cxn ang="f1468">
                <a:pos x="f2433" y="f2434"/>
              </a:cxn>
              <a:cxn ang="f1468">
                <a:pos x="f2435" y="f2436"/>
              </a:cxn>
              <a:cxn ang="f1468">
                <a:pos x="f2437" y="f2438"/>
              </a:cxn>
              <a:cxn ang="f1468">
                <a:pos x="f2439" y="f2440"/>
              </a:cxn>
              <a:cxn ang="f1468">
                <a:pos x="f2441" y="f2442"/>
              </a:cxn>
              <a:cxn ang="f1468">
                <a:pos x="f2443" y="f2444"/>
              </a:cxn>
              <a:cxn ang="f1468">
                <a:pos x="f2445" y="f2446"/>
              </a:cxn>
              <a:cxn ang="f1468">
                <a:pos x="f2447" y="f2448"/>
              </a:cxn>
              <a:cxn ang="f1468">
                <a:pos x="f2449" y="f2450"/>
              </a:cxn>
              <a:cxn ang="f1468">
                <a:pos x="f2451" y="f2452"/>
              </a:cxn>
              <a:cxn ang="f1468">
                <a:pos x="f2453" y="f2454"/>
              </a:cxn>
              <a:cxn ang="f1468">
                <a:pos x="f2455" y="f2456"/>
              </a:cxn>
              <a:cxn ang="f1468">
                <a:pos x="f2457" y="f2458"/>
              </a:cxn>
              <a:cxn ang="f1468">
                <a:pos x="f2459" y="f2460"/>
              </a:cxn>
              <a:cxn ang="f1468">
                <a:pos x="f2461" y="f2462"/>
              </a:cxn>
              <a:cxn ang="f1468">
                <a:pos x="f2463" y="f2464"/>
              </a:cxn>
              <a:cxn ang="f1468">
                <a:pos x="f2465" y="f2466"/>
              </a:cxn>
              <a:cxn ang="f1468">
                <a:pos x="f2467" y="f2468"/>
              </a:cxn>
              <a:cxn ang="f1468">
                <a:pos x="f2469" y="f2470"/>
              </a:cxn>
              <a:cxn ang="f1468">
                <a:pos x="f2471" y="f2472"/>
              </a:cxn>
              <a:cxn ang="f1468">
                <a:pos x="f2473" y="f2474"/>
              </a:cxn>
              <a:cxn ang="f1468">
                <a:pos x="f2475" y="f2476"/>
              </a:cxn>
              <a:cxn ang="f1468">
                <a:pos x="f2477" y="f2478"/>
              </a:cxn>
              <a:cxn ang="f1468">
                <a:pos x="f2479" y="f2480"/>
              </a:cxn>
              <a:cxn ang="f1468">
                <a:pos x="f2481" y="f2482"/>
              </a:cxn>
              <a:cxn ang="f1468">
                <a:pos x="f2483" y="f2484"/>
              </a:cxn>
              <a:cxn ang="f1468">
                <a:pos x="f2485" y="f2486"/>
              </a:cxn>
              <a:cxn ang="f1468">
                <a:pos x="f2487" y="f2488"/>
              </a:cxn>
              <a:cxn ang="f1468">
                <a:pos x="f2489" y="f2490"/>
              </a:cxn>
              <a:cxn ang="f1468">
                <a:pos x="f2491" y="f2492"/>
              </a:cxn>
              <a:cxn ang="f1468">
                <a:pos x="f2493" y="f2494"/>
              </a:cxn>
              <a:cxn ang="f1468">
                <a:pos x="f2495" y="f2496"/>
              </a:cxn>
              <a:cxn ang="f1468">
                <a:pos x="f2497" y="f2498"/>
              </a:cxn>
              <a:cxn ang="f1468">
                <a:pos x="f2499" y="f2500"/>
              </a:cxn>
              <a:cxn ang="f1468">
                <a:pos x="f2501" y="f2502"/>
              </a:cxn>
              <a:cxn ang="f1468">
                <a:pos x="f2503" y="f2504"/>
              </a:cxn>
              <a:cxn ang="f1468">
                <a:pos x="f2505" y="f2506"/>
              </a:cxn>
              <a:cxn ang="f1468">
                <a:pos x="f2507" y="f2508"/>
              </a:cxn>
              <a:cxn ang="f1468">
                <a:pos x="f2509" y="f2510"/>
              </a:cxn>
              <a:cxn ang="f1468">
                <a:pos x="f2511" y="f2512"/>
              </a:cxn>
              <a:cxn ang="f1468">
                <a:pos x="f2513" y="f2514"/>
              </a:cxn>
              <a:cxn ang="f1468">
                <a:pos x="f2515" y="f2516"/>
              </a:cxn>
              <a:cxn ang="f1468">
                <a:pos x="f2517" y="f2518"/>
              </a:cxn>
              <a:cxn ang="f1468">
                <a:pos x="f2519" y="f2520"/>
              </a:cxn>
              <a:cxn ang="f1468">
                <a:pos x="f2521" y="f2522"/>
              </a:cxn>
              <a:cxn ang="f1468">
                <a:pos x="f2523" y="f2524"/>
              </a:cxn>
              <a:cxn ang="f1468">
                <a:pos x="f2525" y="f2526"/>
              </a:cxn>
              <a:cxn ang="f1468">
                <a:pos x="f2527" y="f2528"/>
              </a:cxn>
              <a:cxn ang="f1468">
                <a:pos x="f2529" y="f2530"/>
              </a:cxn>
              <a:cxn ang="f1468">
                <a:pos x="f2531" y="f2532"/>
              </a:cxn>
              <a:cxn ang="f1468">
                <a:pos x="f2533" y="f2534"/>
              </a:cxn>
              <a:cxn ang="f1468">
                <a:pos x="f2535" y="f2536"/>
              </a:cxn>
              <a:cxn ang="f1468">
                <a:pos x="f2537" y="f2538"/>
              </a:cxn>
              <a:cxn ang="f1468">
                <a:pos x="f2539" y="f2540"/>
              </a:cxn>
              <a:cxn ang="f1468">
                <a:pos x="f2541" y="f2542"/>
              </a:cxn>
              <a:cxn ang="f1468">
                <a:pos x="f2543" y="f2544"/>
              </a:cxn>
              <a:cxn ang="f1468">
                <a:pos x="f2545" y="f2546"/>
              </a:cxn>
              <a:cxn ang="f1468">
                <a:pos x="f2547" y="f2548"/>
              </a:cxn>
              <a:cxn ang="f1468">
                <a:pos x="f2549" y="f2550"/>
              </a:cxn>
              <a:cxn ang="f1468">
                <a:pos x="f2551" y="f2552"/>
              </a:cxn>
              <a:cxn ang="f1468">
                <a:pos x="f2553" y="f2554"/>
              </a:cxn>
              <a:cxn ang="f1468">
                <a:pos x="f2555" y="f2556"/>
              </a:cxn>
              <a:cxn ang="f1468">
                <a:pos x="f2557" y="f2558"/>
              </a:cxn>
              <a:cxn ang="f1468">
                <a:pos x="f2559" y="f2560"/>
              </a:cxn>
              <a:cxn ang="f1468">
                <a:pos x="f2561" y="f2562"/>
              </a:cxn>
              <a:cxn ang="f1468">
                <a:pos x="f2563" y="f2564"/>
              </a:cxn>
              <a:cxn ang="f1468">
                <a:pos x="f2565" y="f2566"/>
              </a:cxn>
              <a:cxn ang="f1468">
                <a:pos x="f2567" y="f2568"/>
              </a:cxn>
              <a:cxn ang="f1468">
                <a:pos x="f2569" y="f2570"/>
              </a:cxn>
              <a:cxn ang="f1468">
                <a:pos x="f2571" y="f2572"/>
              </a:cxn>
              <a:cxn ang="f1468">
                <a:pos x="f2573" y="f2574"/>
              </a:cxn>
              <a:cxn ang="f1468">
                <a:pos x="f2575" y="f2576"/>
              </a:cxn>
              <a:cxn ang="f1468">
                <a:pos x="f2231" y="f2232"/>
              </a:cxn>
              <a:cxn ang="f1468">
                <a:pos x="f2577" y="f2578"/>
              </a:cxn>
              <a:cxn ang="f1468">
                <a:pos x="f2579" y="f2580"/>
              </a:cxn>
              <a:cxn ang="f1468">
                <a:pos x="f2581" y="f2582"/>
              </a:cxn>
              <a:cxn ang="f1468">
                <a:pos x="f2583" y="f2584"/>
              </a:cxn>
              <a:cxn ang="f1468">
                <a:pos x="f2585" y="f2586"/>
              </a:cxn>
              <a:cxn ang="f1468">
                <a:pos x="f2587" y="f2588"/>
              </a:cxn>
              <a:cxn ang="f1468">
                <a:pos x="f2589" y="f2590"/>
              </a:cxn>
              <a:cxn ang="f1468">
                <a:pos x="f2591" y="f2592"/>
              </a:cxn>
              <a:cxn ang="f1468">
                <a:pos x="f2593" y="f2594"/>
              </a:cxn>
              <a:cxn ang="f1468">
                <a:pos x="f2581" y="f2582"/>
              </a:cxn>
              <a:cxn ang="f1468">
                <a:pos x="f2577" y="f2578"/>
              </a:cxn>
              <a:cxn ang="f1468">
                <a:pos x="f2595" y="f2596"/>
              </a:cxn>
              <a:cxn ang="f1468">
                <a:pos x="f2595" y="f2597"/>
              </a:cxn>
              <a:cxn ang="f1468">
                <a:pos x="f2598" y="f2599"/>
              </a:cxn>
              <a:cxn ang="f1468">
                <a:pos x="f2600" y="f2601"/>
              </a:cxn>
              <a:cxn ang="f1468">
                <a:pos x="f2602" y="f2603"/>
              </a:cxn>
              <a:cxn ang="f1468">
                <a:pos x="f2604" y="f2605"/>
              </a:cxn>
              <a:cxn ang="f1468">
                <a:pos x="f2606" y="f2607"/>
              </a:cxn>
              <a:cxn ang="f1468">
                <a:pos x="f2595" y="f2596"/>
              </a:cxn>
            </a:cxnLst>
            <a:rect l="f2227" t="f2230" r="f2228" b="f2229"/>
            <a:pathLst>
              <a:path w="4158952" h="933491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20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28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87" y="f288"/>
                </a:cubicBez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89" y="f290"/>
                </a:lnTo>
                <a:lnTo>
                  <a:pt x="f295" y="f296"/>
                </a:ln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6" y="f415"/>
                </a:cubicBezTo>
                <a:cubicBezTo>
                  <a:pt x="f416" y="f417"/>
                  <a:pt x="f418" y="f410"/>
                  <a:pt x="f419" y="f420"/>
                </a:cubicBezTo>
                <a:cubicBezTo>
                  <a:pt x="f421" y="f422"/>
                  <a:pt x="f423" y="f424"/>
                  <a:pt x="f425" y="f426"/>
                </a:cubicBezTo>
                <a:lnTo>
                  <a:pt x="f427" y="f7"/>
                </a:lnTo>
                <a:lnTo>
                  <a:pt x="f428" y="f7"/>
                </a:lnTo>
                <a:lnTo>
                  <a:pt x="f429" y="f430"/>
                </a:lnTo>
                <a:cubicBezTo>
                  <a:pt x="f431" y="f432"/>
                  <a:pt x="f433" y="f434"/>
                  <a:pt x="f435" y="f436"/>
                </a:cubicBezTo>
                <a:cubicBezTo>
                  <a:pt x="f437" y="f438"/>
                  <a:pt x="f439" y="f440"/>
                  <a:pt x="f441" y="f442"/>
                </a:cubicBez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cubicBezTo>
                  <a:pt x="f467" y="f468"/>
                  <a:pt x="f469" y="f470"/>
                  <a:pt x="f471" y="f472"/>
                </a:cubicBez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5" y="f483"/>
                </a:cubicBezTo>
                <a:cubicBezTo>
                  <a:pt x="f484" y="f485"/>
                  <a:pt x="f486" y="f487"/>
                  <a:pt x="f488" y="f489"/>
                </a:cubicBezTo>
                <a:cubicBezTo>
                  <a:pt x="f490" y="f491"/>
                  <a:pt x="f492" y="f493"/>
                  <a:pt x="f494" y="f495"/>
                </a:cubicBezTo>
                <a:cubicBezTo>
                  <a:pt x="f496" y="f497"/>
                  <a:pt x="f498" y="f499"/>
                  <a:pt x="f500" y="f501"/>
                </a:cubicBezTo>
                <a:cubicBezTo>
                  <a:pt x="f502" y="f503"/>
                  <a:pt x="f504" y="f505"/>
                  <a:pt x="f506" y="f507"/>
                </a:cubicBezTo>
                <a:cubicBezTo>
                  <a:pt x="f508" y="f509"/>
                  <a:pt x="f510" y="f511"/>
                  <a:pt x="f512" y="f513"/>
                </a:cubicBezTo>
                <a:cubicBezTo>
                  <a:pt x="f514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cubicBezTo>
                  <a:pt x="f532" y="f533"/>
                  <a:pt x="f534" y="f535"/>
                  <a:pt x="f536" y="f537"/>
                </a:cubicBezTo>
                <a:cubicBezTo>
                  <a:pt x="f538" y="f539"/>
                  <a:pt x="f540" y="f541"/>
                  <a:pt x="f542" y="f543"/>
                </a:cubicBezTo>
                <a:cubicBezTo>
                  <a:pt x="f544" y="f545"/>
                  <a:pt x="f546" y="f547"/>
                  <a:pt x="f171" y="f548"/>
                </a:cubicBezTo>
                <a:cubicBezTo>
                  <a:pt x="f549" y="f550"/>
                  <a:pt x="f194" y="f551"/>
                  <a:pt x="f552" y="f553"/>
                </a:cubicBezTo>
                <a:cubicBezTo>
                  <a:pt x="f554" y="f555"/>
                  <a:pt x="f556" y="f557"/>
                  <a:pt x="f558" y="f559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566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76" y="f577"/>
                </a:cubicBezTo>
                <a:cubicBezTo>
                  <a:pt x="f578" y="f579"/>
                  <a:pt x="f580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6" y="f502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579"/>
                  <a:pt x="f646" y="f647"/>
                </a:cubicBezTo>
                <a:cubicBezTo>
                  <a:pt x="f648" y="f649"/>
                  <a:pt x="f650" y="f569"/>
                  <a:pt x="f651" y="f652"/>
                </a:cubicBezTo>
                <a:cubicBezTo>
                  <a:pt x="f653" y="f654"/>
                  <a:pt x="f655" y="f656"/>
                  <a:pt x="f657" y="f658"/>
                </a:cubicBezTo>
                <a:cubicBezTo>
                  <a:pt x="f659" y="f660"/>
                  <a:pt x="f661" y="f662"/>
                  <a:pt x="f663" y="f664"/>
                </a:cubicBezTo>
                <a:cubicBezTo>
                  <a:pt x="f665" y="f666"/>
                  <a:pt x="f667" y="f668"/>
                  <a:pt x="f669" y="f670"/>
                </a:cubicBezTo>
                <a:cubicBezTo>
                  <a:pt x="f671" y="f672"/>
                  <a:pt x="f673" y="f674"/>
                  <a:pt x="f675" y="f676"/>
                </a:cubicBezTo>
                <a:cubicBezTo>
                  <a:pt x="f677" y="f678"/>
                  <a:pt x="f679" y="f680"/>
                  <a:pt x="f681" y="f682"/>
                </a:cubicBezTo>
                <a:cubicBezTo>
                  <a:pt x="f683" y="f684"/>
                  <a:pt x="f685" y="f686"/>
                  <a:pt x="f687" y="f688"/>
                </a:cubicBezTo>
                <a:cubicBezTo>
                  <a:pt x="f689" y="f690"/>
                  <a:pt x="f691" y="f692"/>
                  <a:pt x="f693" y="f694"/>
                </a:cubicBezTo>
                <a:cubicBezTo>
                  <a:pt x="f695" y="f696"/>
                  <a:pt x="f697" y="f698"/>
                  <a:pt x="f699" y="f700"/>
                </a:cubicBezTo>
                <a:cubicBezTo>
                  <a:pt x="f701" y="f702"/>
                  <a:pt x="f703" y="f550"/>
                  <a:pt x="f704" y="f705"/>
                </a:cubicBezTo>
                <a:cubicBezTo>
                  <a:pt x="f706" y="f707"/>
                  <a:pt x="f708" y="f709"/>
                  <a:pt x="f710" y="f711"/>
                </a:cubicBezTo>
                <a:cubicBezTo>
                  <a:pt x="f712" y="f713"/>
                  <a:pt x="f714" y="f715"/>
                  <a:pt x="f716" y="f717"/>
                </a:cubicBezTo>
                <a:cubicBezTo>
                  <a:pt x="f718" y="f719"/>
                  <a:pt x="f720" y="f721"/>
                  <a:pt x="f722" y="f723"/>
                </a:cubicBezTo>
                <a:cubicBezTo>
                  <a:pt x="f724" y="f725"/>
                  <a:pt x="f726" y="f727"/>
                  <a:pt x="f728" y="f729"/>
                </a:cubicBezTo>
                <a:cubicBezTo>
                  <a:pt x="f730" y="f731"/>
                  <a:pt x="f732" y="f733"/>
                  <a:pt x="f734" y="f735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743"/>
                  <a:pt x="f744" y="f745"/>
                  <a:pt x="f746" y="f747"/>
                </a:cubicBezTo>
                <a:cubicBezTo>
                  <a:pt x="f748" y="f749"/>
                  <a:pt x="f750" y="f751"/>
                  <a:pt x="f752" y="f753"/>
                </a:cubicBezTo>
                <a:cubicBezTo>
                  <a:pt x="f754" y="f755"/>
                  <a:pt x="f756" y="f757"/>
                  <a:pt x="f758" y="f759"/>
                </a:cubicBezTo>
                <a:cubicBezTo>
                  <a:pt x="f760" y="f761"/>
                  <a:pt x="f762" y="f763"/>
                  <a:pt x="f764" y="f765"/>
                </a:cubicBezTo>
                <a:cubicBezTo>
                  <a:pt x="f766" y="f767"/>
                  <a:pt x="f768" y="f769"/>
                  <a:pt x="f770" y="f771"/>
                </a:cubicBezTo>
                <a:cubicBezTo>
                  <a:pt x="f772" y="f773"/>
                  <a:pt x="f774" y="f775"/>
                  <a:pt x="f776" y="f777"/>
                </a:cubicBezTo>
                <a:cubicBezTo>
                  <a:pt x="f778" y="f779"/>
                  <a:pt x="f780" y="f781"/>
                  <a:pt x="f782" y="f783"/>
                </a:cubicBezTo>
                <a:cubicBezTo>
                  <a:pt x="f784" y="f785"/>
                  <a:pt x="f786" y="f787"/>
                  <a:pt x="f788" y="f789"/>
                </a:cubicBezTo>
                <a:cubicBezTo>
                  <a:pt x="f790" y="f791"/>
                  <a:pt x="f792" y="f793"/>
                  <a:pt x="f794" y="f795"/>
                </a:cubicBezTo>
                <a:cubicBezTo>
                  <a:pt x="f796" y="f797"/>
                  <a:pt x="f798" y="f799"/>
                  <a:pt x="f800" y="f801"/>
                </a:cubicBezTo>
                <a:cubicBezTo>
                  <a:pt x="f802" y="f803"/>
                  <a:pt x="f804" y="f805"/>
                  <a:pt x="f806" y="f807"/>
                </a:cubicBezTo>
                <a:cubicBezTo>
                  <a:pt x="f808" y="f809"/>
                  <a:pt x="f810" y="f811"/>
                  <a:pt x="f812" y="f813"/>
                </a:cubicBezTo>
                <a:cubicBezTo>
                  <a:pt x="f814" y="f815"/>
                  <a:pt x="f816" y="f817"/>
                  <a:pt x="f818" y="f819"/>
                </a:cubicBezTo>
                <a:cubicBezTo>
                  <a:pt x="f820" y="f821"/>
                  <a:pt x="f822" y="f823"/>
                  <a:pt x="f824" y="f825"/>
                </a:cubicBezTo>
                <a:cubicBezTo>
                  <a:pt x="f826" y="f827"/>
                  <a:pt x="f828" y="f829"/>
                  <a:pt x="f830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79"/>
                  <a:pt x="f839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855" y="f856"/>
                  <a:pt x="f857" y="f858"/>
                  <a:pt x="f859" y="f860"/>
                </a:cubicBezTo>
                <a:cubicBezTo>
                  <a:pt x="f861" y="f862"/>
                  <a:pt x="f863" y="f864"/>
                  <a:pt x="f865" y="f179"/>
                </a:cubicBezTo>
                <a:cubicBezTo>
                  <a:pt x="f866" y="f867"/>
                  <a:pt x="f868" y="f869"/>
                  <a:pt x="f870" y="f871"/>
                </a:cubicBezTo>
                <a:cubicBezTo>
                  <a:pt x="f872" y="f873"/>
                  <a:pt x="f874" y="f875"/>
                  <a:pt x="f876" y="f877"/>
                </a:cubicBezTo>
                <a:cubicBezTo>
                  <a:pt x="f878" y="f879"/>
                  <a:pt x="f880" y="f881"/>
                  <a:pt x="f882" y="f883"/>
                </a:cubicBezTo>
                <a:cubicBezTo>
                  <a:pt x="f884" y="f885"/>
                  <a:pt x="f886" y="f887"/>
                  <a:pt x="f888" y="f889"/>
                </a:cubicBezTo>
                <a:cubicBezTo>
                  <a:pt x="f890" y="f891"/>
                  <a:pt x="f892" y="f893"/>
                  <a:pt x="f894" y="f895"/>
                </a:cubicBezTo>
                <a:cubicBezTo>
                  <a:pt x="f896" y="f897"/>
                  <a:pt x="f898" y="f899"/>
                  <a:pt x="f900" y="f901"/>
                </a:cubicBezTo>
                <a:cubicBezTo>
                  <a:pt x="f902" y="f903"/>
                  <a:pt x="f904" y="f502"/>
                  <a:pt x="f905" y="f906"/>
                </a:cubicBezTo>
                <a:cubicBezTo>
                  <a:pt x="f907" y="f908"/>
                  <a:pt x="f909" y="f910"/>
                  <a:pt x="f911" y="f912"/>
                </a:cubicBezTo>
                <a:cubicBezTo>
                  <a:pt x="f913" y="f914"/>
                  <a:pt x="f915" y="f916"/>
                  <a:pt x="f917" y="f918"/>
                </a:cubicBezTo>
                <a:cubicBezTo>
                  <a:pt x="f919" y="f920"/>
                  <a:pt x="f921" y="f922"/>
                  <a:pt x="f923" y="f924"/>
                </a:cubicBezTo>
                <a:cubicBezTo>
                  <a:pt x="f925" y="f926"/>
                  <a:pt x="f927" y="f928"/>
                  <a:pt x="f929" y="f930"/>
                </a:cubicBezTo>
                <a:cubicBezTo>
                  <a:pt x="f931" y="f932"/>
                  <a:pt x="f933" y="f934"/>
                  <a:pt x="f935" y="f936"/>
                </a:cubicBezTo>
                <a:cubicBezTo>
                  <a:pt x="f937" y="f938"/>
                  <a:pt x="f939" y="f940"/>
                  <a:pt x="f941" y="f942"/>
                </a:cubicBezTo>
                <a:cubicBezTo>
                  <a:pt x="f943" y="f944"/>
                  <a:pt x="f945" y="f946"/>
                  <a:pt x="f947" y="f948"/>
                </a:cubicBezTo>
                <a:cubicBezTo>
                  <a:pt x="f949" y="f950"/>
                  <a:pt x="f951" y="f952"/>
                  <a:pt x="f953" y="f954"/>
                </a:cubicBezTo>
                <a:cubicBezTo>
                  <a:pt x="f955" y="f956"/>
                  <a:pt x="f957" y="f958"/>
                  <a:pt x="f959" y="f960"/>
                </a:cubicBezTo>
                <a:cubicBezTo>
                  <a:pt x="f961" y="f962"/>
                  <a:pt x="f963" y="f964"/>
                  <a:pt x="f965" y="f966"/>
                </a:cubicBezTo>
                <a:cubicBezTo>
                  <a:pt x="f967" y="f968"/>
                  <a:pt x="f969" y="f970"/>
                  <a:pt x="f971" y="f972"/>
                </a:cubicBezTo>
                <a:cubicBezTo>
                  <a:pt x="f973" y="f974"/>
                  <a:pt x="f975" y="f976"/>
                  <a:pt x="f977" y="f978"/>
                </a:cubicBezTo>
                <a:cubicBezTo>
                  <a:pt x="f979" y="f980"/>
                  <a:pt x="f981" y="f982"/>
                  <a:pt x="f983" y="f984"/>
                </a:cubicBezTo>
                <a:cubicBezTo>
                  <a:pt x="f985" y="f986"/>
                  <a:pt x="f987" y="f988"/>
                  <a:pt x="f989" y="f990"/>
                </a:cubicBezTo>
                <a:cubicBezTo>
                  <a:pt x="f991" y="f992"/>
                  <a:pt x="f993" y="f994"/>
                  <a:pt x="f995" y="f328"/>
                </a:cubicBezTo>
                <a:cubicBezTo>
                  <a:pt x="f996" y="f997"/>
                  <a:pt x="f998" y="f999"/>
                  <a:pt x="f1000" y="f1001"/>
                </a:cubicBezTo>
                <a:cubicBezTo>
                  <a:pt x="f1002" y="f1003"/>
                  <a:pt x="f1004" y="f1005"/>
                  <a:pt x="f8" y="f5"/>
                </a:cubicBezTo>
                <a:close/>
                <a:moveTo>
                  <a:pt x="f1006" y="f1007"/>
                </a:moveTo>
                <a:lnTo>
                  <a:pt x="f1008" y="f1009"/>
                </a:lnTo>
                <a:lnTo>
                  <a:pt x="f1010" y="f1011"/>
                </a:lnTo>
                <a:lnTo>
                  <a:pt x="f1012" y="f1013"/>
                </a:lnTo>
                <a:cubicBezTo>
                  <a:pt x="f1014" y="f1015"/>
                  <a:pt x="f1016" y="f1017"/>
                  <a:pt x="f1018" y="f1019"/>
                </a:cubicBezTo>
                <a:cubicBezTo>
                  <a:pt x="f1020" y="f1021"/>
                  <a:pt x="f1022" y="f1023"/>
                  <a:pt x="f1024" y="f1025"/>
                </a:cubicBezTo>
                <a:cubicBezTo>
                  <a:pt x="f1026" y="f1027"/>
                  <a:pt x="f1028" y="f1029"/>
                  <a:pt x="f1030" y="f1031"/>
                </a:cubicBezTo>
                <a:cubicBezTo>
                  <a:pt x="f1032" y="f552"/>
                  <a:pt x="f1033" y="f1034"/>
                  <a:pt x="f1035" y="f1036"/>
                </a:cubicBezTo>
                <a:cubicBezTo>
                  <a:pt x="f1037" y="f1038"/>
                  <a:pt x="f1039" y="f1040"/>
                  <a:pt x="f1041" y="f1042"/>
                </a:cubicBezTo>
                <a:lnTo>
                  <a:pt x="f1010" y="f1011"/>
                </a:lnTo>
                <a:lnTo>
                  <a:pt x="f1006" y="f1007"/>
                </a:lnTo>
                <a:close/>
                <a:moveTo>
                  <a:pt x="f460" y="f1043"/>
                </a:moveTo>
                <a:lnTo>
                  <a:pt x="f460" y="f1044"/>
                </a:lnTo>
                <a:cubicBezTo>
                  <a:pt x="f1045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1055" y="f1056"/>
                </a:cubicBezTo>
                <a:cubicBezTo>
                  <a:pt x="f1057" y="f1058"/>
                  <a:pt x="f1059" y="f1060"/>
                  <a:pt x="f1061" y="f1062"/>
                </a:cubicBezTo>
                <a:cubicBezTo>
                  <a:pt x="f1063" y="f1064"/>
                  <a:pt x="f1065" y="f1066"/>
                  <a:pt x="f1067" y="f1068"/>
                </a:cubicBezTo>
                <a:cubicBezTo>
                  <a:pt x="f1069" y="f1070"/>
                  <a:pt x="f1071" y="f1072"/>
                  <a:pt x="f1073" y="f1074"/>
                </a:cubicBezTo>
                <a:cubicBezTo>
                  <a:pt x="f1075" y="f1076"/>
                  <a:pt x="f1077" y="f1078"/>
                  <a:pt x="f460" y="f1043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7D4DC508-7F8A-B4DA-A15F-7037C870530E}"/>
              </a:ext>
            </a:extLst>
          </p:cNvPr>
          <p:cNvSpPr>
            <a:spLocks noEditPoints="1"/>
          </p:cNvSpPr>
          <p:nvPr/>
        </p:nvSpPr>
        <p:spPr bwMode="auto">
          <a:xfrm>
            <a:off x="3698876" y="1190626"/>
            <a:ext cx="2476501" cy="3929062"/>
          </a:xfrm>
          <a:custGeom>
            <a:avLst/>
            <a:gdLst>
              <a:gd name="T0" fmla="*/ 524 w 583"/>
              <a:gd name="T1" fmla="*/ 150 h 927"/>
              <a:gd name="T2" fmla="*/ 546 w 583"/>
              <a:gd name="T3" fmla="*/ 178 h 927"/>
              <a:gd name="T4" fmla="*/ 524 w 583"/>
              <a:gd name="T5" fmla="*/ 199 h 927"/>
              <a:gd name="T6" fmla="*/ 462 w 583"/>
              <a:gd name="T7" fmla="*/ 243 h 927"/>
              <a:gd name="T8" fmla="*/ 381 w 583"/>
              <a:gd name="T9" fmla="*/ 284 h 927"/>
              <a:gd name="T10" fmla="*/ 357 w 583"/>
              <a:gd name="T11" fmla="*/ 343 h 927"/>
              <a:gd name="T12" fmla="*/ 418 w 583"/>
              <a:gd name="T13" fmla="*/ 380 h 927"/>
              <a:gd name="T14" fmla="*/ 455 w 583"/>
              <a:gd name="T15" fmla="*/ 384 h 927"/>
              <a:gd name="T16" fmla="*/ 443 w 583"/>
              <a:gd name="T17" fmla="*/ 395 h 927"/>
              <a:gd name="T18" fmla="*/ 427 w 583"/>
              <a:gd name="T19" fmla="*/ 438 h 927"/>
              <a:gd name="T20" fmla="*/ 371 w 583"/>
              <a:gd name="T21" fmla="*/ 404 h 927"/>
              <a:gd name="T22" fmla="*/ 312 w 583"/>
              <a:gd name="T23" fmla="*/ 379 h 927"/>
              <a:gd name="T24" fmla="*/ 261 w 583"/>
              <a:gd name="T25" fmla="*/ 427 h 927"/>
              <a:gd name="T26" fmla="*/ 210 w 583"/>
              <a:gd name="T27" fmla="*/ 436 h 927"/>
              <a:gd name="T28" fmla="*/ 179 w 583"/>
              <a:gd name="T29" fmla="*/ 576 h 927"/>
              <a:gd name="T30" fmla="*/ 100 w 583"/>
              <a:gd name="T31" fmla="*/ 622 h 927"/>
              <a:gd name="T32" fmla="*/ 140 w 583"/>
              <a:gd name="T33" fmla="*/ 649 h 927"/>
              <a:gd name="T34" fmla="*/ 209 w 583"/>
              <a:gd name="T35" fmla="*/ 693 h 927"/>
              <a:gd name="T36" fmla="*/ 189 w 583"/>
              <a:gd name="T37" fmla="*/ 710 h 927"/>
              <a:gd name="T38" fmla="*/ 168 w 583"/>
              <a:gd name="T39" fmla="*/ 714 h 927"/>
              <a:gd name="T40" fmla="*/ 158 w 583"/>
              <a:gd name="T41" fmla="*/ 695 h 927"/>
              <a:gd name="T42" fmla="*/ 150 w 583"/>
              <a:gd name="T43" fmla="*/ 715 h 927"/>
              <a:gd name="T44" fmla="*/ 141 w 583"/>
              <a:gd name="T45" fmla="*/ 700 h 927"/>
              <a:gd name="T46" fmla="*/ 58 w 583"/>
              <a:gd name="T47" fmla="*/ 635 h 927"/>
              <a:gd name="T48" fmla="*/ 109 w 583"/>
              <a:gd name="T49" fmla="*/ 534 h 927"/>
              <a:gd name="T50" fmla="*/ 47 w 583"/>
              <a:gd name="T51" fmla="*/ 446 h 927"/>
              <a:gd name="T52" fmla="*/ 34 w 583"/>
              <a:gd name="T53" fmla="*/ 570 h 927"/>
              <a:gd name="T54" fmla="*/ 97 w 583"/>
              <a:gd name="T55" fmla="*/ 791 h 927"/>
              <a:gd name="T56" fmla="*/ 273 w 583"/>
              <a:gd name="T57" fmla="*/ 844 h 927"/>
              <a:gd name="T58" fmla="*/ 376 w 583"/>
              <a:gd name="T59" fmla="*/ 714 h 927"/>
              <a:gd name="T60" fmla="*/ 407 w 583"/>
              <a:gd name="T61" fmla="*/ 616 h 927"/>
              <a:gd name="T62" fmla="*/ 458 w 583"/>
              <a:gd name="T63" fmla="*/ 749 h 927"/>
              <a:gd name="T64" fmla="*/ 201 w 583"/>
              <a:gd name="T65" fmla="*/ 906 h 927"/>
              <a:gd name="T66" fmla="*/ 56 w 583"/>
              <a:gd name="T67" fmla="*/ 804 h 927"/>
              <a:gd name="T68" fmla="*/ 12 w 583"/>
              <a:gd name="T69" fmla="*/ 444 h 927"/>
              <a:gd name="T70" fmla="*/ 90 w 583"/>
              <a:gd name="T71" fmla="*/ 188 h 927"/>
              <a:gd name="T72" fmla="*/ 221 w 583"/>
              <a:gd name="T73" fmla="*/ 79 h 927"/>
              <a:gd name="T74" fmla="*/ 263 w 583"/>
              <a:gd name="T75" fmla="*/ 58 h 927"/>
              <a:gd name="T76" fmla="*/ 431 w 583"/>
              <a:gd name="T77" fmla="*/ 12 h 927"/>
              <a:gd name="T78" fmla="*/ 482 w 583"/>
              <a:gd name="T79" fmla="*/ 19 h 927"/>
              <a:gd name="T80" fmla="*/ 499 w 583"/>
              <a:gd name="T81" fmla="*/ 21 h 927"/>
              <a:gd name="T82" fmla="*/ 484 w 583"/>
              <a:gd name="T83" fmla="*/ 87 h 927"/>
              <a:gd name="T84" fmla="*/ 375 w 583"/>
              <a:gd name="T85" fmla="*/ 109 h 927"/>
              <a:gd name="T86" fmla="*/ 408 w 583"/>
              <a:gd name="T87" fmla="*/ 154 h 927"/>
              <a:gd name="T88" fmla="*/ 391 w 583"/>
              <a:gd name="T89" fmla="*/ 130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3" h="927">
                <a:moveTo>
                  <a:pt x="452" y="200"/>
                </a:moveTo>
                <a:cubicBezTo>
                  <a:pt x="476" y="183"/>
                  <a:pt x="500" y="166"/>
                  <a:pt x="524" y="150"/>
                </a:cubicBezTo>
                <a:cubicBezTo>
                  <a:pt x="541" y="138"/>
                  <a:pt x="565" y="144"/>
                  <a:pt x="583" y="164"/>
                </a:cubicBezTo>
                <a:cubicBezTo>
                  <a:pt x="573" y="175"/>
                  <a:pt x="564" y="187"/>
                  <a:pt x="546" y="178"/>
                </a:cubicBezTo>
                <a:cubicBezTo>
                  <a:pt x="545" y="177"/>
                  <a:pt x="537" y="184"/>
                  <a:pt x="538" y="187"/>
                </a:cubicBezTo>
                <a:cubicBezTo>
                  <a:pt x="540" y="199"/>
                  <a:pt x="534" y="199"/>
                  <a:pt x="524" y="199"/>
                </a:cubicBezTo>
                <a:cubicBezTo>
                  <a:pt x="515" y="199"/>
                  <a:pt x="503" y="201"/>
                  <a:pt x="496" y="206"/>
                </a:cubicBezTo>
                <a:cubicBezTo>
                  <a:pt x="483" y="217"/>
                  <a:pt x="471" y="230"/>
                  <a:pt x="462" y="243"/>
                </a:cubicBezTo>
                <a:cubicBezTo>
                  <a:pt x="445" y="269"/>
                  <a:pt x="419" y="281"/>
                  <a:pt x="393" y="293"/>
                </a:cubicBezTo>
                <a:cubicBezTo>
                  <a:pt x="391" y="294"/>
                  <a:pt x="383" y="289"/>
                  <a:pt x="381" y="284"/>
                </a:cubicBezTo>
                <a:cubicBezTo>
                  <a:pt x="378" y="279"/>
                  <a:pt x="378" y="272"/>
                  <a:pt x="376" y="266"/>
                </a:cubicBezTo>
                <a:cubicBezTo>
                  <a:pt x="334" y="289"/>
                  <a:pt x="330" y="306"/>
                  <a:pt x="357" y="343"/>
                </a:cubicBezTo>
                <a:cubicBezTo>
                  <a:pt x="365" y="354"/>
                  <a:pt x="371" y="367"/>
                  <a:pt x="381" y="373"/>
                </a:cubicBezTo>
                <a:cubicBezTo>
                  <a:pt x="391" y="380"/>
                  <a:pt x="406" y="380"/>
                  <a:pt x="418" y="380"/>
                </a:cubicBezTo>
                <a:cubicBezTo>
                  <a:pt x="430" y="381"/>
                  <a:pt x="442" y="379"/>
                  <a:pt x="454" y="377"/>
                </a:cubicBezTo>
                <a:cubicBezTo>
                  <a:pt x="455" y="380"/>
                  <a:pt x="455" y="382"/>
                  <a:pt x="455" y="384"/>
                </a:cubicBezTo>
                <a:cubicBezTo>
                  <a:pt x="451" y="386"/>
                  <a:pt x="447" y="388"/>
                  <a:pt x="442" y="390"/>
                </a:cubicBezTo>
                <a:cubicBezTo>
                  <a:pt x="443" y="392"/>
                  <a:pt x="443" y="394"/>
                  <a:pt x="443" y="395"/>
                </a:cubicBezTo>
                <a:cubicBezTo>
                  <a:pt x="465" y="410"/>
                  <a:pt x="465" y="413"/>
                  <a:pt x="441" y="427"/>
                </a:cubicBezTo>
                <a:cubicBezTo>
                  <a:pt x="435" y="430"/>
                  <a:pt x="432" y="437"/>
                  <a:pt x="427" y="438"/>
                </a:cubicBezTo>
                <a:cubicBezTo>
                  <a:pt x="415" y="439"/>
                  <a:pt x="400" y="446"/>
                  <a:pt x="396" y="424"/>
                </a:cubicBezTo>
                <a:cubicBezTo>
                  <a:pt x="394" y="416"/>
                  <a:pt x="380" y="410"/>
                  <a:pt x="371" y="404"/>
                </a:cubicBezTo>
                <a:cubicBezTo>
                  <a:pt x="351" y="392"/>
                  <a:pt x="331" y="381"/>
                  <a:pt x="308" y="368"/>
                </a:cubicBezTo>
                <a:cubicBezTo>
                  <a:pt x="311" y="374"/>
                  <a:pt x="312" y="379"/>
                  <a:pt x="312" y="379"/>
                </a:cubicBezTo>
                <a:cubicBezTo>
                  <a:pt x="292" y="389"/>
                  <a:pt x="272" y="399"/>
                  <a:pt x="251" y="410"/>
                </a:cubicBezTo>
                <a:cubicBezTo>
                  <a:pt x="254" y="415"/>
                  <a:pt x="257" y="420"/>
                  <a:pt x="261" y="427"/>
                </a:cubicBezTo>
                <a:cubicBezTo>
                  <a:pt x="241" y="424"/>
                  <a:pt x="224" y="422"/>
                  <a:pt x="203" y="420"/>
                </a:cubicBezTo>
                <a:cubicBezTo>
                  <a:pt x="206" y="427"/>
                  <a:pt x="207" y="432"/>
                  <a:pt x="210" y="436"/>
                </a:cubicBezTo>
                <a:cubicBezTo>
                  <a:pt x="236" y="464"/>
                  <a:pt x="238" y="498"/>
                  <a:pt x="223" y="529"/>
                </a:cubicBezTo>
                <a:cubicBezTo>
                  <a:pt x="213" y="548"/>
                  <a:pt x="196" y="564"/>
                  <a:pt x="179" y="576"/>
                </a:cubicBezTo>
                <a:cubicBezTo>
                  <a:pt x="161" y="588"/>
                  <a:pt x="138" y="594"/>
                  <a:pt x="118" y="604"/>
                </a:cubicBezTo>
                <a:cubicBezTo>
                  <a:pt x="111" y="608"/>
                  <a:pt x="106" y="616"/>
                  <a:pt x="100" y="622"/>
                </a:cubicBezTo>
                <a:cubicBezTo>
                  <a:pt x="106" y="627"/>
                  <a:pt x="111" y="632"/>
                  <a:pt x="118" y="637"/>
                </a:cubicBezTo>
                <a:cubicBezTo>
                  <a:pt x="125" y="642"/>
                  <a:pt x="132" y="647"/>
                  <a:pt x="140" y="649"/>
                </a:cubicBezTo>
                <a:cubicBezTo>
                  <a:pt x="150" y="652"/>
                  <a:pt x="161" y="655"/>
                  <a:pt x="170" y="654"/>
                </a:cubicBezTo>
                <a:cubicBezTo>
                  <a:pt x="191" y="650"/>
                  <a:pt x="212" y="668"/>
                  <a:pt x="209" y="693"/>
                </a:cubicBezTo>
                <a:cubicBezTo>
                  <a:pt x="203" y="690"/>
                  <a:pt x="199" y="687"/>
                  <a:pt x="194" y="684"/>
                </a:cubicBezTo>
                <a:cubicBezTo>
                  <a:pt x="181" y="691"/>
                  <a:pt x="215" y="707"/>
                  <a:pt x="189" y="710"/>
                </a:cubicBezTo>
                <a:cubicBezTo>
                  <a:pt x="185" y="711"/>
                  <a:pt x="180" y="702"/>
                  <a:pt x="174" y="696"/>
                </a:cubicBezTo>
                <a:cubicBezTo>
                  <a:pt x="172" y="701"/>
                  <a:pt x="170" y="708"/>
                  <a:pt x="168" y="714"/>
                </a:cubicBezTo>
                <a:cubicBezTo>
                  <a:pt x="166" y="714"/>
                  <a:pt x="165" y="714"/>
                  <a:pt x="163" y="715"/>
                </a:cubicBezTo>
                <a:cubicBezTo>
                  <a:pt x="162" y="708"/>
                  <a:pt x="160" y="702"/>
                  <a:pt x="158" y="695"/>
                </a:cubicBezTo>
                <a:cubicBezTo>
                  <a:pt x="157" y="695"/>
                  <a:pt x="156" y="695"/>
                  <a:pt x="155" y="695"/>
                </a:cubicBezTo>
                <a:cubicBezTo>
                  <a:pt x="153" y="702"/>
                  <a:pt x="152" y="708"/>
                  <a:pt x="150" y="715"/>
                </a:cubicBezTo>
                <a:cubicBezTo>
                  <a:pt x="148" y="715"/>
                  <a:pt x="146" y="716"/>
                  <a:pt x="144" y="716"/>
                </a:cubicBezTo>
                <a:cubicBezTo>
                  <a:pt x="143" y="711"/>
                  <a:pt x="140" y="705"/>
                  <a:pt x="141" y="700"/>
                </a:cubicBezTo>
                <a:cubicBezTo>
                  <a:pt x="144" y="689"/>
                  <a:pt x="140" y="685"/>
                  <a:pt x="131" y="680"/>
                </a:cubicBezTo>
                <a:cubicBezTo>
                  <a:pt x="106" y="666"/>
                  <a:pt x="82" y="650"/>
                  <a:pt x="58" y="635"/>
                </a:cubicBezTo>
                <a:cubicBezTo>
                  <a:pt x="43" y="626"/>
                  <a:pt x="44" y="611"/>
                  <a:pt x="57" y="600"/>
                </a:cubicBezTo>
                <a:cubicBezTo>
                  <a:pt x="78" y="581"/>
                  <a:pt x="99" y="562"/>
                  <a:pt x="109" y="534"/>
                </a:cubicBezTo>
                <a:cubicBezTo>
                  <a:pt x="113" y="522"/>
                  <a:pt x="130" y="514"/>
                  <a:pt x="141" y="504"/>
                </a:cubicBezTo>
                <a:cubicBezTo>
                  <a:pt x="110" y="485"/>
                  <a:pt x="79" y="465"/>
                  <a:pt x="47" y="446"/>
                </a:cubicBezTo>
                <a:cubicBezTo>
                  <a:pt x="45" y="457"/>
                  <a:pt x="43" y="471"/>
                  <a:pt x="42" y="485"/>
                </a:cubicBezTo>
                <a:cubicBezTo>
                  <a:pt x="39" y="513"/>
                  <a:pt x="33" y="542"/>
                  <a:pt x="34" y="570"/>
                </a:cubicBezTo>
                <a:cubicBezTo>
                  <a:pt x="36" y="615"/>
                  <a:pt x="40" y="661"/>
                  <a:pt x="49" y="706"/>
                </a:cubicBezTo>
                <a:cubicBezTo>
                  <a:pt x="55" y="738"/>
                  <a:pt x="76" y="765"/>
                  <a:pt x="97" y="791"/>
                </a:cubicBezTo>
                <a:cubicBezTo>
                  <a:pt x="130" y="833"/>
                  <a:pt x="175" y="844"/>
                  <a:pt x="225" y="844"/>
                </a:cubicBezTo>
                <a:cubicBezTo>
                  <a:pt x="241" y="844"/>
                  <a:pt x="257" y="843"/>
                  <a:pt x="273" y="844"/>
                </a:cubicBezTo>
                <a:cubicBezTo>
                  <a:pt x="304" y="845"/>
                  <a:pt x="324" y="827"/>
                  <a:pt x="344" y="807"/>
                </a:cubicBezTo>
                <a:cubicBezTo>
                  <a:pt x="372" y="781"/>
                  <a:pt x="376" y="749"/>
                  <a:pt x="376" y="714"/>
                </a:cubicBezTo>
                <a:cubicBezTo>
                  <a:pt x="376" y="689"/>
                  <a:pt x="380" y="664"/>
                  <a:pt x="382" y="639"/>
                </a:cubicBezTo>
                <a:cubicBezTo>
                  <a:pt x="384" y="625"/>
                  <a:pt x="391" y="615"/>
                  <a:pt x="407" y="616"/>
                </a:cubicBezTo>
                <a:cubicBezTo>
                  <a:pt x="422" y="616"/>
                  <a:pt x="434" y="619"/>
                  <a:pt x="442" y="635"/>
                </a:cubicBezTo>
                <a:cubicBezTo>
                  <a:pt x="460" y="672"/>
                  <a:pt x="460" y="710"/>
                  <a:pt x="458" y="749"/>
                </a:cubicBezTo>
                <a:cubicBezTo>
                  <a:pt x="454" y="805"/>
                  <a:pt x="426" y="846"/>
                  <a:pt x="383" y="881"/>
                </a:cubicBezTo>
                <a:cubicBezTo>
                  <a:pt x="326" y="927"/>
                  <a:pt x="265" y="918"/>
                  <a:pt x="201" y="906"/>
                </a:cubicBezTo>
                <a:cubicBezTo>
                  <a:pt x="149" y="895"/>
                  <a:pt x="113" y="862"/>
                  <a:pt x="75" y="831"/>
                </a:cubicBezTo>
                <a:cubicBezTo>
                  <a:pt x="66" y="825"/>
                  <a:pt x="62" y="814"/>
                  <a:pt x="56" y="804"/>
                </a:cubicBezTo>
                <a:cubicBezTo>
                  <a:pt x="28" y="755"/>
                  <a:pt x="0" y="705"/>
                  <a:pt x="3" y="645"/>
                </a:cubicBezTo>
                <a:cubicBezTo>
                  <a:pt x="7" y="578"/>
                  <a:pt x="8" y="511"/>
                  <a:pt x="12" y="444"/>
                </a:cubicBezTo>
                <a:cubicBezTo>
                  <a:pt x="14" y="409"/>
                  <a:pt x="18" y="374"/>
                  <a:pt x="24" y="339"/>
                </a:cubicBezTo>
                <a:cubicBezTo>
                  <a:pt x="34" y="284"/>
                  <a:pt x="53" y="231"/>
                  <a:pt x="90" y="188"/>
                </a:cubicBezTo>
                <a:cubicBezTo>
                  <a:pt x="117" y="156"/>
                  <a:pt x="152" y="131"/>
                  <a:pt x="184" y="103"/>
                </a:cubicBezTo>
                <a:cubicBezTo>
                  <a:pt x="195" y="94"/>
                  <a:pt x="210" y="88"/>
                  <a:pt x="221" y="79"/>
                </a:cubicBezTo>
                <a:cubicBezTo>
                  <a:pt x="231" y="70"/>
                  <a:pt x="238" y="58"/>
                  <a:pt x="249" y="45"/>
                </a:cubicBezTo>
                <a:cubicBezTo>
                  <a:pt x="252" y="47"/>
                  <a:pt x="258" y="53"/>
                  <a:pt x="263" y="58"/>
                </a:cubicBezTo>
                <a:cubicBezTo>
                  <a:pt x="273" y="50"/>
                  <a:pt x="283" y="41"/>
                  <a:pt x="294" y="34"/>
                </a:cubicBezTo>
                <a:cubicBezTo>
                  <a:pt x="336" y="8"/>
                  <a:pt x="382" y="0"/>
                  <a:pt x="431" y="12"/>
                </a:cubicBezTo>
                <a:cubicBezTo>
                  <a:pt x="440" y="15"/>
                  <a:pt x="449" y="19"/>
                  <a:pt x="456" y="25"/>
                </a:cubicBezTo>
                <a:cubicBezTo>
                  <a:pt x="469" y="35"/>
                  <a:pt x="475" y="28"/>
                  <a:pt x="482" y="19"/>
                </a:cubicBezTo>
                <a:cubicBezTo>
                  <a:pt x="484" y="16"/>
                  <a:pt x="489" y="11"/>
                  <a:pt x="491" y="12"/>
                </a:cubicBezTo>
                <a:cubicBezTo>
                  <a:pt x="495" y="13"/>
                  <a:pt x="499" y="18"/>
                  <a:pt x="499" y="21"/>
                </a:cubicBezTo>
                <a:cubicBezTo>
                  <a:pt x="497" y="37"/>
                  <a:pt x="494" y="53"/>
                  <a:pt x="490" y="68"/>
                </a:cubicBezTo>
                <a:cubicBezTo>
                  <a:pt x="489" y="75"/>
                  <a:pt x="483" y="81"/>
                  <a:pt x="484" y="87"/>
                </a:cubicBezTo>
                <a:cubicBezTo>
                  <a:pt x="487" y="129"/>
                  <a:pt x="466" y="163"/>
                  <a:pt x="452" y="200"/>
                </a:cubicBezTo>
                <a:close/>
                <a:moveTo>
                  <a:pt x="375" y="109"/>
                </a:moveTo>
                <a:cubicBezTo>
                  <a:pt x="379" y="127"/>
                  <a:pt x="382" y="142"/>
                  <a:pt x="387" y="167"/>
                </a:cubicBezTo>
                <a:cubicBezTo>
                  <a:pt x="386" y="138"/>
                  <a:pt x="396" y="147"/>
                  <a:pt x="408" y="154"/>
                </a:cubicBezTo>
                <a:cubicBezTo>
                  <a:pt x="397" y="136"/>
                  <a:pt x="410" y="113"/>
                  <a:pt x="388" y="97"/>
                </a:cubicBezTo>
                <a:cubicBezTo>
                  <a:pt x="389" y="109"/>
                  <a:pt x="390" y="118"/>
                  <a:pt x="391" y="130"/>
                </a:cubicBezTo>
                <a:cubicBezTo>
                  <a:pt x="385" y="122"/>
                  <a:pt x="381" y="117"/>
                  <a:pt x="375" y="109"/>
                </a:cubicBezTo>
                <a:close/>
              </a:path>
            </a:pathLst>
          </a:custGeom>
          <a:solidFill>
            <a:srgbClr val="F3A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7">
            <a:extLst>
              <a:ext uri="{FF2B5EF4-FFF2-40B4-BE49-F238E27FC236}">
                <a16:creationId xmlns:a16="http://schemas.microsoft.com/office/drawing/2014/main" id="{25752D5D-1C98-4E6F-9B1F-72DB19EACFFF}"/>
              </a:ext>
            </a:extLst>
          </p:cNvPr>
          <p:cNvSpPr/>
          <p:nvPr/>
        </p:nvSpPr>
        <p:spPr>
          <a:xfrm>
            <a:off x="274676" y="3182825"/>
            <a:ext cx="3350078" cy="12977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6081C-5E6C-48B9-95CC-3D6404710A34}"/>
              </a:ext>
            </a:extLst>
          </p:cNvPr>
          <p:cNvSpPr txBox="1"/>
          <p:nvPr/>
        </p:nvSpPr>
        <p:spPr>
          <a:xfrm>
            <a:off x="688671" y="394801"/>
            <a:ext cx="2260351" cy="1338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1A6B68"/>
                </a:solidFill>
                <a:uFillTx/>
                <a:latin typeface="Arial"/>
                <a:ea typeface="Arial"/>
                <a:cs typeface="Arial" pitchFamily="34"/>
              </a:rPr>
              <a:t>Column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1A6B68"/>
                </a:solidFill>
                <a:uFillTx/>
                <a:latin typeface="Arial"/>
                <a:ea typeface="Arial"/>
                <a:cs typeface="Arial" pitchFamily="34"/>
              </a:rPr>
              <a:t>Power point Presentation </a:t>
            </a:r>
          </a:p>
        </p:txBody>
      </p:sp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58F46E6B-E8B7-48D4-B5C2-8968D80990CB}"/>
              </a:ext>
            </a:extLst>
          </p:cNvPr>
          <p:cNvCxnSpPr/>
          <p:nvPr/>
        </p:nvCxnSpPr>
        <p:spPr>
          <a:xfrm flipV="1">
            <a:off x="2312987" y="4748699"/>
            <a:ext cx="6600825" cy="9199"/>
          </a:xfrm>
          <a:prstGeom prst="straightConnector1">
            <a:avLst/>
          </a:prstGeom>
          <a:noFill/>
          <a:ln w="12701" cap="flat">
            <a:solidFill>
              <a:srgbClr val="818529"/>
            </a:solidFill>
            <a:prstDash val="solid"/>
          </a:ln>
        </p:spPr>
      </p:cxnSp>
      <p:grpSp>
        <p:nvGrpSpPr>
          <p:cNvPr id="5" name="Group 8">
            <a:extLst>
              <a:ext uri="{FF2B5EF4-FFF2-40B4-BE49-F238E27FC236}">
                <a16:creationId xmlns:a16="http://schemas.microsoft.com/office/drawing/2014/main" id="{DE45E507-4E33-4663-8948-B09EA0E5582B}"/>
              </a:ext>
            </a:extLst>
          </p:cNvPr>
          <p:cNvGrpSpPr/>
          <p:nvPr/>
        </p:nvGrpSpPr>
        <p:grpSpPr>
          <a:xfrm>
            <a:off x="3690646" y="842583"/>
            <a:ext cx="2210095" cy="3896925"/>
            <a:chOff x="3690646" y="842583"/>
            <a:chExt cx="2210095" cy="3896925"/>
          </a:xfrm>
        </p:grpSpPr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04281BE2-C1B3-49C0-8B93-6F4FA9547F80}"/>
                </a:ext>
              </a:extLst>
            </p:cNvPr>
            <p:cNvSpPr txBox="1"/>
            <p:nvPr/>
          </p:nvSpPr>
          <p:spPr>
            <a:xfrm>
              <a:off x="3690646" y="1184687"/>
              <a:ext cx="2210095" cy="355482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900" b="0" i="0" u="none" strike="noStrike" kern="0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900" b="0" i="0" u="none" strike="noStrike" kern="0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</a:t>
              </a: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4F7601B2-E0F3-4EE7-AA72-00F4676F2E80}"/>
                </a:ext>
              </a:extLst>
            </p:cNvPr>
            <p:cNvSpPr txBox="1"/>
            <p:nvPr/>
          </p:nvSpPr>
          <p:spPr>
            <a:xfrm>
              <a:off x="3690646" y="842583"/>
              <a:ext cx="2210095" cy="32316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0" i="0" u="none" strike="noStrike" kern="0" cap="none" spc="0" baseline="0">
                  <a:solidFill>
                    <a:srgbClr val="818529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colors.</a:t>
              </a:r>
              <a:endParaRPr lang="en-US" sz="1500" b="1" i="0" u="none" strike="noStrike" kern="0" cap="none" spc="0" baseline="0">
                <a:solidFill>
                  <a:srgbClr val="818529"/>
                </a:solidFill>
                <a:uFillTx/>
                <a:latin typeface="Arial"/>
                <a:ea typeface="Arial"/>
                <a:cs typeface="Arial" pitchFamily="34"/>
              </a:endParaRP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1E047D37-F0EF-4ABF-AB0A-C91D1F24478C}"/>
              </a:ext>
            </a:extLst>
          </p:cNvPr>
          <p:cNvGrpSpPr/>
          <p:nvPr/>
        </p:nvGrpSpPr>
        <p:grpSpPr>
          <a:xfrm>
            <a:off x="6249439" y="842583"/>
            <a:ext cx="2210095" cy="3896925"/>
            <a:chOff x="6249439" y="842583"/>
            <a:chExt cx="2210095" cy="3896925"/>
          </a:xfrm>
        </p:grpSpPr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71B20D62-01D1-4A20-B7B5-CB381DB1A1FD}"/>
                </a:ext>
              </a:extLst>
            </p:cNvPr>
            <p:cNvSpPr txBox="1"/>
            <p:nvPr/>
          </p:nvSpPr>
          <p:spPr>
            <a:xfrm>
              <a:off x="6249439" y="1184687"/>
              <a:ext cx="2210095" cy="355482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900" b="0" i="0" u="none" strike="noStrike" kern="0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900" b="0" i="0" u="none" strike="noStrike" kern="0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83CF9426-AC56-49FC-AB48-334A3E811848}"/>
                </a:ext>
              </a:extLst>
            </p:cNvPr>
            <p:cNvSpPr txBox="1"/>
            <p:nvPr/>
          </p:nvSpPr>
          <p:spPr>
            <a:xfrm>
              <a:off x="6249439" y="842583"/>
              <a:ext cx="2210095" cy="32316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0" i="0" u="none" strike="noStrike" kern="0" cap="none" spc="0" baseline="0">
                  <a:solidFill>
                    <a:srgbClr val="818529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colors.</a:t>
              </a:r>
              <a:endParaRPr lang="en-US" sz="1500" b="1" i="0" u="none" strike="noStrike" kern="0" cap="none" spc="0" baseline="0">
                <a:solidFill>
                  <a:srgbClr val="818529"/>
                </a:solidFill>
                <a:uFillTx/>
                <a:latin typeface="Arial"/>
                <a:ea typeface="Arial"/>
                <a:cs typeface="Arial" pitchFamily="34"/>
              </a:endParaRP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219C6691-D41A-132D-3BD8-85FB8BA1A70E}"/>
              </a:ext>
            </a:extLst>
          </p:cNvPr>
          <p:cNvSpPr>
            <a:spLocks/>
          </p:cNvSpPr>
          <p:nvPr/>
        </p:nvSpPr>
        <p:spPr bwMode="auto">
          <a:xfrm>
            <a:off x="230188" y="2301875"/>
            <a:ext cx="3470276" cy="2752726"/>
          </a:xfrm>
          <a:custGeom>
            <a:avLst/>
            <a:gdLst>
              <a:gd name="T0" fmla="*/ 27 w 692"/>
              <a:gd name="T1" fmla="*/ 547 h 548"/>
              <a:gd name="T2" fmla="*/ 27 w 692"/>
              <a:gd name="T3" fmla="*/ 494 h 548"/>
              <a:gd name="T4" fmla="*/ 2 w 692"/>
              <a:gd name="T5" fmla="*/ 358 h 548"/>
              <a:gd name="T6" fmla="*/ 23 w 692"/>
              <a:gd name="T7" fmla="*/ 280 h 548"/>
              <a:gd name="T8" fmla="*/ 106 w 692"/>
              <a:gd name="T9" fmla="*/ 143 h 548"/>
              <a:gd name="T10" fmla="*/ 188 w 692"/>
              <a:gd name="T11" fmla="*/ 37 h 548"/>
              <a:gd name="T12" fmla="*/ 267 w 692"/>
              <a:gd name="T13" fmla="*/ 9 h 548"/>
              <a:gd name="T14" fmla="*/ 396 w 692"/>
              <a:gd name="T15" fmla="*/ 37 h 548"/>
              <a:gd name="T16" fmla="*/ 454 w 692"/>
              <a:gd name="T17" fmla="*/ 57 h 548"/>
              <a:gd name="T18" fmla="*/ 525 w 692"/>
              <a:gd name="T19" fmla="*/ 39 h 548"/>
              <a:gd name="T20" fmla="*/ 606 w 692"/>
              <a:gd name="T21" fmla="*/ 24 h 548"/>
              <a:gd name="T22" fmla="*/ 629 w 692"/>
              <a:gd name="T23" fmla="*/ 28 h 548"/>
              <a:gd name="T24" fmla="*/ 669 w 692"/>
              <a:gd name="T25" fmla="*/ 49 h 548"/>
              <a:gd name="T26" fmla="*/ 687 w 692"/>
              <a:gd name="T27" fmla="*/ 92 h 548"/>
              <a:gd name="T28" fmla="*/ 688 w 692"/>
              <a:gd name="T29" fmla="*/ 100 h 548"/>
              <a:gd name="T30" fmla="*/ 687 w 692"/>
              <a:gd name="T31" fmla="*/ 125 h 548"/>
              <a:gd name="T32" fmla="*/ 651 w 692"/>
              <a:gd name="T33" fmla="*/ 132 h 548"/>
              <a:gd name="T34" fmla="*/ 609 w 692"/>
              <a:gd name="T35" fmla="*/ 126 h 548"/>
              <a:gd name="T36" fmla="*/ 544 w 692"/>
              <a:gd name="T37" fmla="*/ 168 h 548"/>
              <a:gd name="T38" fmla="*/ 546 w 692"/>
              <a:gd name="T39" fmla="*/ 175 h 548"/>
              <a:gd name="T40" fmla="*/ 567 w 692"/>
              <a:gd name="T41" fmla="*/ 178 h 548"/>
              <a:gd name="T42" fmla="*/ 587 w 692"/>
              <a:gd name="T43" fmla="*/ 194 h 548"/>
              <a:gd name="T44" fmla="*/ 566 w 692"/>
              <a:gd name="T45" fmla="*/ 201 h 548"/>
              <a:gd name="T46" fmla="*/ 525 w 692"/>
              <a:gd name="T47" fmla="*/ 191 h 548"/>
              <a:gd name="T48" fmla="*/ 518 w 692"/>
              <a:gd name="T49" fmla="*/ 194 h 548"/>
              <a:gd name="T50" fmla="*/ 517 w 692"/>
              <a:gd name="T51" fmla="*/ 206 h 548"/>
              <a:gd name="T52" fmla="*/ 540 w 692"/>
              <a:gd name="T53" fmla="*/ 218 h 548"/>
              <a:gd name="T54" fmla="*/ 561 w 692"/>
              <a:gd name="T55" fmla="*/ 222 h 548"/>
              <a:gd name="T56" fmla="*/ 543 w 692"/>
              <a:gd name="T57" fmla="*/ 246 h 548"/>
              <a:gd name="T58" fmla="*/ 517 w 692"/>
              <a:gd name="T59" fmla="*/ 245 h 548"/>
              <a:gd name="T60" fmla="*/ 471 w 692"/>
              <a:gd name="T61" fmla="*/ 218 h 548"/>
              <a:gd name="T62" fmla="*/ 423 w 692"/>
              <a:gd name="T63" fmla="*/ 201 h 548"/>
              <a:gd name="T64" fmla="*/ 312 w 692"/>
              <a:gd name="T65" fmla="*/ 201 h 548"/>
              <a:gd name="T66" fmla="*/ 269 w 692"/>
              <a:gd name="T67" fmla="*/ 229 h 548"/>
              <a:gd name="T68" fmla="*/ 276 w 692"/>
              <a:gd name="T69" fmla="*/ 253 h 548"/>
              <a:gd name="T70" fmla="*/ 211 w 692"/>
              <a:gd name="T71" fmla="*/ 253 h 548"/>
              <a:gd name="T72" fmla="*/ 167 w 692"/>
              <a:gd name="T73" fmla="*/ 228 h 548"/>
              <a:gd name="T74" fmla="*/ 138 w 692"/>
              <a:gd name="T75" fmla="*/ 244 h 548"/>
              <a:gd name="T76" fmla="*/ 72 w 692"/>
              <a:gd name="T77" fmla="*/ 314 h 548"/>
              <a:gd name="T78" fmla="*/ 39 w 692"/>
              <a:gd name="T79" fmla="*/ 439 h 548"/>
              <a:gd name="T80" fmla="*/ 46 w 692"/>
              <a:gd name="T81" fmla="*/ 497 h 548"/>
              <a:gd name="T82" fmla="*/ 30 w 692"/>
              <a:gd name="T83" fmla="*/ 548 h 548"/>
              <a:gd name="T84" fmla="*/ 27 w 692"/>
              <a:gd name="T85" fmla="*/ 547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92" h="548">
                <a:moveTo>
                  <a:pt x="27" y="547"/>
                </a:moveTo>
                <a:cubicBezTo>
                  <a:pt x="27" y="529"/>
                  <a:pt x="30" y="511"/>
                  <a:pt x="27" y="494"/>
                </a:cubicBezTo>
                <a:cubicBezTo>
                  <a:pt x="19" y="449"/>
                  <a:pt x="5" y="404"/>
                  <a:pt x="2" y="358"/>
                </a:cubicBezTo>
                <a:cubicBezTo>
                  <a:pt x="0" y="332"/>
                  <a:pt x="11" y="303"/>
                  <a:pt x="23" y="280"/>
                </a:cubicBezTo>
                <a:cubicBezTo>
                  <a:pt x="49" y="233"/>
                  <a:pt x="85" y="191"/>
                  <a:pt x="106" y="143"/>
                </a:cubicBezTo>
                <a:cubicBezTo>
                  <a:pt x="125" y="99"/>
                  <a:pt x="148" y="61"/>
                  <a:pt x="188" y="37"/>
                </a:cubicBezTo>
                <a:cubicBezTo>
                  <a:pt x="212" y="23"/>
                  <a:pt x="240" y="14"/>
                  <a:pt x="267" y="9"/>
                </a:cubicBezTo>
                <a:cubicBezTo>
                  <a:pt x="313" y="0"/>
                  <a:pt x="355" y="16"/>
                  <a:pt x="396" y="37"/>
                </a:cubicBezTo>
                <a:cubicBezTo>
                  <a:pt x="414" y="46"/>
                  <a:pt x="435" y="58"/>
                  <a:pt x="454" y="57"/>
                </a:cubicBezTo>
                <a:cubicBezTo>
                  <a:pt x="478" y="57"/>
                  <a:pt x="503" y="49"/>
                  <a:pt x="525" y="39"/>
                </a:cubicBezTo>
                <a:cubicBezTo>
                  <a:pt x="551" y="26"/>
                  <a:pt x="578" y="23"/>
                  <a:pt x="606" y="24"/>
                </a:cubicBezTo>
                <a:cubicBezTo>
                  <a:pt x="614" y="25"/>
                  <a:pt x="622" y="25"/>
                  <a:pt x="629" y="28"/>
                </a:cubicBezTo>
                <a:cubicBezTo>
                  <a:pt x="644" y="32"/>
                  <a:pt x="662" y="26"/>
                  <a:pt x="669" y="49"/>
                </a:cubicBezTo>
                <a:cubicBezTo>
                  <a:pt x="674" y="63"/>
                  <a:pt x="692" y="73"/>
                  <a:pt x="687" y="92"/>
                </a:cubicBezTo>
                <a:cubicBezTo>
                  <a:pt x="686" y="94"/>
                  <a:pt x="688" y="97"/>
                  <a:pt x="688" y="100"/>
                </a:cubicBezTo>
                <a:cubicBezTo>
                  <a:pt x="688" y="108"/>
                  <a:pt x="690" y="123"/>
                  <a:pt x="687" y="125"/>
                </a:cubicBezTo>
                <a:cubicBezTo>
                  <a:pt x="676" y="130"/>
                  <a:pt x="663" y="132"/>
                  <a:pt x="651" y="132"/>
                </a:cubicBezTo>
                <a:cubicBezTo>
                  <a:pt x="637" y="131"/>
                  <a:pt x="620" y="121"/>
                  <a:pt x="609" y="126"/>
                </a:cubicBezTo>
                <a:cubicBezTo>
                  <a:pt x="586" y="136"/>
                  <a:pt x="565" y="154"/>
                  <a:pt x="544" y="168"/>
                </a:cubicBezTo>
                <a:cubicBezTo>
                  <a:pt x="545" y="170"/>
                  <a:pt x="545" y="173"/>
                  <a:pt x="546" y="175"/>
                </a:cubicBezTo>
                <a:cubicBezTo>
                  <a:pt x="553" y="176"/>
                  <a:pt x="561" y="175"/>
                  <a:pt x="567" y="178"/>
                </a:cubicBezTo>
                <a:cubicBezTo>
                  <a:pt x="575" y="181"/>
                  <a:pt x="588" y="189"/>
                  <a:pt x="587" y="194"/>
                </a:cubicBezTo>
                <a:cubicBezTo>
                  <a:pt x="586" y="206"/>
                  <a:pt x="576" y="204"/>
                  <a:pt x="566" y="201"/>
                </a:cubicBezTo>
                <a:cubicBezTo>
                  <a:pt x="553" y="196"/>
                  <a:pt x="539" y="194"/>
                  <a:pt x="525" y="191"/>
                </a:cubicBezTo>
                <a:cubicBezTo>
                  <a:pt x="523" y="191"/>
                  <a:pt x="518" y="192"/>
                  <a:pt x="518" y="194"/>
                </a:cubicBezTo>
                <a:cubicBezTo>
                  <a:pt x="516" y="198"/>
                  <a:pt x="515" y="205"/>
                  <a:pt x="517" y="206"/>
                </a:cubicBezTo>
                <a:cubicBezTo>
                  <a:pt x="524" y="211"/>
                  <a:pt x="532" y="215"/>
                  <a:pt x="540" y="218"/>
                </a:cubicBezTo>
                <a:cubicBezTo>
                  <a:pt x="547" y="220"/>
                  <a:pt x="554" y="221"/>
                  <a:pt x="561" y="222"/>
                </a:cubicBezTo>
                <a:cubicBezTo>
                  <a:pt x="568" y="240"/>
                  <a:pt x="551" y="242"/>
                  <a:pt x="543" y="246"/>
                </a:cubicBezTo>
                <a:cubicBezTo>
                  <a:pt x="536" y="250"/>
                  <a:pt x="522" y="250"/>
                  <a:pt x="517" y="245"/>
                </a:cubicBezTo>
                <a:cubicBezTo>
                  <a:pt x="504" y="232"/>
                  <a:pt x="484" y="229"/>
                  <a:pt x="471" y="218"/>
                </a:cubicBezTo>
                <a:cubicBezTo>
                  <a:pt x="456" y="204"/>
                  <a:pt x="439" y="202"/>
                  <a:pt x="423" y="201"/>
                </a:cubicBezTo>
                <a:cubicBezTo>
                  <a:pt x="386" y="199"/>
                  <a:pt x="348" y="197"/>
                  <a:pt x="312" y="201"/>
                </a:cubicBezTo>
                <a:cubicBezTo>
                  <a:pt x="296" y="203"/>
                  <a:pt x="282" y="218"/>
                  <a:pt x="269" y="229"/>
                </a:cubicBezTo>
                <a:cubicBezTo>
                  <a:pt x="266" y="231"/>
                  <a:pt x="273" y="243"/>
                  <a:pt x="276" y="253"/>
                </a:cubicBezTo>
                <a:cubicBezTo>
                  <a:pt x="262" y="271"/>
                  <a:pt x="228" y="271"/>
                  <a:pt x="211" y="253"/>
                </a:cubicBezTo>
                <a:cubicBezTo>
                  <a:pt x="200" y="241"/>
                  <a:pt x="183" y="232"/>
                  <a:pt x="167" y="228"/>
                </a:cubicBezTo>
                <a:cubicBezTo>
                  <a:pt x="159" y="226"/>
                  <a:pt x="146" y="236"/>
                  <a:pt x="138" y="244"/>
                </a:cubicBezTo>
                <a:cubicBezTo>
                  <a:pt x="115" y="267"/>
                  <a:pt x="93" y="290"/>
                  <a:pt x="72" y="314"/>
                </a:cubicBezTo>
                <a:cubicBezTo>
                  <a:pt x="40" y="350"/>
                  <a:pt x="37" y="394"/>
                  <a:pt x="39" y="439"/>
                </a:cubicBezTo>
                <a:cubicBezTo>
                  <a:pt x="40" y="459"/>
                  <a:pt x="47" y="478"/>
                  <a:pt x="46" y="497"/>
                </a:cubicBezTo>
                <a:cubicBezTo>
                  <a:pt x="45" y="515"/>
                  <a:pt x="36" y="531"/>
                  <a:pt x="30" y="548"/>
                </a:cubicBezTo>
                <a:cubicBezTo>
                  <a:pt x="29" y="547"/>
                  <a:pt x="28" y="547"/>
                  <a:pt x="27" y="547"/>
                </a:cubicBezTo>
                <a:close/>
              </a:path>
            </a:pathLst>
          </a:custGeom>
          <a:solidFill>
            <a:srgbClr val="F3A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C4C09FF9-26C2-4FE8-AD57-027C36E60EA8}"/>
              </a:ext>
            </a:extLst>
          </p:cNvPr>
          <p:cNvSpPr/>
          <p:nvPr/>
        </p:nvSpPr>
        <p:spPr>
          <a:xfrm>
            <a:off x="500743" y="4669063"/>
            <a:ext cx="8142512" cy="39732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CDF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3" name="Google Shape;2663;p66">
            <a:extLst>
              <a:ext uri="{FF2B5EF4-FFF2-40B4-BE49-F238E27FC236}">
                <a16:creationId xmlns:a16="http://schemas.microsoft.com/office/drawing/2014/main" id="{F50F0076-F6C8-42C5-911D-E7CA747EC2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9977" y="351778"/>
            <a:ext cx="5084036" cy="951296"/>
          </a:xfrm>
        </p:spPr>
        <p:txBody>
          <a:bodyPr/>
          <a:lstStyle/>
          <a:p>
            <a:pPr lvl="0"/>
            <a:r>
              <a:rPr lang="en-US" sz="11500">
                <a:solidFill>
                  <a:srgbClr val="97C9BA"/>
                </a:solidFill>
              </a:rPr>
              <a:t>Thanks</a:t>
            </a:r>
          </a:p>
        </p:txBody>
      </p:sp>
      <p:sp>
        <p:nvSpPr>
          <p:cNvPr id="4" name="Google Shape;2664;p66">
            <a:extLst>
              <a:ext uri="{FF2B5EF4-FFF2-40B4-BE49-F238E27FC236}">
                <a16:creationId xmlns:a16="http://schemas.microsoft.com/office/drawing/2014/main" id="{5E331038-F31B-4882-A575-C97AEE59DF5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10382" y="1679149"/>
            <a:ext cx="4277700" cy="407685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s-ES"/>
              <a:t>SLIDESPPT.NET</a:t>
            </a:r>
          </a:p>
        </p:txBody>
      </p:sp>
      <p:grpSp>
        <p:nvGrpSpPr>
          <p:cNvPr id="6" name="Google Shape;217;p21">
            <a:extLst>
              <a:ext uri="{FF2B5EF4-FFF2-40B4-BE49-F238E27FC236}">
                <a16:creationId xmlns:a16="http://schemas.microsoft.com/office/drawing/2014/main" id="{478DD9DC-F881-4404-AB5A-41C4DBD95D07}"/>
              </a:ext>
            </a:extLst>
          </p:cNvPr>
          <p:cNvGrpSpPr/>
          <p:nvPr/>
        </p:nvGrpSpPr>
        <p:grpSpPr>
          <a:xfrm>
            <a:off x="0" y="4159349"/>
            <a:ext cx="1776075" cy="991072"/>
            <a:chOff x="0" y="4159349"/>
            <a:chExt cx="1776075" cy="991072"/>
          </a:xfrm>
        </p:grpSpPr>
        <p:grpSp>
          <p:nvGrpSpPr>
            <p:cNvPr id="7" name="Google Shape;218;p21">
              <a:extLst>
                <a:ext uri="{FF2B5EF4-FFF2-40B4-BE49-F238E27FC236}">
                  <a16:creationId xmlns:a16="http://schemas.microsoft.com/office/drawing/2014/main" id="{A1FBA027-D466-471E-806A-4E2CA73F59CC}"/>
                </a:ext>
              </a:extLst>
            </p:cNvPr>
            <p:cNvGrpSpPr/>
            <p:nvPr/>
          </p:nvGrpSpPr>
          <p:grpSpPr>
            <a:xfrm>
              <a:off x="0" y="4159349"/>
              <a:ext cx="1065038" cy="991072"/>
              <a:chOff x="0" y="4159349"/>
              <a:chExt cx="1065038" cy="991072"/>
            </a:xfrm>
          </p:grpSpPr>
          <p:sp>
            <p:nvSpPr>
              <p:cNvPr id="8" name="Google Shape;219;p21">
                <a:extLst>
                  <a:ext uri="{FF2B5EF4-FFF2-40B4-BE49-F238E27FC236}">
                    <a16:creationId xmlns:a16="http://schemas.microsoft.com/office/drawing/2014/main" id="{0D7AC995-A487-496A-B748-7CCEFAA3AD97}"/>
                  </a:ext>
                </a:extLst>
              </p:cNvPr>
              <p:cNvSpPr/>
              <p:nvPr/>
            </p:nvSpPr>
            <p:spPr>
              <a:xfrm>
                <a:off x="0" y="4159349"/>
                <a:ext cx="1065038" cy="991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284"/>
                  <a:gd name="f4" fmla="val 14221"/>
                  <a:gd name="f5" fmla="val 14246"/>
                  <a:gd name="f6" fmla="val 14196"/>
                  <a:gd name="f7" fmla="val 15283"/>
                  <a:gd name="f8" fmla="val 9258"/>
                  <a:gd name="f9" fmla="val 13629"/>
                  <a:gd name="f10" fmla="val 7506"/>
                  <a:gd name="f11" fmla="val 12839"/>
                  <a:gd name="f12" fmla="val 6666"/>
                  <a:gd name="f13" fmla="val 12024"/>
                  <a:gd name="f14" fmla="val 6888"/>
                  <a:gd name="f15" fmla="val 11407"/>
                  <a:gd name="f16" fmla="val 7333"/>
                  <a:gd name="f17" fmla="val 10987"/>
                  <a:gd name="f18" fmla="val 7678"/>
                  <a:gd name="f19" fmla="val 10345"/>
                  <a:gd name="f20" fmla="val 7382"/>
                  <a:gd name="f21" fmla="val 10370"/>
                  <a:gd name="f22" fmla="val 6839"/>
                  <a:gd name="f23" fmla="val 10444"/>
                  <a:gd name="f24" fmla="val 4889"/>
                  <a:gd name="f25" fmla="val 1951"/>
                  <a:gd name="f26" fmla="val 9210"/>
                  <a:gd name="f27" fmla="val 1235"/>
                  <a:gd name="f28" fmla="val 7259"/>
                  <a:gd name="f29" fmla="val 6000"/>
                  <a:gd name="f30" fmla="val 1037"/>
                  <a:gd name="f31" fmla="val 5531"/>
                  <a:gd name="f32" fmla="val 6567"/>
                  <a:gd name="f33" fmla="val 6592"/>
                  <a:gd name="f34" fmla="val 5012"/>
                  <a:gd name="f35" fmla="val 9110"/>
                  <a:gd name="f36" fmla="val 3655"/>
                  <a:gd name="f37" fmla="val 50"/>
                  <a:gd name="f38" fmla="val 2592"/>
                  <a:gd name="f39" fmla="val 1"/>
                  <a:gd name="f40" fmla="*/ f0 1 15284"/>
                  <a:gd name="f41" fmla="*/ f1 1 14221"/>
                  <a:gd name="f42" fmla="val f2"/>
                  <a:gd name="f43" fmla="val f3"/>
                  <a:gd name="f44" fmla="val f4"/>
                  <a:gd name="f45" fmla="+- f44 0 f42"/>
                  <a:gd name="f46" fmla="+- f43 0 f42"/>
                  <a:gd name="f47" fmla="*/ f46 1 15284"/>
                  <a:gd name="f48" fmla="*/ f45 1 14221"/>
                  <a:gd name="f49" fmla="*/ f42 1 f47"/>
                  <a:gd name="f50" fmla="*/ f43 1 f47"/>
                  <a:gd name="f51" fmla="*/ f42 1 f48"/>
                  <a:gd name="f52" fmla="*/ f44 1 f48"/>
                  <a:gd name="f53" fmla="*/ f49 f40 1"/>
                  <a:gd name="f54" fmla="*/ f50 f40 1"/>
                  <a:gd name="f55" fmla="*/ f52 f41 1"/>
                  <a:gd name="f56" fmla="*/ f5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3" t="f56" r="f54" b="f55"/>
                <a:pathLst>
                  <a:path w="15284" h="14221" fill="none">
                    <a:moveTo>
                      <a:pt x="f5" y="f6"/>
                    </a:moveTo>
                    <a:cubicBezTo>
                      <a:pt x="f5" y="f6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19" y="f25"/>
                      <a:pt x="f26" y="f27"/>
                    </a:cubicBezTo>
                    <a:cubicBezTo>
                      <a:pt x="f28" y="f2"/>
                      <a:pt x="f29" y="f30"/>
                      <a:pt x="f31" y="f32"/>
                    </a:cubicBezTo>
                    <a:cubicBezTo>
                      <a:pt x="f31" y="f33"/>
                      <a:pt x="f34" y="f35"/>
                      <a:pt x="f36" y="f16"/>
                    </a:cubicBezTo>
                    <a:cubicBezTo>
                      <a:pt x="f37" y="f38"/>
                      <a:pt x="f39" y="f4"/>
                      <a:pt x="f39" y="f4"/>
                    </a:cubicBezTo>
                  </a:path>
                </a:pathLst>
              </a:custGeom>
              <a:noFill/>
              <a:ln w="19046" cap="rnd">
                <a:solidFill>
                  <a:srgbClr val="97C9BA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220;p21">
                <a:extLst>
                  <a:ext uri="{FF2B5EF4-FFF2-40B4-BE49-F238E27FC236}">
                    <a16:creationId xmlns:a16="http://schemas.microsoft.com/office/drawing/2014/main" id="{A10CD72C-FE36-4F05-9691-3F70100DDF23}"/>
                  </a:ext>
                </a:extLst>
              </p:cNvPr>
              <p:cNvSpPr/>
              <p:nvPr/>
            </p:nvSpPr>
            <p:spPr>
              <a:xfrm>
                <a:off x="125574" y="4387940"/>
                <a:ext cx="782890" cy="7556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35"/>
                  <a:gd name="f4" fmla="val 10843"/>
                  <a:gd name="f5" fmla="val 4225"/>
                  <a:gd name="f6" fmla="val 1"/>
                  <a:gd name="f7" fmla="val 4078"/>
                  <a:gd name="f8" fmla="val 3929"/>
                  <a:gd name="f9" fmla="val 41"/>
                  <a:gd name="f10" fmla="val 3778"/>
                  <a:gd name="f11" fmla="val 127"/>
                  <a:gd name="f12" fmla="val 2149"/>
                  <a:gd name="f13" fmla="val 1090"/>
                  <a:gd name="f14" fmla="val 3754"/>
                  <a:gd name="f15" fmla="val 6127"/>
                  <a:gd name="f16" fmla="val 4519"/>
                  <a:gd name="f17" fmla="val 8225"/>
                  <a:gd name="f18" fmla="val 4622"/>
                  <a:gd name="f19" fmla="val 8492"/>
                  <a:gd name="f20" fmla="val 4468"/>
                  <a:gd name="f21" fmla="val 8810"/>
                  <a:gd name="f22" fmla="val 4286"/>
                  <a:gd name="f23" fmla="val 4249"/>
                  <a:gd name="f24" fmla="val 4211"/>
                  <a:gd name="f25" fmla="val 8797"/>
                  <a:gd name="f26" fmla="val 4173"/>
                  <a:gd name="f27" fmla="val 8768"/>
                  <a:gd name="f28" fmla="val 3219"/>
                  <a:gd name="f29" fmla="val 8072"/>
                  <a:gd name="f30" fmla="val 2089"/>
                  <a:gd name="f31" fmla="val 6912"/>
                  <a:gd name="f32" fmla="val 1324"/>
                  <a:gd name="f33" fmla="val 1139"/>
                  <a:gd name="f34" fmla="val 975"/>
                  <a:gd name="f35" fmla="val 6980"/>
                  <a:gd name="f36" fmla="val 840"/>
                  <a:gd name="f37" fmla="val 7139"/>
                  <a:gd name="f38" fmla="val 8102"/>
                  <a:gd name="f39" fmla="val 1063"/>
                  <a:gd name="f40" fmla="val 9929"/>
                  <a:gd name="f41" fmla="val 1630"/>
                  <a:gd name="f42" fmla="val 10842"/>
                  <a:gd name="f43" fmla="val 11210"/>
                  <a:gd name="f44" fmla="val 11234"/>
                  <a:gd name="f45" fmla="val 8991"/>
                  <a:gd name="f46" fmla="val 11185"/>
                  <a:gd name="f47" fmla="val 3510"/>
                  <a:gd name="f48" fmla="val 9605"/>
                  <a:gd name="f49" fmla="val 2349"/>
                  <a:gd name="f50" fmla="val 9505"/>
                  <a:gd name="f51" fmla="val 2271"/>
                  <a:gd name="f52" fmla="val 9385"/>
                  <a:gd name="f53" fmla="val 2234"/>
                  <a:gd name="f54" fmla="val 9265"/>
                  <a:gd name="f55" fmla="val 9119"/>
                  <a:gd name="f56" fmla="val 8973"/>
                  <a:gd name="f57" fmla="val 2290"/>
                  <a:gd name="f58" fmla="val 8864"/>
                  <a:gd name="f59" fmla="val 2399"/>
                  <a:gd name="f60" fmla="val 8568"/>
                  <a:gd name="f61" fmla="val 2695"/>
                  <a:gd name="f62" fmla="val 8124"/>
                  <a:gd name="f63" fmla="val 3287"/>
                  <a:gd name="f64" fmla="val 7852"/>
                  <a:gd name="f65" fmla="val 4596"/>
                  <a:gd name="f66" fmla="val 7788"/>
                  <a:gd name="f67" fmla="val 4877"/>
                  <a:gd name="f68" fmla="val 7618"/>
                  <a:gd name="f69" fmla="val 5019"/>
                  <a:gd name="f70" fmla="val 7446"/>
                  <a:gd name="f71" fmla="val 7285"/>
                  <a:gd name="f72" fmla="val 7121"/>
                  <a:gd name="f73" fmla="val 4895"/>
                  <a:gd name="f74" fmla="val 7037"/>
                  <a:gd name="f75" fmla="val 4645"/>
                  <a:gd name="f76" fmla="val 6443"/>
                  <a:gd name="f77" fmla="val 2666"/>
                  <a:gd name="f78" fmla="val 5419"/>
                  <a:gd name="f79" fmla="*/ f0 1 11235"/>
                  <a:gd name="f80" fmla="*/ f1 1 10843"/>
                  <a:gd name="f81" fmla="val f2"/>
                  <a:gd name="f82" fmla="val f3"/>
                  <a:gd name="f83" fmla="val f4"/>
                  <a:gd name="f84" fmla="+- f83 0 f81"/>
                  <a:gd name="f85" fmla="+- f82 0 f81"/>
                  <a:gd name="f86" fmla="*/ f85 1 11235"/>
                  <a:gd name="f87" fmla="*/ f84 1 10843"/>
                  <a:gd name="f88" fmla="*/ f81 1 f86"/>
                  <a:gd name="f89" fmla="*/ f82 1 f86"/>
                  <a:gd name="f90" fmla="*/ f81 1 f87"/>
                  <a:gd name="f91" fmla="*/ f83 1 f87"/>
                  <a:gd name="f92" fmla="*/ f88 f79 1"/>
                  <a:gd name="f93" fmla="*/ f89 f79 1"/>
                  <a:gd name="f94" fmla="*/ f91 f80 1"/>
                  <a:gd name="f95" fmla="*/ f90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2" t="f95" r="f93" b="f94"/>
                <a:pathLst>
                  <a:path w="11235" h="1084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cubicBezTo>
                      <a:pt x="f6" y="f38"/>
                      <a:pt x="f39" y="f40"/>
                      <a:pt x="f41" y="f42"/>
                    </a:cubicBezTo>
                    <a:lnTo>
                      <a:pt x="f43" y="f42"/>
                    </a:ln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3"/>
                    </a:cubicBezTo>
                    <a:cubicBezTo>
                      <a:pt x="f55" y="f53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69"/>
                    </a:cubicBezTo>
                    <a:cubicBezTo>
                      <a:pt x="f71" y="f69"/>
                      <a:pt x="f72" y="f73"/>
                      <a:pt x="f74" y="f75"/>
                    </a:cubicBezTo>
                    <a:cubicBezTo>
                      <a:pt x="f76" y="f77"/>
                      <a:pt x="f78" y="f6"/>
                      <a:pt x="f5" y="f6"/>
                    </a:cubicBezTo>
                    <a:close/>
                  </a:path>
                </a:pathLst>
              </a:custGeom>
              <a:solidFill>
                <a:srgbClr val="12494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0" name="Google Shape;221;p21">
              <a:extLst>
                <a:ext uri="{FF2B5EF4-FFF2-40B4-BE49-F238E27FC236}">
                  <a16:creationId xmlns:a16="http://schemas.microsoft.com/office/drawing/2014/main" id="{95D4FA6C-B6DE-4C1F-8DDB-CDF52382E16A}"/>
                </a:ext>
              </a:extLst>
            </p:cNvPr>
            <p:cNvSpPr/>
            <p:nvPr/>
          </p:nvSpPr>
          <p:spPr>
            <a:xfrm flipH="1">
              <a:off x="810679" y="4295997"/>
              <a:ext cx="965396" cy="848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88"/>
                <a:gd name="f4" fmla="val 16595"/>
                <a:gd name="f5" fmla="val 9795"/>
                <a:gd name="f6" fmla="val 1"/>
                <a:gd name="f7" fmla="val 8290"/>
                <a:gd name="f8" fmla="val 7300"/>
                <a:gd name="f9" fmla="val 1971"/>
                <a:gd name="f10" fmla="val 6889"/>
                <a:gd name="f11" fmla="val 7164"/>
                <a:gd name="f12" fmla="val 7182"/>
                <a:gd name="f13" fmla="val 6524"/>
                <a:gd name="f14" fmla="val 8876"/>
                <a:gd name="f15" fmla="val 5654"/>
                <a:gd name="f16" fmla="val 5348"/>
                <a:gd name="f17" fmla="val 4980"/>
                <a:gd name="f18" fmla="val 8667"/>
                <a:gd name="f19" fmla="val 4544"/>
                <a:gd name="f20" fmla="val 8102"/>
                <a:gd name="f21" fmla="val 3785"/>
                <a:gd name="f22" fmla="val 7104"/>
                <a:gd name="f23" fmla="val 3153"/>
                <a:gd name="f24" fmla="val 6690"/>
                <a:gd name="f25" fmla="val 2627"/>
                <a:gd name="f26" fmla="val 52"/>
                <a:gd name="f27" fmla="val 17629"/>
                <a:gd name="f28" fmla="val 16570"/>
                <a:gd name="f29" fmla="val 10472"/>
                <a:gd name="f30" fmla="val 16839"/>
                <a:gd name="f31" fmla="val 8324"/>
                <a:gd name="f32" fmla="val 16365"/>
                <a:gd name="f33" fmla="val 7813"/>
                <a:gd name="f34" fmla="val 15879"/>
                <a:gd name="f35" fmla="val 7620"/>
                <a:gd name="f36" fmla="val 15416"/>
                <a:gd name="f37" fmla="val 14939"/>
                <a:gd name="f38" fmla="val 14487"/>
                <a:gd name="f39" fmla="val 7826"/>
                <a:gd name="f40" fmla="val 14098"/>
                <a:gd name="f41" fmla="val 13951"/>
                <a:gd name="f42" fmla="val 8214"/>
                <a:gd name="f43" fmla="val 13786"/>
                <a:gd name="f44" fmla="val 8264"/>
                <a:gd name="f45" fmla="val 13625"/>
                <a:gd name="f46" fmla="val 13219"/>
                <a:gd name="f47" fmla="val 12839"/>
                <a:gd name="f48" fmla="val 7944"/>
                <a:gd name="f49" fmla="val 7484"/>
                <a:gd name="f50" fmla="val 12938"/>
                <a:gd name="f51" fmla="val 5065"/>
                <a:gd name="f52" fmla="val 12814"/>
                <a:gd name="f53" fmla="val 1460"/>
                <a:gd name="f54" fmla="val 11407"/>
                <a:gd name="f55" fmla="val 572"/>
                <a:gd name="f56" fmla="val 10818"/>
                <a:gd name="f57" fmla="val 205"/>
                <a:gd name="f58" fmla="val 10280"/>
                <a:gd name="f59" fmla="*/ f0 1 18888"/>
                <a:gd name="f60" fmla="*/ f1 1 1659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8888"/>
                <a:gd name="f67" fmla="*/ f64 1 1659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8888" h="165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6" y="f4"/>
                    <a:pt x="f6" y="f4"/>
                  </a:cubicBezTo>
                  <a:lnTo>
                    <a:pt x="f27" y="f28"/>
                  </a:lnTo>
                  <a:cubicBezTo>
                    <a:pt x="f27" y="f28"/>
                    <a:pt x="f3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2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7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22;p21">
              <a:extLst>
                <a:ext uri="{FF2B5EF4-FFF2-40B4-BE49-F238E27FC236}">
                  <a16:creationId xmlns:a16="http://schemas.microsoft.com/office/drawing/2014/main" id="{9FFBCBE8-72FD-4C02-B96E-A7D75A9DF7E5}"/>
                </a:ext>
              </a:extLst>
            </p:cNvPr>
            <p:cNvSpPr/>
            <p:nvPr/>
          </p:nvSpPr>
          <p:spPr>
            <a:xfrm flipH="1">
              <a:off x="952000" y="4411001"/>
              <a:ext cx="709217" cy="7281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6"/>
                <a:gd name="f4" fmla="val 14246"/>
                <a:gd name="f5" fmla="val 2025"/>
                <a:gd name="f6" fmla="val 1334"/>
                <a:gd name="f7" fmla="val 13110"/>
                <a:gd name="f8" fmla="val 10839"/>
                <a:gd name="f9" fmla="val 1037"/>
                <a:gd name="f10" fmla="val 9654"/>
                <a:gd name="f11" fmla="val 1902"/>
                <a:gd name="f12" fmla="val 8642"/>
                <a:gd name="f13" fmla="val 3704"/>
                <a:gd name="f14" fmla="val 10617"/>
                <a:gd name="f15" fmla="val 5160"/>
                <a:gd name="f16" fmla="val 11678"/>
                <a:gd name="f17" fmla="val 5432"/>
                <a:gd name="f18" fmla="val 11876"/>
                <a:gd name="f19" fmla="val 5728"/>
                <a:gd name="f20" fmla="val 11382"/>
                <a:gd name="f21" fmla="val 5580"/>
                <a:gd name="f22" fmla="val 10987"/>
                <a:gd name="f23" fmla="val 4667"/>
                <a:gd name="f24" fmla="val 8395"/>
                <a:gd name="f25" fmla="val 2642"/>
                <a:gd name="f26" fmla="val 2173"/>
                <a:gd name="f27" fmla="val 988"/>
                <a:gd name="f28" fmla="val 6370"/>
                <a:gd name="f29" fmla="val 7876"/>
                <a:gd name="f30" fmla="val 3852"/>
                <a:gd name="f31" fmla="val 8691"/>
                <a:gd name="f32" fmla="val 6568"/>
                <a:gd name="f33" fmla="val 8889"/>
                <a:gd name="f34" fmla="val 7210"/>
                <a:gd name="f35" fmla="val 9555"/>
                <a:gd name="f36" fmla="val 7185"/>
                <a:gd name="f37" fmla="val 9703"/>
                <a:gd name="f38" fmla="val 6518"/>
                <a:gd name="f39" fmla="val 10049"/>
                <a:gd name="f40" fmla="val 4889"/>
                <a:gd name="f41" fmla="val 10567"/>
                <a:gd name="f42" fmla="val 4148"/>
                <a:gd name="f43" fmla="val 10938"/>
                <a:gd name="f44" fmla="val 3802"/>
                <a:gd name="f45" fmla="val 11185"/>
                <a:gd name="f46" fmla="val 3556"/>
                <a:gd name="f47" fmla="val 11580"/>
                <a:gd name="f48" fmla="val 3531"/>
                <a:gd name="f49" fmla="val 11851"/>
                <a:gd name="f50" fmla="val 3728"/>
                <a:gd name="f51" fmla="val 13802"/>
                <a:gd name="f52" fmla="val 11925"/>
                <a:gd name="f53" fmla="val 13826"/>
                <a:gd name="f54" fmla="val 14221"/>
                <a:gd name="f55" fmla="*/ f0 1 13876"/>
                <a:gd name="f56" fmla="*/ f1 1 14246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3876"/>
                <a:gd name="f63" fmla="*/ f60 1 14246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3876" h="14246" fill="none">
                  <a:moveTo>
                    <a:pt x="f5" y="f4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15"/>
                    <a:pt x="f3" y="f52"/>
                    <a:pt x="f53" y="f54"/>
                  </a:cubicBezTo>
                </a:path>
              </a:pathLst>
            </a:custGeom>
            <a:noFill/>
            <a:ln w="19046" cap="flat">
              <a:solidFill>
                <a:srgbClr val="818529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" name="Google Shape;217;p21">
            <a:extLst>
              <a:ext uri="{FF2B5EF4-FFF2-40B4-BE49-F238E27FC236}">
                <a16:creationId xmlns:a16="http://schemas.microsoft.com/office/drawing/2014/main" id="{C5BC8FB3-0C14-48E6-998A-D9256637464C}"/>
              </a:ext>
            </a:extLst>
          </p:cNvPr>
          <p:cNvGrpSpPr/>
          <p:nvPr/>
        </p:nvGrpSpPr>
        <p:grpSpPr>
          <a:xfrm>
            <a:off x="7391616" y="4165622"/>
            <a:ext cx="1776076" cy="991072"/>
            <a:chOff x="7391616" y="4165622"/>
            <a:chExt cx="1776076" cy="991072"/>
          </a:xfrm>
        </p:grpSpPr>
        <p:grpSp>
          <p:nvGrpSpPr>
            <p:cNvPr id="13" name="Google Shape;218;p21">
              <a:extLst>
                <a:ext uri="{FF2B5EF4-FFF2-40B4-BE49-F238E27FC236}">
                  <a16:creationId xmlns:a16="http://schemas.microsoft.com/office/drawing/2014/main" id="{C49A7A3A-C601-49CE-9D14-68D6C2403A4D}"/>
                </a:ext>
              </a:extLst>
            </p:cNvPr>
            <p:cNvGrpSpPr/>
            <p:nvPr/>
          </p:nvGrpSpPr>
          <p:grpSpPr>
            <a:xfrm>
              <a:off x="7391616" y="4165622"/>
              <a:ext cx="1065038" cy="991072"/>
              <a:chOff x="7391616" y="4165622"/>
              <a:chExt cx="1065038" cy="991072"/>
            </a:xfrm>
          </p:grpSpPr>
          <p:sp>
            <p:nvSpPr>
              <p:cNvPr id="14" name="Google Shape;219;p21">
                <a:extLst>
                  <a:ext uri="{FF2B5EF4-FFF2-40B4-BE49-F238E27FC236}">
                    <a16:creationId xmlns:a16="http://schemas.microsoft.com/office/drawing/2014/main" id="{F682D7FE-6B67-4C7A-A75E-04F457E17398}"/>
                  </a:ext>
                </a:extLst>
              </p:cNvPr>
              <p:cNvSpPr/>
              <p:nvPr/>
            </p:nvSpPr>
            <p:spPr>
              <a:xfrm>
                <a:off x="7391616" y="4165622"/>
                <a:ext cx="1065038" cy="991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284"/>
                  <a:gd name="f4" fmla="val 14221"/>
                  <a:gd name="f5" fmla="val 14246"/>
                  <a:gd name="f6" fmla="val 14196"/>
                  <a:gd name="f7" fmla="val 15283"/>
                  <a:gd name="f8" fmla="val 9258"/>
                  <a:gd name="f9" fmla="val 13629"/>
                  <a:gd name="f10" fmla="val 7506"/>
                  <a:gd name="f11" fmla="val 12839"/>
                  <a:gd name="f12" fmla="val 6666"/>
                  <a:gd name="f13" fmla="val 12024"/>
                  <a:gd name="f14" fmla="val 6888"/>
                  <a:gd name="f15" fmla="val 11407"/>
                  <a:gd name="f16" fmla="val 7333"/>
                  <a:gd name="f17" fmla="val 10987"/>
                  <a:gd name="f18" fmla="val 7678"/>
                  <a:gd name="f19" fmla="val 10345"/>
                  <a:gd name="f20" fmla="val 7382"/>
                  <a:gd name="f21" fmla="val 10370"/>
                  <a:gd name="f22" fmla="val 6839"/>
                  <a:gd name="f23" fmla="val 10444"/>
                  <a:gd name="f24" fmla="val 4889"/>
                  <a:gd name="f25" fmla="val 1951"/>
                  <a:gd name="f26" fmla="val 9210"/>
                  <a:gd name="f27" fmla="val 1235"/>
                  <a:gd name="f28" fmla="val 7259"/>
                  <a:gd name="f29" fmla="val 6000"/>
                  <a:gd name="f30" fmla="val 1037"/>
                  <a:gd name="f31" fmla="val 5531"/>
                  <a:gd name="f32" fmla="val 6567"/>
                  <a:gd name="f33" fmla="val 6592"/>
                  <a:gd name="f34" fmla="val 5012"/>
                  <a:gd name="f35" fmla="val 9110"/>
                  <a:gd name="f36" fmla="val 3655"/>
                  <a:gd name="f37" fmla="val 50"/>
                  <a:gd name="f38" fmla="val 2592"/>
                  <a:gd name="f39" fmla="val 1"/>
                  <a:gd name="f40" fmla="*/ f0 1 15284"/>
                  <a:gd name="f41" fmla="*/ f1 1 14221"/>
                  <a:gd name="f42" fmla="val f2"/>
                  <a:gd name="f43" fmla="val f3"/>
                  <a:gd name="f44" fmla="val f4"/>
                  <a:gd name="f45" fmla="+- f44 0 f42"/>
                  <a:gd name="f46" fmla="+- f43 0 f42"/>
                  <a:gd name="f47" fmla="*/ f46 1 15284"/>
                  <a:gd name="f48" fmla="*/ f45 1 14221"/>
                  <a:gd name="f49" fmla="*/ f42 1 f47"/>
                  <a:gd name="f50" fmla="*/ f43 1 f47"/>
                  <a:gd name="f51" fmla="*/ f42 1 f48"/>
                  <a:gd name="f52" fmla="*/ f44 1 f48"/>
                  <a:gd name="f53" fmla="*/ f49 f40 1"/>
                  <a:gd name="f54" fmla="*/ f50 f40 1"/>
                  <a:gd name="f55" fmla="*/ f52 f41 1"/>
                  <a:gd name="f56" fmla="*/ f5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3" t="f56" r="f54" b="f55"/>
                <a:pathLst>
                  <a:path w="15284" h="14221" fill="none">
                    <a:moveTo>
                      <a:pt x="f5" y="f6"/>
                    </a:moveTo>
                    <a:cubicBezTo>
                      <a:pt x="f5" y="f6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19" y="f25"/>
                      <a:pt x="f26" y="f27"/>
                    </a:cubicBezTo>
                    <a:cubicBezTo>
                      <a:pt x="f28" y="f2"/>
                      <a:pt x="f29" y="f30"/>
                      <a:pt x="f31" y="f32"/>
                    </a:cubicBezTo>
                    <a:cubicBezTo>
                      <a:pt x="f31" y="f33"/>
                      <a:pt x="f34" y="f35"/>
                      <a:pt x="f36" y="f16"/>
                    </a:cubicBezTo>
                    <a:cubicBezTo>
                      <a:pt x="f37" y="f38"/>
                      <a:pt x="f39" y="f4"/>
                      <a:pt x="f39" y="f4"/>
                    </a:cubicBezTo>
                  </a:path>
                </a:pathLst>
              </a:custGeom>
              <a:noFill/>
              <a:ln w="19046" cap="rnd">
                <a:solidFill>
                  <a:srgbClr val="97C9BA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220;p21">
                <a:extLst>
                  <a:ext uri="{FF2B5EF4-FFF2-40B4-BE49-F238E27FC236}">
                    <a16:creationId xmlns:a16="http://schemas.microsoft.com/office/drawing/2014/main" id="{347A4F5A-0B1B-4FFB-917A-F18EE9D70856}"/>
                  </a:ext>
                </a:extLst>
              </p:cNvPr>
              <p:cNvSpPr/>
              <p:nvPr/>
            </p:nvSpPr>
            <p:spPr>
              <a:xfrm>
                <a:off x="7517190" y="4394213"/>
                <a:ext cx="782890" cy="7556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35"/>
                  <a:gd name="f4" fmla="val 10843"/>
                  <a:gd name="f5" fmla="val 4225"/>
                  <a:gd name="f6" fmla="val 1"/>
                  <a:gd name="f7" fmla="val 4078"/>
                  <a:gd name="f8" fmla="val 3929"/>
                  <a:gd name="f9" fmla="val 41"/>
                  <a:gd name="f10" fmla="val 3778"/>
                  <a:gd name="f11" fmla="val 127"/>
                  <a:gd name="f12" fmla="val 2149"/>
                  <a:gd name="f13" fmla="val 1090"/>
                  <a:gd name="f14" fmla="val 3754"/>
                  <a:gd name="f15" fmla="val 6127"/>
                  <a:gd name="f16" fmla="val 4519"/>
                  <a:gd name="f17" fmla="val 8225"/>
                  <a:gd name="f18" fmla="val 4622"/>
                  <a:gd name="f19" fmla="val 8492"/>
                  <a:gd name="f20" fmla="val 4468"/>
                  <a:gd name="f21" fmla="val 8810"/>
                  <a:gd name="f22" fmla="val 4286"/>
                  <a:gd name="f23" fmla="val 4249"/>
                  <a:gd name="f24" fmla="val 4211"/>
                  <a:gd name="f25" fmla="val 8797"/>
                  <a:gd name="f26" fmla="val 4173"/>
                  <a:gd name="f27" fmla="val 8768"/>
                  <a:gd name="f28" fmla="val 3219"/>
                  <a:gd name="f29" fmla="val 8072"/>
                  <a:gd name="f30" fmla="val 2089"/>
                  <a:gd name="f31" fmla="val 6912"/>
                  <a:gd name="f32" fmla="val 1324"/>
                  <a:gd name="f33" fmla="val 1139"/>
                  <a:gd name="f34" fmla="val 975"/>
                  <a:gd name="f35" fmla="val 6980"/>
                  <a:gd name="f36" fmla="val 840"/>
                  <a:gd name="f37" fmla="val 7139"/>
                  <a:gd name="f38" fmla="val 8102"/>
                  <a:gd name="f39" fmla="val 1063"/>
                  <a:gd name="f40" fmla="val 9929"/>
                  <a:gd name="f41" fmla="val 1630"/>
                  <a:gd name="f42" fmla="val 10842"/>
                  <a:gd name="f43" fmla="val 11210"/>
                  <a:gd name="f44" fmla="val 11234"/>
                  <a:gd name="f45" fmla="val 8991"/>
                  <a:gd name="f46" fmla="val 11185"/>
                  <a:gd name="f47" fmla="val 3510"/>
                  <a:gd name="f48" fmla="val 9605"/>
                  <a:gd name="f49" fmla="val 2349"/>
                  <a:gd name="f50" fmla="val 9505"/>
                  <a:gd name="f51" fmla="val 2271"/>
                  <a:gd name="f52" fmla="val 9385"/>
                  <a:gd name="f53" fmla="val 2234"/>
                  <a:gd name="f54" fmla="val 9265"/>
                  <a:gd name="f55" fmla="val 9119"/>
                  <a:gd name="f56" fmla="val 8973"/>
                  <a:gd name="f57" fmla="val 2290"/>
                  <a:gd name="f58" fmla="val 8864"/>
                  <a:gd name="f59" fmla="val 2399"/>
                  <a:gd name="f60" fmla="val 8568"/>
                  <a:gd name="f61" fmla="val 2695"/>
                  <a:gd name="f62" fmla="val 8124"/>
                  <a:gd name="f63" fmla="val 3287"/>
                  <a:gd name="f64" fmla="val 7852"/>
                  <a:gd name="f65" fmla="val 4596"/>
                  <a:gd name="f66" fmla="val 7788"/>
                  <a:gd name="f67" fmla="val 4877"/>
                  <a:gd name="f68" fmla="val 7618"/>
                  <a:gd name="f69" fmla="val 5019"/>
                  <a:gd name="f70" fmla="val 7446"/>
                  <a:gd name="f71" fmla="val 7285"/>
                  <a:gd name="f72" fmla="val 7121"/>
                  <a:gd name="f73" fmla="val 4895"/>
                  <a:gd name="f74" fmla="val 7037"/>
                  <a:gd name="f75" fmla="val 4645"/>
                  <a:gd name="f76" fmla="val 6443"/>
                  <a:gd name="f77" fmla="val 2666"/>
                  <a:gd name="f78" fmla="val 5419"/>
                  <a:gd name="f79" fmla="*/ f0 1 11235"/>
                  <a:gd name="f80" fmla="*/ f1 1 10843"/>
                  <a:gd name="f81" fmla="val f2"/>
                  <a:gd name="f82" fmla="val f3"/>
                  <a:gd name="f83" fmla="val f4"/>
                  <a:gd name="f84" fmla="+- f83 0 f81"/>
                  <a:gd name="f85" fmla="+- f82 0 f81"/>
                  <a:gd name="f86" fmla="*/ f85 1 11235"/>
                  <a:gd name="f87" fmla="*/ f84 1 10843"/>
                  <a:gd name="f88" fmla="*/ f81 1 f86"/>
                  <a:gd name="f89" fmla="*/ f82 1 f86"/>
                  <a:gd name="f90" fmla="*/ f81 1 f87"/>
                  <a:gd name="f91" fmla="*/ f83 1 f87"/>
                  <a:gd name="f92" fmla="*/ f88 f79 1"/>
                  <a:gd name="f93" fmla="*/ f89 f79 1"/>
                  <a:gd name="f94" fmla="*/ f91 f80 1"/>
                  <a:gd name="f95" fmla="*/ f90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2" t="f95" r="f93" b="f94"/>
                <a:pathLst>
                  <a:path w="11235" h="1084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cubicBezTo>
                      <a:pt x="f6" y="f38"/>
                      <a:pt x="f39" y="f40"/>
                      <a:pt x="f41" y="f42"/>
                    </a:cubicBezTo>
                    <a:lnTo>
                      <a:pt x="f43" y="f42"/>
                    </a:ln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3"/>
                    </a:cubicBezTo>
                    <a:cubicBezTo>
                      <a:pt x="f55" y="f53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69"/>
                    </a:cubicBezTo>
                    <a:cubicBezTo>
                      <a:pt x="f71" y="f69"/>
                      <a:pt x="f72" y="f73"/>
                      <a:pt x="f74" y="f75"/>
                    </a:cubicBezTo>
                    <a:cubicBezTo>
                      <a:pt x="f76" y="f77"/>
                      <a:pt x="f78" y="f6"/>
                      <a:pt x="f5" y="f6"/>
                    </a:cubicBezTo>
                    <a:close/>
                  </a:path>
                </a:pathLst>
              </a:custGeom>
              <a:solidFill>
                <a:srgbClr val="12494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6" name="Google Shape;221;p21">
              <a:extLst>
                <a:ext uri="{FF2B5EF4-FFF2-40B4-BE49-F238E27FC236}">
                  <a16:creationId xmlns:a16="http://schemas.microsoft.com/office/drawing/2014/main" id="{2594BF30-65CD-4A18-A6AE-F936167DB1AD}"/>
                </a:ext>
              </a:extLst>
            </p:cNvPr>
            <p:cNvSpPr/>
            <p:nvPr/>
          </p:nvSpPr>
          <p:spPr>
            <a:xfrm flipH="1">
              <a:off x="8202296" y="4302270"/>
              <a:ext cx="965396" cy="848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88"/>
                <a:gd name="f4" fmla="val 16595"/>
                <a:gd name="f5" fmla="val 9795"/>
                <a:gd name="f6" fmla="val 1"/>
                <a:gd name="f7" fmla="val 8290"/>
                <a:gd name="f8" fmla="val 7300"/>
                <a:gd name="f9" fmla="val 1971"/>
                <a:gd name="f10" fmla="val 6889"/>
                <a:gd name="f11" fmla="val 7164"/>
                <a:gd name="f12" fmla="val 7182"/>
                <a:gd name="f13" fmla="val 6524"/>
                <a:gd name="f14" fmla="val 8876"/>
                <a:gd name="f15" fmla="val 5654"/>
                <a:gd name="f16" fmla="val 5348"/>
                <a:gd name="f17" fmla="val 4980"/>
                <a:gd name="f18" fmla="val 8667"/>
                <a:gd name="f19" fmla="val 4544"/>
                <a:gd name="f20" fmla="val 8102"/>
                <a:gd name="f21" fmla="val 3785"/>
                <a:gd name="f22" fmla="val 7104"/>
                <a:gd name="f23" fmla="val 3153"/>
                <a:gd name="f24" fmla="val 6690"/>
                <a:gd name="f25" fmla="val 2627"/>
                <a:gd name="f26" fmla="val 52"/>
                <a:gd name="f27" fmla="val 17629"/>
                <a:gd name="f28" fmla="val 16570"/>
                <a:gd name="f29" fmla="val 10472"/>
                <a:gd name="f30" fmla="val 16839"/>
                <a:gd name="f31" fmla="val 8324"/>
                <a:gd name="f32" fmla="val 16365"/>
                <a:gd name="f33" fmla="val 7813"/>
                <a:gd name="f34" fmla="val 15879"/>
                <a:gd name="f35" fmla="val 7620"/>
                <a:gd name="f36" fmla="val 15416"/>
                <a:gd name="f37" fmla="val 14939"/>
                <a:gd name="f38" fmla="val 14487"/>
                <a:gd name="f39" fmla="val 7826"/>
                <a:gd name="f40" fmla="val 14098"/>
                <a:gd name="f41" fmla="val 13951"/>
                <a:gd name="f42" fmla="val 8214"/>
                <a:gd name="f43" fmla="val 13786"/>
                <a:gd name="f44" fmla="val 8264"/>
                <a:gd name="f45" fmla="val 13625"/>
                <a:gd name="f46" fmla="val 13219"/>
                <a:gd name="f47" fmla="val 12839"/>
                <a:gd name="f48" fmla="val 7944"/>
                <a:gd name="f49" fmla="val 7484"/>
                <a:gd name="f50" fmla="val 12938"/>
                <a:gd name="f51" fmla="val 5065"/>
                <a:gd name="f52" fmla="val 12814"/>
                <a:gd name="f53" fmla="val 1460"/>
                <a:gd name="f54" fmla="val 11407"/>
                <a:gd name="f55" fmla="val 572"/>
                <a:gd name="f56" fmla="val 10818"/>
                <a:gd name="f57" fmla="val 205"/>
                <a:gd name="f58" fmla="val 10280"/>
                <a:gd name="f59" fmla="*/ f0 1 18888"/>
                <a:gd name="f60" fmla="*/ f1 1 1659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8888"/>
                <a:gd name="f67" fmla="*/ f64 1 1659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8888" h="165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6" y="f4"/>
                    <a:pt x="f6" y="f4"/>
                  </a:cubicBezTo>
                  <a:lnTo>
                    <a:pt x="f27" y="f28"/>
                  </a:lnTo>
                  <a:cubicBezTo>
                    <a:pt x="f27" y="f28"/>
                    <a:pt x="f3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2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7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22;p21">
              <a:extLst>
                <a:ext uri="{FF2B5EF4-FFF2-40B4-BE49-F238E27FC236}">
                  <a16:creationId xmlns:a16="http://schemas.microsoft.com/office/drawing/2014/main" id="{29BB8E21-4073-4328-B094-5793EDAAFFA3}"/>
                </a:ext>
              </a:extLst>
            </p:cNvPr>
            <p:cNvSpPr/>
            <p:nvPr/>
          </p:nvSpPr>
          <p:spPr>
            <a:xfrm flipH="1">
              <a:off x="8343616" y="4417274"/>
              <a:ext cx="709217" cy="7281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6"/>
                <a:gd name="f4" fmla="val 14246"/>
                <a:gd name="f5" fmla="val 2025"/>
                <a:gd name="f6" fmla="val 1334"/>
                <a:gd name="f7" fmla="val 13110"/>
                <a:gd name="f8" fmla="val 10839"/>
                <a:gd name="f9" fmla="val 1037"/>
                <a:gd name="f10" fmla="val 9654"/>
                <a:gd name="f11" fmla="val 1902"/>
                <a:gd name="f12" fmla="val 8642"/>
                <a:gd name="f13" fmla="val 3704"/>
                <a:gd name="f14" fmla="val 10617"/>
                <a:gd name="f15" fmla="val 5160"/>
                <a:gd name="f16" fmla="val 11678"/>
                <a:gd name="f17" fmla="val 5432"/>
                <a:gd name="f18" fmla="val 11876"/>
                <a:gd name="f19" fmla="val 5728"/>
                <a:gd name="f20" fmla="val 11382"/>
                <a:gd name="f21" fmla="val 5580"/>
                <a:gd name="f22" fmla="val 10987"/>
                <a:gd name="f23" fmla="val 4667"/>
                <a:gd name="f24" fmla="val 8395"/>
                <a:gd name="f25" fmla="val 2642"/>
                <a:gd name="f26" fmla="val 2173"/>
                <a:gd name="f27" fmla="val 988"/>
                <a:gd name="f28" fmla="val 6370"/>
                <a:gd name="f29" fmla="val 7876"/>
                <a:gd name="f30" fmla="val 3852"/>
                <a:gd name="f31" fmla="val 8691"/>
                <a:gd name="f32" fmla="val 6568"/>
                <a:gd name="f33" fmla="val 8889"/>
                <a:gd name="f34" fmla="val 7210"/>
                <a:gd name="f35" fmla="val 9555"/>
                <a:gd name="f36" fmla="val 7185"/>
                <a:gd name="f37" fmla="val 9703"/>
                <a:gd name="f38" fmla="val 6518"/>
                <a:gd name="f39" fmla="val 10049"/>
                <a:gd name="f40" fmla="val 4889"/>
                <a:gd name="f41" fmla="val 10567"/>
                <a:gd name="f42" fmla="val 4148"/>
                <a:gd name="f43" fmla="val 10938"/>
                <a:gd name="f44" fmla="val 3802"/>
                <a:gd name="f45" fmla="val 11185"/>
                <a:gd name="f46" fmla="val 3556"/>
                <a:gd name="f47" fmla="val 11580"/>
                <a:gd name="f48" fmla="val 3531"/>
                <a:gd name="f49" fmla="val 11851"/>
                <a:gd name="f50" fmla="val 3728"/>
                <a:gd name="f51" fmla="val 13802"/>
                <a:gd name="f52" fmla="val 11925"/>
                <a:gd name="f53" fmla="val 13826"/>
                <a:gd name="f54" fmla="val 14221"/>
                <a:gd name="f55" fmla="*/ f0 1 13876"/>
                <a:gd name="f56" fmla="*/ f1 1 14246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3876"/>
                <a:gd name="f63" fmla="*/ f60 1 14246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3876" h="14246" fill="none">
                  <a:moveTo>
                    <a:pt x="f5" y="f4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15"/>
                    <a:pt x="f3" y="f52"/>
                    <a:pt x="f53" y="f54"/>
                  </a:cubicBezTo>
                </a:path>
              </a:pathLst>
            </a:custGeom>
            <a:noFill/>
            <a:ln w="19046" cap="flat">
              <a:solidFill>
                <a:srgbClr val="818529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08493587-D345-E309-E73E-F108A98804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17875" y="2160588"/>
            <a:ext cx="3060699" cy="2346326"/>
            <a:chOff x="2090" y="1361"/>
            <a:chExt cx="1928" cy="147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BFC51F0-2A59-BAD9-15FA-B7B8B1E22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1361"/>
              <a:ext cx="1835" cy="1451"/>
            </a:xfrm>
            <a:custGeom>
              <a:avLst/>
              <a:gdLst>
                <a:gd name="T0" fmla="*/ 996 w 1970"/>
                <a:gd name="T1" fmla="*/ 0 h 1949"/>
                <a:gd name="T2" fmla="*/ 1056 w 1970"/>
                <a:gd name="T3" fmla="*/ 0 h 1949"/>
                <a:gd name="T4" fmla="*/ 1104 w 1970"/>
                <a:gd name="T5" fmla="*/ 3 h 1949"/>
                <a:gd name="T6" fmla="*/ 1176 w 1970"/>
                <a:gd name="T7" fmla="*/ 7 h 1949"/>
                <a:gd name="T8" fmla="*/ 1236 w 1970"/>
                <a:gd name="T9" fmla="*/ 15 h 1949"/>
                <a:gd name="T10" fmla="*/ 1300 w 1970"/>
                <a:gd name="T11" fmla="*/ 24 h 1949"/>
                <a:gd name="T12" fmla="*/ 1393 w 1970"/>
                <a:gd name="T13" fmla="*/ 44 h 1949"/>
                <a:gd name="T14" fmla="*/ 1532 w 1970"/>
                <a:gd name="T15" fmla="*/ 83 h 1949"/>
                <a:gd name="T16" fmla="*/ 1557 w 1970"/>
                <a:gd name="T17" fmla="*/ 86 h 1949"/>
                <a:gd name="T18" fmla="*/ 1655 w 1970"/>
                <a:gd name="T19" fmla="*/ 123 h 1949"/>
                <a:gd name="T20" fmla="*/ 1777 w 1970"/>
                <a:gd name="T21" fmla="*/ 178 h 1949"/>
                <a:gd name="T22" fmla="*/ 1897 w 1970"/>
                <a:gd name="T23" fmla="*/ 244 h 1949"/>
                <a:gd name="T24" fmla="*/ 1956 w 1970"/>
                <a:gd name="T25" fmla="*/ 280 h 1949"/>
                <a:gd name="T26" fmla="*/ 1970 w 1970"/>
                <a:gd name="T27" fmla="*/ 296 h 1949"/>
                <a:gd name="T28" fmla="*/ 1931 w 1970"/>
                <a:gd name="T29" fmla="*/ 394 h 1949"/>
                <a:gd name="T30" fmla="*/ 1789 w 1970"/>
                <a:gd name="T31" fmla="*/ 721 h 1949"/>
                <a:gd name="T32" fmla="*/ 1772 w 1970"/>
                <a:gd name="T33" fmla="*/ 744 h 1949"/>
                <a:gd name="T34" fmla="*/ 1710 w 1970"/>
                <a:gd name="T35" fmla="*/ 710 h 1949"/>
                <a:gd name="T36" fmla="*/ 1652 w 1970"/>
                <a:gd name="T37" fmla="*/ 679 h 1949"/>
                <a:gd name="T38" fmla="*/ 1564 w 1970"/>
                <a:gd name="T39" fmla="*/ 637 h 1949"/>
                <a:gd name="T40" fmla="*/ 1546 w 1970"/>
                <a:gd name="T41" fmla="*/ 649 h 1949"/>
                <a:gd name="T42" fmla="*/ 1546 w 1970"/>
                <a:gd name="T43" fmla="*/ 693 h 1949"/>
                <a:gd name="T44" fmla="*/ 1546 w 1970"/>
                <a:gd name="T45" fmla="*/ 1911 h 1949"/>
                <a:gd name="T46" fmla="*/ 1539 w 1970"/>
                <a:gd name="T47" fmla="*/ 1949 h 1949"/>
                <a:gd name="T48" fmla="*/ 1536 w 1970"/>
                <a:gd name="T49" fmla="*/ 1948 h 1949"/>
                <a:gd name="T50" fmla="*/ 1529 w 1970"/>
                <a:gd name="T51" fmla="*/ 1920 h 1949"/>
                <a:gd name="T52" fmla="*/ 1530 w 1970"/>
                <a:gd name="T53" fmla="*/ 1520 h 1949"/>
                <a:gd name="T54" fmla="*/ 1529 w 1970"/>
                <a:gd name="T55" fmla="*/ 1093 h 1949"/>
                <a:gd name="T56" fmla="*/ 1530 w 1970"/>
                <a:gd name="T57" fmla="*/ 648 h 1949"/>
                <a:gd name="T58" fmla="*/ 1503 w 1970"/>
                <a:gd name="T59" fmla="*/ 610 h 1949"/>
                <a:gd name="T60" fmla="*/ 1184 w 1970"/>
                <a:gd name="T61" fmla="*/ 528 h 1949"/>
                <a:gd name="T62" fmla="*/ 1121 w 1970"/>
                <a:gd name="T63" fmla="*/ 520 h 1949"/>
                <a:gd name="T64" fmla="*/ 1055 w 1970"/>
                <a:gd name="T65" fmla="*/ 516 h 1949"/>
                <a:gd name="T66" fmla="*/ 997 w 1970"/>
                <a:gd name="T67" fmla="*/ 516 h 1949"/>
                <a:gd name="T68" fmla="*/ 930 w 1970"/>
                <a:gd name="T69" fmla="*/ 520 h 1949"/>
                <a:gd name="T70" fmla="*/ 896 w 1970"/>
                <a:gd name="T71" fmla="*/ 523 h 1949"/>
                <a:gd name="T72" fmla="*/ 641 w 1970"/>
                <a:gd name="T73" fmla="*/ 572 h 1949"/>
                <a:gd name="T74" fmla="*/ 577 w 1970"/>
                <a:gd name="T75" fmla="*/ 593 h 1949"/>
                <a:gd name="T76" fmla="*/ 533 w 1970"/>
                <a:gd name="T77" fmla="*/ 610 h 1949"/>
                <a:gd name="T78" fmla="*/ 410 w 1970"/>
                <a:gd name="T79" fmla="*/ 665 h 1949"/>
                <a:gd name="T80" fmla="*/ 291 w 1970"/>
                <a:gd name="T81" fmla="*/ 733 h 1949"/>
                <a:gd name="T82" fmla="*/ 286 w 1970"/>
                <a:gd name="T83" fmla="*/ 736 h 1949"/>
                <a:gd name="T84" fmla="*/ 215 w 1970"/>
                <a:gd name="T85" fmla="*/ 775 h 1949"/>
                <a:gd name="T86" fmla="*/ 172 w 1970"/>
                <a:gd name="T87" fmla="*/ 747 h 1949"/>
                <a:gd name="T88" fmla="*/ 145 w 1970"/>
                <a:gd name="T89" fmla="*/ 683 h 1949"/>
                <a:gd name="T90" fmla="*/ 97 w 1970"/>
                <a:gd name="T91" fmla="*/ 571 h 1949"/>
                <a:gd name="T92" fmla="*/ 69 w 1970"/>
                <a:gd name="T93" fmla="*/ 503 h 1949"/>
                <a:gd name="T94" fmla="*/ 21 w 1970"/>
                <a:gd name="T95" fmla="*/ 387 h 1949"/>
                <a:gd name="T96" fmla="*/ 16 w 1970"/>
                <a:gd name="T97" fmla="*/ 327 h 1949"/>
                <a:gd name="T98" fmla="*/ 34 w 1970"/>
                <a:gd name="T99" fmla="*/ 311 h 1949"/>
                <a:gd name="T100" fmla="*/ 220 w 1970"/>
                <a:gd name="T101" fmla="*/ 200 h 1949"/>
                <a:gd name="T102" fmla="*/ 334 w 1970"/>
                <a:gd name="T103" fmla="*/ 143 h 1949"/>
                <a:gd name="T104" fmla="*/ 400 w 1970"/>
                <a:gd name="T105" fmla="*/ 115 h 1949"/>
                <a:gd name="T106" fmla="*/ 515 w 1970"/>
                <a:gd name="T107" fmla="*/ 75 h 1949"/>
                <a:gd name="T108" fmla="*/ 577 w 1970"/>
                <a:gd name="T109" fmla="*/ 56 h 1949"/>
                <a:gd name="T110" fmla="*/ 632 w 1970"/>
                <a:gd name="T111" fmla="*/ 46 h 1949"/>
                <a:gd name="T112" fmla="*/ 760 w 1970"/>
                <a:gd name="T113" fmla="*/ 20 h 1949"/>
                <a:gd name="T114" fmla="*/ 816 w 1970"/>
                <a:gd name="T115" fmla="*/ 12 h 1949"/>
                <a:gd name="T116" fmla="*/ 868 w 1970"/>
                <a:gd name="T117" fmla="*/ 7 h 1949"/>
                <a:gd name="T118" fmla="*/ 936 w 1970"/>
                <a:gd name="T119" fmla="*/ 3 h 1949"/>
                <a:gd name="T120" fmla="*/ 996 w 1970"/>
                <a:gd name="T121" fmla="*/ 0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70" h="1949">
                  <a:moveTo>
                    <a:pt x="996" y="0"/>
                  </a:moveTo>
                  <a:cubicBezTo>
                    <a:pt x="1016" y="0"/>
                    <a:pt x="1036" y="0"/>
                    <a:pt x="1056" y="0"/>
                  </a:cubicBezTo>
                  <a:cubicBezTo>
                    <a:pt x="1072" y="6"/>
                    <a:pt x="1088" y="2"/>
                    <a:pt x="1104" y="3"/>
                  </a:cubicBezTo>
                  <a:cubicBezTo>
                    <a:pt x="1128" y="3"/>
                    <a:pt x="1151" y="9"/>
                    <a:pt x="1176" y="7"/>
                  </a:cubicBezTo>
                  <a:cubicBezTo>
                    <a:pt x="1195" y="14"/>
                    <a:pt x="1216" y="10"/>
                    <a:pt x="1236" y="15"/>
                  </a:cubicBezTo>
                  <a:cubicBezTo>
                    <a:pt x="1257" y="18"/>
                    <a:pt x="1278" y="21"/>
                    <a:pt x="1300" y="24"/>
                  </a:cubicBezTo>
                  <a:cubicBezTo>
                    <a:pt x="1331" y="31"/>
                    <a:pt x="1362" y="37"/>
                    <a:pt x="1393" y="44"/>
                  </a:cubicBezTo>
                  <a:cubicBezTo>
                    <a:pt x="1440" y="56"/>
                    <a:pt x="1486" y="70"/>
                    <a:pt x="1532" y="83"/>
                  </a:cubicBezTo>
                  <a:cubicBezTo>
                    <a:pt x="1541" y="78"/>
                    <a:pt x="1549" y="83"/>
                    <a:pt x="1557" y="86"/>
                  </a:cubicBezTo>
                  <a:cubicBezTo>
                    <a:pt x="1590" y="98"/>
                    <a:pt x="1623" y="110"/>
                    <a:pt x="1655" y="123"/>
                  </a:cubicBezTo>
                  <a:cubicBezTo>
                    <a:pt x="1697" y="140"/>
                    <a:pt x="1738" y="158"/>
                    <a:pt x="1777" y="178"/>
                  </a:cubicBezTo>
                  <a:cubicBezTo>
                    <a:pt x="1818" y="199"/>
                    <a:pt x="1858" y="220"/>
                    <a:pt x="1897" y="244"/>
                  </a:cubicBezTo>
                  <a:cubicBezTo>
                    <a:pt x="1917" y="255"/>
                    <a:pt x="1937" y="268"/>
                    <a:pt x="1956" y="280"/>
                  </a:cubicBezTo>
                  <a:cubicBezTo>
                    <a:pt x="1962" y="284"/>
                    <a:pt x="1969" y="287"/>
                    <a:pt x="1970" y="296"/>
                  </a:cubicBezTo>
                  <a:cubicBezTo>
                    <a:pt x="1962" y="330"/>
                    <a:pt x="1945" y="362"/>
                    <a:pt x="1931" y="394"/>
                  </a:cubicBezTo>
                  <a:cubicBezTo>
                    <a:pt x="1883" y="503"/>
                    <a:pt x="1837" y="612"/>
                    <a:pt x="1789" y="721"/>
                  </a:cubicBezTo>
                  <a:cubicBezTo>
                    <a:pt x="1785" y="730"/>
                    <a:pt x="1784" y="741"/>
                    <a:pt x="1772" y="744"/>
                  </a:cubicBezTo>
                  <a:cubicBezTo>
                    <a:pt x="1749" y="738"/>
                    <a:pt x="1731" y="721"/>
                    <a:pt x="1710" y="710"/>
                  </a:cubicBezTo>
                  <a:cubicBezTo>
                    <a:pt x="1691" y="700"/>
                    <a:pt x="1673" y="687"/>
                    <a:pt x="1652" y="679"/>
                  </a:cubicBezTo>
                  <a:cubicBezTo>
                    <a:pt x="1622" y="666"/>
                    <a:pt x="1594" y="649"/>
                    <a:pt x="1564" y="637"/>
                  </a:cubicBezTo>
                  <a:cubicBezTo>
                    <a:pt x="1547" y="630"/>
                    <a:pt x="1546" y="631"/>
                    <a:pt x="1546" y="649"/>
                  </a:cubicBezTo>
                  <a:cubicBezTo>
                    <a:pt x="1546" y="664"/>
                    <a:pt x="1546" y="678"/>
                    <a:pt x="1546" y="693"/>
                  </a:cubicBezTo>
                  <a:cubicBezTo>
                    <a:pt x="1546" y="1099"/>
                    <a:pt x="1546" y="1505"/>
                    <a:pt x="1546" y="1911"/>
                  </a:cubicBezTo>
                  <a:cubicBezTo>
                    <a:pt x="1546" y="1924"/>
                    <a:pt x="1549" y="1938"/>
                    <a:pt x="1539" y="1949"/>
                  </a:cubicBezTo>
                  <a:cubicBezTo>
                    <a:pt x="1538" y="1949"/>
                    <a:pt x="1537" y="1948"/>
                    <a:pt x="1536" y="1948"/>
                  </a:cubicBezTo>
                  <a:cubicBezTo>
                    <a:pt x="1529" y="1940"/>
                    <a:pt x="1529" y="1930"/>
                    <a:pt x="1529" y="1920"/>
                  </a:cubicBezTo>
                  <a:cubicBezTo>
                    <a:pt x="1530" y="1787"/>
                    <a:pt x="1530" y="1653"/>
                    <a:pt x="1530" y="1520"/>
                  </a:cubicBezTo>
                  <a:cubicBezTo>
                    <a:pt x="1530" y="1378"/>
                    <a:pt x="1529" y="1236"/>
                    <a:pt x="1529" y="1093"/>
                  </a:cubicBezTo>
                  <a:cubicBezTo>
                    <a:pt x="1529" y="945"/>
                    <a:pt x="1529" y="797"/>
                    <a:pt x="1530" y="648"/>
                  </a:cubicBezTo>
                  <a:cubicBezTo>
                    <a:pt x="1530" y="620"/>
                    <a:pt x="1530" y="620"/>
                    <a:pt x="1503" y="610"/>
                  </a:cubicBezTo>
                  <a:cubicBezTo>
                    <a:pt x="1400" y="570"/>
                    <a:pt x="1294" y="542"/>
                    <a:pt x="1184" y="528"/>
                  </a:cubicBezTo>
                  <a:cubicBezTo>
                    <a:pt x="1164" y="523"/>
                    <a:pt x="1142" y="523"/>
                    <a:pt x="1121" y="520"/>
                  </a:cubicBezTo>
                  <a:cubicBezTo>
                    <a:pt x="1099" y="521"/>
                    <a:pt x="1077" y="515"/>
                    <a:pt x="1055" y="516"/>
                  </a:cubicBezTo>
                  <a:cubicBezTo>
                    <a:pt x="1036" y="517"/>
                    <a:pt x="1016" y="517"/>
                    <a:pt x="997" y="516"/>
                  </a:cubicBezTo>
                  <a:cubicBezTo>
                    <a:pt x="974" y="516"/>
                    <a:pt x="952" y="517"/>
                    <a:pt x="930" y="520"/>
                  </a:cubicBezTo>
                  <a:cubicBezTo>
                    <a:pt x="918" y="521"/>
                    <a:pt x="907" y="520"/>
                    <a:pt x="896" y="523"/>
                  </a:cubicBezTo>
                  <a:cubicBezTo>
                    <a:pt x="809" y="530"/>
                    <a:pt x="724" y="547"/>
                    <a:pt x="641" y="572"/>
                  </a:cubicBezTo>
                  <a:cubicBezTo>
                    <a:pt x="619" y="577"/>
                    <a:pt x="598" y="585"/>
                    <a:pt x="577" y="593"/>
                  </a:cubicBezTo>
                  <a:cubicBezTo>
                    <a:pt x="562" y="599"/>
                    <a:pt x="547" y="603"/>
                    <a:pt x="533" y="610"/>
                  </a:cubicBezTo>
                  <a:cubicBezTo>
                    <a:pt x="491" y="626"/>
                    <a:pt x="450" y="645"/>
                    <a:pt x="410" y="665"/>
                  </a:cubicBezTo>
                  <a:cubicBezTo>
                    <a:pt x="369" y="686"/>
                    <a:pt x="330" y="709"/>
                    <a:pt x="291" y="733"/>
                  </a:cubicBezTo>
                  <a:cubicBezTo>
                    <a:pt x="289" y="734"/>
                    <a:pt x="287" y="735"/>
                    <a:pt x="286" y="736"/>
                  </a:cubicBezTo>
                  <a:cubicBezTo>
                    <a:pt x="262" y="748"/>
                    <a:pt x="243" y="769"/>
                    <a:pt x="215" y="775"/>
                  </a:cubicBezTo>
                  <a:cubicBezTo>
                    <a:pt x="193" y="777"/>
                    <a:pt x="180" y="766"/>
                    <a:pt x="172" y="747"/>
                  </a:cubicBezTo>
                  <a:cubicBezTo>
                    <a:pt x="163" y="726"/>
                    <a:pt x="154" y="705"/>
                    <a:pt x="145" y="683"/>
                  </a:cubicBezTo>
                  <a:cubicBezTo>
                    <a:pt x="131" y="646"/>
                    <a:pt x="113" y="609"/>
                    <a:pt x="97" y="571"/>
                  </a:cubicBezTo>
                  <a:cubicBezTo>
                    <a:pt x="89" y="548"/>
                    <a:pt x="78" y="526"/>
                    <a:pt x="69" y="503"/>
                  </a:cubicBezTo>
                  <a:cubicBezTo>
                    <a:pt x="54" y="464"/>
                    <a:pt x="36" y="426"/>
                    <a:pt x="21" y="387"/>
                  </a:cubicBezTo>
                  <a:cubicBezTo>
                    <a:pt x="12" y="368"/>
                    <a:pt x="0" y="348"/>
                    <a:pt x="16" y="327"/>
                  </a:cubicBezTo>
                  <a:cubicBezTo>
                    <a:pt x="22" y="321"/>
                    <a:pt x="28" y="315"/>
                    <a:pt x="34" y="311"/>
                  </a:cubicBezTo>
                  <a:cubicBezTo>
                    <a:pt x="94" y="270"/>
                    <a:pt x="156" y="233"/>
                    <a:pt x="220" y="200"/>
                  </a:cubicBezTo>
                  <a:cubicBezTo>
                    <a:pt x="256" y="177"/>
                    <a:pt x="296" y="162"/>
                    <a:pt x="334" y="143"/>
                  </a:cubicBezTo>
                  <a:cubicBezTo>
                    <a:pt x="356" y="134"/>
                    <a:pt x="378" y="124"/>
                    <a:pt x="400" y="115"/>
                  </a:cubicBezTo>
                  <a:cubicBezTo>
                    <a:pt x="438" y="101"/>
                    <a:pt x="476" y="86"/>
                    <a:pt x="515" y="75"/>
                  </a:cubicBezTo>
                  <a:cubicBezTo>
                    <a:pt x="536" y="68"/>
                    <a:pt x="556" y="61"/>
                    <a:pt x="577" y="56"/>
                  </a:cubicBezTo>
                  <a:cubicBezTo>
                    <a:pt x="595" y="53"/>
                    <a:pt x="612" y="42"/>
                    <a:pt x="632" y="46"/>
                  </a:cubicBezTo>
                  <a:cubicBezTo>
                    <a:pt x="675" y="38"/>
                    <a:pt x="718" y="29"/>
                    <a:pt x="760" y="20"/>
                  </a:cubicBezTo>
                  <a:cubicBezTo>
                    <a:pt x="779" y="19"/>
                    <a:pt x="798" y="17"/>
                    <a:pt x="816" y="12"/>
                  </a:cubicBezTo>
                  <a:cubicBezTo>
                    <a:pt x="834" y="13"/>
                    <a:pt x="851" y="10"/>
                    <a:pt x="868" y="7"/>
                  </a:cubicBezTo>
                  <a:cubicBezTo>
                    <a:pt x="891" y="9"/>
                    <a:pt x="913" y="2"/>
                    <a:pt x="936" y="3"/>
                  </a:cubicBezTo>
                  <a:cubicBezTo>
                    <a:pt x="956" y="4"/>
                    <a:pt x="976" y="2"/>
                    <a:pt x="996" y="0"/>
                  </a:cubicBezTo>
                  <a:close/>
                </a:path>
              </a:pathLst>
            </a:custGeom>
            <a:solidFill>
              <a:srgbClr val="B99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E69FD9C-D50C-399A-CAAE-8633B7B0A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1813"/>
              <a:ext cx="132" cy="1023"/>
            </a:xfrm>
            <a:custGeom>
              <a:avLst/>
              <a:gdLst>
                <a:gd name="T0" fmla="*/ 9 w 141"/>
                <a:gd name="T1" fmla="*/ 55 h 1373"/>
                <a:gd name="T2" fmla="*/ 132 w 141"/>
                <a:gd name="T3" fmla="*/ 0 h 1373"/>
                <a:gd name="T4" fmla="*/ 139 w 141"/>
                <a:gd name="T5" fmla="*/ 22 h 1373"/>
                <a:gd name="T6" fmla="*/ 139 w 141"/>
                <a:gd name="T7" fmla="*/ 387 h 1373"/>
                <a:gd name="T8" fmla="*/ 139 w 141"/>
                <a:gd name="T9" fmla="*/ 694 h 1373"/>
                <a:gd name="T10" fmla="*/ 139 w 141"/>
                <a:gd name="T11" fmla="*/ 988 h 1373"/>
                <a:gd name="T12" fmla="*/ 140 w 141"/>
                <a:gd name="T13" fmla="*/ 1307 h 1373"/>
                <a:gd name="T14" fmla="*/ 131 w 141"/>
                <a:gd name="T15" fmla="*/ 1345 h 1373"/>
                <a:gd name="T16" fmla="*/ 91 w 141"/>
                <a:gd name="T17" fmla="*/ 1373 h 1373"/>
                <a:gd name="T18" fmla="*/ 9 w 141"/>
                <a:gd name="T19" fmla="*/ 1372 h 1373"/>
                <a:gd name="T20" fmla="*/ 3 w 141"/>
                <a:gd name="T21" fmla="*/ 1349 h 1373"/>
                <a:gd name="T22" fmla="*/ 3 w 141"/>
                <a:gd name="T23" fmla="*/ 367 h 1373"/>
                <a:gd name="T24" fmla="*/ 3 w 141"/>
                <a:gd name="T25" fmla="*/ 88 h 1373"/>
                <a:gd name="T26" fmla="*/ 9 w 141"/>
                <a:gd name="T27" fmla="*/ 55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373">
                  <a:moveTo>
                    <a:pt x="9" y="55"/>
                  </a:moveTo>
                  <a:cubicBezTo>
                    <a:pt x="48" y="33"/>
                    <a:pt x="89" y="13"/>
                    <a:pt x="132" y="0"/>
                  </a:cubicBezTo>
                  <a:cubicBezTo>
                    <a:pt x="140" y="6"/>
                    <a:pt x="139" y="14"/>
                    <a:pt x="139" y="22"/>
                  </a:cubicBezTo>
                  <a:cubicBezTo>
                    <a:pt x="139" y="143"/>
                    <a:pt x="139" y="265"/>
                    <a:pt x="139" y="387"/>
                  </a:cubicBezTo>
                  <a:cubicBezTo>
                    <a:pt x="139" y="489"/>
                    <a:pt x="139" y="591"/>
                    <a:pt x="139" y="694"/>
                  </a:cubicBezTo>
                  <a:cubicBezTo>
                    <a:pt x="139" y="792"/>
                    <a:pt x="139" y="890"/>
                    <a:pt x="139" y="988"/>
                  </a:cubicBezTo>
                  <a:cubicBezTo>
                    <a:pt x="139" y="1095"/>
                    <a:pt x="138" y="1201"/>
                    <a:pt x="140" y="1307"/>
                  </a:cubicBezTo>
                  <a:cubicBezTo>
                    <a:pt x="140" y="1320"/>
                    <a:pt x="141" y="1334"/>
                    <a:pt x="131" y="1345"/>
                  </a:cubicBezTo>
                  <a:cubicBezTo>
                    <a:pt x="126" y="1365"/>
                    <a:pt x="111" y="1373"/>
                    <a:pt x="91" y="1373"/>
                  </a:cubicBezTo>
                  <a:cubicBezTo>
                    <a:pt x="64" y="1373"/>
                    <a:pt x="37" y="1373"/>
                    <a:pt x="9" y="1372"/>
                  </a:cubicBezTo>
                  <a:cubicBezTo>
                    <a:pt x="0" y="1367"/>
                    <a:pt x="3" y="1357"/>
                    <a:pt x="3" y="1349"/>
                  </a:cubicBezTo>
                  <a:cubicBezTo>
                    <a:pt x="3" y="1022"/>
                    <a:pt x="3" y="694"/>
                    <a:pt x="3" y="367"/>
                  </a:cubicBezTo>
                  <a:cubicBezTo>
                    <a:pt x="3" y="274"/>
                    <a:pt x="3" y="181"/>
                    <a:pt x="3" y="88"/>
                  </a:cubicBezTo>
                  <a:cubicBezTo>
                    <a:pt x="3" y="76"/>
                    <a:pt x="1" y="65"/>
                    <a:pt x="9" y="55"/>
                  </a:cubicBezTo>
                  <a:close/>
                </a:path>
              </a:pathLst>
            </a:custGeom>
            <a:solidFill>
              <a:srgbClr val="8D4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08383D93-9045-2D51-CA34-70DE2F528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823"/>
              <a:ext cx="121" cy="1013"/>
            </a:xfrm>
            <a:custGeom>
              <a:avLst/>
              <a:gdLst>
                <a:gd name="T0" fmla="*/ 0 w 130"/>
                <a:gd name="T1" fmla="*/ 1329 h 1360"/>
                <a:gd name="T2" fmla="*/ 0 w 130"/>
                <a:gd name="T3" fmla="*/ 1299 h 1360"/>
                <a:gd name="T4" fmla="*/ 0 w 130"/>
                <a:gd name="T5" fmla="*/ 25 h 1360"/>
                <a:gd name="T6" fmla="*/ 0 w 130"/>
                <a:gd name="T7" fmla="*/ 0 h 1360"/>
                <a:gd name="T8" fmla="*/ 120 w 130"/>
                <a:gd name="T9" fmla="*/ 58 h 1360"/>
                <a:gd name="T10" fmla="*/ 127 w 130"/>
                <a:gd name="T11" fmla="*/ 94 h 1360"/>
                <a:gd name="T12" fmla="*/ 127 w 130"/>
                <a:gd name="T13" fmla="*/ 623 h 1360"/>
                <a:gd name="T14" fmla="*/ 127 w 130"/>
                <a:gd name="T15" fmla="*/ 1323 h 1360"/>
                <a:gd name="T16" fmla="*/ 121 w 130"/>
                <a:gd name="T17" fmla="*/ 1359 h 1360"/>
                <a:gd name="T18" fmla="*/ 41 w 130"/>
                <a:gd name="T19" fmla="*/ 1359 h 1360"/>
                <a:gd name="T20" fmla="*/ 0 w 130"/>
                <a:gd name="T21" fmla="*/ 1329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360">
                  <a:moveTo>
                    <a:pt x="0" y="1329"/>
                  </a:moveTo>
                  <a:cubicBezTo>
                    <a:pt x="0" y="1319"/>
                    <a:pt x="0" y="1309"/>
                    <a:pt x="0" y="1299"/>
                  </a:cubicBezTo>
                  <a:cubicBezTo>
                    <a:pt x="0" y="874"/>
                    <a:pt x="0" y="450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43" y="17"/>
                    <a:pt x="83" y="36"/>
                    <a:pt x="120" y="58"/>
                  </a:cubicBezTo>
                  <a:cubicBezTo>
                    <a:pt x="129" y="69"/>
                    <a:pt x="127" y="82"/>
                    <a:pt x="127" y="94"/>
                  </a:cubicBezTo>
                  <a:cubicBezTo>
                    <a:pt x="127" y="270"/>
                    <a:pt x="127" y="446"/>
                    <a:pt x="127" y="623"/>
                  </a:cubicBezTo>
                  <a:cubicBezTo>
                    <a:pt x="127" y="856"/>
                    <a:pt x="127" y="1089"/>
                    <a:pt x="127" y="1323"/>
                  </a:cubicBezTo>
                  <a:cubicBezTo>
                    <a:pt x="127" y="1335"/>
                    <a:pt x="130" y="1348"/>
                    <a:pt x="121" y="1359"/>
                  </a:cubicBezTo>
                  <a:cubicBezTo>
                    <a:pt x="94" y="1359"/>
                    <a:pt x="67" y="1360"/>
                    <a:pt x="41" y="1359"/>
                  </a:cubicBezTo>
                  <a:cubicBezTo>
                    <a:pt x="15" y="1359"/>
                    <a:pt x="5" y="1351"/>
                    <a:pt x="0" y="1329"/>
                  </a:cubicBezTo>
                  <a:close/>
                </a:path>
              </a:pathLst>
            </a:custGeom>
            <a:solidFill>
              <a:srgbClr val="A96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63E6AD1E-D9C8-6F85-3C4E-5EE819F2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866"/>
              <a:ext cx="123" cy="973"/>
            </a:xfrm>
            <a:custGeom>
              <a:avLst/>
              <a:gdLst>
                <a:gd name="T0" fmla="*/ 1 w 132"/>
                <a:gd name="T1" fmla="*/ 1301 h 1306"/>
                <a:gd name="T2" fmla="*/ 0 w 132"/>
                <a:gd name="T3" fmla="*/ 0 h 1306"/>
                <a:gd name="T4" fmla="*/ 112 w 132"/>
                <a:gd name="T5" fmla="*/ 64 h 1306"/>
                <a:gd name="T6" fmla="*/ 129 w 132"/>
                <a:gd name="T7" fmla="*/ 78 h 1306"/>
                <a:gd name="T8" fmla="*/ 130 w 132"/>
                <a:gd name="T9" fmla="*/ 241 h 1306"/>
                <a:gd name="T10" fmla="*/ 130 w 132"/>
                <a:gd name="T11" fmla="*/ 435 h 1306"/>
                <a:gd name="T12" fmla="*/ 130 w 132"/>
                <a:gd name="T13" fmla="*/ 606 h 1306"/>
                <a:gd name="T14" fmla="*/ 130 w 132"/>
                <a:gd name="T15" fmla="*/ 794 h 1306"/>
                <a:gd name="T16" fmla="*/ 130 w 132"/>
                <a:gd name="T17" fmla="*/ 966 h 1306"/>
                <a:gd name="T18" fmla="*/ 130 w 132"/>
                <a:gd name="T19" fmla="*/ 1149 h 1306"/>
                <a:gd name="T20" fmla="*/ 130 w 132"/>
                <a:gd name="T21" fmla="*/ 1267 h 1306"/>
                <a:gd name="T22" fmla="*/ 108 w 132"/>
                <a:gd name="T23" fmla="*/ 1298 h 1306"/>
                <a:gd name="T24" fmla="*/ 1 w 132"/>
                <a:gd name="T25" fmla="*/ 1301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06">
                  <a:moveTo>
                    <a:pt x="1" y="1301"/>
                  </a:moveTo>
                  <a:cubicBezTo>
                    <a:pt x="1" y="867"/>
                    <a:pt x="0" y="433"/>
                    <a:pt x="0" y="0"/>
                  </a:cubicBezTo>
                  <a:cubicBezTo>
                    <a:pt x="40" y="17"/>
                    <a:pt x="76" y="41"/>
                    <a:pt x="112" y="64"/>
                  </a:cubicBezTo>
                  <a:cubicBezTo>
                    <a:pt x="120" y="66"/>
                    <a:pt x="127" y="69"/>
                    <a:pt x="129" y="78"/>
                  </a:cubicBezTo>
                  <a:cubicBezTo>
                    <a:pt x="132" y="132"/>
                    <a:pt x="130" y="187"/>
                    <a:pt x="130" y="241"/>
                  </a:cubicBezTo>
                  <a:cubicBezTo>
                    <a:pt x="131" y="306"/>
                    <a:pt x="130" y="370"/>
                    <a:pt x="130" y="435"/>
                  </a:cubicBezTo>
                  <a:cubicBezTo>
                    <a:pt x="130" y="492"/>
                    <a:pt x="130" y="549"/>
                    <a:pt x="130" y="606"/>
                  </a:cubicBezTo>
                  <a:cubicBezTo>
                    <a:pt x="130" y="669"/>
                    <a:pt x="130" y="731"/>
                    <a:pt x="130" y="794"/>
                  </a:cubicBezTo>
                  <a:cubicBezTo>
                    <a:pt x="130" y="851"/>
                    <a:pt x="130" y="908"/>
                    <a:pt x="130" y="966"/>
                  </a:cubicBezTo>
                  <a:cubicBezTo>
                    <a:pt x="130" y="1027"/>
                    <a:pt x="130" y="1088"/>
                    <a:pt x="130" y="1149"/>
                  </a:cubicBezTo>
                  <a:cubicBezTo>
                    <a:pt x="131" y="1188"/>
                    <a:pt x="129" y="1228"/>
                    <a:pt x="130" y="1267"/>
                  </a:cubicBezTo>
                  <a:cubicBezTo>
                    <a:pt x="130" y="1282"/>
                    <a:pt x="124" y="1294"/>
                    <a:pt x="108" y="1298"/>
                  </a:cubicBezTo>
                  <a:cubicBezTo>
                    <a:pt x="72" y="1306"/>
                    <a:pt x="36" y="1302"/>
                    <a:pt x="1" y="1301"/>
                  </a:cubicBezTo>
                  <a:close/>
                </a:path>
              </a:pathLst>
            </a:custGeom>
            <a:solidFill>
              <a:srgbClr val="8D4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6B308A6-C417-533C-FDE5-F650204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1854"/>
              <a:ext cx="120" cy="982"/>
            </a:xfrm>
            <a:custGeom>
              <a:avLst/>
              <a:gdLst>
                <a:gd name="T0" fmla="*/ 128 w 128"/>
                <a:gd name="T1" fmla="*/ 0 h 1318"/>
                <a:gd name="T2" fmla="*/ 128 w 128"/>
                <a:gd name="T3" fmla="*/ 207 h 1318"/>
                <a:gd name="T4" fmla="*/ 128 w 128"/>
                <a:gd name="T5" fmla="*/ 1284 h 1318"/>
                <a:gd name="T6" fmla="*/ 128 w 128"/>
                <a:gd name="T7" fmla="*/ 1317 h 1318"/>
                <a:gd name="T8" fmla="*/ 47 w 128"/>
                <a:gd name="T9" fmla="*/ 1318 h 1318"/>
                <a:gd name="T10" fmla="*/ 5 w 128"/>
                <a:gd name="T11" fmla="*/ 1294 h 1318"/>
                <a:gd name="T12" fmla="*/ 3 w 128"/>
                <a:gd name="T13" fmla="*/ 1283 h 1318"/>
                <a:gd name="T14" fmla="*/ 3 w 128"/>
                <a:gd name="T15" fmla="*/ 1261 h 1318"/>
                <a:gd name="T16" fmla="*/ 3 w 128"/>
                <a:gd name="T17" fmla="*/ 103 h 1318"/>
                <a:gd name="T18" fmla="*/ 8 w 128"/>
                <a:gd name="T19" fmla="*/ 68 h 1318"/>
                <a:gd name="T20" fmla="*/ 128 w 128"/>
                <a:gd name="T21" fmla="*/ 0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18">
                  <a:moveTo>
                    <a:pt x="128" y="0"/>
                  </a:moveTo>
                  <a:cubicBezTo>
                    <a:pt x="128" y="69"/>
                    <a:pt x="128" y="138"/>
                    <a:pt x="128" y="207"/>
                  </a:cubicBezTo>
                  <a:cubicBezTo>
                    <a:pt x="128" y="566"/>
                    <a:pt x="128" y="925"/>
                    <a:pt x="128" y="1284"/>
                  </a:cubicBezTo>
                  <a:cubicBezTo>
                    <a:pt x="128" y="1295"/>
                    <a:pt x="128" y="1306"/>
                    <a:pt x="128" y="1317"/>
                  </a:cubicBezTo>
                  <a:cubicBezTo>
                    <a:pt x="101" y="1317"/>
                    <a:pt x="74" y="1317"/>
                    <a:pt x="47" y="1318"/>
                  </a:cubicBezTo>
                  <a:cubicBezTo>
                    <a:pt x="29" y="1318"/>
                    <a:pt x="14" y="1311"/>
                    <a:pt x="5" y="1294"/>
                  </a:cubicBezTo>
                  <a:cubicBezTo>
                    <a:pt x="1" y="1291"/>
                    <a:pt x="3" y="1287"/>
                    <a:pt x="3" y="1283"/>
                  </a:cubicBezTo>
                  <a:cubicBezTo>
                    <a:pt x="3" y="1276"/>
                    <a:pt x="3" y="1269"/>
                    <a:pt x="3" y="1261"/>
                  </a:cubicBezTo>
                  <a:cubicBezTo>
                    <a:pt x="3" y="875"/>
                    <a:pt x="3" y="489"/>
                    <a:pt x="3" y="103"/>
                  </a:cubicBezTo>
                  <a:cubicBezTo>
                    <a:pt x="3" y="91"/>
                    <a:pt x="0" y="79"/>
                    <a:pt x="8" y="68"/>
                  </a:cubicBezTo>
                  <a:cubicBezTo>
                    <a:pt x="46" y="42"/>
                    <a:pt x="87" y="20"/>
                    <a:pt x="128" y="0"/>
                  </a:cubicBezTo>
                  <a:close/>
                </a:path>
              </a:pathLst>
            </a:custGeom>
            <a:solidFill>
              <a:srgbClr val="A96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8B9DAEB0-6DD9-E82B-744E-ABC174846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1468"/>
              <a:ext cx="271" cy="217"/>
            </a:xfrm>
            <a:custGeom>
              <a:avLst/>
              <a:gdLst>
                <a:gd name="T0" fmla="*/ 291 w 291"/>
                <a:gd name="T1" fmla="*/ 145 h 291"/>
                <a:gd name="T2" fmla="*/ 145 w 291"/>
                <a:gd name="T3" fmla="*/ 290 h 291"/>
                <a:gd name="T4" fmla="*/ 1 w 291"/>
                <a:gd name="T5" fmla="*/ 144 h 291"/>
                <a:gd name="T6" fmla="*/ 147 w 291"/>
                <a:gd name="T7" fmla="*/ 0 h 291"/>
                <a:gd name="T8" fmla="*/ 291 w 291"/>
                <a:gd name="T9" fmla="*/ 14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91">
                  <a:moveTo>
                    <a:pt x="291" y="145"/>
                  </a:moveTo>
                  <a:cubicBezTo>
                    <a:pt x="291" y="222"/>
                    <a:pt x="231" y="291"/>
                    <a:pt x="145" y="290"/>
                  </a:cubicBezTo>
                  <a:cubicBezTo>
                    <a:pt x="60" y="289"/>
                    <a:pt x="0" y="227"/>
                    <a:pt x="1" y="144"/>
                  </a:cubicBezTo>
                  <a:cubicBezTo>
                    <a:pt x="1" y="59"/>
                    <a:pt x="64" y="0"/>
                    <a:pt x="147" y="0"/>
                  </a:cubicBezTo>
                  <a:cubicBezTo>
                    <a:pt x="234" y="1"/>
                    <a:pt x="291" y="72"/>
                    <a:pt x="291" y="145"/>
                  </a:cubicBezTo>
                  <a:close/>
                </a:path>
              </a:pathLst>
            </a:custGeom>
            <a:solidFill>
              <a:srgbClr val="945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60BE1632-18E5-E894-52B2-86B7010D5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576"/>
              <a:ext cx="278" cy="382"/>
            </a:xfrm>
            <a:custGeom>
              <a:avLst/>
              <a:gdLst>
                <a:gd name="T0" fmla="*/ 209 w 298"/>
                <a:gd name="T1" fmla="*/ 274 h 513"/>
                <a:gd name="T2" fmla="*/ 128 w 298"/>
                <a:gd name="T3" fmla="*/ 456 h 513"/>
                <a:gd name="T4" fmla="*/ 121 w 298"/>
                <a:gd name="T5" fmla="*/ 472 h 513"/>
                <a:gd name="T6" fmla="*/ 55 w 298"/>
                <a:gd name="T7" fmla="*/ 491 h 513"/>
                <a:gd name="T8" fmla="*/ 12 w 298"/>
                <a:gd name="T9" fmla="*/ 461 h 513"/>
                <a:gd name="T10" fmla="*/ 0 w 298"/>
                <a:gd name="T11" fmla="*/ 453 h 513"/>
                <a:gd name="T12" fmla="*/ 27 w 298"/>
                <a:gd name="T13" fmla="*/ 399 h 513"/>
                <a:gd name="T14" fmla="*/ 196 w 298"/>
                <a:gd name="T15" fmla="*/ 5 h 513"/>
                <a:gd name="T16" fmla="*/ 225 w 298"/>
                <a:gd name="T17" fmla="*/ 15 h 513"/>
                <a:gd name="T18" fmla="*/ 243 w 298"/>
                <a:gd name="T19" fmla="*/ 28 h 513"/>
                <a:gd name="T20" fmla="*/ 273 w 298"/>
                <a:gd name="T21" fmla="*/ 49 h 513"/>
                <a:gd name="T22" fmla="*/ 289 w 298"/>
                <a:gd name="T23" fmla="*/ 103 h 513"/>
                <a:gd name="T24" fmla="*/ 265 w 298"/>
                <a:gd name="T25" fmla="*/ 159 h 513"/>
                <a:gd name="T26" fmla="*/ 220 w 298"/>
                <a:gd name="T27" fmla="*/ 258 h 513"/>
                <a:gd name="T28" fmla="*/ 209 w 298"/>
                <a:gd name="T29" fmla="*/ 27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8" h="513">
                  <a:moveTo>
                    <a:pt x="209" y="274"/>
                  </a:moveTo>
                  <a:cubicBezTo>
                    <a:pt x="182" y="335"/>
                    <a:pt x="155" y="395"/>
                    <a:pt x="128" y="456"/>
                  </a:cubicBezTo>
                  <a:cubicBezTo>
                    <a:pt x="126" y="461"/>
                    <a:pt x="123" y="467"/>
                    <a:pt x="121" y="472"/>
                  </a:cubicBezTo>
                  <a:cubicBezTo>
                    <a:pt x="104" y="508"/>
                    <a:pt x="88" y="513"/>
                    <a:pt x="55" y="491"/>
                  </a:cubicBezTo>
                  <a:cubicBezTo>
                    <a:pt x="40" y="481"/>
                    <a:pt x="27" y="471"/>
                    <a:pt x="12" y="461"/>
                  </a:cubicBezTo>
                  <a:cubicBezTo>
                    <a:pt x="8" y="459"/>
                    <a:pt x="4" y="456"/>
                    <a:pt x="0" y="453"/>
                  </a:cubicBezTo>
                  <a:cubicBezTo>
                    <a:pt x="16" y="438"/>
                    <a:pt x="19" y="417"/>
                    <a:pt x="27" y="399"/>
                  </a:cubicBezTo>
                  <a:cubicBezTo>
                    <a:pt x="84" y="268"/>
                    <a:pt x="140" y="137"/>
                    <a:pt x="196" y="5"/>
                  </a:cubicBezTo>
                  <a:cubicBezTo>
                    <a:pt x="209" y="0"/>
                    <a:pt x="216" y="10"/>
                    <a:pt x="225" y="15"/>
                  </a:cubicBezTo>
                  <a:cubicBezTo>
                    <a:pt x="231" y="19"/>
                    <a:pt x="236" y="24"/>
                    <a:pt x="243" y="28"/>
                  </a:cubicBezTo>
                  <a:cubicBezTo>
                    <a:pt x="253" y="35"/>
                    <a:pt x="263" y="42"/>
                    <a:pt x="273" y="49"/>
                  </a:cubicBezTo>
                  <a:cubicBezTo>
                    <a:pt x="293" y="63"/>
                    <a:pt x="298" y="80"/>
                    <a:pt x="289" y="103"/>
                  </a:cubicBezTo>
                  <a:cubicBezTo>
                    <a:pt x="281" y="122"/>
                    <a:pt x="272" y="140"/>
                    <a:pt x="265" y="159"/>
                  </a:cubicBezTo>
                  <a:cubicBezTo>
                    <a:pt x="250" y="192"/>
                    <a:pt x="235" y="225"/>
                    <a:pt x="220" y="258"/>
                  </a:cubicBezTo>
                  <a:cubicBezTo>
                    <a:pt x="218" y="264"/>
                    <a:pt x="215" y="271"/>
                    <a:pt x="209" y="274"/>
                  </a:cubicBezTo>
                  <a:close/>
                </a:path>
              </a:pathLst>
            </a:custGeom>
            <a:solidFill>
              <a:srgbClr val="A5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E70DF828-B0A5-6A15-BEE7-DEFC62515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440"/>
              <a:ext cx="271" cy="218"/>
            </a:xfrm>
            <a:custGeom>
              <a:avLst/>
              <a:gdLst>
                <a:gd name="T0" fmla="*/ 289 w 290"/>
                <a:gd name="T1" fmla="*/ 146 h 292"/>
                <a:gd name="T2" fmla="*/ 146 w 290"/>
                <a:gd name="T3" fmla="*/ 291 h 292"/>
                <a:gd name="T4" fmla="*/ 0 w 290"/>
                <a:gd name="T5" fmla="*/ 144 h 292"/>
                <a:gd name="T6" fmla="*/ 145 w 290"/>
                <a:gd name="T7" fmla="*/ 0 h 292"/>
                <a:gd name="T8" fmla="*/ 289 w 290"/>
                <a:gd name="T9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2">
                  <a:moveTo>
                    <a:pt x="289" y="146"/>
                  </a:moveTo>
                  <a:cubicBezTo>
                    <a:pt x="290" y="216"/>
                    <a:pt x="237" y="289"/>
                    <a:pt x="146" y="291"/>
                  </a:cubicBezTo>
                  <a:cubicBezTo>
                    <a:pt x="64" y="292"/>
                    <a:pt x="0" y="228"/>
                    <a:pt x="0" y="144"/>
                  </a:cubicBezTo>
                  <a:cubicBezTo>
                    <a:pt x="1" y="65"/>
                    <a:pt x="66" y="0"/>
                    <a:pt x="145" y="0"/>
                  </a:cubicBezTo>
                  <a:cubicBezTo>
                    <a:pt x="224" y="1"/>
                    <a:pt x="289" y="66"/>
                    <a:pt x="289" y="146"/>
                  </a:cubicBezTo>
                  <a:close/>
                </a:path>
              </a:pathLst>
            </a:custGeom>
            <a:solidFill>
              <a:srgbClr val="8D4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AF66C8E5-DF12-223C-DABC-77BCC1B86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1464"/>
              <a:ext cx="267" cy="227"/>
            </a:xfrm>
            <a:custGeom>
              <a:avLst/>
              <a:gdLst>
                <a:gd name="T0" fmla="*/ 138 w 287"/>
                <a:gd name="T1" fmla="*/ 224 h 306"/>
                <a:gd name="T2" fmla="*/ 230 w 287"/>
                <a:gd name="T3" fmla="*/ 207 h 306"/>
                <a:gd name="T4" fmla="*/ 267 w 287"/>
                <a:gd name="T5" fmla="*/ 207 h 306"/>
                <a:gd name="T6" fmla="*/ 285 w 287"/>
                <a:gd name="T7" fmla="*/ 240 h 306"/>
                <a:gd name="T8" fmla="*/ 259 w 287"/>
                <a:gd name="T9" fmla="*/ 269 h 306"/>
                <a:gd name="T10" fmla="*/ 74 w 287"/>
                <a:gd name="T11" fmla="*/ 304 h 306"/>
                <a:gd name="T12" fmla="*/ 42 w 287"/>
                <a:gd name="T13" fmla="*/ 288 h 306"/>
                <a:gd name="T14" fmla="*/ 42 w 287"/>
                <a:gd name="T15" fmla="*/ 253 h 306"/>
                <a:gd name="T16" fmla="*/ 125 w 287"/>
                <a:gd name="T17" fmla="*/ 118 h 306"/>
                <a:gd name="T18" fmla="*/ 148 w 287"/>
                <a:gd name="T19" fmla="*/ 81 h 306"/>
                <a:gd name="T20" fmla="*/ 64 w 287"/>
                <a:gd name="T21" fmla="*/ 95 h 306"/>
                <a:gd name="T22" fmla="*/ 37 w 287"/>
                <a:gd name="T23" fmla="*/ 97 h 306"/>
                <a:gd name="T24" fmla="*/ 3 w 287"/>
                <a:gd name="T25" fmla="*/ 71 h 306"/>
                <a:gd name="T26" fmla="*/ 26 w 287"/>
                <a:gd name="T27" fmla="*/ 34 h 306"/>
                <a:gd name="T28" fmla="*/ 93 w 287"/>
                <a:gd name="T29" fmla="*/ 21 h 306"/>
                <a:gd name="T30" fmla="*/ 202 w 287"/>
                <a:gd name="T31" fmla="*/ 3 h 306"/>
                <a:gd name="T32" fmla="*/ 243 w 287"/>
                <a:gd name="T33" fmla="*/ 16 h 306"/>
                <a:gd name="T34" fmla="*/ 241 w 287"/>
                <a:gd name="T35" fmla="*/ 58 h 306"/>
                <a:gd name="T36" fmla="*/ 138 w 287"/>
                <a:gd name="T37" fmla="*/ 2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7" h="306">
                  <a:moveTo>
                    <a:pt x="138" y="224"/>
                  </a:moveTo>
                  <a:cubicBezTo>
                    <a:pt x="171" y="218"/>
                    <a:pt x="201" y="212"/>
                    <a:pt x="230" y="207"/>
                  </a:cubicBezTo>
                  <a:cubicBezTo>
                    <a:pt x="242" y="204"/>
                    <a:pt x="255" y="202"/>
                    <a:pt x="267" y="207"/>
                  </a:cubicBezTo>
                  <a:cubicBezTo>
                    <a:pt x="280" y="214"/>
                    <a:pt x="287" y="226"/>
                    <a:pt x="285" y="240"/>
                  </a:cubicBezTo>
                  <a:cubicBezTo>
                    <a:pt x="284" y="255"/>
                    <a:pt x="275" y="266"/>
                    <a:pt x="259" y="269"/>
                  </a:cubicBezTo>
                  <a:cubicBezTo>
                    <a:pt x="198" y="281"/>
                    <a:pt x="136" y="293"/>
                    <a:pt x="74" y="304"/>
                  </a:cubicBezTo>
                  <a:cubicBezTo>
                    <a:pt x="62" y="306"/>
                    <a:pt x="49" y="300"/>
                    <a:pt x="42" y="288"/>
                  </a:cubicBezTo>
                  <a:cubicBezTo>
                    <a:pt x="34" y="277"/>
                    <a:pt x="35" y="264"/>
                    <a:pt x="42" y="253"/>
                  </a:cubicBezTo>
                  <a:cubicBezTo>
                    <a:pt x="70" y="208"/>
                    <a:pt x="98" y="163"/>
                    <a:pt x="125" y="118"/>
                  </a:cubicBezTo>
                  <a:cubicBezTo>
                    <a:pt x="132" y="106"/>
                    <a:pt x="139" y="95"/>
                    <a:pt x="148" y="81"/>
                  </a:cubicBezTo>
                  <a:cubicBezTo>
                    <a:pt x="118" y="86"/>
                    <a:pt x="91" y="90"/>
                    <a:pt x="64" y="95"/>
                  </a:cubicBezTo>
                  <a:cubicBezTo>
                    <a:pt x="55" y="96"/>
                    <a:pt x="46" y="97"/>
                    <a:pt x="37" y="97"/>
                  </a:cubicBezTo>
                  <a:cubicBezTo>
                    <a:pt x="17" y="98"/>
                    <a:pt x="6" y="88"/>
                    <a:pt x="3" y="71"/>
                  </a:cubicBezTo>
                  <a:cubicBezTo>
                    <a:pt x="0" y="54"/>
                    <a:pt x="9" y="39"/>
                    <a:pt x="26" y="34"/>
                  </a:cubicBezTo>
                  <a:cubicBezTo>
                    <a:pt x="48" y="29"/>
                    <a:pt x="71" y="25"/>
                    <a:pt x="93" y="21"/>
                  </a:cubicBezTo>
                  <a:cubicBezTo>
                    <a:pt x="129" y="15"/>
                    <a:pt x="166" y="9"/>
                    <a:pt x="202" y="3"/>
                  </a:cubicBezTo>
                  <a:cubicBezTo>
                    <a:pt x="218" y="0"/>
                    <a:pt x="233" y="1"/>
                    <a:pt x="243" y="16"/>
                  </a:cubicBezTo>
                  <a:cubicBezTo>
                    <a:pt x="253" y="30"/>
                    <a:pt x="250" y="44"/>
                    <a:pt x="241" y="58"/>
                  </a:cubicBezTo>
                  <a:cubicBezTo>
                    <a:pt x="208" y="112"/>
                    <a:pt x="174" y="166"/>
                    <a:pt x="138" y="224"/>
                  </a:cubicBezTo>
                  <a:close/>
                </a:path>
              </a:pathLst>
            </a:custGeom>
            <a:solidFill>
              <a:srgbClr val="8D4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31C13F92-74EA-A1C8-5B74-1EA2B89F4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905"/>
              <a:ext cx="7" cy="907"/>
            </a:xfrm>
            <a:custGeom>
              <a:avLst/>
              <a:gdLst>
                <a:gd name="T0" fmla="*/ 1 w 7"/>
                <a:gd name="T1" fmla="*/ 1218 h 1218"/>
                <a:gd name="T2" fmla="*/ 0 w 7"/>
                <a:gd name="T3" fmla="*/ 1194 h 1218"/>
                <a:gd name="T4" fmla="*/ 0 w 7"/>
                <a:gd name="T5" fmla="*/ 26 h 1218"/>
                <a:gd name="T6" fmla="*/ 0 w 7"/>
                <a:gd name="T7" fmla="*/ 0 h 1218"/>
                <a:gd name="T8" fmla="*/ 4 w 7"/>
                <a:gd name="T9" fmla="*/ 0 h 1218"/>
                <a:gd name="T10" fmla="*/ 4 w 7"/>
                <a:gd name="T11" fmla="*/ 1197 h 1218"/>
                <a:gd name="T12" fmla="*/ 1 w 7"/>
                <a:gd name="T13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18">
                  <a:moveTo>
                    <a:pt x="1" y="1218"/>
                  </a:moveTo>
                  <a:cubicBezTo>
                    <a:pt x="1" y="1210"/>
                    <a:pt x="0" y="1202"/>
                    <a:pt x="0" y="1194"/>
                  </a:cubicBezTo>
                  <a:cubicBezTo>
                    <a:pt x="0" y="805"/>
                    <a:pt x="0" y="416"/>
                    <a:pt x="0" y="26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399"/>
                    <a:pt x="4" y="798"/>
                    <a:pt x="4" y="1197"/>
                  </a:cubicBezTo>
                  <a:cubicBezTo>
                    <a:pt x="4" y="1204"/>
                    <a:pt x="7" y="1212"/>
                    <a:pt x="1" y="1218"/>
                  </a:cubicBezTo>
                  <a:close/>
                </a:path>
              </a:pathLst>
            </a:custGeom>
            <a:solidFill>
              <a:srgbClr val="8D4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5946C70A-A25B-236E-CB13-C25A06E99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1490"/>
              <a:ext cx="145" cy="117"/>
            </a:xfrm>
            <a:custGeom>
              <a:avLst/>
              <a:gdLst>
                <a:gd name="T0" fmla="*/ 155 w 156"/>
                <a:gd name="T1" fmla="*/ 80 h 157"/>
                <a:gd name="T2" fmla="*/ 78 w 156"/>
                <a:gd name="T3" fmla="*/ 157 h 157"/>
                <a:gd name="T4" fmla="*/ 0 w 156"/>
                <a:gd name="T5" fmla="*/ 78 h 157"/>
                <a:gd name="T6" fmla="*/ 82 w 156"/>
                <a:gd name="T7" fmla="*/ 1 h 157"/>
                <a:gd name="T8" fmla="*/ 155 w 156"/>
                <a:gd name="T9" fmla="*/ 8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55" y="80"/>
                  </a:moveTo>
                  <a:cubicBezTo>
                    <a:pt x="155" y="123"/>
                    <a:pt x="120" y="157"/>
                    <a:pt x="78" y="157"/>
                  </a:cubicBezTo>
                  <a:cubicBezTo>
                    <a:pt x="36" y="157"/>
                    <a:pt x="0" y="120"/>
                    <a:pt x="0" y="78"/>
                  </a:cubicBezTo>
                  <a:cubicBezTo>
                    <a:pt x="0" y="35"/>
                    <a:pt x="37" y="0"/>
                    <a:pt x="82" y="1"/>
                  </a:cubicBezTo>
                  <a:cubicBezTo>
                    <a:pt x="123" y="2"/>
                    <a:pt x="156" y="37"/>
                    <a:pt x="155" y="80"/>
                  </a:cubicBezTo>
                  <a:close/>
                </a:path>
              </a:pathLst>
            </a:custGeom>
            <a:solidFill>
              <a:srgbClr val="B99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C9BCD2B4-B32D-E7E3-1178-A1424717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1518"/>
              <a:ext cx="146" cy="116"/>
            </a:xfrm>
            <a:custGeom>
              <a:avLst/>
              <a:gdLst>
                <a:gd name="T0" fmla="*/ 155 w 156"/>
                <a:gd name="T1" fmla="*/ 79 h 156"/>
                <a:gd name="T2" fmla="*/ 78 w 156"/>
                <a:gd name="T3" fmla="*/ 156 h 156"/>
                <a:gd name="T4" fmla="*/ 0 w 156"/>
                <a:gd name="T5" fmla="*/ 77 h 156"/>
                <a:gd name="T6" fmla="*/ 82 w 156"/>
                <a:gd name="T7" fmla="*/ 0 h 156"/>
                <a:gd name="T8" fmla="*/ 155 w 156"/>
                <a:gd name="T9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6">
                  <a:moveTo>
                    <a:pt x="155" y="79"/>
                  </a:moveTo>
                  <a:cubicBezTo>
                    <a:pt x="155" y="122"/>
                    <a:pt x="120" y="156"/>
                    <a:pt x="78" y="156"/>
                  </a:cubicBezTo>
                  <a:cubicBezTo>
                    <a:pt x="36" y="156"/>
                    <a:pt x="0" y="120"/>
                    <a:pt x="0" y="77"/>
                  </a:cubicBezTo>
                  <a:cubicBezTo>
                    <a:pt x="0" y="34"/>
                    <a:pt x="36" y="0"/>
                    <a:pt x="82" y="0"/>
                  </a:cubicBezTo>
                  <a:cubicBezTo>
                    <a:pt x="123" y="1"/>
                    <a:pt x="156" y="36"/>
                    <a:pt x="155" y="79"/>
                  </a:cubicBezTo>
                  <a:close/>
                </a:path>
              </a:pathLst>
            </a:custGeom>
            <a:solidFill>
              <a:srgbClr val="B99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8" name="Imagen 4">
            <a:extLst>
              <a:ext uri="{FF2B5EF4-FFF2-40B4-BE49-F238E27FC236}">
                <a16:creationId xmlns:a16="http://schemas.microsoft.com/office/drawing/2014/main" id="{28D83FD9-AC64-4808-9D3B-56918B631E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28709" y="2956063"/>
            <a:ext cx="4351885" cy="2200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CD2EAC2-7562-4F73-A9BA-1EE510E273BC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282828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282828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638557D-180E-4A47-A22B-9062629F592F}"/>
              </a:ext>
            </a:extLst>
          </p:cNvPr>
          <p:cNvSpPr txBox="1"/>
          <p:nvPr/>
        </p:nvSpPr>
        <p:spPr>
          <a:xfrm>
            <a:off x="2924296" y="1544942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82828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282828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64FB449-703B-45D1-A47F-6105C233E085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3119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3119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3119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3119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60EED8C-8C0D-4DFE-B24E-E5F0EDDEC4D3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282828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282828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556BFAD-5B7C-4BD0-8F43-D4BA379F843B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82828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282828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855D02B-DD74-4250-A312-12FE25E06F69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3119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3119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03414E4-BC79-41F4-B98B-76770A725D6A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82828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282828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7DF4502D-7C04-4A53-B49A-D6B014E6DD0E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3119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3119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3119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AADDF125-F444-41E9-AE32-B961B6934CDE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97C9BA"/>
            </a:solidFill>
            <a:custDash>
              <a:ds d="300000" sp="300000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4">
            <a:extLst>
              <a:ext uri="{FF2B5EF4-FFF2-40B4-BE49-F238E27FC236}">
                <a16:creationId xmlns:a16="http://schemas.microsoft.com/office/drawing/2014/main" id="{BE5F8B04-EA2F-49CE-9EA1-8BF1B53BD1B8}"/>
              </a:ext>
            </a:extLst>
          </p:cNvPr>
          <p:cNvSpPr/>
          <p:nvPr/>
        </p:nvSpPr>
        <p:spPr>
          <a:xfrm>
            <a:off x="3525505" y="0"/>
            <a:ext cx="4913583" cy="5126355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FFDFC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7CD645BD-932E-4851-8C19-B379446E1A31}"/>
              </a:ext>
            </a:extLst>
          </p:cNvPr>
          <p:cNvSpPr txBox="1"/>
          <p:nvPr/>
        </p:nvSpPr>
        <p:spPr>
          <a:xfrm>
            <a:off x="311901" y="671818"/>
            <a:ext cx="3168377" cy="7701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10" tIns="91010" rIns="91010" bIns="91010" anchor="t" anchorCtr="1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480" b="1" i="0" u="none" strike="noStrike" kern="0" cap="none" spc="0" baseline="0">
                <a:solidFill>
                  <a:srgbClr val="FFC00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45C982D0-C201-4D8A-95BC-52E99120117C}"/>
              </a:ext>
            </a:extLst>
          </p:cNvPr>
          <p:cNvSpPr txBox="1"/>
          <p:nvPr/>
        </p:nvSpPr>
        <p:spPr>
          <a:xfrm>
            <a:off x="703155" y="1615104"/>
            <a:ext cx="4138931" cy="4221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10" tIns="91010" rIns="91010" bIns="91010" anchor="t" anchorCtr="0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93" b="0" i="0" u="none" strike="noStrike" kern="0" cap="none" spc="0" baseline="0">
                <a:solidFill>
                  <a:srgbClr val="FFC000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593" b="0" i="0" u="none" strike="noStrike" kern="0" cap="none" spc="0" baseline="0">
                <a:solidFill>
                  <a:srgbClr val="4F87E1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5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93" b="1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19E57223-53F8-4220-86F0-3ED70B588DFC}"/>
              </a:ext>
            </a:extLst>
          </p:cNvPr>
          <p:cNvGrpSpPr/>
          <p:nvPr/>
        </p:nvGrpSpPr>
        <p:grpSpPr>
          <a:xfrm>
            <a:off x="703155" y="2268653"/>
            <a:ext cx="2975713" cy="1628528"/>
            <a:chOff x="703155" y="2268653"/>
            <a:chExt cx="2975713" cy="1628528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0A7461EB-6475-4951-99CC-264ABD2CFC7E}"/>
                </a:ext>
              </a:extLst>
            </p:cNvPr>
            <p:cNvSpPr txBox="1"/>
            <p:nvPr/>
          </p:nvSpPr>
          <p:spPr>
            <a:xfrm>
              <a:off x="703155" y="2268653"/>
              <a:ext cx="2107554" cy="30731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010" tIns="91010" rIns="91010" bIns="91010" anchor="t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93" b="0" i="0" u="none" strike="noStrike" kern="0" cap="none" spc="0" baseline="0">
                  <a:solidFill>
                    <a:srgbClr val="FFC0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C8E1B5BA-F68C-404B-BB94-0FB9156591E7}"/>
                </a:ext>
              </a:extLst>
            </p:cNvPr>
            <p:cNvSpPr txBox="1"/>
            <p:nvPr/>
          </p:nvSpPr>
          <p:spPr>
            <a:xfrm>
              <a:off x="703155" y="2617049"/>
              <a:ext cx="2975713" cy="12801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010" tIns="91010" rIns="91010" bIns="91010" anchor="t" anchorCtr="0" compatLnSpc="1">
              <a:noAutofit/>
            </a:bodyPr>
            <a:lstStyle/>
            <a:p>
              <a:pPr marL="256022" marR="0" lvl="0" indent="-256022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493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56022" marR="0" lvl="0" indent="-256022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493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C3744106-6385-4636-9FFD-0773E692D9F0}"/>
              </a:ext>
            </a:extLst>
          </p:cNvPr>
          <p:cNvSpPr txBox="1"/>
          <p:nvPr/>
        </p:nvSpPr>
        <p:spPr>
          <a:xfrm>
            <a:off x="703146" y="3394252"/>
            <a:ext cx="2107554" cy="3073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10" tIns="91010" rIns="91010" bIns="91010" anchor="t" anchorCtr="0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93" b="0" i="0" u="none" strike="noStrike" kern="0" cap="none" spc="0" baseline="0">
                <a:solidFill>
                  <a:srgbClr val="FFC0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DDF61D82-50B5-4043-9F79-3900FBF4A80E}"/>
              </a:ext>
            </a:extLst>
          </p:cNvPr>
          <p:cNvSpPr txBox="1"/>
          <p:nvPr/>
        </p:nvSpPr>
        <p:spPr>
          <a:xfrm>
            <a:off x="703155" y="3701500"/>
            <a:ext cx="3216923" cy="681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10" tIns="91010" rIns="91010" bIns="91010" anchor="t" anchorCtr="0" compatLnSpc="1">
            <a:noAutofit/>
          </a:bodyPr>
          <a:lstStyle/>
          <a:p>
            <a:pPr marL="284424" marR="0" lvl="0" indent="-284424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Abril Fatface</a:t>
            </a:r>
          </a:p>
          <a:p>
            <a:pPr marL="284424" marR="0" lvl="0" indent="-284424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 Black</a:t>
            </a:r>
          </a:p>
          <a:p>
            <a:pPr marL="284424" marR="0" lvl="0" indent="-284424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Montserrat</a:t>
            </a:r>
          </a:p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93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5818F76B-C6EA-41F2-9AB8-7F44E1FAFF0C}"/>
              </a:ext>
            </a:extLst>
          </p:cNvPr>
          <p:cNvSpPr txBox="1"/>
          <p:nvPr/>
        </p:nvSpPr>
        <p:spPr>
          <a:xfrm>
            <a:off x="7477542" y="4907923"/>
            <a:ext cx="1666457" cy="218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28" tIns="45518" rIns="91028" bIns="45518" anchor="ctr" anchorCtr="0" compatLnSpc="1">
            <a:spAutoFit/>
          </a:bodyPr>
          <a:lstStyle/>
          <a:p>
            <a:pPr marL="0" marR="0" lvl="0" indent="0" algn="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22" b="0" i="0" u="none" strike="noStrike" kern="0" cap="none" spc="0" baseline="0">
                <a:solidFill>
                  <a:srgbClr val="2A0C07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B149BDBC-07D3-46BD-8AFE-6ACB61C46DF2}"/>
              </a:ext>
            </a:extLst>
          </p:cNvPr>
          <p:cNvGrpSpPr/>
          <p:nvPr/>
        </p:nvGrpSpPr>
        <p:grpSpPr>
          <a:xfrm>
            <a:off x="8712933" y="4556464"/>
            <a:ext cx="351513" cy="351513"/>
            <a:chOff x="8712933" y="4556464"/>
            <a:chExt cx="351513" cy="351513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1A65423A-B7DF-4AD7-913B-575B21B3982F}"/>
                </a:ext>
              </a:extLst>
            </p:cNvPr>
            <p:cNvSpPr/>
            <p:nvPr/>
          </p:nvSpPr>
          <p:spPr>
            <a:xfrm>
              <a:off x="8712933" y="4556464"/>
              <a:ext cx="351513" cy="351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028" tIns="45518" rIns="91028" bIns="45518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8E6A4863-CFDE-499B-8A92-6CC22914246D}"/>
                </a:ext>
              </a:extLst>
            </p:cNvPr>
            <p:cNvSpPr/>
            <p:nvPr/>
          </p:nvSpPr>
          <p:spPr>
            <a:xfrm>
              <a:off x="8758150" y="4599651"/>
              <a:ext cx="273981" cy="2651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028" tIns="45518" rIns="91028" bIns="45518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60FA0D28-81FE-4664-A6E6-BC28E20F7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913" y="0"/>
            <a:ext cx="2894076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5;p67">
            <a:extLst>
              <a:ext uri="{FF2B5EF4-FFF2-40B4-BE49-F238E27FC236}">
                <a16:creationId xmlns:a16="http://schemas.microsoft.com/office/drawing/2014/main" id="{219F48CC-D18E-4887-9854-559D52A9C6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669" y="178390"/>
            <a:ext cx="2528718" cy="476951"/>
          </a:xfrm>
        </p:spPr>
        <p:txBody>
          <a:bodyPr anchorCtr="1"/>
          <a:lstStyle/>
          <a:p>
            <a:pPr lvl="0" algn="ctr"/>
            <a:r>
              <a:rPr lang="en-US" sz="3600">
                <a:solidFill>
                  <a:srgbClr val="1A6B68"/>
                </a:solidFill>
              </a:rPr>
              <a:t>Resources</a:t>
            </a:r>
          </a:p>
        </p:txBody>
      </p:sp>
      <p:pic>
        <p:nvPicPr>
          <p:cNvPr id="3" name="Imagen 1">
            <a:extLst>
              <a:ext uri="{FF2B5EF4-FFF2-40B4-BE49-F238E27FC236}">
                <a16:creationId xmlns:a16="http://schemas.microsoft.com/office/drawing/2014/main" id="{37F3AD35-6D9C-4AD2-BFF7-AD81CFBE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93" y="993477"/>
            <a:ext cx="3823033" cy="37657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21E3A6D8-C545-4365-9F46-E426D1CEB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849" y="1086993"/>
            <a:ext cx="4187220" cy="35786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F1F01929-1BEB-4786-BB8D-A7B022632903}"/>
              </a:ext>
            </a:extLst>
          </p:cNvPr>
          <p:cNvSpPr/>
          <p:nvPr/>
        </p:nvSpPr>
        <p:spPr>
          <a:xfrm>
            <a:off x="4584051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34E04DF8-F33C-4D79-9511-D60D74BF7BD8}"/>
              </a:ext>
            </a:extLst>
          </p:cNvPr>
          <p:cNvSpPr/>
          <p:nvPr/>
        </p:nvSpPr>
        <p:spPr>
          <a:xfrm>
            <a:off x="3955045" y="1172132"/>
            <a:ext cx="392323" cy="287688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561766A2-3AF9-48F1-BFE8-485BE63EDBCF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2374775 f69 1"/>
              <a:gd name="f76" fmla="*/ 198001 f70 1"/>
              <a:gd name="f77" fmla="*/ 1 f70 1"/>
              <a:gd name="f78" fmla="*/ 3166775 f69 1"/>
              <a:gd name="f79" fmla="*/ 1346449 f70 1"/>
              <a:gd name="f80" fmla="*/ 755186 f70 1"/>
              <a:gd name="f81" fmla="*/ 0 f69 1"/>
              <a:gd name="f82" fmla="*/ 734449 f70 1"/>
              <a:gd name="f83" fmla="*/ 1231644 f69 1"/>
              <a:gd name="f84" fmla="*/ 853246 f70 1"/>
              <a:gd name="f85" fmla="*/ 1400264 f69 1"/>
              <a:gd name="f86" fmla="*/ 673226 f70 1"/>
              <a:gd name="f87" fmla="*/ 1580284 f69 1"/>
              <a:gd name="f88" fmla="*/ 493206 f70 1"/>
              <a:gd name="f89" fmla="*/ 612000 f70 1"/>
              <a:gd name="f90" fmla="*/ 1231645 f69 1"/>
              <a:gd name="f91" fmla="*/ 591263 f70 1"/>
              <a:gd name="f92" fmla="*/ 10368 f69 1"/>
              <a:gd name="f93" fmla="*/ 2939 f70 1"/>
              <a:gd name="f94" fmla="*/ 1491744 f69 1"/>
              <a:gd name="f95" fmla="*/ 0 f70 1"/>
              <a:gd name="f96" fmla="*/ 2009 f70 1"/>
              <a:gd name="f97" fmla="*/ 1494147 f69 1"/>
              <a:gd name="f98" fmla="*/ 1499342 f69 1"/>
              <a:gd name="f99" fmla="*/ 6353 f70 1"/>
              <a:gd name="f100" fmla="*/ 273414 f70 1"/>
              <a:gd name="f101" fmla="*/ 2293171 f69 1"/>
              <a:gd name="f102" fmla="*/ 1091887 f70 1"/>
              <a:gd name="f103" fmla="*/ 2283744 f69 1"/>
              <a:gd name="f104" fmla="*/ 1340768 f70 1"/>
              <a:gd name="f105" fmla="*/ 1344512 f70 1"/>
              <a:gd name="f106" fmla="*/ 1494334 f69 1"/>
              <a:gd name="f107" fmla="*/ 1346448 f70 1"/>
              <a:gd name="f108" fmla="*/ 1343510 f70 1"/>
              <a:gd name="f109" fmla="*/ f71 1 f2"/>
              <a:gd name="f110" fmla="*/ f74 1 1346449"/>
              <a:gd name="f111" fmla="*/ f75 1 3166775"/>
              <a:gd name="f112" fmla="*/ f76 1 1346449"/>
              <a:gd name="f113" fmla="*/ f77 1 1346449"/>
              <a:gd name="f114" fmla="*/ f78 1 3166775"/>
              <a:gd name="f115" fmla="*/ f79 1 1346449"/>
              <a:gd name="f116" fmla="*/ f80 1 1346449"/>
              <a:gd name="f117" fmla="*/ f81 1 3166775"/>
              <a:gd name="f118" fmla="*/ f82 1 1346449"/>
              <a:gd name="f119" fmla="*/ f83 1 3166775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1346449"/>
              <a:gd name="f126" fmla="*/ f90 1 3166775"/>
              <a:gd name="f127" fmla="*/ f91 1 1346449"/>
              <a:gd name="f128" fmla="*/ f92 1 3166775"/>
              <a:gd name="f129" fmla="*/ f93 1 1346449"/>
              <a:gd name="f130" fmla="*/ f94 1 3166775"/>
              <a:gd name="f131" fmla="*/ f95 1 1346449"/>
              <a:gd name="f132" fmla="*/ f96 1 1346449"/>
              <a:gd name="f133" fmla="*/ f97 1 3166775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1346449"/>
              <a:gd name="f139" fmla="*/ f103 1 3166775"/>
              <a:gd name="f140" fmla="*/ f104 1 1346449"/>
              <a:gd name="f141" fmla="*/ f105 1 1346449"/>
              <a:gd name="f142" fmla="*/ f106 1 3166775"/>
              <a:gd name="f143" fmla="*/ f107 1 1346449"/>
              <a:gd name="f144" fmla="*/ f108 1 1346449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11 1 f73"/>
              <a:gd name="f152" fmla="*/ f112 1 f72"/>
              <a:gd name="f153" fmla="*/ f113 1 f72"/>
              <a:gd name="f154" fmla="*/ f114 1 f73"/>
              <a:gd name="f155" fmla="*/ f115 1 f72"/>
              <a:gd name="f156" fmla="*/ f116 1 f72"/>
              <a:gd name="f157" fmla="*/ f117 1 f73"/>
              <a:gd name="f158" fmla="*/ f118 1 f72"/>
              <a:gd name="f159" fmla="*/ f119 1 f73"/>
              <a:gd name="f160" fmla="*/ f120 1 f72"/>
              <a:gd name="f161" fmla="*/ f121 1 f73"/>
              <a:gd name="f162" fmla="*/ f122 1 f72"/>
              <a:gd name="f163" fmla="*/ f123 1 f73"/>
              <a:gd name="f164" fmla="*/ f124 1 f72"/>
              <a:gd name="f165" fmla="*/ f125 1 f72"/>
              <a:gd name="f166" fmla="*/ f126 1 f73"/>
              <a:gd name="f167" fmla="*/ f127 1 f72"/>
              <a:gd name="f168" fmla="*/ f128 1 f73"/>
              <a:gd name="f169" fmla="*/ f129 1 f72"/>
              <a:gd name="f170" fmla="*/ f130 1 f73"/>
              <a:gd name="f171" fmla="*/ f131 1 f72"/>
              <a:gd name="f172" fmla="*/ f132 1 f72"/>
              <a:gd name="f173" fmla="*/ f133 1 f73"/>
              <a:gd name="f174" fmla="*/ f134 1 f73"/>
              <a:gd name="f175" fmla="*/ f135 1 f72"/>
              <a:gd name="f176" fmla="*/ f136 1 f72"/>
              <a:gd name="f177" fmla="*/ f137 1 f73"/>
              <a:gd name="f178" fmla="*/ f138 1 f72"/>
              <a:gd name="f179" fmla="*/ f139 1 f73"/>
              <a:gd name="f180" fmla="*/ f140 1 f72"/>
              <a:gd name="f181" fmla="*/ f141 1 f72"/>
              <a:gd name="f182" fmla="*/ f142 1 f73"/>
              <a:gd name="f183" fmla="*/ f143 1 f72"/>
              <a:gd name="f184" fmla="*/ f144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86A27BB-066D-454B-B8DA-8F6172D0E4FB}"/>
              </a:ext>
            </a:extLst>
          </p:cNvPr>
          <p:cNvSpPr/>
          <p:nvPr/>
        </p:nvSpPr>
        <p:spPr>
          <a:xfrm rot="18900010">
            <a:off x="7189074" y="2740906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7F9CC800-7C05-45E1-86BC-9EBE84A17D6E}"/>
              </a:ext>
            </a:extLst>
          </p:cNvPr>
          <p:cNvSpPr/>
          <p:nvPr/>
        </p:nvSpPr>
        <p:spPr>
          <a:xfrm flipH="1">
            <a:off x="3950326" y="3481358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93DC9F7C-7CF3-42C6-93CB-0072B5B0C99B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7E08C672-FC80-4991-B658-8DFEDF2781F6}"/>
              </a:ext>
            </a:extLst>
          </p:cNvPr>
          <p:cNvSpPr/>
          <p:nvPr/>
        </p:nvSpPr>
        <p:spPr>
          <a:xfrm>
            <a:off x="8297457" y="2700415"/>
            <a:ext cx="348340" cy="34732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91DD385-178E-4C08-B89D-79D7394A8803}"/>
              </a:ext>
            </a:extLst>
          </p:cNvPr>
          <p:cNvSpPr/>
          <p:nvPr/>
        </p:nvSpPr>
        <p:spPr>
          <a:xfrm>
            <a:off x="5213067" y="1139159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16D0C73F-9498-4341-B2B3-8A5A6BA80839}"/>
              </a:ext>
            </a:extLst>
          </p:cNvPr>
          <p:cNvSpPr/>
          <p:nvPr/>
        </p:nvSpPr>
        <p:spPr>
          <a:xfrm rot="5400013">
            <a:off x="5803161" y="1139155"/>
            <a:ext cx="354110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B3D1CE83-4ECF-4119-A538-9868EC652F96}"/>
              </a:ext>
            </a:extLst>
          </p:cNvPr>
          <p:cNvSpPr/>
          <p:nvPr/>
        </p:nvSpPr>
        <p:spPr>
          <a:xfrm>
            <a:off x="5107399" y="3464158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523F4D2A-9BB3-4279-A740-42FDB184AAD9}"/>
              </a:ext>
            </a:extLst>
          </p:cNvPr>
          <p:cNvSpPr/>
          <p:nvPr/>
        </p:nvSpPr>
        <p:spPr>
          <a:xfrm rot="16200004">
            <a:off x="6393856" y="1103091"/>
            <a:ext cx="425506" cy="425790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9F6DD6CD-DA3A-4E9F-B689-554607010BF5}"/>
              </a:ext>
            </a:extLst>
          </p:cNvPr>
          <p:cNvSpPr/>
          <p:nvPr/>
        </p:nvSpPr>
        <p:spPr>
          <a:xfrm>
            <a:off x="7056196" y="1068357"/>
            <a:ext cx="354942" cy="495248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F7B80445-489E-4D58-B3D7-F828E0B4F225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3B09203F-A2A6-4CA8-93D8-555B6D0745F8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E9C5E8C-5BDE-4544-BFDE-687A1C81A3DE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1576606 f81 1"/>
              <a:gd name="f86" fmla="*/ 2778202 f80 1"/>
              <a:gd name="f87" fmla="*/ 1663394 f81 1"/>
              <a:gd name="f88" fmla="*/ 2776423 f80 1"/>
              <a:gd name="f89" fmla="*/ 2991331 f81 1"/>
              <a:gd name="f90" fmla="*/ 2709748 f80 1"/>
              <a:gd name="f91" fmla="*/ 3000856 f81 1"/>
              <a:gd name="f92" fmla="*/ 526981 f80 1"/>
              <a:gd name="f93" fmla="*/ 2855082 f81 1"/>
              <a:gd name="f94" fmla="*/ 2861369 f81 1"/>
              <a:gd name="f95" fmla="*/ 2472117 f80 1"/>
              <a:gd name="f96" fmla="*/ 2765302 f80 1"/>
              <a:gd name="f97" fmla="*/ 430441 f80 1"/>
              <a:gd name="f98" fmla="*/ 402054 f80 1"/>
              <a:gd name="f99" fmla="*/ 2406065 f81 1"/>
              <a:gd name="f100" fmla="*/ 22 f80 1"/>
              <a:gd name="f101" fmla="*/ 2853673 f81 1"/>
              <a:gd name="f102" fmla="*/ 91100 f80 1"/>
              <a:gd name="f103" fmla="*/ 2854770 f81 1"/>
              <a:gd name="f104" fmla="*/ 3120669 f81 1"/>
              <a:gd name="f105" fmla="*/ 428517 f80 1"/>
              <a:gd name="f106" fmla="*/ 738345 f80 1"/>
              <a:gd name="f107" fmla="*/ 3239999 f81 1"/>
              <a:gd name="f108" fmla="*/ 3032924 f80 1"/>
              <a:gd name="f109" fmla="*/ 0 f81 1"/>
              <a:gd name="f110" fmla="*/ 102477 f81 1"/>
              <a:gd name="f111" fmla="*/ 385229 f81 1"/>
              <a:gd name="f112" fmla="*/ 386326 f81 1"/>
              <a:gd name="f113" fmla="*/ 833935 f81 1"/>
              <a:gd name="f114" fmla="*/ 378630 f81 1"/>
              <a:gd name="f115" fmla="*/ 384918 f81 1"/>
              <a:gd name="f116" fmla="*/ 239143 f81 1"/>
              <a:gd name="f117" fmla="*/ 229618 f81 1"/>
              <a:gd name="f118" fmla="*/ 269069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239999"/>
              <a:gd name="f130" fmla="*/ f95 1 3032924"/>
              <a:gd name="f131" fmla="*/ f96 1 3032924"/>
              <a:gd name="f132" fmla="*/ f97 1 3032924"/>
              <a:gd name="f133" fmla="*/ f98 1 3032924"/>
              <a:gd name="f134" fmla="*/ f99 1 3239999"/>
              <a:gd name="f135" fmla="*/ f100 1 3032924"/>
              <a:gd name="f136" fmla="*/ f101 1 3239999"/>
              <a:gd name="f137" fmla="*/ f102 1 3032924"/>
              <a:gd name="f138" fmla="*/ f103 1 3239999"/>
              <a:gd name="f139" fmla="*/ f104 1 3239999"/>
              <a:gd name="f140" fmla="*/ f105 1 3032924"/>
              <a:gd name="f141" fmla="*/ f106 1 3032924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0 1 f83"/>
              <a:gd name="f160" fmla="*/ f121 1 f84"/>
              <a:gd name="f161" fmla="*/ f122 1 f83"/>
              <a:gd name="f162" fmla="*/ f123 1 f84"/>
              <a:gd name="f163" fmla="*/ f124 1 f83"/>
              <a:gd name="f164" fmla="*/ f125 1 f84"/>
              <a:gd name="f165" fmla="*/ f126 1 f83"/>
              <a:gd name="f166" fmla="*/ f127 1 f84"/>
              <a:gd name="f167" fmla="*/ f128 1 f83"/>
              <a:gd name="f168" fmla="*/ f129 1 f83"/>
              <a:gd name="f169" fmla="*/ f130 1 f84"/>
              <a:gd name="f170" fmla="*/ f131 1 f84"/>
              <a:gd name="f171" fmla="*/ f132 1 f84"/>
              <a:gd name="f172" fmla="*/ f133 1 f84"/>
              <a:gd name="f173" fmla="*/ f134 1 f83"/>
              <a:gd name="f174" fmla="*/ f135 1 f84"/>
              <a:gd name="f175" fmla="*/ f136 1 f83"/>
              <a:gd name="f176" fmla="*/ f137 1 f84"/>
              <a:gd name="f177" fmla="*/ f138 1 f83"/>
              <a:gd name="f178" fmla="*/ f139 1 f83"/>
              <a:gd name="f179" fmla="*/ f140 1 f84"/>
              <a:gd name="f180" fmla="*/ f141 1 f84"/>
              <a:gd name="f181" fmla="*/ f142 1 f83"/>
              <a:gd name="f182" fmla="*/ f143 1 f84"/>
              <a:gd name="f183" fmla="*/ f144 1 f83"/>
              <a:gd name="f184" fmla="*/ f145 1 f83"/>
              <a:gd name="f185" fmla="*/ f146 1 f83"/>
              <a:gd name="f186" fmla="*/ f147 1 f83"/>
              <a:gd name="f187" fmla="*/ f148 1 f83"/>
              <a:gd name="f188" fmla="*/ f149 1 f83"/>
              <a:gd name="f189" fmla="*/ f150 1 f83"/>
              <a:gd name="f190" fmla="*/ f151 1 f83"/>
              <a:gd name="f191" fmla="*/ f152 1 f83"/>
              <a:gd name="f192" fmla="*/ f153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89B98A0C-E998-47F1-804A-CD9AB73423BA}"/>
              </a:ext>
            </a:extLst>
          </p:cNvPr>
          <p:cNvSpPr/>
          <p:nvPr/>
        </p:nvSpPr>
        <p:spPr>
          <a:xfrm>
            <a:off x="3282293" y="3459989"/>
            <a:ext cx="381076" cy="38107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E2BB0750-C587-4F9F-BCE4-AB89E7139F81}"/>
              </a:ext>
            </a:extLst>
          </p:cNvPr>
          <p:cNvSpPr/>
          <p:nvPr/>
        </p:nvSpPr>
        <p:spPr>
          <a:xfrm rot="18805987">
            <a:off x="7594771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+- f4 0 f2"/>
              <a:gd name="f173" fmla="+- f3 0 f2"/>
              <a:gd name="f174" fmla="*/ f173 1 1807240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EB2D733D-5327-4DCE-A990-371062CC7C85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938A3338-79E1-407D-8B94-BDCBE73390AB}"/>
              </a:ext>
            </a:extLst>
          </p:cNvPr>
          <p:cNvSpPr/>
          <p:nvPr/>
        </p:nvSpPr>
        <p:spPr>
          <a:xfrm>
            <a:off x="7022390" y="3433443"/>
            <a:ext cx="358572" cy="426960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D8665629-F3C2-4EF3-8B8C-733A540147FC}"/>
              </a:ext>
            </a:extLst>
          </p:cNvPr>
          <p:cNvSpPr/>
          <p:nvPr/>
        </p:nvSpPr>
        <p:spPr>
          <a:xfrm>
            <a:off x="6366162" y="3433443"/>
            <a:ext cx="358572" cy="426960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B8B939A-E97E-4091-A36A-7512C12BE80D}"/>
              </a:ext>
            </a:extLst>
          </p:cNvPr>
          <p:cNvSpPr/>
          <p:nvPr/>
        </p:nvSpPr>
        <p:spPr>
          <a:xfrm>
            <a:off x="7678619" y="3433443"/>
            <a:ext cx="358572" cy="426960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DDD43D5F-4EF6-48BC-8280-F6671EFC8E5B}"/>
              </a:ext>
            </a:extLst>
          </p:cNvPr>
          <p:cNvSpPr/>
          <p:nvPr/>
        </p:nvSpPr>
        <p:spPr>
          <a:xfrm>
            <a:off x="8334847" y="3433443"/>
            <a:ext cx="358572" cy="426960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4E65B79B-C54D-41C2-9FCC-C60D8768373F}"/>
              </a:ext>
            </a:extLst>
          </p:cNvPr>
          <p:cNvSpPr/>
          <p:nvPr/>
        </p:nvSpPr>
        <p:spPr>
          <a:xfrm>
            <a:off x="3263511" y="1109203"/>
            <a:ext cx="453140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8D308821-8138-4973-84DA-FEFCA304FDCD}"/>
              </a:ext>
            </a:extLst>
          </p:cNvPr>
          <p:cNvGrpSpPr/>
          <p:nvPr/>
        </p:nvGrpSpPr>
        <p:grpSpPr>
          <a:xfrm>
            <a:off x="7025646" y="4064800"/>
            <a:ext cx="303086" cy="420139"/>
            <a:chOff x="7025646" y="4064800"/>
            <a:chExt cx="303086" cy="420139"/>
          </a:xfrm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53C14A1F-A9F1-4A2D-9C46-42CBB71708BD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EC97521B-E2ED-4542-AB2B-5BB12224E111}"/>
                </a:ext>
              </a:extLst>
            </p:cNvPr>
            <p:cNvSpPr/>
            <p:nvPr/>
          </p:nvSpPr>
          <p:spPr>
            <a:xfrm>
              <a:off x="7163574" y="4172434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DCB03D90-B68D-4189-A620-8631D9D71DE0}"/>
                </a:ext>
              </a:extLst>
            </p:cNvPr>
            <p:cNvSpPr/>
            <p:nvPr/>
          </p:nvSpPr>
          <p:spPr>
            <a:xfrm>
              <a:off x="7026670" y="4064800"/>
              <a:ext cx="136931" cy="163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884F4616-96F5-4621-A523-BEE94F4F21E8}"/>
                </a:ext>
              </a:extLst>
            </p:cNvPr>
            <p:cNvSpPr/>
            <p:nvPr/>
          </p:nvSpPr>
          <p:spPr>
            <a:xfrm>
              <a:off x="7025646" y="4258150"/>
              <a:ext cx="30307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AA0CA500-1977-4FB7-BEB6-01BAFB9C1D4F}"/>
              </a:ext>
            </a:extLst>
          </p:cNvPr>
          <p:cNvGrpSpPr/>
          <p:nvPr/>
        </p:nvGrpSpPr>
        <p:grpSpPr>
          <a:xfrm>
            <a:off x="3235467" y="1800737"/>
            <a:ext cx="483114" cy="480726"/>
            <a:chOff x="3235467" y="1800737"/>
            <a:chExt cx="483114" cy="480726"/>
          </a:xfrm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E00AF9FD-4F8E-46A5-8B1D-0790009489DC}"/>
                </a:ext>
              </a:extLst>
            </p:cNvPr>
            <p:cNvSpPr/>
            <p:nvPr/>
          </p:nvSpPr>
          <p:spPr>
            <a:xfrm>
              <a:off x="3235467" y="1800737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7CB83DB1-50F9-413C-9AFF-216A15BD86F7}"/>
                </a:ext>
              </a:extLst>
            </p:cNvPr>
            <p:cNvSpPr/>
            <p:nvPr/>
          </p:nvSpPr>
          <p:spPr>
            <a:xfrm>
              <a:off x="330003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+- f4 0 f2"/>
                <a:gd name="f65" fmla="+- f3 0 f2"/>
                <a:gd name="f66" fmla="*/ f65 1 11028"/>
                <a:gd name="f67" fmla="*/ f64 1 756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0E2B4020-1529-4C23-95A0-92AB22DD3341}"/>
              </a:ext>
            </a:extLst>
          </p:cNvPr>
          <p:cNvGrpSpPr/>
          <p:nvPr/>
        </p:nvGrpSpPr>
        <p:grpSpPr>
          <a:xfrm>
            <a:off x="3300023" y="4214048"/>
            <a:ext cx="371512" cy="331525"/>
            <a:chOff x="3300023" y="4214048"/>
            <a:chExt cx="371512" cy="331525"/>
          </a:xfrm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AF642B6-810A-4C45-A146-FB49B89753B9}"/>
                </a:ext>
              </a:extLst>
            </p:cNvPr>
            <p:cNvSpPr/>
            <p:nvPr/>
          </p:nvSpPr>
          <p:spPr>
            <a:xfrm>
              <a:off x="3394033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2CBC3F1E-77F6-4F94-A0C8-2DFAC4DC529E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5B885AA6-B886-4386-8CEA-254DB60C3E94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827DA00C-4B28-45D9-ADEB-6761BA06F70C}"/>
              </a:ext>
            </a:extLst>
          </p:cNvPr>
          <p:cNvGrpSpPr/>
          <p:nvPr/>
        </p:nvGrpSpPr>
        <p:grpSpPr>
          <a:xfrm>
            <a:off x="6324374" y="4126339"/>
            <a:ext cx="372370" cy="364343"/>
            <a:chOff x="6324374" y="4126339"/>
            <a:chExt cx="372370" cy="364343"/>
          </a:xfrm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F5D4EF97-96FE-4E2C-9268-C0F38B86BC10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EC66A17E-874C-4D41-B2CD-B7010047DF79}"/>
                </a:ext>
              </a:extLst>
            </p:cNvPr>
            <p:cNvSpPr/>
            <p:nvPr/>
          </p:nvSpPr>
          <p:spPr>
            <a:xfrm>
              <a:off x="6573813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17690150-3515-4709-BEE5-2583BFFB524F}"/>
                </a:ext>
              </a:extLst>
            </p:cNvPr>
            <p:cNvSpPr/>
            <p:nvPr/>
          </p:nvSpPr>
          <p:spPr>
            <a:xfrm>
              <a:off x="6324374" y="4198431"/>
              <a:ext cx="300993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29866086-A318-48BA-835A-A714EE12984B}"/>
              </a:ext>
            </a:extLst>
          </p:cNvPr>
          <p:cNvGrpSpPr/>
          <p:nvPr/>
        </p:nvGrpSpPr>
        <p:grpSpPr>
          <a:xfrm>
            <a:off x="3964216" y="4156898"/>
            <a:ext cx="352236" cy="356734"/>
            <a:chOff x="3964216" y="4156898"/>
            <a:chExt cx="352236" cy="356734"/>
          </a:xfrm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43AB6FB0-3EDC-4F63-A802-E38252DAD2A0}"/>
                </a:ext>
              </a:extLst>
            </p:cNvPr>
            <p:cNvSpPr/>
            <p:nvPr/>
          </p:nvSpPr>
          <p:spPr>
            <a:xfrm>
              <a:off x="3964216" y="415689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CD16EBE2-B3EB-4E14-B71A-E1D56BAAADF1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23A5CC44-422A-4A6C-B46C-FABAEB35A683}"/>
              </a:ext>
            </a:extLst>
          </p:cNvPr>
          <p:cNvGrpSpPr/>
          <p:nvPr/>
        </p:nvGrpSpPr>
        <p:grpSpPr>
          <a:xfrm>
            <a:off x="7665662" y="4173376"/>
            <a:ext cx="365174" cy="332630"/>
            <a:chOff x="7665662" y="4173376"/>
            <a:chExt cx="365174" cy="332630"/>
          </a:xfrm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DBA87784-D81E-4EB9-BCAD-8809940753D0}"/>
                </a:ext>
              </a:extLst>
            </p:cNvPr>
            <p:cNvSpPr/>
            <p:nvPr/>
          </p:nvSpPr>
          <p:spPr>
            <a:xfrm>
              <a:off x="7665662" y="4173376"/>
              <a:ext cx="344399" cy="94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24EBCC37-1145-4507-A4D2-757965C6FA87}"/>
                </a:ext>
              </a:extLst>
            </p:cNvPr>
            <p:cNvSpPr/>
            <p:nvPr/>
          </p:nvSpPr>
          <p:spPr>
            <a:xfrm>
              <a:off x="7937714" y="4291772"/>
              <a:ext cx="24441" cy="94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1A500354-D0E1-48D7-AD0F-4527A2AD4B22}"/>
                </a:ext>
              </a:extLst>
            </p:cNvPr>
            <p:cNvSpPr/>
            <p:nvPr/>
          </p:nvSpPr>
          <p:spPr>
            <a:xfrm>
              <a:off x="7985619" y="4292687"/>
              <a:ext cx="45217" cy="94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CBA92C58-30AD-437D-80E4-FEB7B63BBBDB}"/>
                </a:ext>
              </a:extLst>
            </p:cNvPr>
            <p:cNvSpPr/>
            <p:nvPr/>
          </p:nvSpPr>
          <p:spPr>
            <a:xfrm>
              <a:off x="7690990" y="4291772"/>
              <a:ext cx="223250" cy="94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B79AE8C2-1160-466C-8CE7-4A4E0779E615}"/>
                </a:ext>
              </a:extLst>
            </p:cNvPr>
            <p:cNvSpPr/>
            <p:nvPr/>
          </p:nvSpPr>
          <p:spPr>
            <a:xfrm>
              <a:off x="7738878" y="4410169"/>
              <a:ext cx="24441" cy="94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8469044D-67DC-45B0-BF20-6B5EB18C3D0D}"/>
                </a:ext>
              </a:extLst>
            </p:cNvPr>
            <p:cNvSpPr/>
            <p:nvPr/>
          </p:nvSpPr>
          <p:spPr>
            <a:xfrm>
              <a:off x="7786774" y="4411970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31B56865-E657-4D3A-8039-AD4DE18F4180}"/>
                </a:ext>
              </a:extLst>
            </p:cNvPr>
            <p:cNvSpPr/>
            <p:nvPr/>
          </p:nvSpPr>
          <p:spPr>
            <a:xfrm>
              <a:off x="7665662" y="4411083"/>
              <a:ext cx="49752" cy="94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+- f4 0 f2"/>
                <a:gd name="f17" fmla="+- f3 0 f2"/>
                <a:gd name="f18" fmla="*/ f17 1 1733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1858739E-24B0-469C-816A-DA49CC149475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5597EC1F-723D-41CA-9EF6-6F7FA6F78DE1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A22A8593-863B-499B-9704-70E60E18EA38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5CB43FE7-1216-47AF-988B-114C2B433399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6A9D0FC5-1463-4707-83BC-8BA6BF583E55}"/>
                </a:ext>
              </a:extLst>
            </p:cNvPr>
            <p:cNvSpPr/>
            <p:nvPr/>
          </p:nvSpPr>
          <p:spPr>
            <a:xfrm>
              <a:off x="8468733" y="4236470"/>
              <a:ext cx="76827" cy="23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D18B8ADD-6E51-43F7-86D2-3CD0AFC37007}"/>
              </a:ext>
            </a:extLst>
          </p:cNvPr>
          <p:cNvGrpSpPr/>
          <p:nvPr/>
        </p:nvGrpSpPr>
        <p:grpSpPr>
          <a:xfrm>
            <a:off x="5126208" y="4158462"/>
            <a:ext cx="365166" cy="363373"/>
            <a:chOff x="5126208" y="4158462"/>
            <a:chExt cx="365166" cy="363373"/>
          </a:xfrm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03167A0E-FD84-4FDD-AC41-05C5AE537976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+- f4 0 f2"/>
                <a:gd name="f64" fmla="+- f3 0 f2"/>
                <a:gd name="f65" fmla="*/ f64 1 7466"/>
                <a:gd name="f66" fmla="*/ f63 1 7436"/>
                <a:gd name="f67" fmla="*/ f2 1 f65"/>
                <a:gd name="f68" fmla="*/ f3 1 f65"/>
                <a:gd name="f69" fmla="*/ f2 1 f66"/>
                <a:gd name="f70" fmla="*/ f4 1 f66"/>
                <a:gd name="f71" fmla="*/ f67 f61 1"/>
                <a:gd name="f72" fmla="*/ f68 f61 1"/>
                <a:gd name="f73" fmla="*/ f70 f62 1"/>
                <a:gd name="f74" fmla="*/ f6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7EF71D95-E99D-459C-B16D-8720D1AE2F5D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E1C7AB6C-C30C-48A6-94C5-65EDD06DFF40}"/>
                </a:ext>
              </a:extLst>
            </p:cNvPr>
            <p:cNvSpPr/>
            <p:nvPr/>
          </p:nvSpPr>
          <p:spPr>
            <a:xfrm>
              <a:off x="5223830" y="4158462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AC9B716-A2C6-479F-8C45-F063AAF9BE8D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1C92C7BF-C5F6-4F5C-B216-A7186EF754FC}"/>
              </a:ext>
            </a:extLst>
          </p:cNvPr>
          <p:cNvGrpSpPr/>
          <p:nvPr/>
        </p:nvGrpSpPr>
        <p:grpSpPr>
          <a:xfrm>
            <a:off x="5732940" y="4193346"/>
            <a:ext cx="362468" cy="283848"/>
            <a:chOff x="5732940" y="4193346"/>
            <a:chExt cx="362468" cy="283848"/>
          </a:xfrm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6333D6FD-7EFA-4A49-BAD7-D11352CCABE2}"/>
                </a:ext>
              </a:extLst>
            </p:cNvPr>
            <p:cNvSpPr/>
            <p:nvPr/>
          </p:nvSpPr>
          <p:spPr>
            <a:xfrm>
              <a:off x="5732940" y="4431063"/>
              <a:ext cx="362468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0C48BFB4-0FF7-4044-9E10-914BF30C60C8}"/>
                </a:ext>
              </a:extLst>
            </p:cNvPr>
            <p:cNvSpPr/>
            <p:nvPr/>
          </p:nvSpPr>
          <p:spPr>
            <a:xfrm>
              <a:off x="5755544" y="419334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03989393-9CAF-41CE-B25D-6D4B71C9707C}"/>
              </a:ext>
            </a:extLst>
          </p:cNvPr>
          <p:cNvGrpSpPr/>
          <p:nvPr/>
        </p:nvGrpSpPr>
        <p:grpSpPr>
          <a:xfrm>
            <a:off x="3923672" y="1891802"/>
            <a:ext cx="360465" cy="414680"/>
            <a:chOff x="3923672" y="1891802"/>
            <a:chExt cx="360465" cy="414680"/>
          </a:xfrm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F7AEC464-6950-4EEE-9642-E745CC4B62A0}"/>
                </a:ext>
              </a:extLst>
            </p:cNvPr>
            <p:cNvSpPr/>
            <p:nvPr/>
          </p:nvSpPr>
          <p:spPr>
            <a:xfrm>
              <a:off x="3950436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A5F25449-EEF0-4184-8626-054A8ABD58A2}"/>
                </a:ext>
              </a:extLst>
            </p:cNvPr>
            <p:cNvSpPr/>
            <p:nvPr/>
          </p:nvSpPr>
          <p:spPr>
            <a:xfrm>
              <a:off x="3923672" y="2197687"/>
              <a:ext cx="360465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D45017EA-752E-48D2-A096-885C06323826}"/>
                </a:ext>
              </a:extLst>
            </p:cNvPr>
            <p:cNvSpPr/>
            <p:nvPr/>
          </p:nvSpPr>
          <p:spPr>
            <a:xfrm>
              <a:off x="4060640" y="1891802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8823EA0D-B349-4863-B08E-1B3A48F41DFD}"/>
              </a:ext>
            </a:extLst>
          </p:cNvPr>
          <p:cNvGrpSpPr/>
          <p:nvPr/>
        </p:nvGrpSpPr>
        <p:grpSpPr>
          <a:xfrm>
            <a:off x="6993276" y="1888738"/>
            <a:ext cx="416078" cy="415074"/>
            <a:chOff x="6993276" y="1888738"/>
            <a:chExt cx="416078" cy="415074"/>
          </a:xfrm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8FD0AB4A-AD84-4759-9630-F8E774196818}"/>
                </a:ext>
              </a:extLst>
            </p:cNvPr>
            <p:cNvSpPr/>
            <p:nvPr/>
          </p:nvSpPr>
          <p:spPr>
            <a:xfrm>
              <a:off x="6993276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CF1988B2-FC88-4288-999D-AC2BBD90F987}"/>
                </a:ext>
              </a:extLst>
            </p:cNvPr>
            <p:cNvSpPr/>
            <p:nvPr/>
          </p:nvSpPr>
          <p:spPr>
            <a:xfrm>
              <a:off x="6994282" y="2115318"/>
              <a:ext cx="191603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3279F51A-8242-408C-9BFE-0F862772D0A9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C88A62ED-2934-49B9-977C-7150D77B00D8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35082D84-5D1D-46B4-8AD5-CE5FD6C8CBE2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6D254F07-8AF8-4588-994A-9A3554348A0E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1D74618C-6C87-4C9C-8639-BA9E1537EE90}"/>
                </a:ext>
              </a:extLst>
            </p:cNvPr>
            <p:cNvSpPr/>
            <p:nvPr/>
          </p:nvSpPr>
          <p:spPr>
            <a:xfrm>
              <a:off x="4873313" y="1891802"/>
              <a:ext cx="13907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DEF225EA-F7F5-464B-B3A3-05DA31ED73CE}"/>
                </a:ext>
              </a:extLst>
            </p:cNvPr>
            <p:cNvSpPr/>
            <p:nvPr/>
          </p:nvSpPr>
          <p:spPr>
            <a:xfrm>
              <a:off x="4606564" y="1892817"/>
              <a:ext cx="13907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71F401D0-511F-4658-9C05-87567B24F0AB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56CB57F4-E103-4438-A9BA-BC987E203056}"/>
              </a:ext>
            </a:extLst>
          </p:cNvPr>
          <p:cNvGrpSpPr/>
          <p:nvPr/>
        </p:nvGrpSpPr>
        <p:grpSpPr>
          <a:xfrm>
            <a:off x="7584893" y="1867579"/>
            <a:ext cx="421830" cy="414433"/>
            <a:chOff x="7584893" y="1867579"/>
            <a:chExt cx="421830" cy="414433"/>
          </a:xfrm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CC0522ED-FC1E-4C7C-9426-A19827D298F6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650003C1-EFA9-4B28-9A27-C4A8C975FB7E}"/>
                </a:ext>
              </a:extLst>
            </p:cNvPr>
            <p:cNvSpPr/>
            <p:nvPr/>
          </p:nvSpPr>
          <p:spPr>
            <a:xfrm>
              <a:off x="7806342" y="1878662"/>
              <a:ext cx="197766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C3BB7BE4-7244-4248-856D-27EFC179498C}"/>
                </a:ext>
              </a:extLst>
            </p:cNvPr>
            <p:cNvSpPr/>
            <p:nvPr/>
          </p:nvSpPr>
          <p:spPr>
            <a:xfrm>
              <a:off x="7676561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607D9927-DFCF-4B36-8999-97A09F4E836E}"/>
                </a:ext>
              </a:extLst>
            </p:cNvPr>
            <p:cNvSpPr/>
            <p:nvPr/>
          </p:nvSpPr>
          <p:spPr>
            <a:xfrm>
              <a:off x="7891820" y="2169825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0926C3C3-6162-428C-8451-38C600E15D68}"/>
                </a:ext>
              </a:extLst>
            </p:cNvPr>
            <p:cNvSpPr/>
            <p:nvPr/>
          </p:nvSpPr>
          <p:spPr>
            <a:xfrm>
              <a:off x="7598298" y="2084383"/>
              <a:ext cx="196724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581C28EF-6E93-4527-8647-FBE91A257D07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+- f4 0 f2"/>
                <a:gd name="f26" fmla="+- f3 0 f2"/>
                <a:gd name="f27" fmla="*/ f26 1 3686"/>
                <a:gd name="f28" fmla="*/ f25 1 3513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C6F313FA-8652-408D-84E3-2378B8EB9A8E}"/>
              </a:ext>
            </a:extLst>
          </p:cNvPr>
          <p:cNvSpPr/>
          <p:nvPr/>
        </p:nvSpPr>
        <p:spPr>
          <a:xfrm>
            <a:off x="520178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61F65504-3C50-4545-B752-0B1D6751D22E}"/>
              </a:ext>
            </a:extLst>
          </p:cNvPr>
          <p:cNvGrpSpPr/>
          <p:nvPr/>
        </p:nvGrpSpPr>
        <p:grpSpPr>
          <a:xfrm>
            <a:off x="8230102" y="1867799"/>
            <a:ext cx="415056" cy="377994"/>
            <a:chOff x="8230102" y="1867799"/>
            <a:chExt cx="415056" cy="377994"/>
          </a:xfrm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B0527FE0-C717-4615-B3EA-BD10A5D7FA5D}"/>
                </a:ext>
              </a:extLst>
            </p:cNvPr>
            <p:cNvSpPr/>
            <p:nvPr/>
          </p:nvSpPr>
          <p:spPr>
            <a:xfrm>
              <a:off x="8438138" y="1921346"/>
              <a:ext cx="207020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CEA2EAD7-D2B4-4DA2-B278-96E4F93F6649}"/>
                </a:ext>
              </a:extLst>
            </p:cNvPr>
            <p:cNvSpPr/>
            <p:nvPr/>
          </p:nvSpPr>
          <p:spPr>
            <a:xfrm>
              <a:off x="8310423" y="1867799"/>
              <a:ext cx="113330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7D36485F-A47E-4A72-8411-0E25DADFBE18}"/>
                </a:ext>
              </a:extLst>
            </p:cNvPr>
            <p:cNvSpPr/>
            <p:nvPr/>
          </p:nvSpPr>
          <p:spPr>
            <a:xfrm>
              <a:off x="8450491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104EE829-5FFC-44CC-83A2-D4ACFD343AF6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F6798DB6-EB19-4559-82C6-C9C32DB6C3C1}"/>
              </a:ext>
            </a:extLst>
          </p:cNvPr>
          <p:cNvGrpSpPr/>
          <p:nvPr/>
        </p:nvGrpSpPr>
        <p:grpSpPr>
          <a:xfrm>
            <a:off x="5776392" y="1872407"/>
            <a:ext cx="415092" cy="414844"/>
            <a:chOff x="5776392" y="1872407"/>
            <a:chExt cx="415092" cy="414844"/>
          </a:xfrm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D4D7EF15-EF7F-4E15-9A49-14026B5EBDDC}"/>
                </a:ext>
              </a:extLst>
            </p:cNvPr>
            <p:cNvSpPr/>
            <p:nvPr/>
          </p:nvSpPr>
          <p:spPr>
            <a:xfrm>
              <a:off x="5776392" y="1946318"/>
              <a:ext cx="54626" cy="321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+- f4 0 f2"/>
                <a:gd name="f11" fmla="+- f3 0 f2"/>
                <a:gd name="f12" fmla="*/ f11 1 1670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B021D595-D42D-4169-B7B0-5CF542EA65B7}"/>
                </a:ext>
              </a:extLst>
            </p:cNvPr>
            <p:cNvSpPr/>
            <p:nvPr/>
          </p:nvSpPr>
          <p:spPr>
            <a:xfrm>
              <a:off x="6136858" y="1946318"/>
              <a:ext cx="54626" cy="321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+- f4 0 f2"/>
                <a:gd name="f10" fmla="+- f3 0 f2"/>
                <a:gd name="f11" fmla="*/ f10 1 1670"/>
                <a:gd name="f12" fmla="*/ f9 1 98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9743E28D-3F95-479B-B726-5B13203AABAD}"/>
                </a:ext>
              </a:extLst>
            </p:cNvPr>
            <p:cNvSpPr/>
            <p:nvPr/>
          </p:nvSpPr>
          <p:spPr>
            <a:xfrm>
              <a:off x="5857756" y="2008104"/>
              <a:ext cx="252365" cy="197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+- f4 0 f2"/>
                <a:gd name="f18" fmla="+- f3 0 f2"/>
                <a:gd name="f19" fmla="*/ f18 1 7719"/>
                <a:gd name="f20" fmla="*/ f17 1 605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A9138920-8489-4FD3-A367-9A9CD9D580C6}"/>
                </a:ext>
              </a:extLst>
            </p:cNvPr>
            <p:cNvSpPr/>
            <p:nvPr/>
          </p:nvSpPr>
          <p:spPr>
            <a:xfrm>
              <a:off x="5795970" y="2233668"/>
              <a:ext cx="375937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AF43844C-4A6D-4D6A-A0B6-1C12635D0E15}"/>
                </a:ext>
              </a:extLst>
            </p:cNvPr>
            <p:cNvSpPr/>
            <p:nvPr/>
          </p:nvSpPr>
          <p:spPr>
            <a:xfrm>
              <a:off x="5794918" y="1872407"/>
              <a:ext cx="376979" cy="1089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+- f4 0 f2"/>
                <a:gd name="f28" fmla="+- f3 0 f2"/>
                <a:gd name="f29" fmla="*/ f28 1 11532"/>
                <a:gd name="f30" fmla="*/ f27 1 3332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47AAC959-93CC-49CE-A653-2167E14859DC}"/>
              </a:ext>
            </a:extLst>
          </p:cNvPr>
          <p:cNvGrpSpPr/>
          <p:nvPr/>
        </p:nvGrpSpPr>
        <p:grpSpPr>
          <a:xfrm>
            <a:off x="6396858" y="1856424"/>
            <a:ext cx="418164" cy="413043"/>
            <a:chOff x="6396858" y="1856424"/>
            <a:chExt cx="418164" cy="413043"/>
          </a:xfrm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B6D5C2E3-4136-4540-8C15-9B5A0E184654}"/>
                </a:ext>
              </a:extLst>
            </p:cNvPr>
            <p:cNvSpPr/>
            <p:nvPr/>
          </p:nvSpPr>
          <p:spPr>
            <a:xfrm>
              <a:off x="6396858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+- f4 0 f2"/>
                <a:gd name="f25" fmla="+- f3 0 f2"/>
                <a:gd name="f26" fmla="*/ f25 1 7971"/>
                <a:gd name="f27" fmla="*/ f24 1 788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65E2E4A6-2FDA-49A4-8AA2-01878C92539C}"/>
                </a:ext>
              </a:extLst>
            </p:cNvPr>
            <p:cNvSpPr/>
            <p:nvPr/>
          </p:nvSpPr>
          <p:spPr>
            <a:xfrm>
              <a:off x="6521464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62577133-0371-4495-A164-5786363F00E5}"/>
              </a:ext>
            </a:extLst>
          </p:cNvPr>
          <p:cNvGrpSpPr/>
          <p:nvPr/>
        </p:nvGrpSpPr>
        <p:grpSpPr>
          <a:xfrm>
            <a:off x="3885605" y="2599748"/>
            <a:ext cx="501777" cy="501787"/>
            <a:chOff x="3885605" y="2599748"/>
            <a:chExt cx="501777" cy="501787"/>
          </a:xfrm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759A52E2-2789-4215-9830-29297D525CFD}"/>
                </a:ext>
              </a:extLst>
            </p:cNvPr>
            <p:cNvSpPr/>
            <p:nvPr/>
          </p:nvSpPr>
          <p:spPr>
            <a:xfrm>
              <a:off x="4033537" y="2924178"/>
              <a:ext cx="205804" cy="1773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+- f4 0 f2"/>
                <a:gd name="f31" fmla="+- f3 0 f2"/>
                <a:gd name="f32" fmla="*/ f31 1 7904"/>
                <a:gd name="f33" fmla="*/ f30 1 6812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8F069727-AF31-4B92-88E8-5D10B2B29CA1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2AD6A04C-E221-44DB-87A1-C0E3F4C29F03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0C1168D7-537D-488B-A036-47AF68033DE1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460D85AF-962F-40EF-BE72-7E2B13123BA6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7301C24A-764E-452F-A957-9D4D98DE0E78}"/>
              </a:ext>
            </a:extLst>
          </p:cNvPr>
          <p:cNvGrpSpPr/>
          <p:nvPr/>
        </p:nvGrpSpPr>
        <p:grpSpPr>
          <a:xfrm>
            <a:off x="7593022" y="2726905"/>
            <a:ext cx="441252" cy="284423"/>
            <a:chOff x="7593022" y="2726905"/>
            <a:chExt cx="441252" cy="284423"/>
          </a:xfrm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ED834204-1CC5-4E72-9DA1-BA32D8950BAB}"/>
                </a:ext>
              </a:extLst>
            </p:cNvPr>
            <p:cNvSpPr/>
            <p:nvPr/>
          </p:nvSpPr>
          <p:spPr>
            <a:xfrm>
              <a:off x="7593022" y="2744900"/>
              <a:ext cx="44125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BC2831FD-F67F-4D0A-94A0-CE5BD8D9C914}"/>
                </a:ext>
              </a:extLst>
            </p:cNvPr>
            <p:cNvSpPr/>
            <p:nvPr/>
          </p:nvSpPr>
          <p:spPr>
            <a:xfrm>
              <a:off x="7620408" y="2726905"/>
              <a:ext cx="386443" cy="1518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E517C9B2-61A9-45B8-8A30-AD4D2330C395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91AB1DE6-66F7-4E32-96DF-051DFE449F4E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1325AF96-2E1D-4A2D-B77A-0ED665A3F811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EE6B5411-F441-4256-BBD9-1AC28A609123}"/>
                </a:ext>
              </a:extLst>
            </p:cNvPr>
            <p:cNvSpPr/>
            <p:nvPr/>
          </p:nvSpPr>
          <p:spPr>
            <a:xfrm>
              <a:off x="6632252" y="2907151"/>
              <a:ext cx="119146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+- f4 0 f2"/>
                <a:gd name="f9" fmla="+- f3 0 f2"/>
                <a:gd name="f10" fmla="*/ f9 1 6775"/>
                <a:gd name="f11" fmla="*/ f8 1 564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AF8DC49A-EC78-4842-9C6C-FCDCD01CD4E9}"/>
                </a:ext>
              </a:extLst>
            </p:cNvPr>
            <p:cNvSpPr/>
            <p:nvPr/>
          </p:nvSpPr>
          <p:spPr>
            <a:xfrm>
              <a:off x="6632252" y="3026289"/>
              <a:ext cx="119146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+- f4 0 f2"/>
                <a:gd name="f15" fmla="+- f3 0 f2"/>
                <a:gd name="f16" fmla="*/ f15 1 6775"/>
                <a:gd name="f17" fmla="*/ f14 1 169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17A6D8D9-7A0A-409A-AC34-7B2ADACEA72C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63438B5A-EA98-4C24-B502-6A2698BAF30C}"/>
                </a:ext>
              </a:extLst>
            </p:cNvPr>
            <p:cNvSpPr/>
            <p:nvPr/>
          </p:nvSpPr>
          <p:spPr>
            <a:xfrm>
              <a:off x="6632252" y="2857527"/>
              <a:ext cx="119146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+- f4 0 f2"/>
                <a:gd name="f15" fmla="+- f3 0 f2"/>
                <a:gd name="f16" fmla="*/ f15 1 6775"/>
                <a:gd name="f17" fmla="*/ f14 1 1693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22E51E9F-3405-4F63-8354-8D99232E25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8157" y="220461"/>
            <a:ext cx="8679896" cy="543190"/>
          </a:xfrm>
        </p:spPr>
        <p:txBody>
          <a:bodyPr lIns="68580" tIns="34290" rIns="68580" bIns="34290" anchor="ctr" anchorCtr="1">
            <a:normAutofit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cs typeface="Arial" pitchFamily="34"/>
              </a:rPr>
              <a:t>Fully Editable Icon Sets: 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2FAAC4E2-DD6B-4FAD-AB19-375C32E7B14F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DD801A66-78A0-4236-A404-97C789566102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05E5C89E-A4C3-46DA-843F-5EF4075E1BEF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8F357B4-0257-4993-A469-81DCD02FE390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2980491 f83 1"/>
                <a:gd name="f88" fmla="*/ 968 f82 1"/>
                <a:gd name="f89" fmla="*/ 726547 f83 1"/>
                <a:gd name="f90" fmla="*/ 1181117 f82 1"/>
                <a:gd name="f91" fmla="*/ 486068 f83 1"/>
                <a:gd name="f92" fmla="*/ 2371366 f82 1"/>
                <a:gd name="f93" fmla="*/ 4803 f83 1"/>
                <a:gd name="f94" fmla="*/ 3079808 f82 1"/>
                <a:gd name="f95" fmla="*/ 460575 f83 1"/>
                <a:gd name="f96" fmla="*/ 3328959 f82 1"/>
                <a:gd name="f97" fmla="*/ 289487 f83 1"/>
                <a:gd name="f98" fmla="*/ 3735758 f82 1"/>
                <a:gd name="f99" fmla="*/ 480873 f83 1"/>
                <a:gd name="f100" fmla="*/ 3871219 f82 1"/>
                <a:gd name="f101" fmla="*/ 322351 f83 1"/>
                <a:gd name="f102" fmla="*/ 4062605 f82 1"/>
                <a:gd name="f103" fmla="*/ 513737 f83 1"/>
                <a:gd name="f104" fmla="*/ 4317787 f82 1"/>
                <a:gd name="f105" fmla="*/ 449942 f83 1"/>
                <a:gd name="f106" fmla="*/ 4977005 f82 1"/>
                <a:gd name="f107" fmla="*/ 1704584 f83 1"/>
                <a:gd name="f108" fmla="*/ 5039972 f82 1"/>
                <a:gd name="f109" fmla="*/ 1895970 f83 1"/>
                <a:gd name="f110" fmla="*/ 5891405 f82 1"/>
                <a:gd name="f111" fmla="*/ 4734863 f83 1"/>
                <a:gd name="f112" fmla="*/ 5859508 f82 1"/>
                <a:gd name="f113" fmla="*/ 4841189 f83 1"/>
                <a:gd name="f114" fmla="*/ 3520345 f82 1"/>
                <a:gd name="f115" fmla="*/ f84 1 f2"/>
                <a:gd name="f116" fmla="*/ f87 1 5331558"/>
                <a:gd name="f117" fmla="*/ f88 1 5891405"/>
                <a:gd name="f118" fmla="*/ f89 1 5331558"/>
                <a:gd name="f119" fmla="*/ f90 1 5891405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16 1 f85"/>
                <a:gd name="f150" fmla="*/ f117 1 f86"/>
                <a:gd name="f151" fmla="*/ f118 1 f85"/>
                <a:gd name="f152" fmla="*/ f119 1 f86"/>
                <a:gd name="f153" fmla="*/ f120 1 f85"/>
                <a:gd name="f154" fmla="*/ f121 1 f86"/>
                <a:gd name="f155" fmla="*/ f122 1 f85"/>
                <a:gd name="f156" fmla="*/ f123 1 f86"/>
                <a:gd name="f157" fmla="*/ f124 1 f85"/>
                <a:gd name="f158" fmla="*/ f125 1 f86"/>
                <a:gd name="f159" fmla="*/ f126 1 f85"/>
                <a:gd name="f160" fmla="*/ f127 1 f86"/>
                <a:gd name="f161" fmla="*/ f128 1 f85"/>
                <a:gd name="f162" fmla="*/ f129 1 f86"/>
                <a:gd name="f163" fmla="*/ f130 1 f85"/>
                <a:gd name="f164" fmla="*/ f131 1 f86"/>
                <a:gd name="f165" fmla="*/ f132 1 f85"/>
                <a:gd name="f166" fmla="*/ f133 1 f86"/>
                <a:gd name="f167" fmla="*/ f134 1 f85"/>
                <a:gd name="f168" fmla="*/ f135 1 f86"/>
                <a:gd name="f169" fmla="*/ f136 1 f85"/>
                <a:gd name="f170" fmla="*/ f137 1 f86"/>
                <a:gd name="f171" fmla="*/ f138 1 f85"/>
                <a:gd name="f172" fmla="*/ f139 1 f86"/>
                <a:gd name="f173" fmla="*/ f140 1 f85"/>
                <a:gd name="f174" fmla="*/ f141 1 f86"/>
                <a:gd name="f175" fmla="*/ f142 1 f85"/>
                <a:gd name="f176" fmla="*/ f143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4AD35920-7CBB-4462-AF4A-6CB4DE4C0817}"/>
                </a:ext>
              </a:extLst>
            </p:cNvPr>
            <p:cNvSpPr/>
            <p:nvPr/>
          </p:nvSpPr>
          <p:spPr>
            <a:xfrm rot="18100527">
              <a:off x="3983038" y="1232590"/>
              <a:ext cx="217654" cy="304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+- 0 0 13786"/>
                <a:gd name="f349" fmla="val 1089729"/>
                <a:gd name="f350" fmla="+- 0 0 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+- f4 0 f2"/>
                <a:gd name="f408" fmla="+- f3 0 f2"/>
                <a:gd name="f409" fmla="*/ f408 1 1170491"/>
                <a:gd name="f410" fmla="*/ f407 1 1745208"/>
                <a:gd name="f411" fmla="*/ f2 1 f409"/>
                <a:gd name="f412" fmla="*/ f3 1 f409"/>
                <a:gd name="f413" fmla="*/ f2 1 f410"/>
                <a:gd name="f414" fmla="*/ f4 1 f410"/>
                <a:gd name="f415" fmla="*/ f411 f405 1"/>
                <a:gd name="f416" fmla="*/ f412 f405 1"/>
                <a:gd name="f417" fmla="*/ f414 f406 1"/>
                <a:gd name="f418" fmla="*/ f413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5" t="f418" r="f416" b="f417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D176815E-9E46-403D-883C-8CB11E00FD00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7E2A5AA8-49F8-4535-8844-71FA49EF6888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25A843A-66D8-4778-8CA8-2C172B175761}"/>
              </a:ext>
            </a:extLst>
          </p:cNvPr>
          <p:cNvSpPr/>
          <p:nvPr/>
        </p:nvSpPr>
        <p:spPr>
          <a:xfrm>
            <a:off x="3830037" y="4081214"/>
            <a:ext cx="429777" cy="4580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1119009 f120 1"/>
              <a:gd name="f129" fmla="*/ 2222584 f119 1"/>
              <a:gd name="f130" fmla="*/ 1328015 f120 1"/>
              <a:gd name="f131" fmla="*/ 1812920 f119 1"/>
              <a:gd name="f132" fmla="*/ 1234998 f120 1"/>
              <a:gd name="f133" fmla="*/ 1431771 f119 1"/>
              <a:gd name="f134" fmla="*/ 2217373 f120 1"/>
              <a:gd name="f135" fmla="*/ 891303 f119 1"/>
              <a:gd name="f136" fmla="*/ 2783502 f120 1"/>
              <a:gd name="f137" fmla="*/ 1606823 f119 1"/>
              <a:gd name="f138" fmla="*/ 2456028 f120 1"/>
              <a:gd name="f139" fmla="*/ 2225955 f119 1"/>
              <a:gd name="f140" fmla="*/ 2026974 f120 1"/>
              <a:gd name="f141" fmla="*/ 2018938 f119 1"/>
              <a:gd name="f142" fmla="*/ 2135727 f120 1"/>
              <a:gd name="f143" fmla="*/ 1554876 f119 1"/>
              <a:gd name="f144" fmla="*/ 1915898 f120 1"/>
              <a:gd name="f145" fmla="*/ 1219889 f119 1"/>
              <a:gd name="f146" fmla="*/ 1589196 f120 1"/>
              <a:gd name="f147" fmla="*/ 1434803 f119 1"/>
              <a:gd name="f148" fmla="*/ 1574511 f120 1"/>
              <a:gd name="f149" fmla="*/ 1939931 f119 1"/>
              <a:gd name="f150" fmla="*/ 1339611 f120 1"/>
              <a:gd name="f151" fmla="*/ 3487664 f119 1"/>
              <a:gd name="f152" fmla="*/ 1887692 f120 1"/>
              <a:gd name="f153" fmla="*/ 2422431 f119 1"/>
              <a:gd name="f154" fmla="*/ 2336342 f120 1"/>
              <a:gd name="f155" fmla="*/ 2720202 f119 1"/>
              <a:gd name="f156" fmla="*/ 3176454 f120 1"/>
              <a:gd name="f157" fmla="*/ 1627140 f119 1"/>
              <a:gd name="f158" fmla="*/ 436907 f120 1"/>
              <a:gd name="f159" fmla="*/ 0 f119 1"/>
              <a:gd name="f160" fmla="*/ 3523533 f120 1"/>
              <a:gd name="f161" fmla="*/ 3960440 f120 1"/>
              <a:gd name="f162" fmla="*/ 436907 f119 1"/>
              <a:gd name="f163" fmla="*/ 3523093 f119 1"/>
              <a:gd name="f164" fmla="*/ 3960000 f119 1"/>
              <a:gd name="f165" fmla="*/ 0 f120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440"/>
              <a:gd name="f205" fmla="*/ f162 1 3960000"/>
              <a:gd name="f206" fmla="*/ f163 1 3960000"/>
              <a:gd name="f207" fmla="*/ f164 1 3960000"/>
              <a:gd name="f208" fmla="*/ f165 1 396044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71 1 f122"/>
              <a:gd name="f219" fmla="*/ f172 1 f123"/>
              <a:gd name="f220" fmla="*/ f173 1 f122"/>
              <a:gd name="f221" fmla="*/ f174 1 f123"/>
              <a:gd name="f222" fmla="*/ f175 1 f122"/>
              <a:gd name="f223" fmla="*/ f176 1 f123"/>
              <a:gd name="f224" fmla="*/ f177 1 f122"/>
              <a:gd name="f225" fmla="*/ f178 1 f123"/>
              <a:gd name="f226" fmla="*/ f179 1 f122"/>
              <a:gd name="f227" fmla="*/ f180 1 f123"/>
              <a:gd name="f228" fmla="*/ f181 1 f122"/>
              <a:gd name="f229" fmla="*/ f182 1 f123"/>
              <a:gd name="f230" fmla="*/ f183 1 f122"/>
              <a:gd name="f231" fmla="*/ f184 1 f123"/>
              <a:gd name="f232" fmla="*/ f185 1 f122"/>
              <a:gd name="f233" fmla="*/ f186 1 f123"/>
              <a:gd name="f234" fmla="*/ f187 1 f122"/>
              <a:gd name="f235" fmla="*/ f188 1 f123"/>
              <a:gd name="f236" fmla="*/ f189 1 f122"/>
              <a:gd name="f237" fmla="*/ f190 1 f123"/>
              <a:gd name="f238" fmla="*/ f191 1 f122"/>
              <a:gd name="f239" fmla="*/ f192 1 f123"/>
              <a:gd name="f240" fmla="*/ f193 1 f122"/>
              <a:gd name="f241" fmla="*/ f194 1 f123"/>
              <a:gd name="f242" fmla="*/ f195 1 f122"/>
              <a:gd name="f243" fmla="*/ f196 1 f123"/>
              <a:gd name="f244" fmla="*/ f197 1 f122"/>
              <a:gd name="f245" fmla="*/ f198 1 f123"/>
              <a:gd name="f246" fmla="*/ f199 1 f122"/>
              <a:gd name="f247" fmla="*/ f200 1 f123"/>
              <a:gd name="f248" fmla="*/ f201 1 f122"/>
              <a:gd name="f249" fmla="*/ f202 1 f123"/>
              <a:gd name="f250" fmla="*/ f203 1 f122"/>
              <a:gd name="f251" fmla="*/ f204 1 f122"/>
              <a:gd name="f252" fmla="*/ f205 1 f123"/>
              <a:gd name="f253" fmla="*/ f206 1 f123"/>
              <a:gd name="f254" fmla="*/ f207 1 f123"/>
              <a:gd name="f255" fmla="*/ f208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FBC7D05-AB48-4BB9-916B-0CE67218CFC0}"/>
              </a:ext>
            </a:extLst>
          </p:cNvPr>
          <p:cNvSpPr/>
          <p:nvPr/>
        </p:nvSpPr>
        <p:spPr>
          <a:xfrm>
            <a:off x="3128994" y="4081214"/>
            <a:ext cx="429822" cy="4580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840340 f67 1"/>
              <a:gd name="f76" fmla="*/ 1479943 f66 1"/>
              <a:gd name="f77" fmla="*/ 2136833 f67 1"/>
              <a:gd name="f78" fmla="*/ 1785510 f66 1"/>
              <a:gd name="f79" fmla="*/ 1510185 f66 1"/>
              <a:gd name="f80" fmla="*/ 1489672 f67 1"/>
              <a:gd name="f81" fmla="*/ 3310385 f66 1"/>
              <a:gd name="f82" fmla="*/ 2147184 f67 1"/>
              <a:gd name="f83" fmla="*/ 2155564 f66 1"/>
              <a:gd name="f84" fmla="*/ 2673919 f67 1"/>
              <a:gd name="f85" fmla="*/ 2138897 f66 1"/>
              <a:gd name="f86" fmla="*/ 2679688 f67 1"/>
              <a:gd name="f87" fmla="*/ 3312366 f66 1"/>
              <a:gd name="f88" fmla="*/ 3326849 f67 1"/>
              <a:gd name="f89" fmla="*/ 3333768 f67 1"/>
              <a:gd name="f90" fmla="*/ 2128613 f66 1"/>
              <a:gd name="f91" fmla="*/ 878058 f67 1"/>
              <a:gd name="f92" fmla="*/ 648072 f66 1"/>
              <a:gd name="f93" fmla="*/ 971653 f66 1"/>
              <a:gd name="f94" fmla="*/ 1295234 f66 1"/>
              <a:gd name="f95" fmla="*/ 1201639 f67 1"/>
              <a:gd name="f96" fmla="*/ 333511 f67 1"/>
              <a:gd name="f97" fmla="*/ 0 f66 1"/>
              <a:gd name="f98" fmla="*/ 3554921 f67 1"/>
              <a:gd name="f99" fmla="*/ 3888432 f67 1"/>
              <a:gd name="f100" fmla="*/ 333511 f66 1"/>
              <a:gd name="f101" fmla="*/ 3626929 f66 1"/>
              <a:gd name="f102" fmla="*/ 3960440 f66 1"/>
              <a:gd name="f103" fmla="*/ 0 f67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888432"/>
              <a:gd name="f112" fmla="*/ f78 1 3960440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960440"/>
              <a:gd name="f128" fmla="*/ f94 1 3960440"/>
              <a:gd name="f129" fmla="*/ f95 1 3888432"/>
              <a:gd name="f130" fmla="*/ f96 1 3888432"/>
              <a:gd name="f131" fmla="*/ f97 1 3960440"/>
              <a:gd name="f132" fmla="*/ f98 1 3888432"/>
              <a:gd name="f133" fmla="*/ f99 1 3888432"/>
              <a:gd name="f134" fmla="*/ f100 1 3960440"/>
              <a:gd name="f135" fmla="*/ f101 1 3960440"/>
              <a:gd name="f136" fmla="*/ f102 1 3960440"/>
              <a:gd name="f137" fmla="*/ f103 1 3888432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09 1 f69"/>
              <a:gd name="f148" fmla="*/ f110 1 f70"/>
              <a:gd name="f149" fmla="*/ f111 1 f69"/>
              <a:gd name="f150" fmla="*/ f112 1 f70"/>
              <a:gd name="f151" fmla="*/ f113 1 f70"/>
              <a:gd name="f152" fmla="*/ f114 1 f69"/>
              <a:gd name="f153" fmla="*/ f115 1 f70"/>
              <a:gd name="f154" fmla="*/ f116 1 f69"/>
              <a:gd name="f155" fmla="*/ f117 1 f70"/>
              <a:gd name="f156" fmla="*/ f118 1 f69"/>
              <a:gd name="f157" fmla="*/ f119 1 f70"/>
              <a:gd name="f158" fmla="*/ f120 1 f69"/>
              <a:gd name="f159" fmla="*/ f121 1 f70"/>
              <a:gd name="f160" fmla="*/ f122 1 f69"/>
              <a:gd name="f161" fmla="*/ f123 1 f69"/>
              <a:gd name="f162" fmla="*/ f124 1 f70"/>
              <a:gd name="f163" fmla="*/ f125 1 f69"/>
              <a:gd name="f164" fmla="*/ f126 1 f70"/>
              <a:gd name="f165" fmla="*/ f127 1 f70"/>
              <a:gd name="f166" fmla="*/ f128 1 f70"/>
              <a:gd name="f167" fmla="*/ f129 1 f69"/>
              <a:gd name="f168" fmla="*/ f130 1 f69"/>
              <a:gd name="f169" fmla="*/ f131 1 f70"/>
              <a:gd name="f170" fmla="*/ f132 1 f69"/>
              <a:gd name="f171" fmla="*/ f133 1 f69"/>
              <a:gd name="f172" fmla="*/ f134 1 f70"/>
              <a:gd name="f173" fmla="*/ f135 1 f70"/>
              <a:gd name="f174" fmla="*/ f136 1 f70"/>
              <a:gd name="f175" fmla="*/ f137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B1C2E08D-BC26-4015-BC1A-5C2CC66EAA28}"/>
              </a:ext>
            </a:extLst>
          </p:cNvPr>
          <p:cNvSpPr/>
          <p:nvPr/>
        </p:nvSpPr>
        <p:spPr>
          <a:xfrm>
            <a:off x="5227112" y="4081214"/>
            <a:ext cx="429777" cy="4580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2496208 f118 1"/>
              <a:gd name="f126" fmla="*/ 770986 f118 1"/>
              <a:gd name="f127" fmla="*/ 1921633 f118 1"/>
              <a:gd name="f128" fmla="*/ 1292845 f118 1"/>
              <a:gd name="f129" fmla="*/ 1942445 f118 1"/>
              <a:gd name="f130" fmla="*/ 1570340 f118 1"/>
              <a:gd name="f131" fmla="*/ 815277 f118 1"/>
              <a:gd name="f132" fmla="*/ 836121 f118 1"/>
              <a:gd name="f133" fmla="*/ 965659 f118 1"/>
              <a:gd name="f134" fmla="*/ 1735195 f118 1"/>
              <a:gd name="f135" fmla="*/ 570453 f118 1"/>
              <a:gd name="f136" fmla="*/ 1629310 f118 1"/>
              <a:gd name="f137" fmla="*/ 1196057 f118 1"/>
              <a:gd name="f138" fmla="*/ 2257108 f118 1"/>
              <a:gd name="f139" fmla="*/ 813848 f118 1"/>
              <a:gd name="f140" fmla="*/ 2296824 f118 1"/>
              <a:gd name="f141" fmla="*/ 1486410 f118 1"/>
              <a:gd name="f142" fmla="*/ 2607420 f118 1"/>
              <a:gd name="f143" fmla="*/ 489408 f118 1"/>
              <a:gd name="f144" fmla="*/ 2829018 f118 1"/>
              <a:gd name="f145" fmla="*/ 2062787 f118 1"/>
              <a:gd name="f146" fmla="*/ 3146219 f118 1"/>
              <a:gd name="f147" fmla="*/ 3074271 f118 1"/>
              <a:gd name="f148" fmla="*/ 2105563 f118 1"/>
              <a:gd name="f149" fmla="*/ 3207849 f118 1"/>
              <a:gd name="f150" fmla="*/ 1493166 f118 1"/>
              <a:gd name="f151" fmla="*/ 3449507 f118 1"/>
              <a:gd name="f152" fmla="*/ 1170564 f118 1"/>
              <a:gd name="f153" fmla="*/ 3140091 f118 1"/>
              <a:gd name="f154" fmla="*/ 1227260 f118 1"/>
              <a:gd name="f155" fmla="*/ 3324107 f118 1"/>
              <a:gd name="f156" fmla="*/ 851504 f118 1"/>
              <a:gd name="f157" fmla="*/ 2995677 f118 1"/>
              <a:gd name="f158" fmla="*/ 1008938 f118 1"/>
              <a:gd name="f159" fmla="*/ 308009 f118 1"/>
              <a:gd name="f160" fmla="*/ 0 f118 1"/>
              <a:gd name="f161" fmla="*/ 3651991 f118 1"/>
              <a:gd name="f162" fmla="*/ 3960000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68 1 f120"/>
              <a:gd name="f214" fmla="*/ f169 1 f120"/>
              <a:gd name="f215" fmla="*/ f170 1 f120"/>
              <a:gd name="f216" fmla="*/ f171 1 f120"/>
              <a:gd name="f217" fmla="*/ f172 1 f120"/>
              <a:gd name="f218" fmla="*/ f173 1 f120"/>
              <a:gd name="f219" fmla="*/ f174 1 f120"/>
              <a:gd name="f220" fmla="*/ f175 1 f120"/>
              <a:gd name="f221" fmla="*/ f176 1 f120"/>
              <a:gd name="f222" fmla="*/ f177 1 f120"/>
              <a:gd name="f223" fmla="*/ f178 1 f120"/>
              <a:gd name="f224" fmla="*/ f179 1 f120"/>
              <a:gd name="f225" fmla="*/ f180 1 f120"/>
              <a:gd name="f226" fmla="*/ f181 1 f120"/>
              <a:gd name="f227" fmla="*/ f182 1 f120"/>
              <a:gd name="f228" fmla="*/ f183 1 f120"/>
              <a:gd name="f229" fmla="*/ f184 1 f120"/>
              <a:gd name="f230" fmla="*/ f185 1 f120"/>
              <a:gd name="f231" fmla="*/ f186 1 f120"/>
              <a:gd name="f232" fmla="*/ f187 1 f120"/>
              <a:gd name="f233" fmla="*/ f188 1 f120"/>
              <a:gd name="f234" fmla="*/ f189 1 f120"/>
              <a:gd name="f235" fmla="*/ f190 1 f120"/>
              <a:gd name="f236" fmla="*/ f191 1 f120"/>
              <a:gd name="f237" fmla="*/ f192 1 f120"/>
              <a:gd name="f238" fmla="*/ f193 1 f120"/>
              <a:gd name="f239" fmla="*/ f194 1 f120"/>
              <a:gd name="f240" fmla="*/ f195 1 f120"/>
              <a:gd name="f241" fmla="*/ f196 1 f120"/>
              <a:gd name="f242" fmla="*/ f197 1 f120"/>
              <a:gd name="f243" fmla="*/ f198 1 f120"/>
              <a:gd name="f244" fmla="*/ f199 1 f120"/>
              <a:gd name="f245" fmla="*/ f200 1 f120"/>
              <a:gd name="f246" fmla="*/ f201 1 f120"/>
              <a:gd name="f247" fmla="*/ f202 1 f120"/>
              <a:gd name="f248" fmla="*/ f203 1 f120"/>
              <a:gd name="f249" fmla="*/ f204 1 f120"/>
              <a:gd name="f250" fmla="*/ f205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18A8E8A-BBA4-4E25-BC2B-820557F1CA87}"/>
              </a:ext>
            </a:extLst>
          </p:cNvPr>
          <p:cNvSpPr/>
          <p:nvPr/>
        </p:nvSpPr>
        <p:spPr>
          <a:xfrm>
            <a:off x="4523609" y="4081214"/>
            <a:ext cx="429777" cy="4580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704441 f49 1"/>
              <a:gd name="f69" fmla="*/ 3410216 f49 1"/>
              <a:gd name="f70" fmla="*/ 195189 f49 1"/>
              <a:gd name="f71" fmla="*/ 308009 f49 1"/>
              <a:gd name="f72" fmla="*/ 0 f49 1"/>
              <a:gd name="f73" fmla="*/ 3651991 f49 1"/>
              <a:gd name="f74" fmla="*/ 3960000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2 1 f51"/>
              <a:gd name="f119" fmla="*/ f93 1 f51"/>
              <a:gd name="f120" fmla="*/ f94 1 f51"/>
              <a:gd name="f121" fmla="*/ f95 1 f51"/>
              <a:gd name="f122" fmla="*/ f96 1 f51"/>
              <a:gd name="f123" fmla="*/ f97 1 f51"/>
              <a:gd name="f124" fmla="*/ f98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4BB631EA-D70A-4109-B252-DD664FD97A3C}"/>
              </a:ext>
            </a:extLst>
          </p:cNvPr>
          <p:cNvSpPr/>
          <p:nvPr/>
        </p:nvSpPr>
        <p:spPr>
          <a:xfrm>
            <a:off x="5943353" y="4071914"/>
            <a:ext cx="431304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F2ADC264-5E6F-461F-93F7-F3D9379BDEC3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664630 f179 1"/>
              <a:gd name="f184" fmla="*/ 2175617 f178 1"/>
              <a:gd name="f185" fmla="*/ 2658205 f179 1"/>
              <a:gd name="f186" fmla="*/ 2178566 f178 1"/>
              <a:gd name="f187" fmla="*/ 1477043 f179 1"/>
              <a:gd name="f188" fmla="*/ 1144372 f178 1"/>
              <a:gd name="f189" fmla="*/ 1409070 f179 1"/>
              <a:gd name="f190" fmla="*/ 1159393 f178 1"/>
              <a:gd name="f191" fmla="*/ 1152384 f179 1"/>
              <a:gd name="f192" fmla="*/ 1703728 f178 1"/>
              <a:gd name="f193" fmla="*/ 1514013 f179 1"/>
              <a:gd name="f194" fmla="*/ 2152290 f178 1"/>
              <a:gd name="f195" fmla="*/ 1850815 f179 1"/>
              <a:gd name="f196" fmla="*/ 1654259 f178 1"/>
              <a:gd name="f197" fmla="*/ 1830467 f179 1"/>
              <a:gd name="f198" fmla="*/ 1515986 f178 1"/>
              <a:gd name="f199" fmla="*/ 1651152 f179 1"/>
              <a:gd name="f200" fmla="*/ 501 f178 1"/>
              <a:gd name="f201" fmla="*/ 2580395 f179 1"/>
              <a:gd name="f202" fmla="*/ 324821 f178 1"/>
              <a:gd name="f203" fmla="*/ 3030464 f179 1"/>
              <a:gd name="f204" fmla="*/ 2249544 f178 1"/>
              <a:gd name="f205" fmla="*/ 2585849 f179 1"/>
              <a:gd name="f206" fmla="*/ 2588887 f178 1"/>
              <a:gd name="f207" fmla="*/ 1973374 f179 1"/>
              <a:gd name="f208" fmla="*/ 2195096 f178 1"/>
              <a:gd name="f209" fmla="*/ 1390827 f179 1"/>
              <a:gd name="f210" fmla="*/ 2527630 f178 1"/>
              <a:gd name="f211" fmla="*/ 783896 f179 1"/>
              <a:gd name="f212" fmla="*/ 1665044 f178 1"/>
              <a:gd name="f213" fmla="*/ 1268509 f179 1"/>
              <a:gd name="f214" fmla="*/ 819983 f178 1"/>
              <a:gd name="f215" fmla="*/ 1328805 f179 1"/>
              <a:gd name="f216" fmla="*/ 807930 f178 1"/>
              <a:gd name="f217" fmla="*/ 802457 f178 1"/>
              <a:gd name="f218" fmla="*/ 1462242 f179 1"/>
              <a:gd name="f219" fmla="*/ 801708 f178 1"/>
              <a:gd name="f220" fmla="*/ 1956122 f179 1"/>
              <a:gd name="f221" fmla="*/ 1110076 f178 1"/>
              <a:gd name="f222" fmla="*/ 875315 f178 1"/>
              <a:gd name="f223" fmla="*/ 2333414 f179 1"/>
              <a:gd name="f224" fmla="*/ 2324788 f179 1"/>
              <a:gd name="f225" fmla="*/ 2054049 f178 1"/>
              <a:gd name="f226" fmla="*/ 2661746 f179 1"/>
              <a:gd name="f227" fmla="*/ 2179658 f178 1"/>
              <a:gd name="f228" fmla="*/ 2691046 f179 1"/>
              <a:gd name="f229" fmla="*/ 2188689 f178 1"/>
              <a:gd name="f230" fmla="*/ 2667011 f179 1"/>
              <a:gd name="f231" fmla="*/ 2175828 f178 1"/>
              <a:gd name="f232" fmla="*/ 2332141 f179 1"/>
              <a:gd name="f233" fmla="*/ 653899 f178 1"/>
              <a:gd name="f234" fmla="*/ 776764 f179 1"/>
              <a:gd name="f235" fmla="*/ 749845 f178 1"/>
              <a:gd name="f236" fmla="*/ 631487 f179 1"/>
              <a:gd name="f237" fmla="*/ 2301392 f178 1"/>
              <a:gd name="f238" fmla="*/ 2142017 f179 1"/>
              <a:gd name="f239" fmla="*/ 2684410 f178 1"/>
              <a:gd name="f240" fmla="*/ 2324866 f179 1"/>
              <a:gd name="f241" fmla="*/ 3053856 f178 1"/>
              <a:gd name="f242" fmla="*/ 294693 f179 1"/>
              <a:gd name="f243" fmla="*/ 2539075 f178 1"/>
              <a:gd name="f244" fmla="*/ 489947 f179 1"/>
              <a:gd name="f245" fmla="*/ 453774 f178 1"/>
              <a:gd name="f246" fmla="*/ f180 1 f2"/>
              <a:gd name="f247" fmla="*/ f183 1 3189723"/>
              <a:gd name="f248" fmla="*/ f184 1 3221116"/>
              <a:gd name="f249" fmla="*/ f185 1 3189723"/>
              <a:gd name="f250" fmla="*/ f186 1 3221116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221116"/>
              <a:gd name="f282" fmla="*/ f218 1 3189723"/>
              <a:gd name="f283" fmla="*/ f219 1 3221116"/>
              <a:gd name="f284" fmla="*/ f220 1 3189723"/>
              <a:gd name="f285" fmla="*/ f221 1 3221116"/>
              <a:gd name="f286" fmla="*/ f222 1 3221116"/>
              <a:gd name="f287" fmla="*/ f223 1 3189723"/>
              <a:gd name="f288" fmla="*/ f224 1 3189723"/>
              <a:gd name="f289" fmla="*/ f225 1 3221116"/>
              <a:gd name="f290" fmla="*/ f226 1 3189723"/>
              <a:gd name="f291" fmla="*/ f227 1 3221116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47 1 f181"/>
              <a:gd name="f316" fmla="*/ f248 1 f182"/>
              <a:gd name="f317" fmla="*/ f249 1 f181"/>
              <a:gd name="f318" fmla="*/ f250 1 f182"/>
              <a:gd name="f319" fmla="*/ f251 1 f181"/>
              <a:gd name="f320" fmla="*/ f252 1 f182"/>
              <a:gd name="f321" fmla="*/ f253 1 f181"/>
              <a:gd name="f322" fmla="*/ f254 1 f182"/>
              <a:gd name="f323" fmla="*/ f255 1 f181"/>
              <a:gd name="f324" fmla="*/ f256 1 f182"/>
              <a:gd name="f325" fmla="*/ f257 1 f181"/>
              <a:gd name="f326" fmla="*/ f258 1 f182"/>
              <a:gd name="f327" fmla="*/ f259 1 f181"/>
              <a:gd name="f328" fmla="*/ f260 1 f182"/>
              <a:gd name="f329" fmla="*/ f261 1 f181"/>
              <a:gd name="f330" fmla="*/ f262 1 f182"/>
              <a:gd name="f331" fmla="*/ f263 1 f181"/>
              <a:gd name="f332" fmla="*/ f264 1 f182"/>
              <a:gd name="f333" fmla="*/ f265 1 f181"/>
              <a:gd name="f334" fmla="*/ f266 1 f182"/>
              <a:gd name="f335" fmla="*/ f267 1 f181"/>
              <a:gd name="f336" fmla="*/ f268 1 f182"/>
              <a:gd name="f337" fmla="*/ f269 1 f181"/>
              <a:gd name="f338" fmla="*/ f270 1 f182"/>
              <a:gd name="f339" fmla="*/ f271 1 f181"/>
              <a:gd name="f340" fmla="*/ f272 1 f182"/>
              <a:gd name="f341" fmla="*/ f273 1 f181"/>
              <a:gd name="f342" fmla="*/ f274 1 f182"/>
              <a:gd name="f343" fmla="*/ f275 1 f181"/>
              <a:gd name="f344" fmla="*/ f276 1 f182"/>
              <a:gd name="f345" fmla="*/ f277 1 f181"/>
              <a:gd name="f346" fmla="*/ f278 1 f182"/>
              <a:gd name="f347" fmla="*/ f279 1 f181"/>
              <a:gd name="f348" fmla="*/ f280 1 f182"/>
              <a:gd name="f349" fmla="*/ f281 1 f182"/>
              <a:gd name="f350" fmla="*/ f282 1 f181"/>
              <a:gd name="f351" fmla="*/ f283 1 f182"/>
              <a:gd name="f352" fmla="*/ f284 1 f181"/>
              <a:gd name="f353" fmla="*/ f285 1 f182"/>
              <a:gd name="f354" fmla="*/ f286 1 f182"/>
              <a:gd name="f355" fmla="*/ f287 1 f181"/>
              <a:gd name="f356" fmla="*/ f288 1 f181"/>
              <a:gd name="f357" fmla="*/ f289 1 f182"/>
              <a:gd name="f358" fmla="*/ f290 1 f181"/>
              <a:gd name="f359" fmla="*/ f291 1 f182"/>
              <a:gd name="f360" fmla="*/ f292 1 f181"/>
              <a:gd name="f361" fmla="*/ f293 1 f182"/>
              <a:gd name="f362" fmla="*/ f294 1 f181"/>
              <a:gd name="f363" fmla="*/ f295 1 f182"/>
              <a:gd name="f364" fmla="*/ f296 1 f181"/>
              <a:gd name="f365" fmla="*/ f297 1 f182"/>
              <a:gd name="f366" fmla="*/ f298 1 f181"/>
              <a:gd name="f367" fmla="*/ f299 1 f182"/>
              <a:gd name="f368" fmla="*/ f300 1 f181"/>
              <a:gd name="f369" fmla="*/ f301 1 f182"/>
              <a:gd name="f370" fmla="*/ f302 1 f181"/>
              <a:gd name="f371" fmla="*/ f303 1 f182"/>
              <a:gd name="f372" fmla="*/ f304 1 f181"/>
              <a:gd name="f373" fmla="*/ f305 1 f182"/>
              <a:gd name="f374" fmla="*/ f306 1 f181"/>
              <a:gd name="f375" fmla="*/ f307 1 f182"/>
              <a:gd name="f376" fmla="*/ f308 1 f181"/>
              <a:gd name="f377" fmla="*/ f309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1ABF003-58DE-4BAB-8885-19F8EC23D0BE}"/>
              </a:ext>
            </a:extLst>
          </p:cNvPr>
          <p:cNvGrpSpPr/>
          <p:nvPr/>
        </p:nvGrpSpPr>
        <p:grpSpPr>
          <a:xfrm>
            <a:off x="7851248" y="4063081"/>
            <a:ext cx="410803" cy="437832"/>
            <a:chOff x="7851248" y="4063081"/>
            <a:chExt cx="410803" cy="437832"/>
          </a:xfrm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A733DC42-22B6-448A-AA08-BC8DDE2B5BE3}"/>
                </a:ext>
              </a:extLst>
            </p:cNvPr>
            <p:cNvSpPr/>
            <p:nvPr/>
          </p:nvSpPr>
          <p:spPr>
            <a:xfrm>
              <a:off x="7851248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7937F4DA-9096-48B4-B384-08CA1258D132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00B5BBCE-E8AC-4B01-9926-CE6D6E0F28FD}"/>
              </a:ext>
            </a:extLst>
          </p:cNvPr>
          <p:cNvGrpSpPr/>
          <p:nvPr/>
        </p:nvGrpSpPr>
        <p:grpSpPr>
          <a:xfrm>
            <a:off x="3983647" y="2777096"/>
            <a:ext cx="392725" cy="381048"/>
            <a:chOff x="3983647" y="2777096"/>
            <a:chExt cx="392725" cy="381048"/>
          </a:xfrm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4784E1C0-D793-4AF5-BEA6-1794CA1544C2}"/>
                </a:ext>
              </a:extLst>
            </p:cNvPr>
            <p:cNvSpPr/>
            <p:nvPr/>
          </p:nvSpPr>
          <p:spPr>
            <a:xfrm>
              <a:off x="4175104" y="2941569"/>
              <a:ext cx="51809" cy="54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+- f4 0 f2"/>
                <a:gd name="f15" fmla="+- f3 0 f2"/>
                <a:gd name="f16" fmla="*/ f15 1 1670"/>
                <a:gd name="f17" fmla="*/ f14 1 1640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E88479B6-7AA1-4190-9C6F-5FE1CD054F69}"/>
                </a:ext>
              </a:extLst>
            </p:cNvPr>
            <p:cNvSpPr/>
            <p:nvPr/>
          </p:nvSpPr>
          <p:spPr>
            <a:xfrm>
              <a:off x="4059853" y="2859347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+- f4 0 f2"/>
                <a:gd name="f89" fmla="+- f3 0 f2"/>
                <a:gd name="f90" fmla="*/ f89 1 7718"/>
                <a:gd name="f91" fmla="*/ f88 1 6617"/>
                <a:gd name="f92" fmla="*/ f2 1 f90"/>
                <a:gd name="f93" fmla="*/ f3 1 f90"/>
                <a:gd name="f94" fmla="*/ f2 1 f91"/>
                <a:gd name="f95" fmla="*/ f4 1 f91"/>
                <a:gd name="f96" fmla="*/ f92 f86 1"/>
                <a:gd name="f97" fmla="*/ f93 f86 1"/>
                <a:gd name="f98" fmla="*/ f95 f87 1"/>
                <a:gd name="f99" fmla="*/ f94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AA7E250C-A0E6-4029-9292-B134684644EF}"/>
                </a:ext>
              </a:extLst>
            </p:cNvPr>
            <p:cNvSpPr/>
            <p:nvPr/>
          </p:nvSpPr>
          <p:spPr>
            <a:xfrm>
              <a:off x="3983647" y="2777096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8D90D4-D8C3-4A36-8219-781BF3EFEB85}"/>
              </a:ext>
            </a:extLst>
          </p:cNvPr>
          <p:cNvGrpSpPr/>
          <p:nvPr/>
        </p:nvGrpSpPr>
        <p:grpSpPr>
          <a:xfrm>
            <a:off x="4578199" y="2751786"/>
            <a:ext cx="392734" cy="410227"/>
            <a:chOff x="4578199" y="2751786"/>
            <a:chExt cx="392734" cy="410227"/>
          </a:xfrm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B2F9CE37-8DFF-4907-B6F8-206E0A979CED}"/>
                </a:ext>
              </a:extLst>
            </p:cNvPr>
            <p:cNvSpPr/>
            <p:nvPr/>
          </p:nvSpPr>
          <p:spPr>
            <a:xfrm>
              <a:off x="4578199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734C2A91-8135-40A9-9C94-A66A40A8C10D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424DD58D-17EF-4D73-BAC2-54977BA49835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DFBA7800-1F81-479C-BF4F-6A071A395265}"/>
              </a:ext>
            </a:extLst>
          </p:cNvPr>
          <p:cNvGrpSpPr/>
          <p:nvPr/>
        </p:nvGrpSpPr>
        <p:grpSpPr>
          <a:xfrm>
            <a:off x="7129905" y="2760802"/>
            <a:ext cx="359633" cy="370999"/>
            <a:chOff x="7129905" y="2760802"/>
            <a:chExt cx="359633" cy="370999"/>
          </a:xfrm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5E31D536-29C4-4BC7-A693-4ADCA38BC2E7}"/>
                </a:ext>
              </a:extLst>
            </p:cNvPr>
            <p:cNvSpPr/>
            <p:nvPr/>
          </p:nvSpPr>
          <p:spPr>
            <a:xfrm>
              <a:off x="7203606" y="3021049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812605-0AAE-4990-9580-D981FD6CD849}"/>
                </a:ext>
              </a:extLst>
            </p:cNvPr>
            <p:cNvSpPr/>
            <p:nvPr/>
          </p:nvSpPr>
          <p:spPr>
            <a:xfrm>
              <a:off x="7223138" y="2947495"/>
              <a:ext cx="48865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+- f4 0 f2"/>
                <a:gd name="f47" fmla="+- f3 0 f2"/>
                <a:gd name="f48" fmla="*/ f47 1 1733"/>
                <a:gd name="f49" fmla="*/ f46 1 1636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53EB3AC9-C852-4989-9320-133386546BF7}"/>
                </a:ext>
              </a:extLst>
            </p:cNvPr>
            <p:cNvSpPr/>
            <p:nvPr/>
          </p:nvSpPr>
          <p:spPr>
            <a:xfrm>
              <a:off x="7129905" y="2760802"/>
              <a:ext cx="359633" cy="370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+- f4 0 f2"/>
                <a:gd name="f104" fmla="+- f3 0 f2"/>
                <a:gd name="f105" fmla="*/ f104 1 12759"/>
                <a:gd name="f106" fmla="*/ f103 1 12351"/>
                <a:gd name="f107" fmla="*/ f2 1 f105"/>
                <a:gd name="f108" fmla="*/ f3 1 f105"/>
                <a:gd name="f109" fmla="*/ f2 1 f106"/>
                <a:gd name="f110" fmla="*/ f4 1 f106"/>
                <a:gd name="f111" fmla="*/ f107 f101 1"/>
                <a:gd name="f112" fmla="*/ f108 f101 1"/>
                <a:gd name="f113" fmla="*/ f110 f102 1"/>
                <a:gd name="f114" fmla="*/ f109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1" t="f114" r="f112" b="f113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152FE563-1E7C-463A-8CA2-BB8F12A3E4BE}"/>
                </a:ext>
              </a:extLst>
            </p:cNvPr>
            <p:cNvSpPr/>
            <p:nvPr/>
          </p:nvSpPr>
          <p:spPr>
            <a:xfrm>
              <a:off x="7303075" y="2801511"/>
              <a:ext cx="15974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BE7C477E-7B04-437D-9E8D-AC9169CB4F5D}"/>
              </a:ext>
            </a:extLst>
          </p:cNvPr>
          <p:cNvGrpSpPr/>
          <p:nvPr/>
        </p:nvGrpSpPr>
        <p:grpSpPr>
          <a:xfrm>
            <a:off x="6403360" y="1179740"/>
            <a:ext cx="515465" cy="543464"/>
            <a:chOff x="6403360" y="1179740"/>
            <a:chExt cx="515465" cy="543464"/>
          </a:xfrm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D6E4BF64-C1D5-48FC-97EF-ED6DD1D3C2C5}"/>
                </a:ext>
              </a:extLst>
            </p:cNvPr>
            <p:cNvSpPr/>
            <p:nvPr/>
          </p:nvSpPr>
          <p:spPr>
            <a:xfrm>
              <a:off x="6523274" y="1179740"/>
              <a:ext cx="275609" cy="343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09966C73-BBB5-4667-825B-800084C86406}"/>
                </a:ext>
              </a:extLst>
            </p:cNvPr>
            <p:cNvSpPr/>
            <p:nvPr/>
          </p:nvSpPr>
          <p:spPr>
            <a:xfrm>
              <a:off x="6403360" y="1519531"/>
              <a:ext cx="515465" cy="2036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E92BDC37-7A33-41B3-8814-D84B8549E870}"/>
              </a:ext>
            </a:extLst>
          </p:cNvPr>
          <p:cNvSpPr/>
          <p:nvPr/>
        </p:nvSpPr>
        <p:spPr>
          <a:xfrm>
            <a:off x="5229435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+- f4 0 f2"/>
              <a:gd name="f128" fmla="+- f3 0 f2"/>
              <a:gd name="f129" fmla="*/ f128 1 12759"/>
              <a:gd name="f130" fmla="*/ f127 1 12619"/>
              <a:gd name="f131" fmla="*/ f2 1 f129"/>
              <a:gd name="f132" fmla="*/ f3 1 f129"/>
              <a:gd name="f133" fmla="*/ f2 1 f130"/>
              <a:gd name="f134" fmla="*/ f4 1 f130"/>
              <a:gd name="f135" fmla="*/ f131 f125 1"/>
              <a:gd name="f136" fmla="*/ f132 f125 1"/>
              <a:gd name="f137" fmla="*/ f134 f126 1"/>
              <a:gd name="f138" fmla="*/ f133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5" t="f138" r="f136" b="f137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43D25348-97E3-4641-B36A-E1506DEA3DC5}"/>
              </a:ext>
            </a:extLst>
          </p:cNvPr>
          <p:cNvGrpSpPr/>
          <p:nvPr/>
        </p:nvGrpSpPr>
        <p:grpSpPr>
          <a:xfrm>
            <a:off x="8473982" y="2073182"/>
            <a:ext cx="350608" cy="379384"/>
            <a:chOff x="8473982" y="2073182"/>
            <a:chExt cx="350608" cy="379384"/>
          </a:xfrm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1946B8CB-187E-4938-B184-8943DD81E4D3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65A9165A-5D95-4A11-A233-A0E558612D46}"/>
                </a:ext>
              </a:extLst>
            </p:cNvPr>
            <p:cNvSpPr/>
            <p:nvPr/>
          </p:nvSpPr>
          <p:spPr>
            <a:xfrm>
              <a:off x="8474860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6404CA99-A320-473C-9EC2-72A585424FD0}"/>
                </a:ext>
              </a:extLst>
            </p:cNvPr>
            <p:cNvSpPr/>
            <p:nvPr/>
          </p:nvSpPr>
          <p:spPr>
            <a:xfrm>
              <a:off x="859824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1B5D1F67-BF87-4C88-A2FF-E1A8226D5EB1}"/>
                </a:ext>
              </a:extLst>
            </p:cNvPr>
            <p:cNvSpPr/>
            <p:nvPr/>
          </p:nvSpPr>
          <p:spPr>
            <a:xfrm>
              <a:off x="8598249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6D8EC6DE-66CF-40C7-9847-D9A82AF9431E}"/>
                </a:ext>
              </a:extLst>
            </p:cNvPr>
            <p:cNvSpPr/>
            <p:nvPr/>
          </p:nvSpPr>
          <p:spPr>
            <a:xfrm>
              <a:off x="8721620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9C55400B-7B57-4E19-A26A-CBAA7F17EA25}"/>
                </a:ext>
              </a:extLst>
            </p:cNvPr>
            <p:cNvSpPr/>
            <p:nvPr/>
          </p:nvSpPr>
          <p:spPr>
            <a:xfrm>
              <a:off x="8723394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6C4E336B-06A2-42BC-828C-84DC8072D92E}"/>
              </a:ext>
            </a:extLst>
          </p:cNvPr>
          <p:cNvGrpSpPr/>
          <p:nvPr/>
        </p:nvGrpSpPr>
        <p:grpSpPr>
          <a:xfrm>
            <a:off x="5866168" y="1210464"/>
            <a:ext cx="427655" cy="535508"/>
            <a:chOff x="5866168" y="1210464"/>
            <a:chExt cx="427655" cy="535508"/>
          </a:xfrm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CCBDC6CF-85CB-4C74-85E6-95710D6751D7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+- f4 0 f2"/>
                <a:gd name="f22" fmla="+- f3 0 f2"/>
                <a:gd name="f23" fmla="*/ f22 1 10807"/>
                <a:gd name="f24" fmla="*/ f21 1 362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95C539A7-B0D0-453C-A9F3-303F64DCC592}"/>
                </a:ext>
              </a:extLst>
            </p:cNvPr>
            <p:cNvSpPr/>
            <p:nvPr/>
          </p:nvSpPr>
          <p:spPr>
            <a:xfrm>
              <a:off x="5901062" y="1710037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10468333-4263-4D4E-B7EF-AF38962D9DD9}"/>
                </a:ext>
              </a:extLst>
            </p:cNvPr>
            <p:cNvSpPr/>
            <p:nvPr/>
          </p:nvSpPr>
          <p:spPr>
            <a:xfrm>
              <a:off x="5964658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EA84D0C-8980-4063-8D4A-4510AFD1B2B8}"/>
              </a:ext>
            </a:extLst>
          </p:cNvPr>
          <p:cNvGrpSpPr/>
          <p:nvPr/>
        </p:nvGrpSpPr>
        <p:grpSpPr>
          <a:xfrm>
            <a:off x="5943362" y="2730325"/>
            <a:ext cx="392706" cy="418429"/>
            <a:chOff x="5943362" y="2730325"/>
            <a:chExt cx="392706" cy="418429"/>
          </a:xfrm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6C470515-53F1-4DB0-8C08-A164901B372F}"/>
                </a:ext>
              </a:extLst>
            </p:cNvPr>
            <p:cNvSpPr/>
            <p:nvPr/>
          </p:nvSpPr>
          <p:spPr>
            <a:xfrm>
              <a:off x="5989274" y="2730325"/>
              <a:ext cx="292105" cy="418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DB6A4F59-FFCF-4272-9A3C-03142A69704B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B6AA9B0F-BD1F-4975-9FFD-9C170818C2A3}"/>
                </a:ext>
              </a:extLst>
            </p:cNvPr>
            <p:cNvSpPr/>
            <p:nvPr/>
          </p:nvSpPr>
          <p:spPr>
            <a:xfrm>
              <a:off x="6292077" y="2876985"/>
              <a:ext cx="43991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219B6CB6-787D-411B-9EDB-4347FE38BEB6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10DC3645-BC4C-49B3-802D-91B2D7547B45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6C687011-BDBA-435A-822C-FD85B1CC6B7B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B7F8A3C3-7546-43AF-B027-28CE93AA375F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EB0AA450-D4F2-4565-B4BA-45E12A0EF2B7}"/>
              </a:ext>
            </a:extLst>
          </p:cNvPr>
          <p:cNvGrpSpPr/>
          <p:nvPr/>
        </p:nvGrpSpPr>
        <p:grpSpPr>
          <a:xfrm>
            <a:off x="7068513" y="1223970"/>
            <a:ext cx="512941" cy="541653"/>
            <a:chOff x="7068513" y="1223970"/>
            <a:chExt cx="512941" cy="541653"/>
          </a:xfrm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74049BD8-AA45-4C9B-B1C1-B1850BE547C5}"/>
                </a:ext>
              </a:extLst>
            </p:cNvPr>
            <p:cNvSpPr/>
            <p:nvPr/>
          </p:nvSpPr>
          <p:spPr>
            <a:xfrm>
              <a:off x="7203387" y="1223970"/>
              <a:ext cx="378067" cy="3929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C67D65AF-7209-4639-8C83-B0738CA34EB6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43B9CC99-8B86-40D8-B395-DAF5BFD09639}"/>
                </a:ext>
              </a:extLst>
            </p:cNvPr>
            <p:cNvSpPr/>
            <p:nvPr/>
          </p:nvSpPr>
          <p:spPr>
            <a:xfrm>
              <a:off x="7278989" y="1659480"/>
              <a:ext cx="297426" cy="106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2CB874F8-780A-482D-A944-59644CD3EC37}"/>
              </a:ext>
            </a:extLst>
          </p:cNvPr>
          <p:cNvGrpSpPr/>
          <p:nvPr/>
        </p:nvGrpSpPr>
        <p:grpSpPr>
          <a:xfrm>
            <a:off x="3207001" y="2729045"/>
            <a:ext cx="392725" cy="419609"/>
            <a:chOff x="3207001" y="2729045"/>
            <a:chExt cx="392725" cy="419609"/>
          </a:xfrm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FF6E295D-8CAC-49A7-9642-3BB50428AC0A}"/>
                </a:ext>
              </a:extLst>
            </p:cNvPr>
            <p:cNvSpPr/>
            <p:nvPr/>
          </p:nvSpPr>
          <p:spPr>
            <a:xfrm>
              <a:off x="3207001" y="2729045"/>
              <a:ext cx="392725" cy="4196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42523E3A-8DB7-4608-B542-0EBA058FE637}"/>
                </a:ext>
              </a:extLst>
            </p:cNvPr>
            <p:cNvSpPr/>
            <p:nvPr/>
          </p:nvSpPr>
          <p:spPr>
            <a:xfrm>
              <a:off x="3261719" y="2847752"/>
              <a:ext cx="337998" cy="1978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F1910583-9621-480D-BB80-EBE07CCA81D9}"/>
              </a:ext>
            </a:extLst>
          </p:cNvPr>
          <p:cNvSpPr/>
          <p:nvPr/>
        </p:nvSpPr>
        <p:spPr>
          <a:xfrm>
            <a:off x="6560792" y="2788188"/>
            <a:ext cx="394682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399C9785-B2C8-46F4-A912-9800926535FD}"/>
              </a:ext>
            </a:extLst>
          </p:cNvPr>
          <p:cNvGrpSpPr/>
          <p:nvPr/>
        </p:nvGrpSpPr>
        <p:grpSpPr>
          <a:xfrm>
            <a:off x="7861864" y="2742724"/>
            <a:ext cx="359670" cy="378698"/>
            <a:chOff x="7861864" y="2742724"/>
            <a:chExt cx="359670" cy="378698"/>
          </a:xfrm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7DD638FE-9A9A-4904-BB29-CBD56FF8B890}"/>
                </a:ext>
              </a:extLst>
            </p:cNvPr>
            <p:cNvSpPr/>
            <p:nvPr/>
          </p:nvSpPr>
          <p:spPr>
            <a:xfrm>
              <a:off x="786186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0FC26703-030D-422B-BE23-BB2F9818836E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+- f4 0 f2"/>
                <a:gd name="f58" fmla="+- f3 0 f2"/>
                <a:gd name="f59" fmla="*/ f58 1 8066"/>
                <a:gd name="f60" fmla="*/ f57 1 3812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62B04B52-9348-4E09-A73A-506E0B4396FA}"/>
                </a:ext>
              </a:extLst>
            </p:cNvPr>
            <p:cNvSpPr/>
            <p:nvPr/>
          </p:nvSpPr>
          <p:spPr>
            <a:xfrm>
              <a:off x="8052791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3D130137-1612-4CC1-A791-6C21F943DEC5}"/>
                </a:ext>
              </a:extLst>
            </p:cNvPr>
            <p:cNvSpPr/>
            <p:nvPr/>
          </p:nvSpPr>
          <p:spPr>
            <a:xfrm>
              <a:off x="8004849" y="2845036"/>
              <a:ext cx="7105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3219AD83-8BE6-4266-AE42-09E107D93158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3130DE1D-58D2-4F86-A06E-8604155B2318}"/>
                </a:ext>
              </a:extLst>
            </p:cNvPr>
            <p:cNvSpPr/>
            <p:nvPr/>
          </p:nvSpPr>
          <p:spPr>
            <a:xfrm>
              <a:off x="3940213" y="3647541"/>
              <a:ext cx="105649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0E937557-5082-4761-A4B1-E8056A43D4F3}"/>
                </a:ext>
              </a:extLst>
            </p:cNvPr>
            <p:cNvSpPr/>
            <p:nvPr/>
          </p:nvSpPr>
          <p:spPr>
            <a:xfrm>
              <a:off x="3970946" y="3580004"/>
              <a:ext cx="4325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5BA6940F-3BC9-46AE-AB24-61BAC7B43625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818B2DC6-902F-4DE1-97F5-A198F84CD52A}"/>
              </a:ext>
            </a:extLst>
          </p:cNvPr>
          <p:cNvGrpSpPr/>
          <p:nvPr/>
        </p:nvGrpSpPr>
        <p:grpSpPr>
          <a:xfrm>
            <a:off x="5224086" y="3470532"/>
            <a:ext cx="364982" cy="360337"/>
            <a:chOff x="5224086" y="3470532"/>
            <a:chExt cx="364982" cy="360337"/>
          </a:xfrm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C8F2F782-F7D6-4E0B-9BC3-9486EC07786B}"/>
                </a:ext>
              </a:extLst>
            </p:cNvPr>
            <p:cNvSpPr/>
            <p:nvPr/>
          </p:nvSpPr>
          <p:spPr>
            <a:xfrm>
              <a:off x="5224086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42FCDAD9-F48B-4FEB-9803-11970EDA4A27}"/>
                </a:ext>
              </a:extLst>
            </p:cNvPr>
            <p:cNvSpPr/>
            <p:nvPr/>
          </p:nvSpPr>
          <p:spPr>
            <a:xfrm>
              <a:off x="5305723" y="3785771"/>
              <a:ext cx="192115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F032ACF3-7C74-4966-80B5-648BDC1B4857}"/>
              </a:ext>
            </a:extLst>
          </p:cNvPr>
          <p:cNvGrpSpPr/>
          <p:nvPr/>
        </p:nvGrpSpPr>
        <p:grpSpPr>
          <a:xfrm>
            <a:off x="5924470" y="3439149"/>
            <a:ext cx="360200" cy="383856"/>
            <a:chOff x="5924470" y="3439149"/>
            <a:chExt cx="360200" cy="383856"/>
          </a:xfrm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B06A11C9-0C12-4FFE-A32A-A0E4E597EDAA}"/>
                </a:ext>
              </a:extLst>
            </p:cNvPr>
            <p:cNvSpPr/>
            <p:nvPr/>
          </p:nvSpPr>
          <p:spPr>
            <a:xfrm>
              <a:off x="5986905" y="3551721"/>
              <a:ext cx="21159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378B467C-0C94-489C-9BCD-8FE83AA66809}"/>
                </a:ext>
              </a:extLst>
            </p:cNvPr>
            <p:cNvSpPr/>
            <p:nvPr/>
          </p:nvSpPr>
          <p:spPr>
            <a:xfrm>
              <a:off x="6200107" y="3551721"/>
              <a:ext cx="22128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F8ABC3A1-3317-4D64-85F9-E2E0062B2370}"/>
                </a:ext>
              </a:extLst>
            </p:cNvPr>
            <p:cNvSpPr/>
            <p:nvPr/>
          </p:nvSpPr>
          <p:spPr>
            <a:xfrm>
              <a:off x="5986905" y="3686851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0B984EF3-5AD1-4DAC-B3A5-BA5F9AD68B3D}"/>
                </a:ext>
              </a:extLst>
            </p:cNvPr>
            <p:cNvSpPr/>
            <p:nvPr/>
          </p:nvSpPr>
          <p:spPr>
            <a:xfrm>
              <a:off x="6200107" y="3686851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D7F2FCCB-557D-4F5D-A76D-A268D1C6575F}"/>
                </a:ext>
              </a:extLst>
            </p:cNvPr>
            <p:cNvSpPr/>
            <p:nvPr/>
          </p:nvSpPr>
          <p:spPr>
            <a:xfrm>
              <a:off x="5924470" y="3551721"/>
              <a:ext cx="42281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7A000F05-A3EC-461A-A772-CE5D44B1D25B}"/>
                </a:ext>
              </a:extLst>
            </p:cNvPr>
            <p:cNvSpPr/>
            <p:nvPr/>
          </p:nvSpPr>
          <p:spPr>
            <a:xfrm>
              <a:off x="6030129" y="3551721"/>
              <a:ext cx="148882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9D1D20E5-1900-48EE-AC29-4DDBF8A93C37}"/>
                </a:ext>
              </a:extLst>
            </p:cNvPr>
            <p:cNvSpPr/>
            <p:nvPr/>
          </p:nvSpPr>
          <p:spPr>
            <a:xfrm>
              <a:off x="6242352" y="3670474"/>
              <a:ext cx="42318" cy="1525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42677611-D0E2-4237-83E5-9E00BF98224F}"/>
                </a:ext>
              </a:extLst>
            </p:cNvPr>
            <p:cNvSpPr/>
            <p:nvPr/>
          </p:nvSpPr>
          <p:spPr>
            <a:xfrm>
              <a:off x="5924470" y="3670474"/>
              <a:ext cx="42281" cy="151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54E32D97-6743-4B38-A933-F257D126ABB9}"/>
                </a:ext>
              </a:extLst>
            </p:cNvPr>
            <p:cNvSpPr/>
            <p:nvPr/>
          </p:nvSpPr>
          <p:spPr>
            <a:xfrm>
              <a:off x="6093506" y="3686851"/>
              <a:ext cx="21159" cy="235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ED038830-8B2A-4F47-85C9-BB0740D40240}"/>
                </a:ext>
              </a:extLst>
            </p:cNvPr>
            <p:cNvSpPr/>
            <p:nvPr/>
          </p:nvSpPr>
          <p:spPr>
            <a:xfrm>
              <a:off x="6242352" y="3551721"/>
              <a:ext cx="42318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AF39411E-B733-428C-9EEA-A6652B12179C}"/>
                </a:ext>
              </a:extLst>
            </p:cNvPr>
            <p:cNvSpPr/>
            <p:nvPr/>
          </p:nvSpPr>
          <p:spPr>
            <a:xfrm>
              <a:off x="6030129" y="3686851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4D622F56-CAFB-40C9-80CD-2D842FAEF386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5CF79B67-C674-402B-96EB-0C73A3188CDF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EE4480E9-F787-443D-9407-CFC5F6FDAF90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1BFE92FB-3A02-4226-8634-3B483B0EBA6F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7F8BEA34-F12A-42D7-8EE3-0407B6077D2F}"/>
                </a:ext>
              </a:extLst>
            </p:cNvPr>
            <p:cNvSpPr/>
            <p:nvPr/>
          </p:nvSpPr>
          <p:spPr>
            <a:xfrm>
              <a:off x="8588136" y="3025493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5FA27588-2430-4B84-B114-6BDAF650DF13}"/>
                </a:ext>
              </a:extLst>
            </p:cNvPr>
            <p:cNvSpPr/>
            <p:nvPr/>
          </p:nvSpPr>
          <p:spPr>
            <a:xfrm>
              <a:off x="8608097" y="2877580"/>
              <a:ext cx="99825" cy="63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87172417-19B3-4E1F-8591-0310DE97BE2B}"/>
                </a:ext>
              </a:extLst>
            </p:cNvPr>
            <p:cNvSpPr/>
            <p:nvPr/>
          </p:nvSpPr>
          <p:spPr>
            <a:xfrm>
              <a:off x="8608097" y="3090278"/>
              <a:ext cx="100712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567F718C-4BDC-4ADB-965B-DD3D5E4E2460}"/>
              </a:ext>
            </a:extLst>
          </p:cNvPr>
          <p:cNvGrpSpPr/>
          <p:nvPr/>
        </p:nvGrpSpPr>
        <p:grpSpPr>
          <a:xfrm>
            <a:off x="6584576" y="3481248"/>
            <a:ext cx="361151" cy="338831"/>
            <a:chOff x="6584576" y="3481248"/>
            <a:chExt cx="361151" cy="338831"/>
          </a:xfrm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E551B2E4-ABAE-4635-875C-4A0D55C0943E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1830F1D4-FA84-4B65-95DE-45A1B5B93320}"/>
                </a:ext>
              </a:extLst>
            </p:cNvPr>
            <p:cNvSpPr/>
            <p:nvPr/>
          </p:nvSpPr>
          <p:spPr>
            <a:xfrm>
              <a:off x="6839081" y="3481248"/>
              <a:ext cx="8452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DEA2090B-3496-43EB-A608-234503E0B22C}"/>
                </a:ext>
              </a:extLst>
            </p:cNvPr>
            <p:cNvSpPr/>
            <p:nvPr/>
          </p:nvSpPr>
          <p:spPr>
            <a:xfrm>
              <a:off x="6606677" y="3481248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F15760F1-5F7F-4208-BA55-9DD1BA72A3E7}"/>
                </a:ext>
              </a:extLst>
            </p:cNvPr>
            <p:cNvSpPr/>
            <p:nvPr/>
          </p:nvSpPr>
          <p:spPr>
            <a:xfrm>
              <a:off x="6584576" y="357130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3E2DFA26-630B-4A65-AB6B-193C9830ABE8}"/>
                </a:ext>
              </a:extLst>
            </p:cNvPr>
            <p:cNvSpPr/>
            <p:nvPr/>
          </p:nvSpPr>
          <p:spPr>
            <a:xfrm>
              <a:off x="6818909" y="357130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68625792-98FA-4DB2-8A03-CFD5DE546E4F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5A0CF4AB-296D-4C94-A2FC-5DAA5C8B6D52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E9CAF1F1-7297-4AAF-9B37-BCDEC1BEBC49}"/>
              </a:ext>
            </a:extLst>
          </p:cNvPr>
          <p:cNvGrpSpPr/>
          <p:nvPr/>
        </p:nvGrpSpPr>
        <p:grpSpPr>
          <a:xfrm>
            <a:off x="3132423" y="3410437"/>
            <a:ext cx="360163" cy="381817"/>
            <a:chOff x="3132423" y="3410437"/>
            <a:chExt cx="360163" cy="381817"/>
          </a:xfrm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A60C441B-7194-4E30-8A64-7CFC5F6283BB}"/>
                </a:ext>
              </a:extLst>
            </p:cNvPr>
            <p:cNvSpPr/>
            <p:nvPr/>
          </p:nvSpPr>
          <p:spPr>
            <a:xfrm>
              <a:off x="3292800" y="3582399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92FA5A88-9C68-4150-A963-C5DAFDF65114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A97DEA64-301E-499E-9B3B-12002E47A195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6621FFE2-5CA1-48E9-A58D-9A961077194B}"/>
                </a:ext>
              </a:extLst>
            </p:cNvPr>
            <p:cNvSpPr/>
            <p:nvPr/>
          </p:nvSpPr>
          <p:spPr>
            <a:xfrm>
              <a:off x="3295689" y="3647898"/>
              <a:ext cx="125839" cy="133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9AFD417F-C78B-47D6-AA49-EA7A0051390F}"/>
                </a:ext>
              </a:extLst>
            </p:cNvPr>
            <p:cNvSpPr/>
            <p:nvPr/>
          </p:nvSpPr>
          <p:spPr>
            <a:xfrm>
              <a:off x="3369646" y="3585462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12BC34A7-72AA-4238-970B-C440EA57CD00}"/>
                </a:ext>
              </a:extLst>
            </p:cNvPr>
            <p:cNvSpPr/>
            <p:nvPr/>
          </p:nvSpPr>
          <p:spPr>
            <a:xfrm>
              <a:off x="3142024" y="363868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8E52AE35-C83C-42D4-9CB8-D1B52C4757EE}"/>
                </a:ext>
              </a:extLst>
            </p:cNvPr>
            <p:cNvSpPr/>
            <p:nvPr/>
          </p:nvSpPr>
          <p:spPr>
            <a:xfrm>
              <a:off x="3295689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DC2EF7C7-A6B9-4C8A-8EDE-F5E02B5381DE}"/>
                </a:ext>
              </a:extLst>
            </p:cNvPr>
            <p:cNvSpPr/>
            <p:nvPr/>
          </p:nvSpPr>
          <p:spPr>
            <a:xfrm>
              <a:off x="3132423" y="3579318"/>
              <a:ext cx="102796" cy="139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FE9D53B7-F022-486D-8B89-1104B54E4FC5}"/>
              </a:ext>
            </a:extLst>
          </p:cNvPr>
          <p:cNvGrpSpPr/>
          <p:nvPr/>
        </p:nvGrpSpPr>
        <p:grpSpPr>
          <a:xfrm>
            <a:off x="7136297" y="3419225"/>
            <a:ext cx="362121" cy="386937"/>
            <a:chOff x="7136297" y="3419225"/>
            <a:chExt cx="362121" cy="386937"/>
          </a:xfrm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47EF1E14-DCA1-4FF3-8F9E-64DDE339CC69}"/>
                </a:ext>
              </a:extLst>
            </p:cNvPr>
            <p:cNvSpPr/>
            <p:nvPr/>
          </p:nvSpPr>
          <p:spPr>
            <a:xfrm>
              <a:off x="7136297" y="3555351"/>
              <a:ext cx="43251" cy="248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A778169D-2DCB-439C-B12C-F03499B94F2C}"/>
                </a:ext>
              </a:extLst>
            </p:cNvPr>
            <p:cNvSpPr/>
            <p:nvPr/>
          </p:nvSpPr>
          <p:spPr>
            <a:xfrm>
              <a:off x="7177601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A9B4BCDB-8D8E-4C39-BBC0-D3769F476D7A}"/>
                </a:ext>
              </a:extLst>
            </p:cNvPr>
            <p:cNvSpPr/>
            <p:nvPr/>
          </p:nvSpPr>
          <p:spPr>
            <a:xfrm>
              <a:off x="7346637" y="341922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46E698CB-4EC0-495F-9760-E3C069484209}"/>
                </a:ext>
              </a:extLst>
            </p:cNvPr>
            <p:cNvSpPr/>
            <p:nvPr/>
          </p:nvSpPr>
          <p:spPr>
            <a:xfrm>
              <a:off x="7368710" y="3488810"/>
              <a:ext cx="127787" cy="460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6E4CBC73-1EC0-4C9F-8FB7-FA9800487C9F}"/>
                </a:ext>
              </a:extLst>
            </p:cNvPr>
            <p:cNvSpPr/>
            <p:nvPr/>
          </p:nvSpPr>
          <p:spPr>
            <a:xfrm>
              <a:off x="7348557" y="3622898"/>
              <a:ext cx="148882" cy="460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8ADF8EC2-D070-4948-BB59-9F47A26E85B6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67C066A7-9A0C-4410-817E-F2555521B011}"/>
                </a:ext>
              </a:extLst>
            </p:cNvPr>
            <p:cNvSpPr/>
            <p:nvPr/>
          </p:nvSpPr>
          <p:spPr>
            <a:xfrm>
              <a:off x="7348557" y="3692520"/>
              <a:ext cx="149861" cy="113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B72216C6-0318-41C8-9F55-3931D1CF5139}"/>
                </a:ext>
              </a:extLst>
            </p:cNvPr>
            <p:cNvSpPr/>
            <p:nvPr/>
          </p:nvSpPr>
          <p:spPr>
            <a:xfrm>
              <a:off x="720064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5CA00F91-DA13-4542-AD71-8F717C0C7EDF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01616D89-EBA6-41B0-BFD1-B16C3486A5B8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+- f4 0 f2"/>
                <a:gd name="f14" fmla="+- f3 0 f2"/>
                <a:gd name="f15" fmla="*/ f14 1 694"/>
                <a:gd name="f16" fmla="*/ f13 1 17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27593D8D-CC08-47E7-852E-4CDC4EFCE042}"/>
                </a:ext>
              </a:extLst>
            </p:cNvPr>
            <p:cNvSpPr/>
            <p:nvPr/>
          </p:nvSpPr>
          <p:spPr>
            <a:xfrm>
              <a:off x="7240639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2209C4DC-FDAB-4CF7-A8E9-7143828A291C}"/>
                </a:ext>
              </a:extLst>
            </p:cNvPr>
            <p:cNvSpPr/>
            <p:nvPr/>
          </p:nvSpPr>
          <p:spPr>
            <a:xfrm>
              <a:off x="7456575" y="403021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76DF8EA7-A412-4A90-8439-DF243987C528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25751A50-E406-4130-85B1-8CFB8473882F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AD964A43-1A90-4824-9AEF-5B1D4BD5E4C6}"/>
                </a:ext>
              </a:extLst>
            </p:cNvPr>
            <p:cNvSpPr/>
            <p:nvPr/>
          </p:nvSpPr>
          <p:spPr>
            <a:xfrm>
              <a:off x="7292870" y="4212805"/>
              <a:ext cx="256928" cy="19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9E144488-9208-4871-97F0-03B87D90DB48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E25F4D44-AD12-4FA2-AFF4-E0C3EA4B6871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9F4EBBF-98DE-4E5F-AD9F-208A217C0981}"/>
                </a:ext>
              </a:extLst>
            </p:cNvPr>
            <p:cNvSpPr/>
            <p:nvPr/>
          </p:nvSpPr>
          <p:spPr>
            <a:xfrm>
              <a:off x="8521732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8AC56CC0-E838-46EC-AF8B-E7C1513902BC}"/>
                </a:ext>
              </a:extLst>
            </p:cNvPr>
            <p:cNvSpPr/>
            <p:nvPr/>
          </p:nvSpPr>
          <p:spPr>
            <a:xfrm>
              <a:off x="8681103" y="3389836"/>
              <a:ext cx="145133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CEB6F752-97B9-4BC7-9FD8-5EB17D0E9158}"/>
                </a:ext>
              </a:extLst>
            </p:cNvPr>
            <p:cNvSpPr/>
            <p:nvPr/>
          </p:nvSpPr>
          <p:spPr>
            <a:xfrm>
              <a:off x="8530529" y="3619963"/>
              <a:ext cx="148416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07D56B82-38FF-4391-9E49-7348CAD764E5}"/>
                </a:ext>
              </a:extLst>
            </p:cNvPr>
            <p:cNvSpPr/>
            <p:nvPr/>
          </p:nvSpPr>
          <p:spPr>
            <a:xfrm>
              <a:off x="8739368" y="3517523"/>
              <a:ext cx="124230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+- f4 0 f2"/>
                <a:gd name="f16" fmla="+- f3 0 f2"/>
                <a:gd name="f17" fmla="*/ f16 1 3560"/>
                <a:gd name="f18" fmla="*/ f15 1 343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DF9A3E2C-2BEE-424B-9E9F-23EA9872DBDF}"/>
                </a:ext>
              </a:extLst>
            </p:cNvPr>
            <p:cNvSpPr/>
            <p:nvPr/>
          </p:nvSpPr>
          <p:spPr>
            <a:xfrm>
              <a:off x="8485458" y="3463646"/>
              <a:ext cx="193487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026EE87D-BE4C-4850-BF9C-B3E9837CD2A5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D399EEF-C011-4A9F-9CFF-3E0A984CCC2E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5C7ECCEA-8F7A-4BB9-A9BA-B95E23A45545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D49333FD-E03A-4643-B407-829420615BF9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09C35273-F3D2-410C-813A-0F8840CF48F1}"/>
                </a:ext>
              </a:extLst>
            </p:cNvPr>
            <p:cNvSpPr/>
            <p:nvPr/>
          </p:nvSpPr>
          <p:spPr>
            <a:xfrm>
              <a:off x="4518525" y="3505288"/>
              <a:ext cx="318887" cy="92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1B11A6F-6A82-4A5B-A045-B5E11157F12C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0B471934-D4BC-42F9-9FE3-67742D4EA2B2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B4A81915-E591-4E8F-A0FB-66ACCE38F5CD}"/>
                </a:ext>
              </a:extLst>
            </p:cNvPr>
            <p:cNvSpPr/>
            <p:nvPr/>
          </p:nvSpPr>
          <p:spPr>
            <a:xfrm>
              <a:off x="7861224" y="3482986"/>
              <a:ext cx="43260" cy="281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49D3FA33-9609-4CA8-9F8A-2EB730BA2210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816132AA-CF49-4FF1-9B86-1F493C52C4B7}"/>
                </a:ext>
              </a:extLst>
            </p:cNvPr>
            <p:cNvSpPr/>
            <p:nvPr/>
          </p:nvSpPr>
          <p:spPr>
            <a:xfrm>
              <a:off x="7967825" y="3629345"/>
              <a:ext cx="80714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FA29BD77-A429-4290-880D-4DD0B8C8B0FE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25C2FE47-7E9B-449D-83D7-36C7CB263D31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672ADF2E-A14C-42D7-B2C3-562391733C98}"/>
                </a:ext>
              </a:extLst>
            </p:cNvPr>
            <p:cNvSpPr/>
            <p:nvPr/>
          </p:nvSpPr>
          <p:spPr>
            <a:xfrm>
              <a:off x="7945834" y="1954630"/>
              <a:ext cx="137946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34CCDCE6-46EB-4C39-9ADB-A47FF4C33D0A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CC9CCB15-C955-42AD-BCA3-BBA3E603D6CB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65B96230-1FEF-4F73-9850-29F2940B2486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A25E2255-6B2A-4A4E-849E-40E3D55CC351}"/>
                </a:ext>
              </a:extLst>
            </p:cNvPr>
            <p:cNvSpPr/>
            <p:nvPr/>
          </p:nvSpPr>
          <p:spPr>
            <a:xfrm>
              <a:off x="8026063" y="209625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01120632-1F9D-4463-85A7-740A8C23B667}"/>
                </a:ext>
              </a:extLst>
            </p:cNvPr>
            <p:cNvSpPr/>
            <p:nvPr/>
          </p:nvSpPr>
          <p:spPr>
            <a:xfrm>
              <a:off x="7888163" y="2097615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14D8E1AC-4354-4666-9F6E-8D9C375B69CB}"/>
              </a:ext>
            </a:extLst>
          </p:cNvPr>
          <p:cNvGrpSpPr/>
          <p:nvPr/>
        </p:nvGrpSpPr>
        <p:grpSpPr>
          <a:xfrm>
            <a:off x="3787015" y="1990785"/>
            <a:ext cx="470248" cy="502508"/>
            <a:chOff x="3787015" y="1990785"/>
            <a:chExt cx="470248" cy="502508"/>
          </a:xfrm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59D4574A-A233-4323-BBAF-68A5735DA31A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1DF07C31-8632-4C19-AA00-CBF25574A50C}"/>
                </a:ext>
              </a:extLst>
            </p:cNvPr>
            <p:cNvSpPr/>
            <p:nvPr/>
          </p:nvSpPr>
          <p:spPr>
            <a:xfrm>
              <a:off x="3967581" y="2344923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A41597B3-B30C-4283-8E3B-EE1C82905FB9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0F0C9A66-BACF-4688-8B31-2C408181E6D4}"/>
                </a:ext>
              </a:extLst>
            </p:cNvPr>
            <p:cNvSpPr/>
            <p:nvPr/>
          </p:nvSpPr>
          <p:spPr>
            <a:xfrm>
              <a:off x="3871030" y="199078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B539EA4F-BF7B-43FE-B993-87A4655C345B}"/>
                </a:ext>
              </a:extLst>
            </p:cNvPr>
            <p:cNvSpPr/>
            <p:nvPr/>
          </p:nvSpPr>
          <p:spPr>
            <a:xfrm>
              <a:off x="3787015" y="2081649"/>
              <a:ext cx="470248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BC3479AD-F837-4FBA-949B-A85E1DFFBA59}"/>
              </a:ext>
            </a:extLst>
          </p:cNvPr>
          <p:cNvGrpSpPr/>
          <p:nvPr/>
        </p:nvGrpSpPr>
        <p:grpSpPr>
          <a:xfrm>
            <a:off x="7125160" y="1994955"/>
            <a:ext cx="304732" cy="502499"/>
            <a:chOff x="7125160" y="1994955"/>
            <a:chExt cx="304732" cy="502499"/>
          </a:xfrm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0FFAE627-17AB-462F-A3FF-F13B8F867EE6}"/>
                </a:ext>
              </a:extLst>
            </p:cNvPr>
            <p:cNvSpPr/>
            <p:nvPr/>
          </p:nvSpPr>
          <p:spPr>
            <a:xfrm>
              <a:off x="7291955" y="2266212"/>
              <a:ext cx="109078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B004ED65-5851-4A4A-AEA7-5887E77B418D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9E2E38D-A4A9-4576-AC17-5BF2210EA9AD}"/>
                </a:ext>
              </a:extLst>
            </p:cNvPr>
            <p:cNvSpPr/>
            <p:nvPr/>
          </p:nvSpPr>
          <p:spPr>
            <a:xfrm>
              <a:off x="7152747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E9D8FDB8-6D4F-41BC-AEAC-B7F653C44E5A}"/>
                </a:ext>
              </a:extLst>
            </p:cNvPr>
            <p:cNvSpPr/>
            <p:nvPr/>
          </p:nvSpPr>
          <p:spPr>
            <a:xfrm>
              <a:off x="7125160" y="2437269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9E6674AA-F81B-46A4-8E95-D84F3C41FE7E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A1890D5B-17B9-41D8-A1F1-8A1195A391C9}"/>
                </a:ext>
              </a:extLst>
            </p:cNvPr>
            <p:cNvSpPr/>
            <p:nvPr/>
          </p:nvSpPr>
          <p:spPr>
            <a:xfrm>
              <a:off x="7154018" y="2081832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83B5B5BA-81E7-4988-B793-6047AAE6EB66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2AE51738-D1FE-4E7A-8969-3A7D31C6E6FF}"/>
              </a:ext>
            </a:extLst>
          </p:cNvPr>
          <p:cNvGrpSpPr/>
          <p:nvPr/>
        </p:nvGrpSpPr>
        <p:grpSpPr>
          <a:xfrm>
            <a:off x="4513652" y="1981614"/>
            <a:ext cx="470211" cy="499838"/>
            <a:chOff x="4513652" y="1981614"/>
            <a:chExt cx="470211" cy="499838"/>
          </a:xfrm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442053C8-F4E0-4076-8826-DE95299F4531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3B220E9-9875-4896-A06F-E78D16834601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D7DD2117-89D5-4222-923D-DC5C66015F97}"/>
                </a:ext>
              </a:extLst>
            </p:cNvPr>
            <p:cNvSpPr/>
            <p:nvPr/>
          </p:nvSpPr>
          <p:spPr>
            <a:xfrm>
              <a:off x="4513652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CA179FA9-728B-444F-B821-5D1474AEDE08}"/>
                </a:ext>
              </a:extLst>
            </p:cNvPr>
            <p:cNvSpPr/>
            <p:nvPr/>
          </p:nvSpPr>
          <p:spPr>
            <a:xfrm>
              <a:off x="4650318" y="2069808"/>
              <a:ext cx="194374" cy="118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CC8CBF3B-4244-46BD-8523-1EAD4EF9CA81}"/>
                </a:ext>
              </a:extLst>
            </p:cNvPr>
            <p:cNvSpPr/>
            <p:nvPr/>
          </p:nvSpPr>
          <p:spPr>
            <a:xfrm>
              <a:off x="4677905" y="1981614"/>
              <a:ext cx="13794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77C4C55B-FC5B-4B96-B3F3-8B5C9C813845}"/>
              </a:ext>
            </a:extLst>
          </p:cNvPr>
          <p:cNvGrpSpPr/>
          <p:nvPr/>
        </p:nvGrpSpPr>
        <p:grpSpPr>
          <a:xfrm>
            <a:off x="5183239" y="1990100"/>
            <a:ext cx="471492" cy="504282"/>
            <a:chOff x="5183239" y="1990100"/>
            <a:chExt cx="471492" cy="504282"/>
          </a:xfrm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C0E8D05E-3304-44A6-910D-D3F21FFC017B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10D3D118-01A6-456D-8B21-482D6A37EA61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E65D1099-B745-4F2B-910C-E6140975B5C3}"/>
                </a:ext>
              </a:extLst>
            </p:cNvPr>
            <p:cNvSpPr/>
            <p:nvPr/>
          </p:nvSpPr>
          <p:spPr>
            <a:xfrm>
              <a:off x="5212098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556F4E3E-9ABF-4536-B23A-B4DB824550BF}"/>
                </a:ext>
              </a:extLst>
            </p:cNvPr>
            <p:cNvSpPr/>
            <p:nvPr/>
          </p:nvSpPr>
          <p:spPr>
            <a:xfrm>
              <a:off x="5365031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A201BDF0-52A8-4F0D-8308-3BD353BAD35E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+- f4 0 f2"/>
                <a:gd name="f60" fmla="+- f3 0 f2"/>
                <a:gd name="f61" fmla="*/ f60 1 3812"/>
                <a:gd name="f62" fmla="*/ f59 1 3479"/>
                <a:gd name="f63" fmla="*/ f2 1 f61"/>
                <a:gd name="f64" fmla="*/ f3 1 f61"/>
                <a:gd name="f65" fmla="*/ f2 1 f62"/>
                <a:gd name="f66" fmla="*/ f4 1 f62"/>
                <a:gd name="f67" fmla="*/ f63 f57 1"/>
                <a:gd name="f68" fmla="*/ f64 f57 1"/>
                <a:gd name="f69" fmla="*/ f66 f58 1"/>
                <a:gd name="f70" fmla="*/ f65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E1B3CC4D-0AF1-4E21-8B2D-EDC6A77E1344}"/>
                </a:ext>
              </a:extLst>
            </p:cNvPr>
            <p:cNvSpPr/>
            <p:nvPr/>
          </p:nvSpPr>
          <p:spPr>
            <a:xfrm>
              <a:off x="5183239" y="2346222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+- f4 0 f2"/>
                <a:gd name="f58" fmla="+- f3 0 f2"/>
                <a:gd name="f59" fmla="*/ f58 1 3812"/>
                <a:gd name="f60" fmla="*/ f57 1 3492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359CBCD0-28C5-4557-B239-D04C69894D03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5D21397B-380A-4696-A4AB-2A64F040BA05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8675F832-EAD8-406A-8975-4C61784BB7A6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66068F41-5C71-4722-B1A0-5A19B3B55BE0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0A202665-19E6-4BF5-9C54-986E6D3405A8}"/>
                </a:ext>
              </a:extLst>
            </p:cNvPr>
            <p:cNvSpPr/>
            <p:nvPr/>
          </p:nvSpPr>
          <p:spPr>
            <a:xfrm>
              <a:off x="3328342" y="2331829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+- f4 0 f2"/>
                <a:gd name="f19" fmla="+- f3 0 f2"/>
                <a:gd name="f20" fmla="*/ f19 1 1670"/>
                <a:gd name="f21" fmla="*/ f18 1 100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3FE740B0-F505-4CFC-8521-FF1F813E9880}"/>
                </a:ext>
              </a:extLst>
            </p:cNvPr>
            <p:cNvSpPr/>
            <p:nvPr/>
          </p:nvSpPr>
          <p:spPr>
            <a:xfrm>
              <a:off x="323932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C5C486D7-4A0B-4CFA-AE75-5A681CC79C95}"/>
                </a:ext>
              </a:extLst>
            </p:cNvPr>
            <p:cNvSpPr/>
            <p:nvPr/>
          </p:nvSpPr>
          <p:spPr>
            <a:xfrm>
              <a:off x="3377254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4CFF899-3EB3-4B5F-8461-CEFD4D803A9A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23AC4D24-838E-438D-97AE-4948A6E2C034}"/>
                </a:ext>
              </a:extLst>
            </p:cNvPr>
            <p:cNvSpPr/>
            <p:nvPr/>
          </p:nvSpPr>
          <p:spPr>
            <a:xfrm>
              <a:off x="3128994" y="2142064"/>
              <a:ext cx="216941" cy="18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660A5501-EAC5-4507-8B28-0AB4E96DA8F4}"/>
              </a:ext>
            </a:extLst>
          </p:cNvPr>
          <p:cNvGrpSpPr/>
          <p:nvPr/>
        </p:nvGrpSpPr>
        <p:grpSpPr>
          <a:xfrm>
            <a:off x="5894688" y="1990456"/>
            <a:ext cx="441399" cy="500432"/>
            <a:chOff x="5894688" y="1990456"/>
            <a:chExt cx="441399" cy="500432"/>
          </a:xfrm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F4305864-0BCD-4D71-A441-31872CA98762}"/>
                </a:ext>
              </a:extLst>
            </p:cNvPr>
            <p:cNvSpPr/>
            <p:nvPr/>
          </p:nvSpPr>
          <p:spPr>
            <a:xfrm>
              <a:off x="6114126" y="1990456"/>
              <a:ext cx="2761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045F41D2-D90B-47E5-BE02-F064C2653313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DCDF03C6-4508-46E1-ACF9-0816527E8D53}"/>
                </a:ext>
              </a:extLst>
            </p:cNvPr>
            <p:cNvSpPr/>
            <p:nvPr/>
          </p:nvSpPr>
          <p:spPr>
            <a:xfrm>
              <a:off x="6279614" y="2197577"/>
              <a:ext cx="56473" cy="3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811ACFB4-29CE-4E6E-A6E5-591755BC6182}"/>
                </a:ext>
              </a:extLst>
            </p:cNvPr>
            <p:cNvSpPr/>
            <p:nvPr/>
          </p:nvSpPr>
          <p:spPr>
            <a:xfrm>
              <a:off x="5894688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33FFB32-F327-41AB-B246-7B0A706F6844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FDD5BACA-BAB5-4CAA-BBDA-97133862EB99}"/>
                </a:ext>
              </a:extLst>
            </p:cNvPr>
            <p:cNvSpPr/>
            <p:nvPr/>
          </p:nvSpPr>
          <p:spPr>
            <a:xfrm>
              <a:off x="5919761" y="2079747"/>
              <a:ext cx="58978" cy="44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92ABBA3A-7F69-4F44-8D2A-EE841F59F900}"/>
                </a:ext>
              </a:extLst>
            </p:cNvPr>
            <p:cNvSpPr/>
            <p:nvPr/>
          </p:nvSpPr>
          <p:spPr>
            <a:xfrm>
              <a:off x="6250801" y="2080250"/>
              <a:ext cx="58933" cy="454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4F9067B4-D8F5-48E0-ACF3-FF46BD5772F4}"/>
                </a:ext>
              </a:extLst>
            </p:cNvPr>
            <p:cNvSpPr/>
            <p:nvPr/>
          </p:nvSpPr>
          <p:spPr>
            <a:xfrm>
              <a:off x="5969943" y="2077333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22B86BB3-4C61-410C-BDDF-21A7807D3F23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A6BC98B1-01D0-4544-AF13-A97B487CC9BB}"/>
                </a:ext>
              </a:extLst>
            </p:cNvPr>
            <p:cNvSpPr/>
            <p:nvPr/>
          </p:nvSpPr>
          <p:spPr>
            <a:xfrm>
              <a:off x="6451686" y="2115885"/>
              <a:ext cx="218212" cy="2486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F4610F96-9F1A-4D99-A607-319A03C30001}"/>
                </a:ext>
              </a:extLst>
            </p:cNvPr>
            <p:cNvSpPr/>
            <p:nvPr/>
          </p:nvSpPr>
          <p:spPr>
            <a:xfrm>
              <a:off x="6574590" y="1990292"/>
              <a:ext cx="231983" cy="227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F10B57B1-5EC3-4835-A7EE-BDFAF046A278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7B59B3F8-9F60-4259-93D1-1072BA951E22}"/>
                </a:ext>
              </a:extLst>
            </p:cNvPr>
            <p:cNvSpPr/>
            <p:nvPr/>
          </p:nvSpPr>
          <p:spPr>
            <a:xfrm>
              <a:off x="6574590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C789E5D-10FA-4774-A38E-1D9BC7309F7C}"/>
              </a:ext>
            </a:extLst>
          </p:cNvPr>
          <p:cNvGrpSpPr/>
          <p:nvPr/>
        </p:nvGrpSpPr>
        <p:grpSpPr>
          <a:xfrm>
            <a:off x="8538100" y="4166372"/>
            <a:ext cx="327903" cy="324126"/>
            <a:chOff x="8538100" y="4166372"/>
            <a:chExt cx="327903" cy="324126"/>
          </a:xfrm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73FA4FBF-CBF9-4971-8FED-975DECB6E1DC}"/>
                </a:ext>
              </a:extLst>
            </p:cNvPr>
            <p:cNvSpPr/>
            <p:nvPr/>
          </p:nvSpPr>
          <p:spPr>
            <a:xfrm>
              <a:off x="8643439" y="4252380"/>
              <a:ext cx="222564" cy="238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0B1BFA7E-604C-45FF-8C39-693056D37B4C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30E339D5-1611-4186-951B-A7F3117794CE}"/>
                </a:ext>
              </a:extLst>
            </p:cNvPr>
            <p:cNvSpPr/>
            <p:nvPr/>
          </p:nvSpPr>
          <p:spPr>
            <a:xfrm>
              <a:off x="8538959" y="4255992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A9218D7C-4F6E-414C-B929-DD4A2BC8C247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6CE9CB0E-7FA1-40FC-879D-DE91DA60AB65}"/>
                </a:ext>
              </a:extLst>
            </p:cNvPr>
            <p:cNvSpPr/>
            <p:nvPr/>
          </p:nvSpPr>
          <p:spPr>
            <a:xfrm>
              <a:off x="8538100" y="4326593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008A79FA-CDA8-4E69-98DE-23974385B211}"/>
              </a:ext>
            </a:extLst>
          </p:cNvPr>
          <p:cNvGrpSpPr/>
          <p:nvPr/>
        </p:nvGrpSpPr>
        <p:grpSpPr>
          <a:xfrm>
            <a:off x="7809762" y="1314248"/>
            <a:ext cx="445468" cy="475973"/>
            <a:chOff x="7809762" y="1314248"/>
            <a:chExt cx="445468" cy="475973"/>
          </a:xfrm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95E9FA6-F335-4B62-B77C-2497D3B5F277}"/>
                </a:ext>
              </a:extLst>
            </p:cNvPr>
            <p:cNvSpPr/>
            <p:nvPr/>
          </p:nvSpPr>
          <p:spPr>
            <a:xfrm>
              <a:off x="7900827" y="1573545"/>
              <a:ext cx="262185" cy="216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4D1610E7-FFC6-4CFD-AD07-5A17A754572B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51B9C1D-C024-44AF-84A7-199F2AB48AF4}"/>
                </a:ext>
              </a:extLst>
            </p:cNvPr>
            <p:cNvSpPr/>
            <p:nvPr/>
          </p:nvSpPr>
          <p:spPr>
            <a:xfrm>
              <a:off x="7949702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1DFE7AE2-8F53-4C72-B539-C70593EC27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8157" y="220461"/>
            <a:ext cx="8679896" cy="543190"/>
          </a:xfrm>
        </p:spPr>
        <p:txBody>
          <a:bodyPr lIns="68580" tIns="34290" rIns="68580" bIns="34290" anchor="ctr" anchorCtr="1">
            <a:normAutofit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cs typeface="Arial" pitchFamily="34"/>
              </a:rPr>
              <a:t>Fully Editable Icon Sets: 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381C4016-CE01-4FF2-A636-B9E113034D27}"/>
              </a:ext>
            </a:extLst>
          </p:cNvPr>
          <p:cNvSpPr/>
          <p:nvPr/>
        </p:nvSpPr>
        <p:spPr>
          <a:xfrm rot="10799991">
            <a:off x="6295360" y="3369445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F3C966A-278B-42FD-875D-90A76A061BB5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50F7DCE2-F92E-4AA8-AB83-2192B9933B1A}"/>
              </a:ext>
            </a:extLst>
          </p:cNvPr>
          <p:cNvSpPr/>
          <p:nvPr/>
        </p:nvSpPr>
        <p:spPr>
          <a:xfrm>
            <a:off x="8190052" y="3485967"/>
            <a:ext cx="433855" cy="350160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A6E68E57-9DC3-401D-B955-F50DBDA47352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776C5858-C21B-4584-88C3-BAE5E0DBB22A}"/>
              </a:ext>
            </a:extLst>
          </p:cNvPr>
          <p:cNvSpPr/>
          <p:nvPr/>
        </p:nvSpPr>
        <p:spPr>
          <a:xfrm>
            <a:off x="3139107" y="341686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6C221FF-7177-4DAD-8D62-B49EA15EEACD}"/>
              </a:ext>
            </a:extLst>
          </p:cNvPr>
          <p:cNvSpPr/>
          <p:nvPr/>
        </p:nvSpPr>
        <p:spPr>
          <a:xfrm>
            <a:off x="5003359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07E134E0-BD95-4C30-8DF9-B44E872669B0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4FAE6FEF-893B-4F8C-9E60-23906E7E32A4}"/>
              </a:ext>
            </a:extLst>
          </p:cNvPr>
          <p:cNvSpPr/>
          <p:nvPr/>
        </p:nvSpPr>
        <p:spPr>
          <a:xfrm>
            <a:off x="3847722" y="4275542"/>
            <a:ext cx="296521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514DCDA7-007A-4455-A0A6-3D886DBDFB32}"/>
              </a:ext>
            </a:extLst>
          </p:cNvPr>
          <p:cNvSpPr/>
          <p:nvPr/>
        </p:nvSpPr>
        <p:spPr>
          <a:xfrm>
            <a:off x="6265852" y="4307235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4849FBA3-D38A-464C-8712-51ED7558017E}"/>
              </a:ext>
            </a:extLst>
          </p:cNvPr>
          <p:cNvSpPr/>
          <p:nvPr/>
        </p:nvSpPr>
        <p:spPr>
          <a:xfrm>
            <a:off x="7560890" y="4333561"/>
            <a:ext cx="423961" cy="4346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2279640 f64 1"/>
              <a:gd name="f69" fmla="*/ 1747818 f63 1"/>
              <a:gd name="f70" fmla="*/ 1827546 f64 1"/>
              <a:gd name="f71" fmla="*/ 1826304 f63 1"/>
              <a:gd name="f72" fmla="*/ 1955104 f64 1"/>
              <a:gd name="f73" fmla="*/ 2095900 f63 1"/>
              <a:gd name="f74" fmla="*/ 1682537 f64 1"/>
              <a:gd name="f75" fmla="*/ 1962549 f63 1"/>
              <a:gd name="f76" fmla="*/ 1528613 f64 1"/>
              <a:gd name="f77" fmla="*/ 2354521 f63 1"/>
              <a:gd name="f78" fmla="*/ 1380482 f64 1"/>
              <a:gd name="f79" fmla="*/ 2120816 f63 1"/>
              <a:gd name="f80" fmla="*/ 1495542 f64 1"/>
              <a:gd name="f81" fmla="*/ 1788127 f63 1"/>
              <a:gd name="f82" fmla="*/ 909489 f64 1"/>
              <a:gd name="f83" fmla="*/ 1225390 f63 1"/>
              <a:gd name="f84" fmla="*/ 414951 f64 1"/>
              <a:gd name="f85" fmla="*/ 2322212 f63 1"/>
              <a:gd name="f86" fmla="*/ 293184 f64 1"/>
              <a:gd name="f87" fmla="*/ 2052845 f63 1"/>
              <a:gd name="f88" fmla="*/ 520411 f64 1"/>
              <a:gd name="f89" fmla="*/ 767428 f63 1"/>
              <a:gd name="f90" fmla="*/ 11167 f64 1"/>
              <a:gd name="f91" fmla="*/ 5505 f63 1"/>
              <a:gd name="f92" fmla="*/ 771719 f64 1"/>
              <a:gd name="f93" fmla="*/ 578452 f63 1"/>
              <a:gd name="f94" fmla="*/ 2041440 f64 1"/>
              <a:gd name="f95" fmla="*/ 514597 f63 1"/>
              <a:gd name="f96" fmla="*/ 2296406 f64 1"/>
              <a:gd name="f97" fmla="*/ 662729 f63 1"/>
              <a:gd name="f98" fmla="*/ 1124906 f64 1"/>
              <a:gd name="f99" fmla="*/ 1004182 f63 1"/>
              <a:gd name="f100" fmla="*/ 1676517 f64 1"/>
              <a:gd name="f101" fmla="*/ 1608523 f63 1"/>
              <a:gd name="f102" fmla="*/ 2094931 f64 1"/>
              <a:gd name="f103" fmla="*/ 1557316 f63 1"/>
              <a:gd name="f104" fmla="*/ f65 1 f2"/>
              <a:gd name="f105" fmla="*/ f68 1 2296406"/>
              <a:gd name="f106" fmla="*/ f69 1 2354521"/>
              <a:gd name="f107" fmla="*/ f70 1 2296406"/>
              <a:gd name="f108" fmla="*/ f71 1 235452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05 1 f66"/>
              <a:gd name="f147" fmla="*/ f106 1 f67"/>
              <a:gd name="f148" fmla="*/ f107 1 f66"/>
              <a:gd name="f149" fmla="*/ f108 1 f67"/>
              <a:gd name="f150" fmla="*/ f109 1 f66"/>
              <a:gd name="f151" fmla="*/ f110 1 f67"/>
              <a:gd name="f152" fmla="*/ f111 1 f66"/>
              <a:gd name="f153" fmla="*/ f112 1 f67"/>
              <a:gd name="f154" fmla="*/ f113 1 f66"/>
              <a:gd name="f155" fmla="*/ f114 1 f67"/>
              <a:gd name="f156" fmla="*/ f115 1 f66"/>
              <a:gd name="f157" fmla="*/ f116 1 f67"/>
              <a:gd name="f158" fmla="*/ f117 1 f66"/>
              <a:gd name="f159" fmla="*/ f118 1 f67"/>
              <a:gd name="f160" fmla="*/ f119 1 f66"/>
              <a:gd name="f161" fmla="*/ f120 1 f67"/>
              <a:gd name="f162" fmla="*/ f121 1 f66"/>
              <a:gd name="f163" fmla="*/ f122 1 f67"/>
              <a:gd name="f164" fmla="*/ f123 1 f66"/>
              <a:gd name="f165" fmla="*/ f124 1 f67"/>
              <a:gd name="f166" fmla="*/ f125 1 f66"/>
              <a:gd name="f167" fmla="*/ f126 1 f67"/>
              <a:gd name="f168" fmla="*/ f127 1 f66"/>
              <a:gd name="f169" fmla="*/ f128 1 f67"/>
              <a:gd name="f170" fmla="*/ f129 1 f66"/>
              <a:gd name="f171" fmla="*/ f130 1 f67"/>
              <a:gd name="f172" fmla="*/ f131 1 f66"/>
              <a:gd name="f173" fmla="*/ f132 1 f67"/>
              <a:gd name="f174" fmla="*/ f133 1 f66"/>
              <a:gd name="f175" fmla="*/ f134 1 f67"/>
              <a:gd name="f176" fmla="*/ f135 1 f66"/>
              <a:gd name="f177" fmla="*/ f136 1 f67"/>
              <a:gd name="f178" fmla="*/ f137 1 f66"/>
              <a:gd name="f179" fmla="*/ f138 1 f67"/>
              <a:gd name="f180" fmla="*/ f139 1 f66"/>
              <a:gd name="f181" fmla="*/ f140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592A4EC1-BE81-4EC0-A346-AA6547582923}"/>
              </a:ext>
            </a:extLst>
          </p:cNvPr>
          <p:cNvSpPr/>
          <p:nvPr/>
        </p:nvSpPr>
        <p:spPr>
          <a:xfrm>
            <a:off x="3746753" y="3514752"/>
            <a:ext cx="521418" cy="35317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570A56B9-C0EC-4327-BB8E-B7E953CBE8FC}"/>
              </a:ext>
            </a:extLst>
          </p:cNvPr>
          <p:cNvSpPr/>
          <p:nvPr/>
        </p:nvSpPr>
        <p:spPr>
          <a:xfrm>
            <a:off x="3288996" y="4161059"/>
            <a:ext cx="268266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A6BB61A5-DB37-43E7-9A86-1526C3026235}"/>
              </a:ext>
            </a:extLst>
          </p:cNvPr>
          <p:cNvSpPr/>
          <p:nvPr/>
        </p:nvSpPr>
        <p:spPr>
          <a:xfrm>
            <a:off x="6820235" y="4333561"/>
            <a:ext cx="491535" cy="38861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36C56F16-6B5B-4CC5-8169-90665231268B}"/>
              </a:ext>
            </a:extLst>
          </p:cNvPr>
          <p:cNvSpPr/>
          <p:nvPr/>
        </p:nvSpPr>
        <p:spPr>
          <a:xfrm>
            <a:off x="4424351" y="4314130"/>
            <a:ext cx="404667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FEA96ACC-7E88-4C5A-8EB0-7C3A7CB5BC4B}"/>
              </a:ext>
            </a:extLst>
          </p:cNvPr>
          <p:cNvSpPr/>
          <p:nvPr/>
        </p:nvSpPr>
        <p:spPr>
          <a:xfrm>
            <a:off x="7513771" y="3429265"/>
            <a:ext cx="385319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58D069B4-FBC7-4E35-A280-F28C2AFCB1A5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7A9DD29A-ACAA-4A34-9281-D512AFFBE59C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5EFE66AC-C6D7-40DA-9DE7-E5269A9B72BD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A7C97ED9-336B-4900-AF5C-EE58D5C82393}"/>
                </a:ext>
              </a:extLst>
            </p:cNvPr>
            <p:cNvSpPr/>
            <p:nvPr/>
          </p:nvSpPr>
          <p:spPr>
            <a:xfrm>
              <a:off x="8310423" y="977868"/>
              <a:ext cx="7448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5A6B443D-3C3B-4032-9D5C-4B9EBB86CCD3}"/>
                </a:ext>
              </a:extLst>
            </p:cNvPr>
            <p:cNvSpPr/>
            <p:nvPr/>
          </p:nvSpPr>
          <p:spPr>
            <a:xfrm>
              <a:off x="8286347" y="1078315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2BC6D125-E91B-48D4-89AE-D32CE2B626DA}"/>
                </a:ext>
              </a:extLst>
            </p:cNvPr>
            <p:cNvSpPr/>
            <p:nvPr/>
          </p:nvSpPr>
          <p:spPr>
            <a:xfrm>
              <a:off x="8436437" y="1177235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447B3998-AA61-4F48-859D-237EEF5222E7}"/>
              </a:ext>
            </a:extLst>
          </p:cNvPr>
          <p:cNvGrpSpPr/>
          <p:nvPr/>
        </p:nvGrpSpPr>
        <p:grpSpPr>
          <a:xfrm>
            <a:off x="7494916" y="1728618"/>
            <a:ext cx="414021" cy="412933"/>
            <a:chOff x="7494916" y="1728618"/>
            <a:chExt cx="414021" cy="412933"/>
          </a:xfrm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36D227DC-23E8-4C83-9D68-52BE4BF20A63}"/>
                </a:ext>
              </a:extLst>
            </p:cNvPr>
            <p:cNvSpPr/>
            <p:nvPr/>
          </p:nvSpPr>
          <p:spPr>
            <a:xfrm>
              <a:off x="7519458" y="1728618"/>
              <a:ext cx="366061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28AD115C-A0BA-45E2-94DF-9369EDBFA2A8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D9416E72-53E5-4255-87CF-2A538918C577}"/>
                </a:ext>
              </a:extLst>
            </p:cNvPr>
            <p:cNvSpPr/>
            <p:nvPr/>
          </p:nvSpPr>
          <p:spPr>
            <a:xfrm>
              <a:off x="7494916" y="2045521"/>
              <a:ext cx="194209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D97F222E-C44F-4AB3-8FD4-601204532C84}"/>
                </a:ext>
              </a:extLst>
            </p:cNvPr>
            <p:cNvSpPr/>
            <p:nvPr/>
          </p:nvSpPr>
          <p:spPr>
            <a:xfrm>
              <a:off x="7762725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214BFB52-05A7-4156-BD24-34A15A8DCA06}"/>
                </a:ext>
              </a:extLst>
            </p:cNvPr>
            <p:cNvSpPr/>
            <p:nvPr/>
          </p:nvSpPr>
          <p:spPr>
            <a:xfrm>
              <a:off x="7713631" y="2045521"/>
              <a:ext cx="195306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D4333956-CF36-4039-8C24-22EE00967A96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B5D5648F-E433-44FF-8332-1AF2150288B3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C1FDF9DE-04C5-4021-AB38-8C3351857C00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8E19E892-B592-4C74-AED5-AB6FE58AD877}"/>
                </a:ext>
              </a:extLst>
            </p:cNvPr>
            <p:cNvSpPr/>
            <p:nvPr/>
          </p:nvSpPr>
          <p:spPr>
            <a:xfrm>
              <a:off x="4714957" y="3580845"/>
              <a:ext cx="33942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C3D23629-8451-4AE3-AE66-F8F9BF31C601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49075804-DB06-4F94-BD33-97DD1DECC80E}"/>
                </a:ext>
              </a:extLst>
            </p:cNvPr>
            <p:cNvSpPr/>
            <p:nvPr/>
          </p:nvSpPr>
          <p:spPr>
            <a:xfrm>
              <a:off x="4580229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60C173B-3464-4EBB-9AF3-6FE2B5772A1D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4F275634-86F9-4499-B560-1D2C76E3E9F3}"/>
              </a:ext>
            </a:extLst>
          </p:cNvPr>
          <p:cNvGrpSpPr/>
          <p:nvPr/>
        </p:nvGrpSpPr>
        <p:grpSpPr>
          <a:xfrm>
            <a:off x="3731017" y="986189"/>
            <a:ext cx="373532" cy="372792"/>
            <a:chOff x="3731017" y="986189"/>
            <a:chExt cx="373532" cy="372792"/>
          </a:xfrm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33127264-F955-4414-9271-F533F1DE2D87}"/>
                </a:ext>
              </a:extLst>
            </p:cNvPr>
            <p:cNvSpPr/>
            <p:nvPr/>
          </p:nvSpPr>
          <p:spPr>
            <a:xfrm>
              <a:off x="3808540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946B80B-4E49-47A5-A613-A93A1A1A3600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DF106FB5-646C-4D23-BA15-4F470BE8FFC7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0B74263-675F-49CC-90B9-2C151785ACE4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D393C19B-B1F9-40ED-A168-89037CD5DCB5}"/>
                </a:ext>
              </a:extLst>
            </p:cNvPr>
            <p:cNvSpPr/>
            <p:nvPr/>
          </p:nvSpPr>
          <p:spPr>
            <a:xfrm>
              <a:off x="3731017" y="1007568"/>
              <a:ext cx="284917" cy="3514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89420095-FDF8-44ED-BE22-8658ADE955EC}"/>
                </a:ext>
              </a:extLst>
            </p:cNvPr>
            <p:cNvSpPr/>
            <p:nvPr/>
          </p:nvSpPr>
          <p:spPr>
            <a:xfrm>
              <a:off x="4039069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47E13EC5-5A56-4E28-9E37-B389878EFA98}"/>
                </a:ext>
              </a:extLst>
            </p:cNvPr>
            <p:cNvSpPr/>
            <p:nvPr/>
          </p:nvSpPr>
          <p:spPr>
            <a:xfrm>
              <a:off x="4039069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9DA2B83B-14E8-4DEB-81FC-C7C044D57D0F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A879CD3C-E9A2-44D2-8E37-3B0FD4B293E4}"/>
              </a:ext>
            </a:extLst>
          </p:cNvPr>
          <p:cNvGrpSpPr/>
          <p:nvPr/>
        </p:nvGrpSpPr>
        <p:grpSpPr>
          <a:xfrm>
            <a:off x="8189320" y="2558381"/>
            <a:ext cx="453633" cy="454320"/>
            <a:chOff x="8189320" y="2558381"/>
            <a:chExt cx="453633" cy="454320"/>
          </a:xfrm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D8C8FE99-B7A3-4782-90E1-5BAAE6018A32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CEBB4AC5-23AD-4F8B-9A42-0890AE17D0F7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+- f4 0 f2"/>
                <a:gd name="f120" fmla="+- f3 0 f2"/>
                <a:gd name="f121" fmla="*/ f120 1 6868"/>
                <a:gd name="f122" fmla="*/ f119 1 6918"/>
                <a:gd name="f123" fmla="*/ f2 1 f121"/>
                <a:gd name="f124" fmla="*/ f3 1 f121"/>
                <a:gd name="f125" fmla="*/ f2 1 f122"/>
                <a:gd name="f126" fmla="*/ f4 1 f122"/>
                <a:gd name="f127" fmla="*/ f123 f117 1"/>
                <a:gd name="f128" fmla="*/ f124 f117 1"/>
                <a:gd name="f129" fmla="*/ f126 f118 1"/>
                <a:gd name="f130" fmla="*/ f125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7" t="f130" r="f128" b="f129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E37A33B8-46AB-4817-9563-94DC8C2204A6}"/>
                </a:ext>
              </a:extLst>
            </p:cNvPr>
            <p:cNvSpPr/>
            <p:nvPr/>
          </p:nvSpPr>
          <p:spPr>
            <a:xfrm>
              <a:off x="8497025" y="2665037"/>
              <a:ext cx="24551" cy="404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EB4CA9EA-3395-4B7A-A1FB-4568488380FC}"/>
                </a:ext>
              </a:extLst>
            </p:cNvPr>
            <p:cNvSpPr/>
            <p:nvPr/>
          </p:nvSpPr>
          <p:spPr>
            <a:xfrm>
              <a:off x="8374431" y="2558381"/>
              <a:ext cx="268522" cy="268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4969191E-4937-4250-954C-F81E192F66A6}"/>
              </a:ext>
            </a:extLst>
          </p:cNvPr>
          <p:cNvGrpSpPr/>
          <p:nvPr/>
        </p:nvGrpSpPr>
        <p:grpSpPr>
          <a:xfrm>
            <a:off x="3152284" y="935394"/>
            <a:ext cx="374931" cy="450388"/>
            <a:chOff x="3152284" y="935394"/>
            <a:chExt cx="374931" cy="450388"/>
          </a:xfrm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C35EE2DC-67CC-4629-87A7-64C7423F2038}"/>
                </a:ext>
              </a:extLst>
            </p:cNvPr>
            <p:cNvSpPr/>
            <p:nvPr/>
          </p:nvSpPr>
          <p:spPr>
            <a:xfrm>
              <a:off x="3152284" y="935394"/>
              <a:ext cx="79159" cy="312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+- f4 0 f2"/>
                <a:gd name="f18" fmla="+- f3 0 f2"/>
                <a:gd name="f19" fmla="*/ f18 1 2049"/>
                <a:gd name="f20" fmla="*/ f17 1 809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CAC2EC58-5922-4206-9D52-1F0C977128F7}"/>
                </a:ext>
              </a:extLst>
            </p:cNvPr>
            <p:cNvSpPr/>
            <p:nvPr/>
          </p:nvSpPr>
          <p:spPr>
            <a:xfrm>
              <a:off x="3152284" y="1253084"/>
              <a:ext cx="374931" cy="105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BC9CED7D-6CF5-4992-8FE7-D4A2EDC9C731}"/>
                </a:ext>
              </a:extLst>
            </p:cNvPr>
            <p:cNvSpPr/>
            <p:nvPr/>
          </p:nvSpPr>
          <p:spPr>
            <a:xfrm>
              <a:off x="3441993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6AE65C7F-9B4C-4B8A-9105-BCEAA98B203B}"/>
                </a:ext>
              </a:extLst>
            </p:cNvPr>
            <p:cNvSpPr/>
            <p:nvPr/>
          </p:nvSpPr>
          <p:spPr>
            <a:xfrm>
              <a:off x="3323935" y="1094838"/>
              <a:ext cx="130265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D606EFD7-0A4E-43DB-AF41-6E65120E18CD}"/>
                </a:ext>
              </a:extLst>
            </p:cNvPr>
            <p:cNvSpPr/>
            <p:nvPr/>
          </p:nvSpPr>
          <p:spPr>
            <a:xfrm>
              <a:off x="3364077" y="1015715"/>
              <a:ext cx="51142" cy="511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AC83673E-EFC3-4344-8516-681795AC1D55}"/>
                </a:ext>
              </a:extLst>
            </p:cNvPr>
            <p:cNvSpPr/>
            <p:nvPr/>
          </p:nvSpPr>
          <p:spPr>
            <a:xfrm>
              <a:off x="3256983" y="935394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+- f4 0 f2"/>
                <a:gd name="f38" fmla="+- f3 0 f2"/>
                <a:gd name="f39" fmla="*/ f38 1 6868"/>
                <a:gd name="f40" fmla="*/ f37 1 7562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7A31AA5C-A090-417C-A89D-DADDDEA81BBF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6B41FEC0-E3E1-42D1-B083-4B2760E2673F}"/>
              </a:ext>
            </a:extLst>
          </p:cNvPr>
          <p:cNvGrpSpPr/>
          <p:nvPr/>
        </p:nvGrpSpPr>
        <p:grpSpPr>
          <a:xfrm>
            <a:off x="6127586" y="908611"/>
            <a:ext cx="450387" cy="450378"/>
            <a:chOff x="6127586" y="908611"/>
            <a:chExt cx="450387" cy="450378"/>
          </a:xfrm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DF4D5CF7-2796-4B15-AA2D-C35007A1A458}"/>
                </a:ext>
              </a:extLst>
            </p:cNvPr>
            <p:cNvSpPr/>
            <p:nvPr/>
          </p:nvSpPr>
          <p:spPr>
            <a:xfrm>
              <a:off x="6361279" y="1042516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4FEA3904-F02A-47BE-80A7-D986C7F78C9A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5FA2DFF3-280B-4578-8067-0BDF5C48DFFA}"/>
                </a:ext>
              </a:extLst>
            </p:cNvPr>
            <p:cNvSpPr/>
            <p:nvPr/>
          </p:nvSpPr>
          <p:spPr>
            <a:xfrm>
              <a:off x="6127586" y="988923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B6130EBD-60A8-474D-91E4-122823106C93}"/>
                </a:ext>
              </a:extLst>
            </p:cNvPr>
            <p:cNvSpPr/>
            <p:nvPr/>
          </p:nvSpPr>
          <p:spPr>
            <a:xfrm>
              <a:off x="6127586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814F5888-C607-4ED3-A0F5-466F6BAA5C41}"/>
                </a:ext>
              </a:extLst>
            </p:cNvPr>
            <p:cNvSpPr/>
            <p:nvPr/>
          </p:nvSpPr>
          <p:spPr>
            <a:xfrm>
              <a:off x="6127586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12E2A4F9-9223-4688-8E96-37F29797E8B3}"/>
              </a:ext>
            </a:extLst>
          </p:cNvPr>
          <p:cNvGrpSpPr/>
          <p:nvPr/>
        </p:nvGrpSpPr>
        <p:grpSpPr>
          <a:xfrm>
            <a:off x="6694761" y="916503"/>
            <a:ext cx="455251" cy="449144"/>
            <a:chOff x="6694761" y="916503"/>
            <a:chExt cx="455251" cy="449144"/>
          </a:xfrm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86424E7F-FF4B-4932-A44A-86609599F8FD}"/>
                </a:ext>
              </a:extLst>
            </p:cNvPr>
            <p:cNvSpPr/>
            <p:nvPr/>
          </p:nvSpPr>
          <p:spPr>
            <a:xfrm>
              <a:off x="6986866" y="968806"/>
              <a:ext cx="130265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AFE1D251-0E75-4C37-8D70-160F9FE48DB7}"/>
                </a:ext>
              </a:extLst>
            </p:cNvPr>
            <p:cNvSpPr/>
            <p:nvPr/>
          </p:nvSpPr>
          <p:spPr>
            <a:xfrm>
              <a:off x="6803090" y="1234138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CD09FCDE-846E-4080-995D-BB99F2600995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0BB3AFBC-A452-4000-881B-14D0A0C8B9EE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AE8AEE33-74A0-4B37-BC51-04A89BD5738A}"/>
                </a:ext>
              </a:extLst>
            </p:cNvPr>
            <p:cNvSpPr/>
            <p:nvPr/>
          </p:nvSpPr>
          <p:spPr>
            <a:xfrm>
              <a:off x="6775073" y="1091738"/>
              <a:ext cx="161912" cy="1144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65A5777C-A815-451C-854F-5CA68717A2D3}"/>
                </a:ext>
              </a:extLst>
            </p:cNvPr>
            <p:cNvSpPr/>
            <p:nvPr/>
          </p:nvSpPr>
          <p:spPr>
            <a:xfrm>
              <a:off x="6988100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41FA381-5A1A-4F27-AF75-0644FE46DB08}"/>
                </a:ext>
              </a:extLst>
            </p:cNvPr>
            <p:cNvSpPr/>
            <p:nvPr/>
          </p:nvSpPr>
          <p:spPr>
            <a:xfrm>
              <a:off x="6986866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87FA6B35-AB7E-4083-B311-904C6FD81B73}"/>
              </a:ext>
            </a:extLst>
          </p:cNvPr>
          <p:cNvGrpSpPr/>
          <p:nvPr/>
        </p:nvGrpSpPr>
        <p:grpSpPr>
          <a:xfrm>
            <a:off x="4395136" y="917033"/>
            <a:ext cx="435748" cy="450378"/>
            <a:chOff x="4395136" y="917033"/>
            <a:chExt cx="435748" cy="450378"/>
          </a:xfrm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DFAF200D-A7DD-4B88-A1E9-07D6BFE28BC1}"/>
                </a:ext>
              </a:extLst>
            </p:cNvPr>
            <p:cNvSpPr/>
            <p:nvPr/>
          </p:nvSpPr>
          <p:spPr>
            <a:xfrm>
              <a:off x="4565553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+- f4 0 f2"/>
                <a:gd name="f71" fmla="+- f3 0 f2"/>
                <a:gd name="f72" fmla="*/ f71 1 6867"/>
                <a:gd name="f73" fmla="*/ f70 1 6850"/>
                <a:gd name="f74" fmla="*/ f2 1 f72"/>
                <a:gd name="f75" fmla="*/ f3 1 f72"/>
                <a:gd name="f76" fmla="*/ f2 1 f73"/>
                <a:gd name="f77" fmla="*/ f4 1 f73"/>
                <a:gd name="f78" fmla="*/ f74 f68 1"/>
                <a:gd name="f79" fmla="*/ f75 f68 1"/>
                <a:gd name="f80" fmla="*/ f77 f69 1"/>
                <a:gd name="f81" fmla="*/ f76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E16D3061-3727-4C3B-9803-97E4844C011A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DACD0B76-7430-4009-B064-65627A62E6C1}"/>
                </a:ext>
              </a:extLst>
            </p:cNvPr>
            <p:cNvSpPr/>
            <p:nvPr/>
          </p:nvSpPr>
          <p:spPr>
            <a:xfrm>
              <a:off x="4446251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E1B65005-4BFD-4E3D-8EB4-D98658724130}"/>
                </a:ext>
              </a:extLst>
            </p:cNvPr>
            <p:cNvSpPr/>
            <p:nvPr/>
          </p:nvSpPr>
          <p:spPr>
            <a:xfrm>
              <a:off x="4395136" y="1260244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6F106E1B-635A-4E91-A80E-41AFBA86E2CC}"/>
              </a:ext>
            </a:extLst>
          </p:cNvPr>
          <p:cNvGrpSpPr/>
          <p:nvPr/>
        </p:nvGrpSpPr>
        <p:grpSpPr>
          <a:xfrm>
            <a:off x="7494907" y="916503"/>
            <a:ext cx="428468" cy="450990"/>
            <a:chOff x="7494907" y="916503"/>
            <a:chExt cx="428468" cy="450990"/>
          </a:xfrm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58F48F54-41D3-4C21-90B1-C0D9031CC2A4}"/>
                </a:ext>
              </a:extLst>
            </p:cNvPr>
            <p:cNvSpPr/>
            <p:nvPr/>
          </p:nvSpPr>
          <p:spPr>
            <a:xfrm>
              <a:off x="7813785" y="1246967"/>
              <a:ext cx="51142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6A7678ED-A76F-44A7-A5C2-F286311A05BC}"/>
                </a:ext>
              </a:extLst>
            </p:cNvPr>
            <p:cNvSpPr/>
            <p:nvPr/>
          </p:nvSpPr>
          <p:spPr>
            <a:xfrm>
              <a:off x="7679917" y="917124"/>
              <a:ext cx="26810" cy="159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03CC599C-A97A-4416-AB5F-68ED72DBDA6E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A6A842D0-11AD-42D8-B4BE-2DC363F5B94B}"/>
                </a:ext>
              </a:extLst>
            </p:cNvPr>
            <p:cNvSpPr/>
            <p:nvPr/>
          </p:nvSpPr>
          <p:spPr>
            <a:xfrm>
              <a:off x="7576462" y="1190987"/>
              <a:ext cx="247098" cy="176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C76507ED-2E16-4AE9-A195-5BEDDE4581D1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B4029604-65F5-44E6-8506-7DC6B79A7044}"/>
                </a:ext>
              </a:extLst>
            </p:cNvPr>
            <p:cNvSpPr/>
            <p:nvPr/>
          </p:nvSpPr>
          <p:spPr>
            <a:xfrm>
              <a:off x="7734662" y="916503"/>
              <a:ext cx="18871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1D553F19-02D0-475C-AF12-338189089ED6}"/>
                </a:ext>
              </a:extLst>
            </p:cNvPr>
            <p:cNvSpPr/>
            <p:nvPr/>
          </p:nvSpPr>
          <p:spPr>
            <a:xfrm>
              <a:off x="7494907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DCEA9048-D71C-4285-84FC-3FD55C971A2F}"/>
              </a:ext>
            </a:extLst>
          </p:cNvPr>
          <p:cNvGrpSpPr/>
          <p:nvPr/>
        </p:nvGrpSpPr>
        <p:grpSpPr>
          <a:xfrm>
            <a:off x="4970650" y="917033"/>
            <a:ext cx="423559" cy="450387"/>
            <a:chOff x="4970650" y="917033"/>
            <a:chExt cx="423559" cy="450387"/>
          </a:xfrm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30DE38EE-0506-490E-AF3F-EF537EAFE57E}"/>
                </a:ext>
              </a:extLst>
            </p:cNvPr>
            <p:cNvSpPr/>
            <p:nvPr/>
          </p:nvSpPr>
          <p:spPr>
            <a:xfrm>
              <a:off x="5050962" y="1206706"/>
              <a:ext cx="130265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D4EB89CF-E920-44D0-9933-561CE0B5328D}"/>
                </a:ext>
              </a:extLst>
            </p:cNvPr>
            <p:cNvSpPr/>
            <p:nvPr/>
          </p:nvSpPr>
          <p:spPr>
            <a:xfrm>
              <a:off x="5154427" y="1143420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998C11F5-8107-4649-B86D-23F58F96D507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6072FD4-B662-40E6-9A6D-672586BD32FC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D1C89D97-FD91-4A57-BD74-6E2FE4F2F757}"/>
                </a:ext>
              </a:extLst>
            </p:cNvPr>
            <p:cNvSpPr/>
            <p:nvPr/>
          </p:nvSpPr>
          <p:spPr>
            <a:xfrm>
              <a:off x="5182389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E8146FFD-B3D2-4465-A785-2D8C56C95E8A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E4F00591-A6AF-4ED3-953D-2EDED203EC25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AC6C00D-0AAA-4CE7-8157-4AB614B22577}"/>
              </a:ext>
            </a:extLst>
          </p:cNvPr>
          <p:cNvGrpSpPr/>
          <p:nvPr/>
        </p:nvGrpSpPr>
        <p:grpSpPr>
          <a:xfrm>
            <a:off x="5515203" y="916713"/>
            <a:ext cx="456450" cy="451036"/>
            <a:chOff x="5515203" y="916713"/>
            <a:chExt cx="456450" cy="451036"/>
          </a:xfrm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99D2A366-B818-4A40-87A1-A3138D19553D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4177BDF9-88A4-47C1-AF37-3C134C3F9F96}"/>
                </a:ext>
              </a:extLst>
            </p:cNvPr>
            <p:cNvSpPr/>
            <p:nvPr/>
          </p:nvSpPr>
          <p:spPr>
            <a:xfrm>
              <a:off x="5561444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561AC61C-075F-4DF3-B784-E84059211FDF}"/>
                </a:ext>
              </a:extLst>
            </p:cNvPr>
            <p:cNvSpPr/>
            <p:nvPr/>
          </p:nvSpPr>
          <p:spPr>
            <a:xfrm>
              <a:off x="5759823" y="1210674"/>
              <a:ext cx="119338" cy="115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66327845-DE7F-407E-BD16-430C1B2E9870}"/>
                </a:ext>
              </a:extLst>
            </p:cNvPr>
            <p:cNvSpPr/>
            <p:nvPr/>
          </p:nvSpPr>
          <p:spPr>
            <a:xfrm>
              <a:off x="5515203" y="1053013"/>
              <a:ext cx="320113" cy="314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A5B9AE1D-40DA-4ADA-A083-27C9B89DD32B}"/>
              </a:ext>
            </a:extLst>
          </p:cNvPr>
          <p:cNvGrpSpPr/>
          <p:nvPr/>
        </p:nvGrpSpPr>
        <p:grpSpPr>
          <a:xfrm>
            <a:off x="8170493" y="1679679"/>
            <a:ext cx="498567" cy="496336"/>
            <a:chOff x="8170493" y="1679679"/>
            <a:chExt cx="498567" cy="496336"/>
          </a:xfrm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AF38799E-1228-47C1-A902-86FD0EA54AD6}"/>
                </a:ext>
              </a:extLst>
            </p:cNvPr>
            <p:cNvSpPr/>
            <p:nvPr/>
          </p:nvSpPr>
          <p:spPr>
            <a:xfrm>
              <a:off x="8377440" y="1855738"/>
              <a:ext cx="291620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+- f4 0 f2"/>
                <a:gd name="f69" fmla="+- f3 0 f2"/>
                <a:gd name="f70" fmla="*/ f69 1 6837"/>
                <a:gd name="f71" fmla="*/ f68 1 750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70CA2E56-564A-4BDB-A46E-1726C292292E}"/>
                </a:ext>
              </a:extLst>
            </p:cNvPr>
            <p:cNvSpPr/>
            <p:nvPr/>
          </p:nvSpPr>
          <p:spPr>
            <a:xfrm>
              <a:off x="8170493" y="1679679"/>
              <a:ext cx="321210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61EDC950-EE22-460D-8F51-24ED30C60716}"/>
              </a:ext>
            </a:extLst>
          </p:cNvPr>
          <p:cNvSpPr/>
          <p:nvPr/>
        </p:nvSpPr>
        <p:spPr>
          <a:xfrm>
            <a:off x="4346618" y="1707980"/>
            <a:ext cx="445175" cy="446364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19EB3F39-2149-4D35-A891-950A442E74FF}"/>
              </a:ext>
            </a:extLst>
          </p:cNvPr>
          <p:cNvGrpSpPr/>
          <p:nvPr/>
        </p:nvGrpSpPr>
        <p:grpSpPr>
          <a:xfrm>
            <a:off x="4907648" y="1706471"/>
            <a:ext cx="460793" cy="449171"/>
            <a:chOff x="4907648" y="1706471"/>
            <a:chExt cx="460793" cy="449171"/>
          </a:xfrm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35DF0077-1772-4507-80F8-DE528DF3B59F}"/>
                </a:ext>
              </a:extLst>
            </p:cNvPr>
            <p:cNvSpPr/>
            <p:nvPr/>
          </p:nvSpPr>
          <p:spPr>
            <a:xfrm>
              <a:off x="4907648" y="1708794"/>
              <a:ext cx="460793" cy="4468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104F7264-4490-4F5E-B332-862C749C0EF2}"/>
                </a:ext>
              </a:extLst>
            </p:cNvPr>
            <p:cNvSpPr/>
            <p:nvPr/>
          </p:nvSpPr>
          <p:spPr>
            <a:xfrm>
              <a:off x="4908874" y="1940055"/>
              <a:ext cx="220187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1759C3CC-D783-4A38-9CF4-8547AE48161B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EB89062D-2F99-4AD1-984E-5FCED6D8E1A8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9B8413A3-9086-4056-93B1-A5E2059F8097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0F3FB1EA-A8CF-4BD7-9BCF-0857358A03BB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CA3F792-5286-419A-8B3F-CD8A7E2EB867}"/>
              </a:ext>
            </a:extLst>
          </p:cNvPr>
          <p:cNvGrpSpPr/>
          <p:nvPr/>
        </p:nvGrpSpPr>
        <p:grpSpPr>
          <a:xfrm>
            <a:off x="3147977" y="1725856"/>
            <a:ext cx="446355" cy="447581"/>
            <a:chOff x="3147977" y="1725856"/>
            <a:chExt cx="446355" cy="447581"/>
          </a:xfrm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87B574E4-2384-44A4-A807-EC4FBC220C10}"/>
                </a:ext>
              </a:extLst>
            </p:cNvPr>
            <p:cNvSpPr/>
            <p:nvPr/>
          </p:nvSpPr>
          <p:spPr>
            <a:xfrm>
              <a:off x="3147977" y="1725856"/>
              <a:ext cx="105887" cy="4463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58EF5CF9-7CC5-455F-8DDA-0E58FF362659}"/>
                </a:ext>
              </a:extLst>
            </p:cNvPr>
            <p:cNvSpPr/>
            <p:nvPr/>
          </p:nvSpPr>
          <p:spPr>
            <a:xfrm>
              <a:off x="3464387" y="1897892"/>
              <a:ext cx="129945" cy="38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8F47C5E2-8A70-432C-A504-8C9513D356F0}"/>
                </a:ext>
              </a:extLst>
            </p:cNvPr>
            <p:cNvSpPr/>
            <p:nvPr/>
          </p:nvSpPr>
          <p:spPr>
            <a:xfrm>
              <a:off x="3464387" y="1962841"/>
              <a:ext cx="129945" cy="38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83CD82F5-8350-4E63-B8BF-21BECAD27AE6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901BE135-58C4-4F62-8BF3-BA4169FF10FD}"/>
                </a:ext>
              </a:extLst>
            </p:cNvPr>
            <p:cNvSpPr/>
            <p:nvPr/>
          </p:nvSpPr>
          <p:spPr>
            <a:xfrm>
              <a:off x="3412641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3EAD7306-9B48-4E8C-8D8C-29E1C7202560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1197F7B0-D60E-4B28-BF5E-042B1AAF5C7F}"/>
                </a:ext>
              </a:extLst>
            </p:cNvPr>
            <p:cNvSpPr/>
            <p:nvPr/>
          </p:nvSpPr>
          <p:spPr>
            <a:xfrm>
              <a:off x="3251460" y="1831707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268C679C-1C09-4755-B490-EB1E4EBD7CCB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+- f4 0 f2"/>
                <a:gd name="f38" fmla="+- f3 0 f2"/>
                <a:gd name="f39" fmla="*/ f38 1 2048"/>
                <a:gd name="f40" fmla="*/ f37 1 7246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70783341-181C-4E29-8874-AC9CD1602E96}"/>
                </a:ext>
              </a:extLst>
            </p:cNvPr>
            <p:cNvSpPr/>
            <p:nvPr/>
          </p:nvSpPr>
          <p:spPr>
            <a:xfrm>
              <a:off x="3516133" y="2089157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6CD9E1B5-4130-47BE-80F4-5C0ABB42F259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5E969AD5-659C-469E-8C88-8B689037CB59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820A25C0-7753-433F-93C5-2DB53F5EF86A}"/>
                </a:ext>
              </a:extLst>
            </p:cNvPr>
            <p:cNvSpPr/>
            <p:nvPr/>
          </p:nvSpPr>
          <p:spPr>
            <a:xfrm>
              <a:off x="6211107" y="1804961"/>
              <a:ext cx="239426" cy="235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4736CF8E-BBA3-43C4-BA9D-5147690471D2}"/>
              </a:ext>
            </a:extLst>
          </p:cNvPr>
          <p:cNvGrpSpPr/>
          <p:nvPr/>
        </p:nvGrpSpPr>
        <p:grpSpPr>
          <a:xfrm>
            <a:off x="3781601" y="1708035"/>
            <a:ext cx="469224" cy="446043"/>
            <a:chOff x="3781601" y="1708035"/>
            <a:chExt cx="469224" cy="446043"/>
          </a:xfrm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E62A329-96A2-4CDA-99CA-38AB96CA4787}"/>
                </a:ext>
              </a:extLst>
            </p:cNvPr>
            <p:cNvSpPr/>
            <p:nvPr/>
          </p:nvSpPr>
          <p:spPr>
            <a:xfrm>
              <a:off x="3924760" y="1708035"/>
              <a:ext cx="32606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A3D7DBB7-B2D5-488B-B26B-A48C203F2132}"/>
                </a:ext>
              </a:extLst>
            </p:cNvPr>
            <p:cNvSpPr/>
            <p:nvPr/>
          </p:nvSpPr>
          <p:spPr>
            <a:xfrm>
              <a:off x="3781601" y="1823505"/>
              <a:ext cx="329696" cy="330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11A7E1E6-E0EE-4C03-BE0B-E035C272113A}"/>
              </a:ext>
            </a:extLst>
          </p:cNvPr>
          <p:cNvGrpSpPr/>
          <p:nvPr/>
        </p:nvGrpSpPr>
        <p:grpSpPr>
          <a:xfrm>
            <a:off x="6730157" y="1707312"/>
            <a:ext cx="446364" cy="445175"/>
            <a:chOff x="6730157" y="1707312"/>
            <a:chExt cx="446364" cy="445175"/>
          </a:xfrm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C20BD8B7-B508-40C3-9AA5-323EEBD5A3D0}"/>
                </a:ext>
              </a:extLst>
            </p:cNvPr>
            <p:cNvSpPr/>
            <p:nvPr/>
          </p:nvSpPr>
          <p:spPr>
            <a:xfrm>
              <a:off x="680954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676B091D-067F-4602-991A-5C61B95F828E}"/>
                </a:ext>
              </a:extLst>
            </p:cNvPr>
            <p:cNvSpPr/>
            <p:nvPr/>
          </p:nvSpPr>
          <p:spPr>
            <a:xfrm>
              <a:off x="6730157" y="1707312"/>
              <a:ext cx="446364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D7342A0A-A008-417C-A1AA-DACF511C1E78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C3A17D23-0BB2-4FD8-8437-8294D0EF6F77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Poppins Light"/>
              <a:ea typeface="Arial Unicode MS"/>
              <a:cs typeface="Arial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34A2D628-A717-46F6-B7B4-872FC7544826}"/>
              </a:ext>
            </a:extLst>
          </p:cNvPr>
          <p:cNvGrpSpPr/>
          <p:nvPr/>
        </p:nvGrpSpPr>
        <p:grpSpPr>
          <a:xfrm>
            <a:off x="5526752" y="2589242"/>
            <a:ext cx="461251" cy="461955"/>
            <a:chOff x="5526752" y="2589242"/>
            <a:chExt cx="461251" cy="461955"/>
          </a:xfrm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C567F152-C606-4FBC-A4A9-9303388E2D98}"/>
                </a:ext>
              </a:extLst>
            </p:cNvPr>
            <p:cNvSpPr/>
            <p:nvPr/>
          </p:nvSpPr>
          <p:spPr>
            <a:xfrm>
              <a:off x="5526752" y="2589242"/>
              <a:ext cx="368777" cy="370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AB4D1DA-84C9-4047-96DF-5715FAAC9530}"/>
                </a:ext>
              </a:extLst>
            </p:cNvPr>
            <p:cNvSpPr/>
            <p:nvPr/>
          </p:nvSpPr>
          <p:spPr>
            <a:xfrm>
              <a:off x="5588392" y="2775213"/>
              <a:ext cx="399611" cy="275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+- f4 0 f2"/>
                <a:gd name="f65" fmla="+- f3 0 f2"/>
                <a:gd name="f66" fmla="*/ f65 1 11028"/>
                <a:gd name="f67" fmla="*/ f64 1 756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A0FA18DE-1E46-4155-B25B-6172B3F2516C}"/>
              </a:ext>
            </a:extLst>
          </p:cNvPr>
          <p:cNvGrpSpPr/>
          <p:nvPr/>
        </p:nvGrpSpPr>
        <p:grpSpPr>
          <a:xfrm>
            <a:off x="7353613" y="2571603"/>
            <a:ext cx="465777" cy="464268"/>
            <a:chOff x="7353613" y="2571603"/>
            <a:chExt cx="465777" cy="464268"/>
          </a:xfrm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F6343DD4-B724-4108-9041-BF39984E6DAC}"/>
                </a:ext>
              </a:extLst>
            </p:cNvPr>
            <p:cNvSpPr/>
            <p:nvPr/>
          </p:nvSpPr>
          <p:spPr>
            <a:xfrm>
              <a:off x="7635569" y="2856567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10876C92-6793-4320-BBC5-C9FF405A9446}"/>
                </a:ext>
              </a:extLst>
            </p:cNvPr>
            <p:cNvSpPr/>
            <p:nvPr/>
          </p:nvSpPr>
          <p:spPr>
            <a:xfrm>
              <a:off x="7353613" y="2571603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D94D65B4-7085-44E6-83B8-CF3BED73FA74}"/>
              </a:ext>
            </a:extLst>
          </p:cNvPr>
          <p:cNvGrpSpPr/>
          <p:nvPr/>
        </p:nvGrpSpPr>
        <p:grpSpPr>
          <a:xfrm>
            <a:off x="4901321" y="3495202"/>
            <a:ext cx="406249" cy="408882"/>
            <a:chOff x="4901321" y="3495202"/>
            <a:chExt cx="406249" cy="408882"/>
          </a:xfrm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7B0C6682-02AC-4192-B7A3-B29F429CF383}"/>
                </a:ext>
              </a:extLst>
            </p:cNvPr>
            <p:cNvSpPr/>
            <p:nvPr/>
          </p:nvSpPr>
          <p:spPr>
            <a:xfrm>
              <a:off x="4901321" y="3495202"/>
              <a:ext cx="406249" cy="300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A319ED41-4AA8-4EEF-8810-042C9F0063AB}"/>
                </a:ext>
              </a:extLst>
            </p:cNvPr>
            <p:cNvSpPr/>
            <p:nvPr/>
          </p:nvSpPr>
          <p:spPr>
            <a:xfrm>
              <a:off x="4979136" y="382269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15DDAC2-311F-40B6-9047-A809543F0979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90C6B8E8-F47B-453D-B2DE-FE1A8F422877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5BB7C95E-5E26-4577-9ACD-7240BDC7FEC3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27B3130A-CF7A-424A-AC13-76FC96BE0317}"/>
              </a:ext>
            </a:extLst>
          </p:cNvPr>
          <p:cNvGrpSpPr/>
          <p:nvPr/>
        </p:nvGrpSpPr>
        <p:grpSpPr>
          <a:xfrm>
            <a:off x="3796122" y="2604494"/>
            <a:ext cx="454401" cy="462539"/>
            <a:chOff x="3796122" y="2604494"/>
            <a:chExt cx="454401" cy="462539"/>
          </a:xfrm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733E3BE7-BF93-47AE-92F2-0C9402461F07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+- f4 0 f2"/>
                <a:gd name="f34" fmla="+- f3 0 f2"/>
                <a:gd name="f35" fmla="*/ f34 1 3812"/>
                <a:gd name="f36" fmla="*/ f33 1 615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9EC9F18A-B4F2-4E73-90ED-85E449294959}"/>
                </a:ext>
              </a:extLst>
            </p:cNvPr>
            <p:cNvSpPr/>
            <p:nvPr/>
          </p:nvSpPr>
          <p:spPr>
            <a:xfrm>
              <a:off x="3880631" y="2662485"/>
              <a:ext cx="313950" cy="404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A01EF14F-4A1A-4094-A35D-F69E80E15522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D9059775-EC6D-47B8-B388-0522C178D517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46D8D5B-E9C9-49F8-A066-54019F31E012}"/>
                </a:ext>
              </a:extLst>
            </p:cNvPr>
            <p:cNvSpPr/>
            <p:nvPr/>
          </p:nvSpPr>
          <p:spPr>
            <a:xfrm>
              <a:off x="6981407" y="2578571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B4EFA9BF-EDFC-416B-97F2-E47339AFACB3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F384DBC0-D759-4A0F-B96B-4E1A5A1408B5}"/>
                </a:ext>
              </a:extLst>
            </p:cNvPr>
            <p:cNvSpPr/>
            <p:nvPr/>
          </p:nvSpPr>
          <p:spPr>
            <a:xfrm>
              <a:off x="6705103" y="2576276"/>
              <a:ext cx="397325" cy="431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2C27F3B5-EAEC-4DFF-A59A-4CC6CF538966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CDD4D6-7007-4878-A7FE-6159580F8278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FD50389F-14F9-4448-90C7-DD02854227C3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2DD8F0C9-0F6B-4FC6-AA02-304B52374DB5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5251D24C-3EF3-4989-B808-2FEC748C2589}"/>
                </a:ext>
              </a:extLst>
            </p:cNvPr>
            <p:cNvSpPr/>
            <p:nvPr/>
          </p:nvSpPr>
          <p:spPr>
            <a:xfrm>
              <a:off x="5925019" y="3638735"/>
              <a:ext cx="135056" cy="1329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6E329BA1-EEAD-4E1E-ABAD-6B0B00020137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D089F91C-BB64-4682-9DF2-52DC376778C3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3A34D576-A0EF-4F30-9833-F770E045A6BA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D3393B21-7F88-43F8-AF4D-899801E28027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A1A0211E-2B85-4746-AF8E-62026D041E69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6417F97F-6A49-4C8D-9402-285B7711430D}"/>
                </a:ext>
              </a:extLst>
            </p:cNvPr>
            <p:cNvSpPr/>
            <p:nvPr/>
          </p:nvSpPr>
          <p:spPr>
            <a:xfrm>
              <a:off x="3484430" y="2744571"/>
              <a:ext cx="150053" cy="16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5E664946-D0DF-4759-9B8F-29017596E030}"/>
                </a:ext>
              </a:extLst>
            </p:cNvPr>
            <p:cNvSpPr/>
            <p:nvPr/>
          </p:nvSpPr>
          <p:spPr>
            <a:xfrm>
              <a:off x="3078080" y="2841287"/>
              <a:ext cx="190030" cy="162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67DF3FF8-4975-4938-B475-7A037E6809B5}"/>
                </a:ext>
              </a:extLst>
            </p:cNvPr>
            <p:cNvSpPr/>
            <p:nvPr/>
          </p:nvSpPr>
          <p:spPr>
            <a:xfrm>
              <a:off x="3078080" y="2646273"/>
              <a:ext cx="190030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97C9BA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6857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  <a:cs typeface="Arial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3A282E62-A5C2-48FC-B9E0-692745C611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8157" y="220461"/>
            <a:ext cx="8679896" cy="543190"/>
          </a:xfrm>
        </p:spPr>
        <p:txBody>
          <a:bodyPr lIns="68580" tIns="34290" rIns="68580" bIns="34290" anchor="ctr" anchorCtr="1">
            <a:normAutofit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cs typeface="Arial" pitchFamily="34"/>
              </a:rPr>
              <a:t>Fully Editable Icon Sets: C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868A1F-6B7B-46AE-9D34-E7678C20443A}"/>
              </a:ext>
            </a:extLst>
          </p:cNvPr>
          <p:cNvSpPr/>
          <p:nvPr/>
        </p:nvSpPr>
        <p:spPr>
          <a:xfrm>
            <a:off x="3308024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BEEA942-BB2B-4A51-AC9D-4CA2A76F9D50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5E5E5E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5E5E5E"/>
                </a:solidFill>
                <a:uFillTx/>
                <a:latin typeface="Arial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5E5E5E"/>
                </a:solidFill>
                <a:uFillTx/>
                <a:latin typeface="Barlow" pitchFamily="2"/>
              </a:rPr>
            </a:br>
            <a:endParaRPr lang="en-US" sz="900" b="0" i="0" u="none" strike="noStrike" kern="1200" cap="none" spc="0" baseline="0">
              <a:solidFill>
                <a:srgbClr val="5E5E5E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2845ED97-36C1-408D-B67C-28B0185C9FA5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BE2ADA3B-097E-4328-A70C-87768E0D7E3B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28282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FFA1C769-C7E2-43A9-8585-82F252DB1520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EC634133-E1BD-4E33-82C6-EDB26C53B2C0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30C1C0-6E6B-46A6-A9A8-8A17273D7D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0876" y="126900"/>
            <a:ext cx="8680454" cy="544516"/>
          </a:xfrm>
        </p:spPr>
        <p:txBody>
          <a:bodyPr/>
          <a:lstStyle/>
          <a:p>
            <a:pPr marL="127001" lvl="0" indent="0">
              <a:buNone/>
            </a:pPr>
            <a:r>
              <a:rPr lang="en-US" sz="3600" b="1"/>
              <a:t>Infographic Style</a:t>
            </a: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D872BB7D-E776-418E-ACBD-584D19F751ED}"/>
              </a:ext>
            </a:extLst>
          </p:cNvPr>
          <p:cNvGrpSpPr/>
          <p:nvPr/>
        </p:nvGrpSpPr>
        <p:grpSpPr>
          <a:xfrm>
            <a:off x="4529992" y="2344192"/>
            <a:ext cx="4147828" cy="574215"/>
            <a:chOff x="4529992" y="2344192"/>
            <a:chExt cx="4147828" cy="574215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6AAF8A2A-710F-4998-8A28-B66B1BD356DE}"/>
                </a:ext>
              </a:extLst>
            </p:cNvPr>
            <p:cNvSpPr txBox="1"/>
            <p:nvPr/>
          </p:nvSpPr>
          <p:spPr>
            <a:xfrm>
              <a:off x="4529992" y="2344192"/>
              <a:ext cx="4147828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5" name="TextBox 33">
              <a:extLst>
                <a:ext uri="{FF2B5EF4-FFF2-40B4-BE49-F238E27FC236}">
                  <a16:creationId xmlns:a16="http://schemas.microsoft.com/office/drawing/2014/main" id="{FC5BC656-C9B4-4A24-908A-45FA864A878C}"/>
                </a:ext>
              </a:extLst>
            </p:cNvPr>
            <p:cNvSpPr txBox="1"/>
            <p:nvPr/>
          </p:nvSpPr>
          <p:spPr>
            <a:xfrm>
              <a:off x="4529992" y="2549072"/>
              <a:ext cx="4147828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87F0D8B4-3877-419F-AE68-B71723658FDE}"/>
              </a:ext>
            </a:extLst>
          </p:cNvPr>
          <p:cNvGrpSpPr/>
          <p:nvPr/>
        </p:nvGrpSpPr>
        <p:grpSpPr>
          <a:xfrm>
            <a:off x="4529992" y="2913186"/>
            <a:ext cx="4147828" cy="574216"/>
            <a:chOff x="4529992" y="2913186"/>
            <a:chExt cx="4147828" cy="574216"/>
          </a:xfrm>
        </p:grpSpPr>
        <p:sp>
          <p:nvSpPr>
            <p:cNvPr id="7" name="TextBox 35">
              <a:extLst>
                <a:ext uri="{FF2B5EF4-FFF2-40B4-BE49-F238E27FC236}">
                  <a16:creationId xmlns:a16="http://schemas.microsoft.com/office/drawing/2014/main" id="{35EB0EE0-26FC-425F-8954-6D322DFFC02D}"/>
                </a:ext>
              </a:extLst>
            </p:cNvPr>
            <p:cNvSpPr txBox="1"/>
            <p:nvPr/>
          </p:nvSpPr>
          <p:spPr>
            <a:xfrm>
              <a:off x="4529992" y="2913186"/>
              <a:ext cx="4147828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470873BD-67E0-41AF-8941-A1C96421C1CC}"/>
                </a:ext>
              </a:extLst>
            </p:cNvPr>
            <p:cNvSpPr txBox="1"/>
            <p:nvPr/>
          </p:nvSpPr>
          <p:spPr>
            <a:xfrm>
              <a:off x="4529992" y="3118067"/>
              <a:ext cx="4147828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" name="Group 37">
            <a:extLst>
              <a:ext uri="{FF2B5EF4-FFF2-40B4-BE49-F238E27FC236}">
                <a16:creationId xmlns:a16="http://schemas.microsoft.com/office/drawing/2014/main" id="{13C8A83D-33BE-40F5-A529-9C49C1DDA1D6}"/>
              </a:ext>
            </a:extLst>
          </p:cNvPr>
          <p:cNvGrpSpPr/>
          <p:nvPr/>
        </p:nvGrpSpPr>
        <p:grpSpPr>
          <a:xfrm>
            <a:off x="4529992" y="3482190"/>
            <a:ext cx="3643591" cy="574216"/>
            <a:chOff x="4529992" y="3482190"/>
            <a:chExt cx="3643591" cy="574216"/>
          </a:xfrm>
        </p:grpSpPr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3A650240-8B73-43AD-A348-B610F972FFB3}"/>
                </a:ext>
              </a:extLst>
            </p:cNvPr>
            <p:cNvSpPr txBox="1"/>
            <p:nvPr/>
          </p:nvSpPr>
          <p:spPr>
            <a:xfrm>
              <a:off x="4529992" y="3482190"/>
              <a:ext cx="3643591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D24D569F-6A28-4313-B99B-C231C188AF05}"/>
                </a:ext>
              </a:extLst>
            </p:cNvPr>
            <p:cNvSpPr txBox="1"/>
            <p:nvPr/>
          </p:nvSpPr>
          <p:spPr>
            <a:xfrm>
              <a:off x="4529992" y="3687071"/>
              <a:ext cx="3643591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id="{8F3354B3-54A7-4603-84C1-8F8A467DFCC7}"/>
              </a:ext>
            </a:extLst>
          </p:cNvPr>
          <p:cNvGrpSpPr/>
          <p:nvPr/>
        </p:nvGrpSpPr>
        <p:grpSpPr>
          <a:xfrm>
            <a:off x="4529992" y="4051194"/>
            <a:ext cx="3643591" cy="574215"/>
            <a:chOff x="4529992" y="4051194"/>
            <a:chExt cx="3643591" cy="574215"/>
          </a:xfrm>
        </p:grpSpPr>
        <p:sp>
          <p:nvSpPr>
            <p:cNvPr id="13" name="TextBox 41">
              <a:extLst>
                <a:ext uri="{FF2B5EF4-FFF2-40B4-BE49-F238E27FC236}">
                  <a16:creationId xmlns:a16="http://schemas.microsoft.com/office/drawing/2014/main" id="{65116F8A-962B-4DB3-92AD-59155343BCC6}"/>
                </a:ext>
              </a:extLst>
            </p:cNvPr>
            <p:cNvSpPr txBox="1"/>
            <p:nvPr/>
          </p:nvSpPr>
          <p:spPr>
            <a:xfrm>
              <a:off x="4529992" y="4051194"/>
              <a:ext cx="3643591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4" name="TextBox 42">
              <a:extLst>
                <a:ext uri="{FF2B5EF4-FFF2-40B4-BE49-F238E27FC236}">
                  <a16:creationId xmlns:a16="http://schemas.microsoft.com/office/drawing/2014/main" id="{57456D5F-F7D6-4080-AB8C-FF06D62DBAD6}"/>
                </a:ext>
              </a:extLst>
            </p:cNvPr>
            <p:cNvSpPr txBox="1"/>
            <p:nvPr/>
          </p:nvSpPr>
          <p:spPr>
            <a:xfrm>
              <a:off x="4529992" y="4256074"/>
              <a:ext cx="3643591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43">
            <a:extLst>
              <a:ext uri="{FF2B5EF4-FFF2-40B4-BE49-F238E27FC236}">
                <a16:creationId xmlns:a16="http://schemas.microsoft.com/office/drawing/2014/main" id="{B8FCECE3-FB3F-4994-B746-B52094200FDC}"/>
              </a:ext>
            </a:extLst>
          </p:cNvPr>
          <p:cNvGrpSpPr/>
          <p:nvPr/>
        </p:nvGrpSpPr>
        <p:grpSpPr>
          <a:xfrm>
            <a:off x="4458559" y="1397504"/>
            <a:ext cx="225902" cy="225902"/>
            <a:chOff x="4458559" y="1397504"/>
            <a:chExt cx="225902" cy="225902"/>
          </a:xfrm>
        </p:grpSpPr>
        <p:sp>
          <p:nvSpPr>
            <p:cNvPr id="16" name="Oval 44">
              <a:extLst>
                <a:ext uri="{FF2B5EF4-FFF2-40B4-BE49-F238E27FC236}">
                  <a16:creationId xmlns:a16="http://schemas.microsoft.com/office/drawing/2014/main" id="{054952A1-F69D-4D09-B814-C0D735900B1E}"/>
                </a:ext>
              </a:extLst>
            </p:cNvPr>
            <p:cNvSpPr/>
            <p:nvPr/>
          </p:nvSpPr>
          <p:spPr>
            <a:xfrm>
              <a:off x="4458559" y="1397504"/>
              <a:ext cx="225902" cy="22590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1249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FFDFC6"/>
                </a:solidFill>
                <a:uFillTx/>
                <a:latin typeface="Arial"/>
                <a:ea typeface="맑은 고딕" pitchFamily="34"/>
                <a:cs typeface="Arial" pitchFamily="34"/>
              </a:endParaRPr>
            </a:p>
          </p:txBody>
        </p:sp>
        <p:sp>
          <p:nvSpPr>
            <p:cNvPr id="17" name="Chevron 46">
              <a:extLst>
                <a:ext uri="{FF2B5EF4-FFF2-40B4-BE49-F238E27FC236}">
                  <a16:creationId xmlns:a16="http://schemas.microsoft.com/office/drawing/2014/main" id="{021A4368-D9D9-4C11-937A-F352CA000D6B}"/>
                </a:ext>
              </a:extLst>
            </p:cNvPr>
            <p:cNvSpPr/>
            <p:nvPr/>
          </p:nvSpPr>
          <p:spPr>
            <a:xfrm>
              <a:off x="4530257" y="1447211"/>
              <a:ext cx="90845" cy="124138"/>
            </a:xfrm>
            <a:custGeom>
              <a:avLst>
                <a:gd name="f8" fmla="val 59907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9907"/>
                <a:gd name="f9" fmla="+- 0 0 -360"/>
                <a:gd name="f10" fmla="+- 0 0 -270"/>
                <a:gd name="f11" fmla="+- 0 0 -18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7 f33 1"/>
                <a:gd name="f42" fmla="*/ f36 f33 1"/>
                <a:gd name="f43" fmla="*/ f39 1 2"/>
                <a:gd name="f44" fmla="min f40 f39"/>
                <a:gd name="f45" fmla="+- f15 f43 0"/>
                <a:gd name="f46" fmla="*/ f44 f16 1"/>
                <a:gd name="f47" fmla="*/ f46 1 100000"/>
                <a:gd name="f48" fmla="*/ f45 f33 1"/>
                <a:gd name="f49" fmla="+- f36 0 f47"/>
                <a:gd name="f50" fmla="*/ f47 f33 1"/>
                <a:gd name="f51" fmla="*/ f49 1 2"/>
                <a:gd name="f52" fmla="+- f49 0 f47"/>
                <a:gd name="f53" fmla="*/ f49 f33 1"/>
                <a:gd name="f54" fmla="?: f52 f47 f15"/>
                <a:gd name="f55" fmla="?: f52 f49 f36"/>
                <a:gd name="f56" fmla="*/ f51 f33 1"/>
                <a:gd name="f57" fmla="*/ f54 f33 1"/>
                <a:gd name="f58" fmla="*/ f55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6" y="f38"/>
                </a:cxn>
                <a:cxn ang="f31">
                  <a:pos x="f50" y="f48"/>
                </a:cxn>
                <a:cxn ang="f32">
                  <a:pos x="f56" y="f41"/>
                </a:cxn>
              </a:cxnLst>
              <a:rect l="f57" t="f38" r="f58" b="f41"/>
              <a:pathLst>
                <a:path>
                  <a:moveTo>
                    <a:pt x="f38" y="f38"/>
                  </a:moveTo>
                  <a:lnTo>
                    <a:pt x="f53" y="f38"/>
                  </a:lnTo>
                  <a:lnTo>
                    <a:pt x="f42" y="f48"/>
                  </a:lnTo>
                  <a:lnTo>
                    <a:pt x="f53" y="f41"/>
                  </a:lnTo>
                  <a:lnTo>
                    <a:pt x="f38" y="f41"/>
                  </a:lnTo>
                  <a:lnTo>
                    <a:pt x="f50" y="f48"/>
                  </a:lnTo>
                  <a:close/>
                </a:path>
              </a:pathLst>
            </a:custGeom>
            <a:solidFill>
              <a:srgbClr val="FFDFC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FFDFC6"/>
                </a:solidFill>
                <a:uFillTx/>
                <a:latin typeface="Arial"/>
                <a:ea typeface="맑은 고딕" pitchFamily="34"/>
                <a:cs typeface="Arial" pitchFamily="34"/>
              </a:endParaRPr>
            </a:p>
          </p:txBody>
        </p:sp>
      </p:grpSp>
      <p:sp>
        <p:nvSpPr>
          <p:cNvPr id="18" name="TextBox 46">
            <a:extLst>
              <a:ext uri="{FF2B5EF4-FFF2-40B4-BE49-F238E27FC236}">
                <a16:creationId xmlns:a16="http://schemas.microsoft.com/office/drawing/2014/main" id="{A5AB71A7-1CCF-4FCA-B5DB-327A32C1F7DD}"/>
              </a:ext>
            </a:extLst>
          </p:cNvPr>
          <p:cNvSpPr txBox="1"/>
          <p:nvPr/>
        </p:nvSpPr>
        <p:spPr>
          <a:xfrm>
            <a:off x="4785731" y="1364531"/>
            <a:ext cx="389208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 pitchFamily="34"/>
              </a:rPr>
              <a:t>Contents Here</a:t>
            </a:r>
          </a:p>
        </p:txBody>
      </p:sp>
      <p:sp>
        <p:nvSpPr>
          <p:cNvPr id="19" name="TextBox 47">
            <a:extLst>
              <a:ext uri="{FF2B5EF4-FFF2-40B4-BE49-F238E27FC236}">
                <a16:creationId xmlns:a16="http://schemas.microsoft.com/office/drawing/2014/main" id="{A1A8BABE-E42E-459C-9DB3-8931267A82CB}"/>
              </a:ext>
            </a:extLst>
          </p:cNvPr>
          <p:cNvSpPr txBox="1"/>
          <p:nvPr/>
        </p:nvSpPr>
        <p:spPr>
          <a:xfrm>
            <a:off x="4785741" y="1648571"/>
            <a:ext cx="3892481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5E5E5E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pic>
        <p:nvPicPr>
          <p:cNvPr id="20" name="Imagen 4">
            <a:extLst>
              <a:ext uri="{FF2B5EF4-FFF2-40B4-BE49-F238E27FC236}">
                <a16:creationId xmlns:a16="http://schemas.microsoft.com/office/drawing/2014/main" id="{E58FE27A-1002-4947-893E-43EDBB0F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8" y="1141271"/>
            <a:ext cx="4297442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Forma libre: forma 30">
            <a:extLst>
              <a:ext uri="{FF2B5EF4-FFF2-40B4-BE49-F238E27FC236}">
                <a16:creationId xmlns:a16="http://schemas.microsoft.com/office/drawing/2014/main" id="{A5199C49-E7F0-4E02-A298-0E9E805D530E}"/>
              </a:ext>
            </a:extLst>
          </p:cNvPr>
          <p:cNvSpPr/>
          <p:nvPr/>
        </p:nvSpPr>
        <p:spPr>
          <a:xfrm>
            <a:off x="8824499" y="5609688"/>
            <a:ext cx="246" cy="6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4"/>
              <a:gd name="f7" fmla="val 618"/>
              <a:gd name="f8" fmla="val 99"/>
              <a:gd name="f9" fmla="val 271"/>
              <a:gd name="f10" fmla="+- 0 0 -90"/>
              <a:gd name="f11" fmla="*/ f3 1 244"/>
              <a:gd name="f12" fmla="*/ f4 1 618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244"/>
              <a:gd name="f21" fmla="*/ f17 1 618"/>
              <a:gd name="f22" fmla="*/ 244 f18 1"/>
              <a:gd name="f23" fmla="*/ 0 f17 1"/>
              <a:gd name="f24" fmla="*/ 99 f18 1"/>
              <a:gd name="f25" fmla="*/ 618 f17 1"/>
              <a:gd name="f26" fmla="*/ 0 f18 1"/>
              <a:gd name="f27" fmla="*/ 271 f17 1"/>
              <a:gd name="f28" fmla="+- f19 0 f1"/>
              <a:gd name="f29" fmla="*/ f22 1 244"/>
              <a:gd name="f30" fmla="*/ f23 1 618"/>
              <a:gd name="f31" fmla="*/ f24 1 244"/>
              <a:gd name="f32" fmla="*/ f25 1 618"/>
              <a:gd name="f33" fmla="*/ f26 1 244"/>
              <a:gd name="f34" fmla="*/ f27 1 618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0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1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3" y="f54"/>
              </a:cxn>
              <a:cxn ang="f28">
                <a:pos x="f49" y="f50"/>
              </a:cxn>
            </a:cxnLst>
            <a:rect l="f45" t="f48" r="f46" b="f47"/>
            <a:pathLst>
              <a:path w="244" h="618">
                <a:moveTo>
                  <a:pt x="f6" y="f5"/>
                </a:moveTo>
                <a:lnTo>
                  <a:pt x="f8" y="f7"/>
                </a:lnTo>
                <a:lnTo>
                  <a:pt x="f5" y="f9"/>
                </a:lnTo>
                <a:lnTo>
                  <a:pt x="f6" y="f5"/>
                </a:lnTo>
                <a:close/>
              </a:path>
            </a:pathLst>
          </a:custGeom>
          <a:solidFill>
            <a:srgbClr val="81852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22" name="Forma libre: forma 28">
            <a:extLst>
              <a:ext uri="{FF2B5EF4-FFF2-40B4-BE49-F238E27FC236}">
                <a16:creationId xmlns:a16="http://schemas.microsoft.com/office/drawing/2014/main" id="{43A35D86-A23C-4761-A26D-74DEC6C7F755}"/>
              </a:ext>
            </a:extLst>
          </p:cNvPr>
          <p:cNvSpPr/>
          <p:nvPr/>
        </p:nvSpPr>
        <p:spPr>
          <a:xfrm>
            <a:off x="5615668" y="4497512"/>
            <a:ext cx="2918728" cy="6551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58952"/>
              <a:gd name="f7" fmla="val 933491"/>
              <a:gd name="f8" fmla="val 2195223"/>
              <a:gd name="f9" fmla="val 2216913"/>
              <a:gd name="f10" fmla="val 5460"/>
              <a:gd name="f11" fmla="val 2228081"/>
              <a:gd name="f12" fmla="val 15833"/>
              <a:gd name="f13" fmla="val 2239199"/>
              <a:gd name="f14" fmla="val 25810"/>
              <a:gd name="f15" fmla="val 2356832"/>
              <a:gd name="f16" fmla="val 131878"/>
              <a:gd name="f17" fmla="val 2436545"/>
              <a:gd name="f18" fmla="val 260282"/>
              <a:gd name="f19" fmla="val 2469254"/>
              <a:gd name="f20" fmla="val 416431"/>
              <a:gd name="f21" fmla="val 2470395"/>
              <a:gd name="f22" fmla="val 421940"/>
              <a:gd name="f23" fmla="val 2470346"/>
              <a:gd name="f24" fmla="val 429485"/>
              <a:gd name="f25" fmla="val 2477493"/>
              <a:gd name="f26" fmla="val 430031"/>
              <a:gd name="f27" fmla="val 2485931"/>
              <a:gd name="f28" fmla="val 430726"/>
              <a:gd name="f29" fmla="val 2487122"/>
              <a:gd name="f30" fmla="val 421990"/>
              <a:gd name="f31" fmla="val 2489753"/>
              <a:gd name="f32" fmla="val 2521866"/>
              <a:gd name="f33" fmla="val 348134"/>
              <a:gd name="f34" fmla="val 2558446"/>
              <a:gd name="f35" fmla="val 282568"/>
              <a:gd name="f36" fmla="val 2608329"/>
              <a:gd name="f37" fmla="val 225339"/>
              <a:gd name="f38" fmla="val 2654935"/>
              <a:gd name="f39" fmla="val 171834"/>
              <a:gd name="f40" fmla="val 2708242"/>
              <a:gd name="f41" fmla="val 126667"/>
              <a:gd name="f42" fmla="val 2773561"/>
              <a:gd name="f43" fmla="val 97184"/>
              <a:gd name="f44" fmla="val 2779567"/>
              <a:gd name="f45" fmla="val 94454"/>
              <a:gd name="f46" fmla="val 2785870"/>
              <a:gd name="f47" fmla="val 92369"/>
              <a:gd name="f48" fmla="val 2792224"/>
              <a:gd name="f49" fmla="val 90483"/>
              <a:gd name="f50" fmla="val 2794259"/>
              <a:gd name="f51" fmla="val 89888"/>
              <a:gd name="f52" fmla="val 2796790"/>
              <a:gd name="f53" fmla="val 90880"/>
              <a:gd name="f54" fmla="val 2804384"/>
              <a:gd name="f55" fmla="val 91724"/>
              <a:gd name="f56" fmla="val 2778326"/>
              <a:gd name="f57" fmla="val 113563"/>
              <a:gd name="f58" fmla="val 2757132"/>
              <a:gd name="f59" fmla="val 134807"/>
              <a:gd name="f60" fmla="val 2738867"/>
              <a:gd name="f61" fmla="val 158681"/>
              <a:gd name="f62" fmla="val 2690622"/>
              <a:gd name="f63" fmla="val 221815"/>
              <a:gd name="f64" fmla="val 2665507"/>
              <a:gd name="f65" fmla="val 295324"/>
              <a:gd name="f66" fmla="val 2645505"/>
              <a:gd name="f67" fmla="val 370619"/>
              <a:gd name="f68" fmla="val 2627190"/>
              <a:gd name="f69" fmla="val 439461"/>
              <a:gd name="f70" fmla="val 2618653"/>
              <a:gd name="f71" fmla="val 510190"/>
              <a:gd name="f72" fmla="val 2612945"/>
              <a:gd name="f73" fmla="val 581167"/>
              <a:gd name="f74" fmla="val 2612498"/>
              <a:gd name="f75" fmla="val 586577"/>
              <a:gd name="f76" fmla="val 2610811"/>
              <a:gd name="f77" fmla="val 592782"/>
              <a:gd name="f78" fmla="val 2617611"/>
              <a:gd name="f79" fmla="val 598638"/>
              <a:gd name="f80" fmla="val 2640492"/>
              <a:gd name="f81" fmla="val 580770"/>
              <a:gd name="f82" fmla="val 2651213"/>
              <a:gd name="f83" fmla="val 552975"/>
              <a:gd name="f84" fmla="val 2670372"/>
              <a:gd name="f85" fmla="val 532029"/>
              <a:gd name="f86" fmla="val 2695487"/>
              <a:gd name="f87" fmla="val 504631"/>
              <a:gd name="f88" fmla="val 2718070"/>
              <a:gd name="f89" fmla="val 474999"/>
              <a:gd name="f90" fmla="val 2742639"/>
              <a:gd name="f91" fmla="val 447105"/>
              <a:gd name="f92" fmla="val 2750283"/>
              <a:gd name="f93" fmla="val 438419"/>
              <a:gd name="f94" fmla="val 2751821"/>
              <a:gd name="f95" fmla="val 431371"/>
              <a:gd name="f96" fmla="val 2747702"/>
              <a:gd name="f97" fmla="val 420551"/>
              <a:gd name="f98" fmla="val 2736733"/>
              <a:gd name="f99" fmla="val 391763"/>
              <a:gd name="f100" fmla="val 2720949"/>
              <a:gd name="f101" fmla="val 365953"/>
              <a:gd name="f102" fmla="val 2702832"/>
              <a:gd name="f103" fmla="val 340640"/>
              <a:gd name="f104" fmla="val 2724771"/>
              <a:gd name="f105" fmla="val 350715"/>
              <a:gd name="f106" fmla="val 2736683"/>
              <a:gd name="f107" fmla="val 371462"/>
              <a:gd name="f108" fmla="val 2753261"/>
              <a:gd name="f109" fmla="val 387048"/>
              <a:gd name="f110" fmla="val 2760954"/>
              <a:gd name="f111" fmla="val 394294"/>
              <a:gd name="f112" fmla="val 2764677"/>
              <a:gd name="f113" fmla="val 412311"/>
              <a:gd name="f114" fmla="val 2778773"/>
              <a:gd name="f115" fmla="val 404072"/>
              <a:gd name="f116" fmla="val 2791579"/>
              <a:gd name="f117" fmla="val 396577"/>
              <a:gd name="f118" fmla="val 2781304"/>
              <a:gd name="f119" fmla="val 382878"/>
              <a:gd name="f120" fmla="val 2778177"/>
              <a:gd name="f121" fmla="val 372554"/>
              <a:gd name="f122" fmla="val 2767853"/>
              <a:gd name="f123" fmla="val 338654"/>
              <a:gd name="f124" fmla="val 2748397"/>
              <a:gd name="f125" fmla="val 308725"/>
              <a:gd name="f126" fmla="val 2731819"/>
              <a:gd name="f127" fmla="val 273931"/>
              <a:gd name="f128" fmla="val 2754899"/>
              <a:gd name="f129" fmla="val 274477"/>
              <a:gd name="f130" fmla="val 2768201"/>
              <a:gd name="f131" fmla="val 287680"/>
              <a:gd name="f132" fmla="val 2782347"/>
              <a:gd name="f133" fmla="val 297359"/>
              <a:gd name="f134" fmla="val 2800711"/>
              <a:gd name="f135" fmla="val 309966"/>
              <a:gd name="f136" fmla="val 2818381"/>
              <a:gd name="f137" fmla="val 323963"/>
              <a:gd name="f138" fmla="val 2834363"/>
              <a:gd name="f139" fmla="val 339448"/>
              <a:gd name="f140" fmla="val 2848509"/>
              <a:gd name="f141" fmla="val 353098"/>
              <a:gd name="f142" fmla="val 2860967"/>
              <a:gd name="f143" fmla="val 355877"/>
              <a:gd name="f144" fmla="val 2877992"/>
              <a:gd name="f145" fmla="val 345057"/>
              <a:gd name="f146" fmla="val 2893229"/>
              <a:gd name="f147" fmla="val 335378"/>
              <a:gd name="f148" fmla="val 2910055"/>
              <a:gd name="f149" fmla="val 328132"/>
              <a:gd name="f150" fmla="val 2931200"/>
              <a:gd name="f151" fmla="val 330266"/>
              <a:gd name="f152" fmla="val 2927328"/>
              <a:gd name="f153" fmla="val 347142"/>
              <a:gd name="f154" fmla="val 2913331"/>
              <a:gd name="f155" fmla="val 354140"/>
              <a:gd name="f156" fmla="val 2904099"/>
              <a:gd name="f157" fmla="val 364514"/>
              <a:gd name="f158" fmla="val 2882310"/>
              <a:gd name="f159" fmla="val 388884"/>
              <a:gd name="f160" fmla="val 2881863"/>
              <a:gd name="f161" fmla="val 399258"/>
              <a:gd name="f162" fmla="val 2901469"/>
              <a:gd name="f163" fmla="val 424869"/>
              <a:gd name="f164" fmla="val 2909162"/>
              <a:gd name="f165" fmla="val 434895"/>
              <a:gd name="f166" fmla="val 2916806"/>
              <a:gd name="f167" fmla="val 438816"/>
              <a:gd name="f168" fmla="val 2928867"/>
              <a:gd name="f169" fmla="val 432910"/>
              <a:gd name="f170" fmla="val 2935220"/>
              <a:gd name="f171" fmla="val 429783"/>
              <a:gd name="f172" fmla="val 2941325"/>
              <a:gd name="f173" fmla="val 424521"/>
              <a:gd name="f174" fmla="val 2949465"/>
              <a:gd name="f175" fmla="val 426308"/>
              <a:gd name="f176" fmla="val 2949813"/>
              <a:gd name="f177" fmla="val 427946"/>
              <a:gd name="f178" fmla="val 2950805"/>
              <a:gd name="f179" fmla="val 430378"/>
              <a:gd name="f180" fmla="val 2950309"/>
              <a:gd name="f181" fmla="val 2919188"/>
              <a:gd name="f182" fmla="val 452267"/>
              <a:gd name="f183" fmla="val 2927874"/>
              <a:gd name="f184" fmla="val 476538"/>
              <a:gd name="f185" fmla="val 2943409"/>
              <a:gd name="f186" fmla="val 503291"/>
              <a:gd name="f187" fmla="val 2958101"/>
              <a:gd name="f188" fmla="val 528654"/>
              <a:gd name="f189" fmla="val 2969964"/>
              <a:gd name="f190" fmla="val 555655"/>
              <a:gd name="f191" fmla="val 2986343"/>
              <a:gd name="f192" fmla="val 580720"/>
              <a:gd name="f193" fmla="val 2988775"/>
              <a:gd name="f194" fmla="val 398563"/>
              <a:gd name="f195" fmla="val 2945544"/>
              <a:gd name="f196" fmla="val 228516"/>
              <a:gd name="f197" fmla="val 2856053"/>
              <a:gd name="f198" fmla="val 69339"/>
              <a:gd name="f199" fmla="val 3013195"/>
              <a:gd name="f200" fmla="val 180718"/>
              <a:gd name="f201" fmla="val 3089830"/>
              <a:gd name="f202" fmla="val 345901"/>
              <a:gd name="f203" fmla="val 3157482"/>
              <a:gd name="f204" fmla="val 517983"/>
              <a:gd name="f205" fmla="val 3178080"/>
              <a:gd name="f206" fmla="val 359302"/>
              <a:gd name="f207" fmla="val 3140160"/>
              <a:gd name="f208" fmla="val 211839"/>
              <a:gd name="f209" fmla="val 3073501"/>
              <a:gd name="f210" fmla="val 69041"/>
              <a:gd name="f211" fmla="val 3183391"/>
              <a:gd name="f212" fmla="val 151087"/>
              <a:gd name="f213" fmla="val 3239378"/>
              <a:gd name="f214" fmla="val 267628"/>
              <a:gd name="f215" fmla="val 3286382"/>
              <a:gd name="f216" fmla="val 391415"/>
              <a:gd name="f217" fmla="val 3294572"/>
              <a:gd name="f218" fmla="val 313390"/>
              <a:gd name="f219" fmla="val 3292785"/>
              <a:gd name="f220" fmla="val 236557"/>
              <a:gd name="f221" fmla="val 3287375"/>
              <a:gd name="f222" fmla="val 159127"/>
              <a:gd name="f223" fmla="val 3328770"/>
              <a:gd name="f224" fmla="val 239336"/>
              <a:gd name="f225" fmla="val 3340682"/>
              <a:gd name="f226" fmla="val 327635"/>
              <a:gd name="f227" fmla="val 3357607"/>
              <a:gd name="f228" fmla="val 422685"/>
              <a:gd name="f229" fmla="val 3425606"/>
              <a:gd name="f230" fmla="val 309221"/>
              <a:gd name="f231" fmla="val 3500405"/>
              <a:gd name="f232" fmla="val 212335"/>
              <a:gd name="f233" fmla="val 3614464"/>
              <a:gd name="f234" fmla="val 152675"/>
              <a:gd name="f235" fmla="val 3517678"/>
              <a:gd name="f236" fmla="val 279987"/>
              <a:gd name="f237" fmla="val 3482437"/>
              <a:gd name="f238" fmla="val 428145"/>
              <a:gd name="f239" fmla="val 3463130"/>
              <a:gd name="f240" fmla="val 582259"/>
              <a:gd name="f241" fmla="val 3505368"/>
              <a:gd name="f242" fmla="val 493960"/>
              <a:gd name="f243" fmla="val 3536588"/>
              <a:gd name="f244" fmla="val 400350"/>
              <a:gd name="f245" fmla="val 3602255"/>
              <a:gd name="f246" fmla="val 323417"/>
              <a:gd name="f247" fmla="val 3599872"/>
              <a:gd name="f248" fmla="val 334783"/>
              <a:gd name="f249" fmla="val 3599922"/>
              <a:gd name="f250" fmla="val 347390"/>
              <a:gd name="f251" fmla="val 3594710"/>
              <a:gd name="f252" fmla="val 357267"/>
              <a:gd name="f253" fmla="val 3576693"/>
              <a:gd name="f254" fmla="val 391664"/>
              <a:gd name="f255" fmla="val 3573814"/>
              <a:gd name="f256" fmla="val 430229"/>
              <a:gd name="f257" fmla="val 3562547"/>
              <a:gd name="f258" fmla="val 466413"/>
              <a:gd name="f259" fmla="val 3560214"/>
              <a:gd name="f260" fmla="val 473957"/>
              <a:gd name="f261" fmla="val 3556889"/>
              <a:gd name="f262" fmla="val 484231"/>
              <a:gd name="f263" fmla="val 3565873"/>
              <a:gd name="f264" fmla="val 488947"/>
              <a:gd name="f265" fmla="val 3575799"/>
              <a:gd name="f266" fmla="val 494158"/>
              <a:gd name="f267" fmla="val 3579820"/>
              <a:gd name="f268" fmla="val 483139"/>
              <a:gd name="f269" fmla="val 3585131"/>
              <a:gd name="f270" fmla="val 477580"/>
              <a:gd name="f271" fmla="val 3639579"/>
              <a:gd name="f272" fmla="val 420650"/>
              <a:gd name="f273" fmla="val 3699389"/>
              <a:gd name="f274" fmla="val 369973"/>
              <a:gd name="f275" fmla="val 3763814"/>
              <a:gd name="f276" fmla="val 324707"/>
              <a:gd name="f277" fmla="val 3768976"/>
              <a:gd name="f278" fmla="val 321084"/>
              <a:gd name="f279" fmla="val 3773741"/>
              <a:gd name="f280" fmla="val 315872"/>
              <a:gd name="f281" fmla="val 3785554"/>
              <a:gd name="f282" fmla="val 317262"/>
              <a:gd name="f283" fmla="val 3713522"/>
              <a:gd name="f284" fmla="val 398079"/>
              <a:gd name="f285" fmla="val 3665529"/>
              <a:gd name="f286" fmla="val 488891"/>
              <a:gd name="f287" fmla="val 3635732"/>
              <a:gd name="f288" fmla="val 588002"/>
              <a:gd name="f289" fmla="val 3611929"/>
              <a:gd name="f290" fmla="val 689198"/>
              <a:gd name="f291" fmla="val 3611685"/>
              <a:gd name="f292" fmla="val 689469"/>
              <a:gd name="f293" fmla="val 3611784"/>
              <a:gd name="f294" fmla="val 689816"/>
              <a:gd name="f295" fmla="val 3659272"/>
              <a:gd name="f296" fmla="val 636726"/>
              <a:gd name="f297" fmla="val 3675751"/>
              <a:gd name="f298" fmla="val 619894"/>
              <a:gd name="f299" fmla="val 3692415"/>
              <a:gd name="f300" fmla="val 603378"/>
              <a:gd name="f301" fmla="val 3707975"/>
              <a:gd name="f302" fmla="val 585882"/>
              <a:gd name="f303" fmla="val 3726737"/>
              <a:gd name="f304" fmla="val 564788"/>
              <a:gd name="f305" fmla="val 3732346"/>
              <a:gd name="f306" fmla="val 535504"/>
              <a:gd name="f307" fmla="val 3745251"/>
              <a:gd name="f308" fmla="val 510587"/>
              <a:gd name="f309" fmla="val 3762374"/>
              <a:gd name="f310" fmla="val 477531"/>
              <a:gd name="f311" fmla="val 3778704"/>
              <a:gd name="f312" fmla="val 444077"/>
              <a:gd name="f313" fmla="val 3799650"/>
              <a:gd name="f314" fmla="val 413205"/>
              <a:gd name="f315" fmla="val 3804067"/>
              <a:gd name="f316" fmla="val 406703"/>
              <a:gd name="f317" fmla="val 3806698"/>
              <a:gd name="f318" fmla="val 398116"/>
              <a:gd name="f319" fmla="val 3820099"/>
              <a:gd name="f320" fmla="val 393798"/>
              <a:gd name="f321" fmla="val 3809577"/>
              <a:gd name="f322" fmla="val 439610"/>
              <a:gd name="f323" fmla="val 3789028"/>
              <a:gd name="f324" fmla="val 480211"/>
              <a:gd name="f325" fmla="val 3781881"/>
              <a:gd name="f326" fmla="val 529250"/>
              <a:gd name="f327" fmla="val 3849036"/>
              <a:gd name="f328" fmla="val 487061"/>
              <a:gd name="f329" fmla="val 3912121"/>
              <a:gd name="f330" fmla="val 447353"/>
              <a:gd name="f331" fmla="val 3983545"/>
              <a:gd name="f332" fmla="val 425167"/>
              <a:gd name="f333" fmla="val 3984934"/>
              <a:gd name="f334" fmla="val 427152"/>
              <a:gd name="f335" fmla="val 3986324"/>
              <a:gd name="f336" fmla="val 429187"/>
              <a:gd name="f337" fmla="val 3987714"/>
              <a:gd name="f338" fmla="val 431172"/>
              <a:gd name="f339" fmla="val 3976596"/>
              <a:gd name="f340" fmla="val 441695"/>
              <a:gd name="f341" fmla="val 3966520"/>
              <a:gd name="f342" fmla="val 453706"/>
              <a:gd name="f343" fmla="val 3954211"/>
              <a:gd name="f344" fmla="val 462541"/>
              <a:gd name="f345" fmla="val 3877228"/>
              <a:gd name="f346" fmla="val 517735"/>
              <a:gd name="f347" fmla="val 3830919"/>
              <a:gd name="f348" fmla="val 597000"/>
              <a:gd name="f349" fmla="val 3785008"/>
              <a:gd name="f350" fmla="val 676564"/>
              <a:gd name="f351" fmla="val 3780640"/>
              <a:gd name="f352" fmla="val 684158"/>
              <a:gd name="f353" fmla="val 3774088"/>
              <a:gd name="f354" fmla="val 694730"/>
              <a:gd name="f355" fmla="val 3783121"/>
              <a:gd name="f356" fmla="val 701282"/>
              <a:gd name="f357" fmla="val 3791957"/>
              <a:gd name="f358" fmla="val 707685"/>
              <a:gd name="f359" fmla="val 3797118"/>
              <a:gd name="f360" fmla="val 695971"/>
              <a:gd name="f361" fmla="val 3802677"/>
              <a:gd name="f362" fmla="val 690859"/>
              <a:gd name="f363" fmla="val 3874151"/>
              <a:gd name="f364" fmla="val 624299"/>
              <a:gd name="f365" fmla="val 3958182"/>
              <a:gd name="f366" fmla="val 579777"/>
              <a:gd name="f367" fmla="val 4049509"/>
              <a:gd name="f368" fmla="val 547118"/>
              <a:gd name="f369" fmla="val 4084501"/>
              <a:gd name="f370" fmla="val 534610"/>
              <a:gd name="f371" fmla="val 4119791"/>
              <a:gd name="f372" fmla="val 525180"/>
              <a:gd name="f373" fmla="val 4157264"/>
              <a:gd name="f374" fmla="val 519968"/>
              <a:gd name="f375" fmla="val 4156321"/>
              <a:gd name="f376" fmla="val 530788"/>
              <a:gd name="f377" fmla="val 4148330"/>
              <a:gd name="f378" fmla="val 531086"/>
              <a:gd name="f379" fmla="val 4143119"/>
              <a:gd name="f380" fmla="val 534064"/>
              <a:gd name="f381" fmla="val 4060627"/>
              <a:gd name="f382" fmla="val 581316"/>
              <a:gd name="f383" fmla="val 4006625"/>
              <a:gd name="f384" fmla="val 655023"/>
              <a:gd name="f385" fmla="val 3957784"/>
              <a:gd name="f386" fmla="val 733495"/>
              <a:gd name="f387" fmla="val 3949942"/>
              <a:gd name="f388" fmla="val 746102"/>
              <a:gd name="f389" fmla="val 3942596"/>
              <a:gd name="f390" fmla="val 759106"/>
              <a:gd name="f391" fmla="val 3935598"/>
              <a:gd name="f392" fmla="val 772209"/>
              <a:gd name="f393" fmla="val 3933166"/>
              <a:gd name="f394" fmla="val 776825"/>
              <a:gd name="f395" fmla="val 3927905"/>
              <a:gd name="f396" fmla="val 782980"/>
              <a:gd name="f397" fmla="val 3934556"/>
              <a:gd name="f398" fmla="val 787546"/>
              <a:gd name="f399" fmla="val 3939072"/>
              <a:gd name="f400" fmla="val 790673"/>
              <a:gd name="f401" fmla="val 3944036"/>
              <a:gd name="f402" fmla="val 786305"/>
              <a:gd name="f403" fmla="val 3947907"/>
              <a:gd name="f404" fmla="val 783377"/>
              <a:gd name="f405" fmla="val 3990593"/>
              <a:gd name="f406" fmla="val 750718"/>
              <a:gd name="f407" fmla="val 4039979"/>
              <a:gd name="f408" fmla="val 731658"/>
              <a:gd name="f409" fmla="val 4089960"/>
              <a:gd name="f410" fmla="val 713988"/>
              <a:gd name="f411" fmla="val 4111700"/>
              <a:gd name="f412" fmla="val 706295"/>
              <a:gd name="f413" fmla="val 4134333"/>
              <a:gd name="f414" fmla="val 702473"/>
              <a:gd name="f415" fmla="val 699247"/>
              <a:gd name="f416" fmla="val 4158059"/>
              <a:gd name="f417" fmla="val 710712"/>
              <a:gd name="f418" fmla="val 4150018"/>
              <a:gd name="f419" fmla="val 4143566"/>
              <a:gd name="f420" fmla="val 717711"/>
              <a:gd name="f421" fmla="val 4054770"/>
              <a:gd name="f422" fmla="val 768586"/>
              <a:gd name="f423" fmla="val 3988359"/>
              <a:gd name="f424" fmla="val 840307"/>
              <a:gd name="f425" fmla="val 3945177"/>
              <a:gd name="f426" fmla="val 932875"/>
              <a:gd name="f427" fmla="val 3944981"/>
              <a:gd name="f428" fmla="val 193113"/>
              <a:gd name="f429" fmla="val 187731"/>
              <a:gd name="f430" fmla="val 918136"/>
              <a:gd name="f431" fmla="val 148797"/>
              <a:gd name="f432" fmla="val 830743"/>
              <a:gd name="f433" fmla="val 89999"/>
              <a:gd name="f434" fmla="val 756040"/>
              <a:gd name="f435" fmla="val 15734"/>
              <a:gd name="f436" fmla="val 691305"/>
              <a:gd name="f437" fmla="val 10771"/>
              <a:gd name="f438" fmla="val 686987"/>
              <a:gd name="f439" fmla="val 6403"/>
              <a:gd name="f440" fmla="val 682073"/>
              <a:gd name="f441" fmla="val 1836"/>
              <a:gd name="f442" fmla="val 677358"/>
              <a:gd name="f443" fmla="val 1489"/>
              <a:gd name="f444" fmla="val 676961"/>
              <a:gd name="f445" fmla="val 1936"/>
              <a:gd name="f446" fmla="val 675820"/>
              <a:gd name="f447" fmla="val 2382"/>
              <a:gd name="f448" fmla="val 671898"/>
              <a:gd name="f449" fmla="val 40303"/>
              <a:gd name="f450" fmla="val 678748"/>
              <a:gd name="f451" fmla="val 73558"/>
              <a:gd name="f452" fmla="val 695921"/>
              <a:gd name="f453" fmla="val 106317"/>
              <a:gd name="f454" fmla="val 714137"/>
              <a:gd name="f455" fmla="val 152774"/>
              <a:gd name="f456" fmla="val 739997"/>
              <a:gd name="f457" fmla="val 194020"/>
              <a:gd name="f458" fmla="val 773152"/>
              <a:gd name="f459" fmla="val 235217"/>
              <a:gd name="f460" fmla="val 806407"/>
              <a:gd name="f461" fmla="val 242265"/>
              <a:gd name="f462" fmla="val 812065"/>
              <a:gd name="f463" fmla="val 249958"/>
              <a:gd name="f464" fmla="val 824623"/>
              <a:gd name="f465" fmla="val 259736"/>
              <a:gd name="f466" fmla="val 816433"/>
              <a:gd name="f467" fmla="val 267231"/>
              <a:gd name="f468" fmla="val 810130"/>
              <a:gd name="f469" fmla="val 258644"/>
              <a:gd name="f470" fmla="val 799458"/>
              <a:gd name="f471" fmla="val 255368"/>
              <a:gd name="f472" fmla="val 791467"/>
              <a:gd name="f473" fmla="val 214519"/>
              <a:gd name="f474" fmla="val 692348"/>
              <a:gd name="f475" fmla="val 152079"/>
              <a:gd name="f476" fmla="val 607523"/>
              <a:gd name="f477" fmla="val 81549"/>
              <a:gd name="f478" fmla="val 527860"/>
              <a:gd name="f479" fmla="val 55441"/>
              <a:gd name="f480" fmla="val 498377"/>
              <a:gd name="f481" fmla="val 26157"/>
              <a:gd name="f482" fmla="val 471972"/>
              <a:gd name="f483" fmla="val 441000"/>
              <a:gd name="f484" fmla="val 21442"/>
              <a:gd name="f485" fmla="val 443134"/>
              <a:gd name="f486" fmla="val 40502"/>
              <a:gd name="f487" fmla="val 450728"/>
              <a:gd name="f488" fmla="val 58370"/>
              <a:gd name="f489" fmla="val 460903"/>
              <a:gd name="f490" fmla="val 122646"/>
              <a:gd name="f491" fmla="val 497533"/>
              <a:gd name="f492" fmla="val 180569"/>
              <a:gd name="f493" fmla="val 542601"/>
              <a:gd name="f494" fmla="val 234075"/>
              <a:gd name="f495" fmla="val 593675"/>
              <a:gd name="f496" fmla="val 243754"/>
              <a:gd name="f497" fmla="val 602907"/>
              <a:gd name="f498" fmla="val 254921"/>
              <a:gd name="f499" fmla="val 620477"/>
              <a:gd name="f500" fmla="val 266933"/>
              <a:gd name="f501" fmla="val 614124"/>
              <a:gd name="f502" fmla="val 277356"/>
              <a:gd name="f503" fmla="val 608615"/>
              <a:gd name="f504" fmla="val 267032"/>
              <a:gd name="f505" fmla="val 590052"/>
              <a:gd name="f506" fmla="val 265096"/>
              <a:gd name="f507" fmla="val 577494"/>
              <a:gd name="f508" fmla="val 253383"/>
              <a:gd name="f509" fmla="val 501355"/>
              <a:gd name="f510" fmla="val 237202"/>
              <a:gd name="f511" fmla="val 426259"/>
              <a:gd name="f512" fmla="val 208861"/>
              <a:gd name="f513" fmla="val 354289"/>
              <a:gd name="f514" fmla="val 207372"/>
              <a:gd name="f515" fmla="val 350517"/>
              <a:gd name="f516" fmla="val 205535"/>
              <a:gd name="f517" fmla="val 346546"/>
              <a:gd name="f518" fmla="val 210648"/>
              <a:gd name="f519" fmla="val 340143"/>
              <a:gd name="f520" fmla="val 264799"/>
              <a:gd name="f521" fmla="val 408341"/>
              <a:gd name="f522" fmla="val 294083"/>
              <a:gd name="f523" fmla="val 488550"/>
              <a:gd name="f524" fmla="val 331160"/>
              <a:gd name="f525" fmla="val 565086"/>
              <a:gd name="f526" fmla="val 310859"/>
              <a:gd name="f527" fmla="val 408043"/>
              <a:gd name="f528" fmla="val 257899"/>
              <a:gd name="f529" fmla="val 261771"/>
              <a:gd name="f530" fmla="val 183250"/>
              <a:gd name="f531" fmla="val 121852"/>
              <a:gd name="f532" fmla="val 221071"/>
              <a:gd name="f533" fmla="val 135204"/>
              <a:gd name="f534" fmla="val 244746"/>
              <a:gd name="f535" fmla="val 163843"/>
              <a:gd name="f536" fmla="val 268521"/>
              <a:gd name="f537" fmla="val 191489"/>
              <a:gd name="f538" fmla="val 344462"/>
              <a:gd name="f539" fmla="val 279838"/>
              <a:gd name="f540" fmla="val 389033"/>
              <a:gd name="f541" fmla="val 384268"/>
              <a:gd name="f542" fmla="val 420849"/>
              <a:gd name="f543" fmla="val 494952"/>
              <a:gd name="f544" fmla="val 423330"/>
              <a:gd name="f545" fmla="val 503490"/>
              <a:gd name="f546" fmla="val 425812"/>
              <a:gd name="f547" fmla="val 512027"/>
              <a:gd name="f548" fmla="val 520216"/>
              <a:gd name="f549" fmla="val 418714"/>
              <a:gd name="f550" fmla="val 421146"/>
              <a:gd name="f551" fmla="val 324111"/>
              <a:gd name="f552" fmla="val 365804"/>
              <a:gd name="f553" fmla="val 229409"/>
              <a:gd name="f554" fmla="val 414595"/>
              <a:gd name="f555" fmla="val 283808"/>
              <a:gd name="f556" fmla="val 439213"/>
              <a:gd name="f557" fmla="val 351311"/>
              <a:gd name="f558" fmla="val 473709"/>
              <a:gd name="f559" fmla="val 420799"/>
              <a:gd name="f560" fmla="val 511382"/>
              <a:gd name="f561" fmla="val 306690"/>
              <a:gd name="f562" fmla="val 547466"/>
              <a:gd name="f563" fmla="val 198338"/>
              <a:gd name="f564" fmla="val 635914"/>
              <a:gd name="f565" fmla="val 118824"/>
              <a:gd name="f566" fmla="val 553571"/>
              <a:gd name="f567" fmla="val 298649"/>
              <a:gd name="f568" fmla="val 578239"/>
              <a:gd name="f569" fmla="val 481899"/>
              <a:gd name="f570" fmla="val 611990"/>
              <a:gd name="f571" fmla="val 667431"/>
              <a:gd name="f572" fmla="val 623704"/>
              <a:gd name="f573" fmla="val 662468"/>
              <a:gd name="f574" fmla="val 622562"/>
              <a:gd name="f575" fmla="val 653832"/>
              <a:gd name="f576" fmla="val 624101"/>
              <a:gd name="f577" fmla="val 647379"/>
              <a:gd name="f578" fmla="val 650258"/>
              <a:gd name="f579" fmla="val 540169"/>
              <a:gd name="f580" fmla="val 691901"/>
              <a:gd name="f581" fmla="val 440206"/>
              <a:gd name="f582" fmla="val 760347"/>
              <a:gd name="f583" fmla="val 352602"/>
              <a:gd name="f584" fmla="val 768139"/>
              <a:gd name="f585" fmla="val 342625"/>
              <a:gd name="f586" fmla="val 768934"/>
              <a:gd name="f587" fmla="val 332450"/>
              <a:gd name="f588" fmla="val 766700"/>
              <a:gd name="f589" fmla="val 320141"/>
              <a:gd name="f590" fmla="val 759751"/>
              <a:gd name="f591" fmla="val 282468"/>
              <a:gd name="f592" fmla="val 744166"/>
              <a:gd name="f593" fmla="val 247526"/>
              <a:gd name="f594" fmla="val 733693"/>
              <a:gd name="f595" fmla="val 210995"/>
              <a:gd name="f596" fmla="val 732403"/>
              <a:gd name="f597" fmla="val 206528"/>
              <a:gd name="f598" fmla="val 728283"/>
              <a:gd name="f599" fmla="val 202160"/>
              <a:gd name="f600" fmla="val 733098"/>
              <a:gd name="f601" fmla="val 195757"/>
              <a:gd name="f602" fmla="val 759205"/>
              <a:gd name="f603" fmla="val 217845"/>
              <a:gd name="f604" fmla="val 771217"/>
              <a:gd name="f605" fmla="val 249164"/>
              <a:gd name="f606" fmla="val 787100"/>
              <a:gd name="f607" fmla="val 798218"/>
              <a:gd name="f608" fmla="val 297011"/>
              <a:gd name="f609" fmla="val 805067"/>
              <a:gd name="f610" fmla="val 300237"/>
              <a:gd name="f611" fmla="val 822539"/>
              <a:gd name="f612" fmla="val 283114"/>
              <a:gd name="f613" fmla="val 844527"/>
              <a:gd name="f614" fmla="val 261572"/>
              <a:gd name="f615" fmla="val 868847"/>
              <a:gd name="f616" fmla="val 241719"/>
              <a:gd name="f617" fmla="val 897784"/>
              <a:gd name="f618" fmla="val 229112"/>
              <a:gd name="f619" fmla="val 903393"/>
              <a:gd name="f620" fmla="val 238443"/>
              <a:gd name="f621" fmla="val 896543"/>
              <a:gd name="f622" fmla="val 241570"/>
              <a:gd name="f623" fmla="val 893664"/>
              <a:gd name="f624" fmla="val 245888"/>
              <a:gd name="f625" fmla="val 884383"/>
              <a:gd name="f626" fmla="val 259537"/>
              <a:gd name="f627" fmla="val 874456"/>
              <a:gd name="f628" fmla="val 272790"/>
              <a:gd name="f629" fmla="val 865423"/>
              <a:gd name="f630" fmla="val 286588"/>
              <a:gd name="f631" fmla="val 837081"/>
              <a:gd name="f632" fmla="val 329770"/>
              <a:gd name="f633" fmla="val 827155"/>
              <a:gd name="f634" fmla="val 371413"/>
              <a:gd name="f635" fmla="val 855843"/>
              <a:gd name="f636" fmla="val 421841"/>
              <a:gd name="f637" fmla="val 880412"/>
              <a:gd name="f638" fmla="val 465122"/>
              <a:gd name="f639" fmla="val 893168"/>
              <a:gd name="f640" fmla="val 515104"/>
              <a:gd name="f641" fmla="val 911136"/>
              <a:gd name="f642" fmla="val 562207"/>
              <a:gd name="f643" fmla="val 938236"/>
              <a:gd name="f644" fmla="val 540318"/>
              <a:gd name="f645" fmla="val 937988"/>
              <a:gd name="f646" fmla="val 920318"/>
              <a:gd name="f647" fmla="val 512225"/>
              <a:gd name="f648" fmla="val 909796"/>
              <a:gd name="f649" fmla="val 495598"/>
              <a:gd name="f650" fmla="val 894806"/>
              <a:gd name="f651" fmla="val 885971"/>
              <a:gd name="f652" fmla="val 460209"/>
              <a:gd name="f653" fmla="val 909101"/>
              <a:gd name="f654" fmla="val 467604"/>
              <a:gd name="f655" fmla="val 923346"/>
              <a:gd name="f656" fmla="val 482842"/>
              <a:gd name="f657" fmla="val 938782"/>
              <a:gd name="f658" fmla="val 496590"/>
              <a:gd name="f659" fmla="val 945880"/>
              <a:gd name="f660" fmla="val 502894"/>
              <a:gd name="f661" fmla="val 952779"/>
              <a:gd name="f662" fmla="val 518429"/>
              <a:gd name="f663" fmla="val 964393"/>
              <a:gd name="f664" fmla="val 505922"/>
              <a:gd name="f665" fmla="val 975561"/>
              <a:gd name="f666" fmla="val 493910"/>
              <a:gd name="f667" fmla="val 997599"/>
              <a:gd name="f668" fmla="val 485224"/>
              <a:gd name="f669" fmla="val 986282"/>
              <a:gd name="f670" fmla="val 461648"/>
              <a:gd name="f671" fmla="val 971193"/>
              <a:gd name="f672" fmla="val 430279"/>
              <a:gd name="f673" fmla="val 952233"/>
              <a:gd name="f674" fmla="val 401193"/>
              <a:gd name="f675" fmla="val 932627"/>
              <a:gd name="f676" fmla="val 372455"/>
              <a:gd name="f677" fmla="val 925877"/>
              <a:gd name="f678" fmla="val 362528"/>
              <a:gd name="f679" fmla="val 919077"/>
              <a:gd name="f680" fmla="val 352651"/>
              <a:gd name="f681" fmla="val 914213"/>
              <a:gd name="f682" fmla="val 340987"/>
              <a:gd name="f683" fmla="val 950744"/>
              <a:gd name="f684" fmla="val 351063"/>
              <a:gd name="f685" fmla="val 980574"/>
              <a:gd name="f686" fmla="val 372406"/>
              <a:gd name="f687" fmla="val 1005391"/>
              <a:gd name="f688" fmla="val 397570"/>
              <a:gd name="f689" fmla="val 1027875"/>
              <a:gd name="f690" fmla="val 420352"/>
              <a:gd name="f691" fmla="val 1045595"/>
              <a:gd name="f692" fmla="val 420203"/>
              <a:gd name="f693" fmla="val 1068774"/>
              <a:gd name="f694" fmla="val 402980"/>
              <a:gd name="f695" fmla="val 1076467"/>
              <a:gd name="f696" fmla="val 397272"/>
              <a:gd name="f697" fmla="val 1084012"/>
              <a:gd name="f698" fmla="val 389976"/>
              <a:gd name="f699" fmla="val 1097711"/>
              <a:gd name="f700" fmla="val 389182"/>
              <a:gd name="f701" fmla="val 1087288"/>
              <a:gd name="f702" fmla="val 406157"/>
              <a:gd name="f703" fmla="val 1076964"/>
              <a:gd name="f704" fmla="val 1068576"/>
              <a:gd name="f705" fmla="val 437178"/>
              <a:gd name="f706" fmla="val 1058748"/>
              <a:gd name="f707" fmla="val 455940"/>
              <a:gd name="f708" fmla="val 1075226"/>
              <a:gd name="f709" fmla="val 498030"/>
              <a:gd name="f710" fmla="val 1094435"/>
              <a:gd name="f711" fmla="val 506616"/>
              <a:gd name="f712" fmla="val 1101632"/>
              <a:gd name="f713" fmla="val 509843"/>
              <a:gd name="f714" fmla="val 1107241"/>
              <a:gd name="f715" fmla="val 507212"/>
              <a:gd name="f716" fmla="val 1112502"/>
              <a:gd name="f717" fmla="val 502546"/>
              <a:gd name="f718" fmla="val 1118954"/>
              <a:gd name="f719" fmla="val 496789"/>
              <a:gd name="f720" fmla="val 1125357"/>
              <a:gd name="f721" fmla="val 490932"/>
              <a:gd name="f722" fmla="val 1135582"/>
              <a:gd name="f723" fmla="val 485820"/>
              <a:gd name="f724" fmla="val 1092400"/>
              <a:gd name="f725" fmla="val 523641"/>
              <a:gd name="f726" fmla="val 1119451"/>
              <a:gd name="f727" fmla="val 554315"/>
              <a:gd name="f728" fmla="val 1141488"/>
              <a:gd name="f729" fmla="val 585833"/>
              <a:gd name="f730" fmla="val 1148586"/>
              <a:gd name="f731" fmla="val 595958"/>
              <a:gd name="f732" fmla="val 1153698"/>
              <a:gd name="f733" fmla="val 607424"/>
              <a:gd name="f734" fmla="val 1159952"/>
              <a:gd name="f735" fmla="val 618145"/>
              <a:gd name="f736" fmla="val 1162335"/>
              <a:gd name="f737" fmla="val 622264"/>
              <a:gd name="f738" fmla="val 1163973"/>
              <a:gd name="f739" fmla="val 628667"/>
              <a:gd name="f740" fmla="val 1169829"/>
              <a:gd name="f741" fmla="val 627873"/>
              <a:gd name="f742" fmla="val 1177771"/>
              <a:gd name="f743" fmla="val 626831"/>
              <a:gd name="f744" fmla="val 1176431"/>
              <a:gd name="f745" fmla="val 619286"/>
              <a:gd name="f746" fmla="val 1176331"/>
              <a:gd name="f747" fmla="val 613926"/>
              <a:gd name="f748" fmla="val 1175686"/>
              <a:gd name="f749" fmla="val 574119"/>
              <a:gd name="f750" fmla="val 1170276"/>
              <a:gd name="f751" fmla="val 534809"/>
              <a:gd name="f752" fmla="val 1163675"/>
              <a:gd name="f753" fmla="val 495697"/>
              <a:gd name="f754" fmla="val 1138560"/>
              <a:gd name="f755" fmla="val 347191"/>
              <a:gd name="f756" fmla="val 1085004"/>
              <a:gd name="f757" fmla="val 209208"/>
              <a:gd name="f758" fmla="val 1008617"/>
              <a:gd name="f759" fmla="val 79762"/>
              <a:gd name="f760" fmla="val 1005689"/>
              <a:gd name="f761" fmla="val 74799"/>
              <a:gd name="f762" fmla="val 1003009"/>
              <a:gd name="f763" fmla="val 69686"/>
              <a:gd name="f764" fmla="val 1000577"/>
              <a:gd name="f765" fmla="val 64475"/>
              <a:gd name="f766" fmla="val 1000080"/>
              <a:gd name="f767" fmla="val 63433"/>
              <a:gd name="f768" fmla="val 1001371"/>
              <a:gd name="f769" fmla="val 61596"/>
              <a:gd name="f770" fmla="val 1003108"/>
              <a:gd name="f771" fmla="val 56136"/>
              <a:gd name="f772" fmla="val 1142034"/>
              <a:gd name="f773" fmla="val 180420"/>
              <a:gd name="f774" fmla="val 1232269"/>
              <a:gd name="f775" fmla="val 332847"/>
              <a:gd name="f776" fmla="val 1291284"/>
              <a:gd name="f777" fmla="val 507758"/>
              <a:gd name="f778" fmla="val 1316548"/>
              <a:gd name="f779" fmla="val 317957"/>
              <a:gd name="f780" fmla="val 1392340"/>
              <a:gd name="f781" fmla="val 153469"/>
              <a:gd name="f782" fmla="val 1533053"/>
              <a:gd name="f783" fmla="val 21194"/>
              <a:gd name="f784" fmla="val 1524119"/>
              <a:gd name="f785" fmla="val 36977"/>
              <a:gd name="f786" fmla="val 1515433"/>
              <a:gd name="f787" fmla="val 52960"/>
              <a:gd name="f788" fmla="val 1506151"/>
              <a:gd name="f789" fmla="val 68545"/>
              <a:gd name="f790" fmla="val 1482872"/>
              <a:gd name="f791" fmla="val 107557"/>
              <a:gd name="f792" fmla="val 1471407"/>
              <a:gd name="f793" fmla="val 150541"/>
              <a:gd name="f794" fmla="val 1462622"/>
              <a:gd name="f795" fmla="val 194517"/>
              <a:gd name="f796" fmla="val 1459743"/>
              <a:gd name="f797" fmla="val 209010"/>
              <a:gd name="f798" fmla="val 1461331"/>
              <a:gd name="f799" fmla="val 222212"/>
              <a:gd name="f800" fmla="val 1470216"/>
              <a:gd name="f801" fmla="val 234571"/>
              <a:gd name="f802" fmla="val 1499351"/>
              <a:gd name="f803" fmla="val 275073"/>
              <a:gd name="f804" fmla="val 1521091"/>
              <a:gd name="f805" fmla="val 319744"/>
              <a:gd name="f806" fmla="val 1541590"/>
              <a:gd name="f807" fmla="val 364911"/>
              <a:gd name="f808" fmla="val 1550822"/>
              <a:gd name="f809" fmla="val 385261"/>
              <a:gd name="f810" fmla="val 1558465"/>
              <a:gd name="f811" fmla="val 384119"/>
              <a:gd name="f812" fmla="val 1568392"/>
              <a:gd name="f813" fmla="val 366549"/>
              <a:gd name="f814" fmla="val 1597329"/>
              <a:gd name="f815" fmla="val 315277"/>
              <a:gd name="f816" fmla="val 1631180"/>
              <a:gd name="f817" fmla="val 267479"/>
              <a:gd name="f818" fmla="val 1668653"/>
              <a:gd name="f819" fmla="val 222113"/>
              <a:gd name="f820" fmla="val 1691783"/>
              <a:gd name="f821" fmla="val 194070"/>
              <a:gd name="f822" fmla="val 1719181"/>
              <a:gd name="f823" fmla="val 170891"/>
              <a:gd name="f824" fmla="val 1748862"/>
              <a:gd name="f825" fmla="val 149349"/>
              <a:gd name="f826" fmla="val 1712878"/>
              <a:gd name="f827" fmla="val 192084"/>
              <a:gd name="f828" fmla="val 1691684"/>
              <a:gd name="f829" fmla="val 241669"/>
              <a:gd name="f830" fmla="val 1679275"/>
              <a:gd name="f831" fmla="val 294827"/>
              <a:gd name="f832" fmla="val 1658230"/>
              <a:gd name="f833" fmla="val 384715"/>
              <a:gd name="f834" fmla="val 1651679"/>
              <a:gd name="f835" fmla="val 476091"/>
              <a:gd name="f836" fmla="val 1657486"/>
              <a:gd name="f837" fmla="val 568163"/>
              <a:gd name="f838" fmla="val 1659422"/>
              <a:gd name="f839" fmla="val 1657734"/>
              <a:gd name="f840" fmla="val 629461"/>
              <a:gd name="f841" fmla="val 1663938"/>
              <a:gd name="f842" fmla="val 659639"/>
              <a:gd name="f843" fmla="val 1664931"/>
              <a:gd name="f844" fmla="val 664354"/>
              <a:gd name="f845" fmla="val 1664186"/>
              <a:gd name="f846" fmla="val 670707"/>
              <a:gd name="f847" fmla="val 1669745"/>
              <a:gd name="f848" fmla="val 672345"/>
              <a:gd name="f849" fmla="val 1677538"/>
              <a:gd name="f850" fmla="val 674628"/>
              <a:gd name="f851" fmla="val 1679176"/>
              <a:gd name="f852" fmla="val 667084"/>
              <a:gd name="f853" fmla="val 1681459"/>
              <a:gd name="f854" fmla="val 662319"/>
              <a:gd name="f855" fmla="val 1717394"/>
              <a:gd name="f856" fmla="val 587222"/>
              <a:gd name="f857" fmla="val 1763455"/>
              <a:gd name="f858" fmla="val 518876"/>
              <a:gd name="f859" fmla="val 1818747"/>
              <a:gd name="f860" fmla="val 456734"/>
              <a:gd name="f861" fmla="val 1827235"/>
              <a:gd name="f862" fmla="val 447155"/>
              <a:gd name="f863" fmla="val 1825250"/>
              <a:gd name="f864" fmla="val 438717"/>
              <a:gd name="f865" fmla="val 1817904"/>
              <a:gd name="f866" fmla="val 1805942"/>
              <a:gd name="f867" fmla="val 416828"/>
              <a:gd name="f868" fmla="val 1793633"/>
              <a:gd name="f869" fmla="val 403576"/>
              <a:gd name="f870" fmla="val 1782862"/>
              <a:gd name="f871" fmla="val 388288"/>
              <a:gd name="f872" fmla="val 1799092"/>
              <a:gd name="f873" fmla="val 392954"/>
              <a:gd name="f874" fmla="val 1810210"/>
              <a:gd name="f875" fmla="val 405214"/>
              <a:gd name="f876" fmla="val 1821825"/>
              <a:gd name="f877" fmla="val 416332"/>
              <a:gd name="f878" fmla="val 1830858"/>
              <a:gd name="f879" fmla="val 424968"/>
              <a:gd name="f880" fmla="val 1839097"/>
              <a:gd name="f881" fmla="val 432513"/>
              <a:gd name="f882" fmla="val 1851208"/>
              <a:gd name="f883" fmla="val 421295"/>
              <a:gd name="f884" fmla="val 1861433"/>
              <a:gd name="f885" fmla="val 411865"/>
              <a:gd name="f886" fmla="val 1874437"/>
              <a:gd name="f887" fmla="val 403973"/>
              <a:gd name="f888" fmla="val 1865503"/>
              <a:gd name="f889" fmla="val 386402"/>
              <a:gd name="f890" fmla="val 1848677"/>
              <a:gd name="f891" fmla="val 353296"/>
              <a:gd name="f892" fmla="val 1830759"/>
              <a:gd name="f893" fmla="val 320935"/>
              <a:gd name="f894" fmla="val 1806140"/>
              <a:gd name="f895" fmla="val 292792"/>
              <a:gd name="f896" fmla="val 1801921"/>
              <a:gd name="f897" fmla="val 287928"/>
              <a:gd name="f898" fmla="val 1796362"/>
              <a:gd name="f899" fmla="val 283511"/>
              <a:gd name="f900" fmla="val 1797454"/>
              <a:gd name="f901" fmla="val 274428"/>
              <a:gd name="f902" fmla="val 1808523"/>
              <a:gd name="f903" fmla="val 271201"/>
              <a:gd name="f904" fmla="val 1817804"/>
              <a:gd name="f905" fmla="val 1826937"/>
              <a:gd name="f906" fmla="val 281674"/>
              <a:gd name="f907" fmla="val 1856122"/>
              <a:gd name="f908" fmla="val 295572"/>
              <a:gd name="f909" fmla="val 1883917"/>
              <a:gd name="f910" fmla="val 312348"/>
              <a:gd name="f911" fmla="val 1908982"/>
              <a:gd name="f912" fmla="val 332549"/>
              <a:gd name="f913" fmla="val 1923823"/>
              <a:gd name="f914" fmla="val 344511"/>
              <a:gd name="f915" fmla="val 1936331"/>
              <a:gd name="f916" fmla="val 344015"/>
              <a:gd name="f917" fmla="val 1952065"/>
              <a:gd name="f918" fmla="val 337314"/>
              <a:gd name="f919" fmla="val 1974351"/>
              <a:gd name="f920" fmla="val 327784"/>
              <a:gd name="f921" fmla="val 1996239"/>
              <a:gd name="f922" fmla="val 315028"/>
              <a:gd name="f923" fmla="val 2026218"/>
              <a:gd name="f924" fmla="val 321233"/>
              <a:gd name="f925" fmla="val 2009244"/>
              <a:gd name="f926" fmla="val 341533"/>
              <a:gd name="f927" fmla="val 1993460"/>
              <a:gd name="f928" fmla="val 359004"/>
              <a:gd name="f929" fmla="val 1979314"/>
              <a:gd name="f930" fmla="val 377667"/>
              <a:gd name="f931" fmla="val 1965615"/>
              <a:gd name="f932" fmla="val 395734"/>
              <a:gd name="f933" fmla="val 1980605"/>
              <a:gd name="f934" fmla="val 435242"/>
              <a:gd name="f935" fmla="val 2002593"/>
              <a:gd name="f936" fmla="val 441496"/>
              <a:gd name="f937" fmla="val 2012768"/>
              <a:gd name="f938" fmla="val 444375"/>
              <a:gd name="f939" fmla="val 2017930"/>
              <a:gd name="f940" fmla="val 436533"/>
              <a:gd name="f941" fmla="val 2023141"/>
              <a:gd name="f942" fmla="val 430676"/>
              <a:gd name="f943" fmla="val 2033316"/>
              <a:gd name="f944" fmla="val 419111"/>
              <a:gd name="f945" fmla="val 2045079"/>
              <a:gd name="f946" fmla="val 411319"/>
              <a:gd name="f947" fmla="val 2062898"/>
              <a:gd name="f948" fmla="val 408936"/>
              <a:gd name="f949" fmla="val 2059771"/>
              <a:gd name="f950" fmla="val 424224"/>
              <a:gd name="f951" fmla="val 2051631"/>
              <a:gd name="f952" fmla="val 435441"/>
              <a:gd name="f953" fmla="val 2042945"/>
              <a:gd name="f954" fmla="val 445765"/>
              <a:gd name="f955" fmla="val 2029991"/>
              <a:gd name="f956" fmla="val 461152"/>
              <a:gd name="f957" fmla="val 2028154"/>
              <a:gd name="f958" fmla="val 476042"/>
              <a:gd name="f959" fmla="val 2039272"/>
              <a:gd name="f960" fmla="val 493215"/>
              <a:gd name="f961" fmla="val 2054957"/>
              <a:gd name="f962" fmla="val 517486"/>
              <a:gd name="f963" fmla="val 2069748"/>
              <a:gd name="f964" fmla="val 542403"/>
              <a:gd name="f965" fmla="val 2085085"/>
              <a:gd name="f966" fmla="val 566872"/>
              <a:gd name="f967" fmla="val 2088013"/>
              <a:gd name="f968" fmla="val 571538"/>
              <a:gd name="f969" fmla="val 2090842"/>
              <a:gd name="f970" fmla="val 578189"/>
              <a:gd name="f971" fmla="val 2098238"/>
              <a:gd name="f972" fmla="val 575261"/>
              <a:gd name="f973" fmla="val 2103847"/>
              <a:gd name="f974" fmla="val 573027"/>
              <a:gd name="f975" fmla="val 2102854"/>
              <a:gd name="f976" fmla="val 567319"/>
              <a:gd name="f977" fmla="val 2102804"/>
              <a:gd name="f978" fmla="val 562356"/>
              <a:gd name="f979" fmla="val 2100918"/>
              <a:gd name="f980" fmla="val 389380"/>
              <a:gd name="f981" fmla="val 2063196"/>
              <a:gd name="f982" fmla="val 226233"/>
              <a:gd name="f983" fmla="val 1969437"/>
              <a:gd name="f984" fmla="val 78621"/>
              <a:gd name="f985" fmla="val 1956830"/>
              <a:gd name="f986" fmla="val 58767"/>
              <a:gd name="f987" fmla="val 1942337"/>
              <a:gd name="f988" fmla="val 40104"/>
              <a:gd name="f989" fmla="val 1931665"/>
              <a:gd name="f990" fmla="val 18712"/>
              <a:gd name="f991" fmla="val 2120226"/>
              <a:gd name="f992" fmla="val 121256"/>
              <a:gd name="f993" fmla="val 2243219"/>
              <a:gd name="f994" fmla="val 274974"/>
              <a:gd name="f995" fmla="val 2294492"/>
              <a:gd name="f996" fmla="val 2305858"/>
              <a:gd name="f997" fmla="val 446708"/>
              <a:gd name="f998" fmla="val 2292655"/>
              <a:gd name="f999" fmla="val 306988"/>
              <a:gd name="f1000" fmla="val 2279452"/>
              <a:gd name="f1001" fmla="val 237798"/>
              <a:gd name="f1002" fmla="val 2263917"/>
              <a:gd name="f1003" fmla="val 156149"/>
              <a:gd name="f1004" fmla="val 2237909"/>
              <a:gd name="f1005" fmla="val 78372"/>
              <a:gd name="f1006" fmla="val 1456020"/>
              <a:gd name="f1007" fmla="val 234720"/>
              <a:gd name="f1008" fmla="val 1455971"/>
              <a:gd name="f1009" fmla="val 234770"/>
              <a:gd name="f1010" fmla="val 1456009"/>
              <a:gd name="f1011" fmla="val 234860"/>
              <a:gd name="f1012" fmla="val 1448301"/>
              <a:gd name="f1013" fmla="val 335195"/>
              <a:gd name="f1014" fmla="val 1445104"/>
              <a:gd name="f1015" fmla="val 434458"/>
              <a:gd name="f1016" fmla="val 1454792"/>
              <a:gd name="f1017" fmla="val 530453"/>
              <a:gd name="f1018" fmla="val 1471208"/>
              <a:gd name="f1019" fmla="val 626533"/>
              <a:gd name="f1020" fmla="val 1481979"/>
              <a:gd name="f1021" fmla="val 596454"/>
              <a:gd name="f1022" fmla="val 1485056"/>
              <a:gd name="f1023" fmla="val 563646"/>
              <a:gd name="f1024" fmla="val 1498458"/>
              <a:gd name="f1025" fmla="val 535851"/>
              <a:gd name="f1026" fmla="val 1522729"/>
              <a:gd name="f1027" fmla="val 485522"/>
              <a:gd name="f1028" fmla="val 1515879"/>
              <a:gd name="f1029" fmla="val 436781"/>
              <a:gd name="f1030" fmla="val 1503272"/>
              <a:gd name="f1031" fmla="val 386601"/>
              <a:gd name="f1032" fmla="val 1498061"/>
              <a:gd name="f1033" fmla="val 1493941"/>
              <a:gd name="f1034" fmla="val 344660"/>
              <a:gd name="f1035" fmla="val 1487737"/>
              <a:gd name="f1036" fmla="val 324161"/>
              <a:gd name="f1037" fmla="val 1483493"/>
              <a:gd name="f1038" fmla="val 310139"/>
              <a:gd name="f1039" fmla="val 1480068"/>
              <a:gd name="f1040" fmla="val 295795"/>
              <a:gd name="f1041" fmla="val 1475446"/>
              <a:gd name="f1042" fmla="val 280955"/>
              <a:gd name="f1043" fmla="val 511133"/>
              <a:gd name="f1044" fmla="val 511183"/>
              <a:gd name="f1045" fmla="val 803281"/>
              <a:gd name="f1046" fmla="val 514459"/>
              <a:gd name="f1047" fmla="val 801494"/>
              <a:gd name="f1048" fmla="val 515402"/>
              <a:gd name="f1049" fmla="val 801295"/>
              <a:gd name="f1050" fmla="val 516593"/>
              <a:gd name="f1051" fmla="val 790127"/>
              <a:gd name="f1052" fmla="val 588017"/>
              <a:gd name="f1053" fmla="val 796084"/>
              <a:gd name="f1054" fmla="val 659391"/>
              <a:gd name="f1055" fmla="val 801940"/>
              <a:gd name="f1056" fmla="val 730814"/>
              <a:gd name="f1057" fmla="val 802337"/>
              <a:gd name="f1058" fmla="val 735579"/>
              <a:gd name="f1059" fmla="val 803380"/>
              <a:gd name="f1060" fmla="val 741486"/>
              <a:gd name="f1061" fmla="val 809336"/>
              <a:gd name="f1062" fmla="val 742180"/>
              <a:gd name="f1063" fmla="val 815540"/>
              <a:gd name="f1064" fmla="val 742925"/>
              <a:gd name="f1065" fmla="val 816582"/>
              <a:gd name="f1066" fmla="val 736770"/>
              <a:gd name="f1067" fmla="val 818915"/>
              <a:gd name="f1068" fmla="val 732601"/>
              <a:gd name="f1069" fmla="val 834600"/>
              <a:gd name="f1070" fmla="val 704657"/>
              <a:gd name="f1071" fmla="val 829785"/>
              <a:gd name="f1072" fmla="val 675274"/>
              <a:gd name="f1073" fmla="val 825268"/>
              <a:gd name="f1074" fmla="val 645791"/>
              <a:gd name="f1075" fmla="val 818469"/>
              <a:gd name="f1076" fmla="val 601616"/>
              <a:gd name="f1077" fmla="val 817029"/>
              <a:gd name="f1078" fmla="val 556648"/>
              <a:gd name="f1079" fmla="+- 0 0 -90"/>
              <a:gd name="f1080" fmla="*/ f3 1 4158952"/>
              <a:gd name="f1081" fmla="*/ f4 1 933491"/>
              <a:gd name="f1082" fmla="val f5"/>
              <a:gd name="f1083" fmla="val f6"/>
              <a:gd name="f1084" fmla="val f7"/>
              <a:gd name="f1085" fmla="*/ f1079 f0 1"/>
              <a:gd name="f1086" fmla="+- f1084 0 f1082"/>
              <a:gd name="f1087" fmla="+- f1083 0 f1082"/>
              <a:gd name="f1088" fmla="*/ f1085 1 f2"/>
              <a:gd name="f1089" fmla="*/ f1087 1 4158952"/>
              <a:gd name="f1090" fmla="*/ f1086 1 933491"/>
              <a:gd name="f1091" fmla="*/ 2195223 f1087 1"/>
              <a:gd name="f1092" fmla="*/ 0 f1086 1"/>
              <a:gd name="f1093" fmla="*/ 2239199 f1087 1"/>
              <a:gd name="f1094" fmla="*/ 25810 f1086 1"/>
              <a:gd name="f1095" fmla="*/ 2469254 f1087 1"/>
              <a:gd name="f1096" fmla="*/ 416431 f1086 1"/>
              <a:gd name="f1097" fmla="*/ 2477493 f1087 1"/>
              <a:gd name="f1098" fmla="*/ 430031 f1086 1"/>
              <a:gd name="f1099" fmla="*/ 2489753 f1087 1"/>
              <a:gd name="f1100" fmla="*/ 2608329 f1087 1"/>
              <a:gd name="f1101" fmla="*/ 225339 f1086 1"/>
              <a:gd name="f1102" fmla="*/ 2773561 f1087 1"/>
              <a:gd name="f1103" fmla="*/ 97184 f1086 1"/>
              <a:gd name="f1104" fmla="*/ 2792224 f1087 1"/>
              <a:gd name="f1105" fmla="*/ 90483 f1086 1"/>
              <a:gd name="f1106" fmla="*/ 2804384 f1087 1"/>
              <a:gd name="f1107" fmla="*/ 91724 f1086 1"/>
              <a:gd name="f1108" fmla="*/ 2738867 f1087 1"/>
              <a:gd name="f1109" fmla="*/ 158681 f1086 1"/>
              <a:gd name="f1110" fmla="*/ 2645505 f1087 1"/>
              <a:gd name="f1111" fmla="*/ 370619 f1086 1"/>
              <a:gd name="f1112" fmla="*/ 2612945 f1087 1"/>
              <a:gd name="f1113" fmla="*/ 581167 f1086 1"/>
              <a:gd name="f1114" fmla="*/ 2617611 f1087 1"/>
              <a:gd name="f1115" fmla="*/ 598638 f1086 1"/>
              <a:gd name="f1116" fmla="*/ 2670372 f1087 1"/>
              <a:gd name="f1117" fmla="*/ 532029 f1086 1"/>
              <a:gd name="f1118" fmla="*/ 2742639 f1087 1"/>
              <a:gd name="f1119" fmla="*/ 447105 f1086 1"/>
              <a:gd name="f1120" fmla="*/ 2747702 f1087 1"/>
              <a:gd name="f1121" fmla="*/ 420551 f1086 1"/>
              <a:gd name="f1122" fmla="*/ 2702832 f1087 1"/>
              <a:gd name="f1123" fmla="*/ 340640 f1086 1"/>
              <a:gd name="f1124" fmla="*/ 2753261 f1087 1"/>
              <a:gd name="f1125" fmla="*/ 387048 f1086 1"/>
              <a:gd name="f1126" fmla="*/ 2778773 f1087 1"/>
              <a:gd name="f1127" fmla="*/ 404072 f1086 1"/>
              <a:gd name="f1128" fmla="*/ 2778177 f1087 1"/>
              <a:gd name="f1129" fmla="*/ 372554 f1086 1"/>
              <a:gd name="f1130" fmla="*/ 2731819 f1087 1"/>
              <a:gd name="f1131" fmla="*/ 273931 f1086 1"/>
              <a:gd name="f1132" fmla="*/ 2782347 f1087 1"/>
              <a:gd name="f1133" fmla="*/ 297359 f1086 1"/>
              <a:gd name="f1134" fmla="*/ 2834363 f1087 1"/>
              <a:gd name="f1135" fmla="*/ 339448 f1086 1"/>
              <a:gd name="f1136" fmla="*/ 2877992 f1087 1"/>
              <a:gd name="f1137" fmla="*/ 345057 f1086 1"/>
              <a:gd name="f1138" fmla="*/ 2931200 f1087 1"/>
              <a:gd name="f1139" fmla="*/ 330266 f1086 1"/>
              <a:gd name="f1140" fmla="*/ 2904099 f1087 1"/>
              <a:gd name="f1141" fmla="*/ 364514 f1086 1"/>
              <a:gd name="f1142" fmla="*/ 2901469 f1087 1"/>
              <a:gd name="f1143" fmla="*/ 424869 f1086 1"/>
              <a:gd name="f1144" fmla="*/ 2928867 f1087 1"/>
              <a:gd name="f1145" fmla="*/ 432910 f1086 1"/>
              <a:gd name="f1146" fmla="*/ 2949465 f1087 1"/>
              <a:gd name="f1147" fmla="*/ 426308 f1086 1"/>
              <a:gd name="f1148" fmla="*/ 2950309 f1087 1"/>
              <a:gd name="f1149" fmla="*/ 430726 f1086 1"/>
              <a:gd name="f1150" fmla="*/ 2943409 f1087 1"/>
              <a:gd name="f1151" fmla="*/ 503291 f1086 1"/>
              <a:gd name="f1152" fmla="*/ 2986343 f1087 1"/>
              <a:gd name="f1153" fmla="*/ 580720 f1086 1"/>
              <a:gd name="f1154" fmla="*/ 2856053 f1087 1"/>
              <a:gd name="f1155" fmla="*/ 69339 f1086 1"/>
              <a:gd name="f1156" fmla="*/ 3157482 f1087 1"/>
              <a:gd name="f1157" fmla="*/ 517983 f1086 1"/>
              <a:gd name="f1158" fmla="*/ 3073501 f1087 1"/>
              <a:gd name="f1159" fmla="*/ 69041 f1086 1"/>
              <a:gd name="f1160" fmla="*/ 3286382 f1087 1"/>
              <a:gd name="f1161" fmla="*/ 391415 f1086 1"/>
              <a:gd name="f1162" fmla="*/ 3287375 f1087 1"/>
              <a:gd name="f1163" fmla="*/ 159127 f1086 1"/>
              <a:gd name="f1164" fmla="*/ 3357607 f1087 1"/>
              <a:gd name="f1165" fmla="*/ 422685 f1086 1"/>
              <a:gd name="f1166" fmla="*/ 3614464 f1087 1"/>
              <a:gd name="f1167" fmla="*/ 152675 f1086 1"/>
              <a:gd name="f1168" fmla="*/ 3463130 f1087 1"/>
              <a:gd name="f1169" fmla="*/ 582259 f1086 1"/>
              <a:gd name="f1170" fmla="*/ 3602255 f1087 1"/>
              <a:gd name="f1171" fmla="*/ 323417 f1086 1"/>
              <a:gd name="f1172" fmla="*/ 3594710 f1087 1"/>
              <a:gd name="f1173" fmla="*/ 357267 f1086 1"/>
              <a:gd name="f1174" fmla="*/ 3562547 f1087 1"/>
              <a:gd name="f1175" fmla="*/ 466413 f1086 1"/>
              <a:gd name="f1176" fmla="*/ 3565873 f1087 1"/>
              <a:gd name="f1177" fmla="*/ 488947 f1086 1"/>
              <a:gd name="f1178" fmla="*/ 3585131 f1087 1"/>
              <a:gd name="f1179" fmla="*/ 477580 f1086 1"/>
              <a:gd name="f1180" fmla="*/ 3763814 f1087 1"/>
              <a:gd name="f1181" fmla="*/ 324707 f1086 1"/>
              <a:gd name="f1182" fmla="*/ 3785554 f1087 1"/>
              <a:gd name="f1183" fmla="*/ 317262 f1086 1"/>
              <a:gd name="f1184" fmla="*/ 3635732 f1087 1"/>
              <a:gd name="f1185" fmla="*/ 588002 f1086 1"/>
              <a:gd name="f1186" fmla="*/ 3611929 f1087 1"/>
              <a:gd name="f1187" fmla="*/ 689198 f1086 1"/>
              <a:gd name="f1188" fmla="*/ 3611685 f1087 1"/>
              <a:gd name="f1189" fmla="*/ 689469 f1086 1"/>
              <a:gd name="f1190" fmla="*/ 3611784 f1087 1"/>
              <a:gd name="f1191" fmla="*/ 689816 f1086 1"/>
              <a:gd name="f1192" fmla="*/ 3659272 f1087 1"/>
              <a:gd name="f1193" fmla="*/ 636726 f1086 1"/>
              <a:gd name="f1194" fmla="*/ 3707975 f1087 1"/>
              <a:gd name="f1195" fmla="*/ 585882 f1086 1"/>
              <a:gd name="f1196" fmla="*/ 3745251 f1087 1"/>
              <a:gd name="f1197" fmla="*/ 510587 f1086 1"/>
              <a:gd name="f1198" fmla="*/ 3799650 f1087 1"/>
              <a:gd name="f1199" fmla="*/ 413205 f1086 1"/>
              <a:gd name="f1200" fmla="*/ 3820099 f1087 1"/>
              <a:gd name="f1201" fmla="*/ 393798 f1086 1"/>
              <a:gd name="f1202" fmla="*/ 3781881 f1087 1"/>
              <a:gd name="f1203" fmla="*/ 529250 f1086 1"/>
              <a:gd name="f1204" fmla="*/ 3983545 f1087 1"/>
              <a:gd name="f1205" fmla="*/ 425167 f1086 1"/>
              <a:gd name="f1206" fmla="*/ 3987714 f1087 1"/>
              <a:gd name="f1207" fmla="*/ 431172 f1086 1"/>
              <a:gd name="f1208" fmla="*/ 3954211 f1087 1"/>
              <a:gd name="f1209" fmla="*/ 462541 f1086 1"/>
              <a:gd name="f1210" fmla="*/ 3785008 f1087 1"/>
              <a:gd name="f1211" fmla="*/ 676564 f1086 1"/>
              <a:gd name="f1212" fmla="*/ 3783121 f1087 1"/>
              <a:gd name="f1213" fmla="*/ 701282 f1086 1"/>
              <a:gd name="f1214" fmla="*/ 3802677 f1087 1"/>
              <a:gd name="f1215" fmla="*/ 690859 f1086 1"/>
              <a:gd name="f1216" fmla="*/ 4049509 f1087 1"/>
              <a:gd name="f1217" fmla="*/ 547118 f1086 1"/>
              <a:gd name="f1218" fmla="*/ 4157264 f1087 1"/>
              <a:gd name="f1219" fmla="*/ 519968 f1086 1"/>
              <a:gd name="f1220" fmla="*/ 4143119 f1087 1"/>
              <a:gd name="f1221" fmla="*/ 534064 f1086 1"/>
              <a:gd name="f1222" fmla="*/ 3957784 f1087 1"/>
              <a:gd name="f1223" fmla="*/ 733495 f1086 1"/>
              <a:gd name="f1224" fmla="*/ 3935598 f1087 1"/>
              <a:gd name="f1225" fmla="*/ 772209 f1086 1"/>
              <a:gd name="f1226" fmla="*/ 3934556 f1087 1"/>
              <a:gd name="f1227" fmla="*/ 787546 f1086 1"/>
              <a:gd name="f1228" fmla="*/ 3947907 f1087 1"/>
              <a:gd name="f1229" fmla="*/ 783377 f1086 1"/>
              <a:gd name="f1230" fmla="*/ 4089960 f1087 1"/>
              <a:gd name="f1231" fmla="*/ 713988 f1086 1"/>
              <a:gd name="f1232" fmla="*/ 4158952 f1087 1"/>
              <a:gd name="f1233" fmla="*/ 699247 f1086 1"/>
              <a:gd name="f1234" fmla="*/ 4143566 f1087 1"/>
              <a:gd name="f1235" fmla="*/ 717711 f1086 1"/>
              <a:gd name="f1236" fmla="*/ 3945177 f1087 1"/>
              <a:gd name="f1237" fmla="*/ 932875 f1086 1"/>
              <a:gd name="f1238" fmla="*/ 3944981 f1087 1"/>
              <a:gd name="f1239" fmla="*/ 933491 f1086 1"/>
              <a:gd name="f1240" fmla="*/ 193113 f1087 1"/>
              <a:gd name="f1241" fmla="*/ 187731 f1087 1"/>
              <a:gd name="f1242" fmla="*/ 918136 f1086 1"/>
              <a:gd name="f1243" fmla="*/ 15734 f1087 1"/>
              <a:gd name="f1244" fmla="*/ 691305 f1086 1"/>
              <a:gd name="f1245" fmla="*/ 1836 f1087 1"/>
              <a:gd name="f1246" fmla="*/ 677358 f1086 1"/>
              <a:gd name="f1247" fmla="*/ 2382 f1087 1"/>
              <a:gd name="f1248" fmla="*/ 671898 f1086 1"/>
              <a:gd name="f1249" fmla="*/ 106317 f1087 1"/>
              <a:gd name="f1250" fmla="*/ 714137 f1086 1"/>
              <a:gd name="f1251" fmla="*/ 235217 f1087 1"/>
              <a:gd name="f1252" fmla="*/ 806407 f1086 1"/>
              <a:gd name="f1253" fmla="*/ 259736 f1087 1"/>
              <a:gd name="f1254" fmla="*/ 816433 f1086 1"/>
              <a:gd name="f1255" fmla="*/ 255368 f1087 1"/>
              <a:gd name="f1256" fmla="*/ 791467 f1086 1"/>
              <a:gd name="f1257" fmla="*/ 81549 f1087 1"/>
              <a:gd name="f1258" fmla="*/ 527860 f1086 1"/>
              <a:gd name="f1259" fmla="*/ 0 f1087 1"/>
              <a:gd name="f1260" fmla="*/ 441000 f1086 1"/>
              <a:gd name="f1261" fmla="*/ 58370 f1087 1"/>
              <a:gd name="f1262" fmla="*/ 460903 f1086 1"/>
              <a:gd name="f1263" fmla="*/ 234075 f1087 1"/>
              <a:gd name="f1264" fmla="*/ 593675 f1086 1"/>
              <a:gd name="f1265" fmla="*/ 266933 f1087 1"/>
              <a:gd name="f1266" fmla="*/ 614124 f1086 1"/>
              <a:gd name="f1267" fmla="*/ 265096 f1087 1"/>
              <a:gd name="f1268" fmla="*/ 577494 f1086 1"/>
              <a:gd name="f1269" fmla="*/ 208861 f1087 1"/>
              <a:gd name="f1270" fmla="*/ 354289 f1086 1"/>
              <a:gd name="f1271" fmla="*/ 210648 f1087 1"/>
              <a:gd name="f1272" fmla="*/ 340143 f1086 1"/>
              <a:gd name="f1273" fmla="*/ 331160 f1087 1"/>
              <a:gd name="f1274" fmla="*/ 565086 f1086 1"/>
              <a:gd name="f1275" fmla="*/ 183250 f1087 1"/>
              <a:gd name="f1276" fmla="*/ 121852 f1086 1"/>
              <a:gd name="f1277" fmla="*/ 268521 f1087 1"/>
              <a:gd name="f1278" fmla="*/ 191489 f1086 1"/>
              <a:gd name="f1279" fmla="*/ 420849 f1087 1"/>
              <a:gd name="f1280" fmla="*/ 494952 f1086 1"/>
              <a:gd name="f1281" fmla="*/ 429783 f1087 1"/>
              <a:gd name="f1282" fmla="*/ 520216 f1086 1"/>
              <a:gd name="f1283" fmla="*/ 365804 f1087 1"/>
              <a:gd name="f1284" fmla="*/ 229409 f1086 1"/>
              <a:gd name="f1285" fmla="*/ 473709 f1087 1"/>
              <a:gd name="f1286" fmla="*/ 420799 f1086 1"/>
              <a:gd name="f1287" fmla="*/ 635914 f1087 1"/>
              <a:gd name="f1288" fmla="*/ 118824 f1086 1"/>
              <a:gd name="f1289" fmla="*/ 611990 f1087 1"/>
              <a:gd name="f1290" fmla="*/ 667431 f1086 1"/>
              <a:gd name="f1291" fmla="*/ 624101 f1087 1"/>
              <a:gd name="f1292" fmla="*/ 647379 f1086 1"/>
              <a:gd name="f1293" fmla="*/ 760347 f1087 1"/>
              <a:gd name="f1294" fmla="*/ 352602 f1086 1"/>
              <a:gd name="f1295" fmla="*/ 766700 f1087 1"/>
              <a:gd name="f1296" fmla="*/ 320141 f1086 1"/>
              <a:gd name="f1297" fmla="*/ 733693 f1087 1"/>
              <a:gd name="f1298" fmla="*/ 210995 f1086 1"/>
              <a:gd name="f1299" fmla="*/ 733098 f1087 1"/>
              <a:gd name="f1300" fmla="*/ 195757 f1086 1"/>
              <a:gd name="f1301" fmla="*/ 787100 f1087 1"/>
              <a:gd name="f1302" fmla="*/ 277356 f1086 1"/>
              <a:gd name="f1303" fmla="*/ 822539 f1087 1"/>
              <a:gd name="f1304" fmla="*/ 283114 f1086 1"/>
              <a:gd name="f1305" fmla="*/ 897784 f1087 1"/>
              <a:gd name="f1306" fmla="*/ 229112 f1086 1"/>
              <a:gd name="f1307" fmla="*/ 893664 f1087 1"/>
              <a:gd name="f1308" fmla="*/ 245888 f1086 1"/>
              <a:gd name="f1309" fmla="*/ 865423 f1087 1"/>
              <a:gd name="f1310" fmla="*/ 286588 f1086 1"/>
              <a:gd name="f1311" fmla="*/ 855843 f1087 1"/>
              <a:gd name="f1312" fmla="*/ 421841 f1086 1"/>
              <a:gd name="f1313" fmla="*/ 911136 f1087 1"/>
              <a:gd name="f1314" fmla="*/ 562207 f1086 1"/>
              <a:gd name="f1315" fmla="*/ 920318 f1087 1"/>
              <a:gd name="f1316" fmla="*/ 512225 f1086 1"/>
              <a:gd name="f1317" fmla="*/ 885971 f1087 1"/>
              <a:gd name="f1318" fmla="*/ 460209 f1086 1"/>
              <a:gd name="f1319" fmla="*/ 938782 f1087 1"/>
              <a:gd name="f1320" fmla="*/ 496590 f1086 1"/>
              <a:gd name="f1321" fmla="*/ 964393 f1087 1"/>
              <a:gd name="f1322" fmla="*/ 505922 f1086 1"/>
              <a:gd name="f1323" fmla="*/ 986282 f1087 1"/>
              <a:gd name="f1324" fmla="*/ 461648 f1086 1"/>
              <a:gd name="f1325" fmla="*/ 932627 f1087 1"/>
              <a:gd name="f1326" fmla="*/ 372455 f1086 1"/>
              <a:gd name="f1327" fmla="*/ 914213 f1087 1"/>
              <a:gd name="f1328" fmla="*/ 340987 f1086 1"/>
              <a:gd name="f1329" fmla="*/ 1005391 f1087 1"/>
              <a:gd name="f1330" fmla="*/ 397570 f1086 1"/>
              <a:gd name="f1331" fmla="*/ 1068774 f1087 1"/>
              <a:gd name="f1332" fmla="*/ 402980 f1086 1"/>
              <a:gd name="f1333" fmla="*/ 1097711 f1087 1"/>
              <a:gd name="f1334" fmla="*/ 389182 f1086 1"/>
              <a:gd name="f1335" fmla="*/ 1068576 f1087 1"/>
              <a:gd name="f1336" fmla="*/ 437178 f1086 1"/>
              <a:gd name="f1337" fmla="*/ 1094435 f1087 1"/>
              <a:gd name="f1338" fmla="*/ 506616 f1086 1"/>
              <a:gd name="f1339" fmla="*/ 1112502 f1087 1"/>
              <a:gd name="f1340" fmla="*/ 502546 f1086 1"/>
              <a:gd name="f1341" fmla="*/ 1135582 f1087 1"/>
              <a:gd name="f1342" fmla="*/ 485820 f1086 1"/>
              <a:gd name="f1343" fmla="*/ 1141488 f1087 1"/>
              <a:gd name="f1344" fmla="*/ 585833 f1086 1"/>
              <a:gd name="f1345" fmla="*/ 1159952 f1087 1"/>
              <a:gd name="f1346" fmla="*/ 618145 f1086 1"/>
              <a:gd name="f1347" fmla="*/ 1169829 f1087 1"/>
              <a:gd name="f1348" fmla="*/ 627873 f1086 1"/>
              <a:gd name="f1349" fmla="*/ 1176331 f1087 1"/>
              <a:gd name="f1350" fmla="*/ 613926 f1086 1"/>
              <a:gd name="f1351" fmla="*/ 1163675 f1087 1"/>
              <a:gd name="f1352" fmla="*/ 495697 f1086 1"/>
              <a:gd name="f1353" fmla="*/ 1008617 f1087 1"/>
              <a:gd name="f1354" fmla="*/ 79762 f1086 1"/>
              <a:gd name="f1355" fmla="*/ 1000577 f1087 1"/>
              <a:gd name="f1356" fmla="*/ 64475 f1086 1"/>
              <a:gd name="f1357" fmla="*/ 1003108 f1087 1"/>
              <a:gd name="f1358" fmla="*/ 56136 f1086 1"/>
              <a:gd name="f1359" fmla="*/ 1291284 f1087 1"/>
              <a:gd name="f1360" fmla="*/ 507758 f1086 1"/>
              <a:gd name="f1361" fmla="*/ 1533053 f1087 1"/>
              <a:gd name="f1362" fmla="*/ 21194 f1086 1"/>
              <a:gd name="f1363" fmla="*/ 1506151 f1087 1"/>
              <a:gd name="f1364" fmla="*/ 68545 f1086 1"/>
              <a:gd name="f1365" fmla="*/ 1462622 f1087 1"/>
              <a:gd name="f1366" fmla="*/ 194517 f1086 1"/>
              <a:gd name="f1367" fmla="*/ 1470216 f1087 1"/>
              <a:gd name="f1368" fmla="*/ 234571 f1086 1"/>
              <a:gd name="f1369" fmla="*/ 1541590 f1087 1"/>
              <a:gd name="f1370" fmla="*/ 364911 f1086 1"/>
              <a:gd name="f1371" fmla="*/ 1568392 f1087 1"/>
              <a:gd name="f1372" fmla="*/ 366549 f1086 1"/>
              <a:gd name="f1373" fmla="*/ 1668653 f1087 1"/>
              <a:gd name="f1374" fmla="*/ 222113 f1086 1"/>
              <a:gd name="f1375" fmla="*/ 1748862 f1087 1"/>
              <a:gd name="f1376" fmla="*/ 149349 f1086 1"/>
              <a:gd name="f1377" fmla="*/ 1679275 f1087 1"/>
              <a:gd name="f1378" fmla="*/ 294827 f1086 1"/>
              <a:gd name="f1379" fmla="*/ 1657486 f1087 1"/>
              <a:gd name="f1380" fmla="*/ 568163 f1086 1"/>
              <a:gd name="f1381" fmla="*/ 1663938 f1087 1"/>
              <a:gd name="f1382" fmla="*/ 659639 f1086 1"/>
              <a:gd name="f1383" fmla="*/ 1669745 f1087 1"/>
              <a:gd name="f1384" fmla="*/ 672345 f1086 1"/>
              <a:gd name="f1385" fmla="*/ 1681459 f1087 1"/>
              <a:gd name="f1386" fmla="*/ 662319 f1086 1"/>
              <a:gd name="f1387" fmla="*/ 1818747 f1087 1"/>
              <a:gd name="f1388" fmla="*/ 456734 f1086 1"/>
              <a:gd name="f1389" fmla="*/ 1817904 f1087 1"/>
              <a:gd name="f1390" fmla="*/ 430378 f1086 1"/>
              <a:gd name="f1391" fmla="*/ 1782862 f1087 1"/>
              <a:gd name="f1392" fmla="*/ 388288 f1086 1"/>
              <a:gd name="f1393" fmla="*/ 1821825 f1087 1"/>
              <a:gd name="f1394" fmla="*/ 416332 f1086 1"/>
              <a:gd name="f1395" fmla="*/ 1851208 f1087 1"/>
              <a:gd name="f1396" fmla="*/ 421295 f1086 1"/>
              <a:gd name="f1397" fmla="*/ 1865503 f1087 1"/>
              <a:gd name="f1398" fmla="*/ 386402 f1086 1"/>
              <a:gd name="f1399" fmla="*/ 1806140 f1087 1"/>
              <a:gd name="f1400" fmla="*/ 292792 f1086 1"/>
              <a:gd name="f1401" fmla="*/ 1797454 f1087 1"/>
              <a:gd name="f1402" fmla="*/ 274428 f1086 1"/>
              <a:gd name="f1403" fmla="*/ 1826937 f1087 1"/>
              <a:gd name="f1404" fmla="*/ 281674 f1086 1"/>
              <a:gd name="f1405" fmla="*/ 1908982 f1087 1"/>
              <a:gd name="f1406" fmla="*/ 332549 f1086 1"/>
              <a:gd name="f1407" fmla="*/ 1952065 f1087 1"/>
              <a:gd name="f1408" fmla="*/ 337314 f1086 1"/>
              <a:gd name="f1409" fmla="*/ 2026218 f1087 1"/>
              <a:gd name="f1410" fmla="*/ 321233 f1086 1"/>
              <a:gd name="f1411" fmla="*/ 1979314 f1087 1"/>
              <a:gd name="f1412" fmla="*/ 377667 f1086 1"/>
              <a:gd name="f1413" fmla="*/ 2002593 f1087 1"/>
              <a:gd name="f1414" fmla="*/ 441496 f1086 1"/>
              <a:gd name="f1415" fmla="*/ 2023141 f1087 1"/>
              <a:gd name="f1416" fmla="*/ 430676 f1086 1"/>
              <a:gd name="f1417" fmla="*/ 2062898 f1087 1"/>
              <a:gd name="f1418" fmla="*/ 408936 f1086 1"/>
              <a:gd name="f1419" fmla="*/ 2042945 f1087 1"/>
              <a:gd name="f1420" fmla="*/ 445765 f1086 1"/>
              <a:gd name="f1421" fmla="*/ 2039272 f1087 1"/>
              <a:gd name="f1422" fmla="*/ 493215 f1086 1"/>
              <a:gd name="f1423" fmla="*/ 2085085 f1087 1"/>
              <a:gd name="f1424" fmla="*/ 566872 f1086 1"/>
              <a:gd name="f1425" fmla="*/ 2098238 f1087 1"/>
              <a:gd name="f1426" fmla="*/ 575261 f1086 1"/>
              <a:gd name="f1427" fmla="*/ 2102804 f1087 1"/>
              <a:gd name="f1428" fmla="*/ 562356 f1086 1"/>
              <a:gd name="f1429" fmla="*/ 1969437 f1087 1"/>
              <a:gd name="f1430" fmla="*/ 78621 f1086 1"/>
              <a:gd name="f1431" fmla="*/ 1931665 f1087 1"/>
              <a:gd name="f1432" fmla="*/ 18712 f1086 1"/>
              <a:gd name="f1433" fmla="*/ 2294492 f1087 1"/>
              <a:gd name="f1434" fmla="*/ 487061 f1086 1"/>
              <a:gd name="f1435" fmla="*/ 2279452 f1087 1"/>
              <a:gd name="f1436" fmla="*/ 237798 f1086 1"/>
              <a:gd name="f1437" fmla="*/ 1456020 f1087 1"/>
              <a:gd name="f1438" fmla="*/ 234720 f1086 1"/>
              <a:gd name="f1439" fmla="*/ 1455971 f1087 1"/>
              <a:gd name="f1440" fmla="*/ 234770 f1086 1"/>
              <a:gd name="f1441" fmla="*/ 1456009 f1087 1"/>
              <a:gd name="f1442" fmla="*/ 234860 f1086 1"/>
              <a:gd name="f1443" fmla="*/ 1448301 f1087 1"/>
              <a:gd name="f1444" fmla="*/ 335195 f1086 1"/>
              <a:gd name="f1445" fmla="*/ 1471208 f1087 1"/>
              <a:gd name="f1446" fmla="*/ 626533 f1086 1"/>
              <a:gd name="f1447" fmla="*/ 1498458 f1087 1"/>
              <a:gd name="f1448" fmla="*/ 535851 f1086 1"/>
              <a:gd name="f1449" fmla="*/ 1503272 f1087 1"/>
              <a:gd name="f1450" fmla="*/ 386601 f1086 1"/>
              <a:gd name="f1451" fmla="*/ 1487737 f1087 1"/>
              <a:gd name="f1452" fmla="*/ 324161 f1086 1"/>
              <a:gd name="f1453" fmla="*/ 1475446 f1087 1"/>
              <a:gd name="f1454" fmla="*/ 280955 f1086 1"/>
              <a:gd name="f1455" fmla="*/ 806407 f1087 1"/>
              <a:gd name="f1456" fmla="*/ 511133 f1086 1"/>
              <a:gd name="f1457" fmla="*/ 511183 f1086 1"/>
              <a:gd name="f1458" fmla="*/ 801295 f1087 1"/>
              <a:gd name="f1459" fmla="*/ 516593 f1086 1"/>
              <a:gd name="f1460" fmla="*/ 801940 f1087 1"/>
              <a:gd name="f1461" fmla="*/ 730814 f1086 1"/>
              <a:gd name="f1462" fmla="*/ 809336 f1087 1"/>
              <a:gd name="f1463" fmla="*/ 742180 f1086 1"/>
              <a:gd name="f1464" fmla="*/ 818915 f1087 1"/>
              <a:gd name="f1465" fmla="*/ 732601 f1086 1"/>
              <a:gd name="f1466" fmla="*/ 825268 f1087 1"/>
              <a:gd name="f1467" fmla="*/ 645791 f1086 1"/>
              <a:gd name="f1468" fmla="+- f1088 0 f1"/>
              <a:gd name="f1469" fmla="*/ f1091 1 4158952"/>
              <a:gd name="f1470" fmla="*/ f1092 1 933491"/>
              <a:gd name="f1471" fmla="*/ f1093 1 4158952"/>
              <a:gd name="f1472" fmla="*/ f1094 1 933491"/>
              <a:gd name="f1473" fmla="*/ f1095 1 4158952"/>
              <a:gd name="f1474" fmla="*/ f1096 1 933491"/>
              <a:gd name="f1475" fmla="*/ f1097 1 4158952"/>
              <a:gd name="f1476" fmla="*/ f1098 1 933491"/>
              <a:gd name="f1477" fmla="*/ f1099 1 4158952"/>
              <a:gd name="f1478" fmla="*/ f1100 1 4158952"/>
              <a:gd name="f1479" fmla="*/ f1101 1 933491"/>
              <a:gd name="f1480" fmla="*/ f1102 1 4158952"/>
              <a:gd name="f1481" fmla="*/ f1103 1 933491"/>
              <a:gd name="f1482" fmla="*/ f1104 1 4158952"/>
              <a:gd name="f1483" fmla="*/ f1105 1 933491"/>
              <a:gd name="f1484" fmla="*/ f1106 1 4158952"/>
              <a:gd name="f1485" fmla="*/ f1107 1 933491"/>
              <a:gd name="f1486" fmla="*/ f1108 1 4158952"/>
              <a:gd name="f1487" fmla="*/ f1109 1 933491"/>
              <a:gd name="f1488" fmla="*/ f1110 1 4158952"/>
              <a:gd name="f1489" fmla="*/ f1111 1 933491"/>
              <a:gd name="f1490" fmla="*/ f1112 1 4158952"/>
              <a:gd name="f1491" fmla="*/ f1113 1 933491"/>
              <a:gd name="f1492" fmla="*/ f1114 1 4158952"/>
              <a:gd name="f1493" fmla="*/ f1115 1 933491"/>
              <a:gd name="f1494" fmla="*/ f1116 1 4158952"/>
              <a:gd name="f1495" fmla="*/ f1117 1 933491"/>
              <a:gd name="f1496" fmla="*/ f1118 1 4158952"/>
              <a:gd name="f1497" fmla="*/ f1119 1 933491"/>
              <a:gd name="f1498" fmla="*/ f1120 1 4158952"/>
              <a:gd name="f1499" fmla="*/ f1121 1 933491"/>
              <a:gd name="f1500" fmla="*/ f1122 1 4158952"/>
              <a:gd name="f1501" fmla="*/ f1123 1 933491"/>
              <a:gd name="f1502" fmla="*/ f1124 1 4158952"/>
              <a:gd name="f1503" fmla="*/ f1125 1 933491"/>
              <a:gd name="f1504" fmla="*/ f1126 1 4158952"/>
              <a:gd name="f1505" fmla="*/ f1127 1 933491"/>
              <a:gd name="f1506" fmla="*/ f1128 1 4158952"/>
              <a:gd name="f1507" fmla="*/ f1129 1 933491"/>
              <a:gd name="f1508" fmla="*/ f1130 1 4158952"/>
              <a:gd name="f1509" fmla="*/ f1131 1 933491"/>
              <a:gd name="f1510" fmla="*/ f1132 1 4158952"/>
              <a:gd name="f1511" fmla="*/ f1133 1 933491"/>
              <a:gd name="f1512" fmla="*/ f1134 1 4158952"/>
              <a:gd name="f1513" fmla="*/ f1135 1 933491"/>
              <a:gd name="f1514" fmla="*/ f1136 1 4158952"/>
              <a:gd name="f1515" fmla="*/ f1137 1 933491"/>
              <a:gd name="f1516" fmla="*/ f1138 1 4158952"/>
              <a:gd name="f1517" fmla="*/ f1139 1 933491"/>
              <a:gd name="f1518" fmla="*/ f1140 1 4158952"/>
              <a:gd name="f1519" fmla="*/ f1141 1 933491"/>
              <a:gd name="f1520" fmla="*/ f1142 1 4158952"/>
              <a:gd name="f1521" fmla="*/ f1143 1 933491"/>
              <a:gd name="f1522" fmla="*/ f1144 1 4158952"/>
              <a:gd name="f1523" fmla="*/ f1145 1 933491"/>
              <a:gd name="f1524" fmla="*/ f1146 1 4158952"/>
              <a:gd name="f1525" fmla="*/ f1147 1 933491"/>
              <a:gd name="f1526" fmla="*/ f1148 1 4158952"/>
              <a:gd name="f1527" fmla="*/ f1149 1 933491"/>
              <a:gd name="f1528" fmla="*/ f1150 1 4158952"/>
              <a:gd name="f1529" fmla="*/ f1151 1 933491"/>
              <a:gd name="f1530" fmla="*/ f1152 1 4158952"/>
              <a:gd name="f1531" fmla="*/ f1153 1 933491"/>
              <a:gd name="f1532" fmla="*/ f1154 1 4158952"/>
              <a:gd name="f1533" fmla="*/ f1155 1 933491"/>
              <a:gd name="f1534" fmla="*/ f1156 1 4158952"/>
              <a:gd name="f1535" fmla="*/ f1157 1 933491"/>
              <a:gd name="f1536" fmla="*/ f1158 1 4158952"/>
              <a:gd name="f1537" fmla="*/ f1159 1 933491"/>
              <a:gd name="f1538" fmla="*/ f1160 1 4158952"/>
              <a:gd name="f1539" fmla="*/ f1161 1 933491"/>
              <a:gd name="f1540" fmla="*/ f1162 1 4158952"/>
              <a:gd name="f1541" fmla="*/ f1163 1 933491"/>
              <a:gd name="f1542" fmla="*/ f1164 1 4158952"/>
              <a:gd name="f1543" fmla="*/ f1165 1 933491"/>
              <a:gd name="f1544" fmla="*/ f1166 1 4158952"/>
              <a:gd name="f1545" fmla="*/ f1167 1 933491"/>
              <a:gd name="f1546" fmla="*/ f1168 1 4158952"/>
              <a:gd name="f1547" fmla="*/ f1169 1 933491"/>
              <a:gd name="f1548" fmla="*/ f1170 1 4158952"/>
              <a:gd name="f1549" fmla="*/ f1171 1 933491"/>
              <a:gd name="f1550" fmla="*/ f1172 1 4158952"/>
              <a:gd name="f1551" fmla="*/ f1173 1 933491"/>
              <a:gd name="f1552" fmla="*/ f1174 1 4158952"/>
              <a:gd name="f1553" fmla="*/ f1175 1 933491"/>
              <a:gd name="f1554" fmla="*/ f1176 1 4158952"/>
              <a:gd name="f1555" fmla="*/ f1177 1 933491"/>
              <a:gd name="f1556" fmla="*/ f1178 1 4158952"/>
              <a:gd name="f1557" fmla="*/ f1179 1 933491"/>
              <a:gd name="f1558" fmla="*/ f1180 1 4158952"/>
              <a:gd name="f1559" fmla="*/ f1181 1 933491"/>
              <a:gd name="f1560" fmla="*/ f1182 1 4158952"/>
              <a:gd name="f1561" fmla="*/ f1183 1 933491"/>
              <a:gd name="f1562" fmla="*/ f1184 1 4158952"/>
              <a:gd name="f1563" fmla="*/ f1185 1 933491"/>
              <a:gd name="f1564" fmla="*/ f1186 1 4158952"/>
              <a:gd name="f1565" fmla="*/ f1187 1 933491"/>
              <a:gd name="f1566" fmla="*/ f1188 1 4158952"/>
              <a:gd name="f1567" fmla="*/ f1189 1 933491"/>
              <a:gd name="f1568" fmla="*/ f1190 1 4158952"/>
              <a:gd name="f1569" fmla="*/ f1191 1 933491"/>
              <a:gd name="f1570" fmla="*/ f1192 1 4158952"/>
              <a:gd name="f1571" fmla="*/ f1193 1 933491"/>
              <a:gd name="f1572" fmla="*/ f1194 1 4158952"/>
              <a:gd name="f1573" fmla="*/ f1195 1 933491"/>
              <a:gd name="f1574" fmla="*/ f1196 1 4158952"/>
              <a:gd name="f1575" fmla="*/ f1197 1 933491"/>
              <a:gd name="f1576" fmla="*/ f1198 1 4158952"/>
              <a:gd name="f1577" fmla="*/ f1199 1 933491"/>
              <a:gd name="f1578" fmla="*/ f1200 1 4158952"/>
              <a:gd name="f1579" fmla="*/ f1201 1 933491"/>
              <a:gd name="f1580" fmla="*/ f1202 1 4158952"/>
              <a:gd name="f1581" fmla="*/ f1203 1 933491"/>
              <a:gd name="f1582" fmla="*/ f1204 1 4158952"/>
              <a:gd name="f1583" fmla="*/ f1205 1 933491"/>
              <a:gd name="f1584" fmla="*/ f1206 1 4158952"/>
              <a:gd name="f1585" fmla="*/ f1207 1 933491"/>
              <a:gd name="f1586" fmla="*/ f1208 1 4158952"/>
              <a:gd name="f1587" fmla="*/ f1209 1 933491"/>
              <a:gd name="f1588" fmla="*/ f1210 1 4158952"/>
              <a:gd name="f1589" fmla="*/ f1211 1 933491"/>
              <a:gd name="f1590" fmla="*/ f1212 1 4158952"/>
              <a:gd name="f1591" fmla="*/ f1213 1 933491"/>
              <a:gd name="f1592" fmla="*/ f1214 1 4158952"/>
              <a:gd name="f1593" fmla="*/ f1215 1 933491"/>
              <a:gd name="f1594" fmla="*/ f1216 1 4158952"/>
              <a:gd name="f1595" fmla="*/ f1217 1 933491"/>
              <a:gd name="f1596" fmla="*/ f1218 1 4158952"/>
              <a:gd name="f1597" fmla="*/ f1219 1 933491"/>
              <a:gd name="f1598" fmla="*/ f1220 1 4158952"/>
              <a:gd name="f1599" fmla="*/ f1221 1 933491"/>
              <a:gd name="f1600" fmla="*/ f1222 1 4158952"/>
              <a:gd name="f1601" fmla="*/ f1223 1 933491"/>
              <a:gd name="f1602" fmla="*/ f1224 1 4158952"/>
              <a:gd name="f1603" fmla="*/ f1225 1 933491"/>
              <a:gd name="f1604" fmla="*/ f1226 1 4158952"/>
              <a:gd name="f1605" fmla="*/ f1227 1 933491"/>
              <a:gd name="f1606" fmla="*/ f1228 1 4158952"/>
              <a:gd name="f1607" fmla="*/ f1229 1 933491"/>
              <a:gd name="f1608" fmla="*/ f1230 1 4158952"/>
              <a:gd name="f1609" fmla="*/ f1231 1 933491"/>
              <a:gd name="f1610" fmla="*/ f1232 1 4158952"/>
              <a:gd name="f1611" fmla="*/ f1233 1 933491"/>
              <a:gd name="f1612" fmla="*/ f1234 1 4158952"/>
              <a:gd name="f1613" fmla="*/ f1235 1 933491"/>
              <a:gd name="f1614" fmla="*/ f1236 1 4158952"/>
              <a:gd name="f1615" fmla="*/ f1237 1 933491"/>
              <a:gd name="f1616" fmla="*/ f1238 1 4158952"/>
              <a:gd name="f1617" fmla="*/ f1239 1 933491"/>
              <a:gd name="f1618" fmla="*/ f1240 1 4158952"/>
              <a:gd name="f1619" fmla="*/ f1241 1 4158952"/>
              <a:gd name="f1620" fmla="*/ f1242 1 933491"/>
              <a:gd name="f1621" fmla="*/ f1243 1 4158952"/>
              <a:gd name="f1622" fmla="*/ f1244 1 933491"/>
              <a:gd name="f1623" fmla="*/ f1245 1 4158952"/>
              <a:gd name="f1624" fmla="*/ f1246 1 933491"/>
              <a:gd name="f1625" fmla="*/ f1247 1 4158952"/>
              <a:gd name="f1626" fmla="*/ f1248 1 933491"/>
              <a:gd name="f1627" fmla="*/ f1249 1 4158952"/>
              <a:gd name="f1628" fmla="*/ f1250 1 933491"/>
              <a:gd name="f1629" fmla="*/ f1251 1 4158952"/>
              <a:gd name="f1630" fmla="*/ f1252 1 933491"/>
              <a:gd name="f1631" fmla="*/ f1253 1 4158952"/>
              <a:gd name="f1632" fmla="*/ f1254 1 933491"/>
              <a:gd name="f1633" fmla="*/ f1255 1 4158952"/>
              <a:gd name="f1634" fmla="*/ f1256 1 933491"/>
              <a:gd name="f1635" fmla="*/ f1257 1 4158952"/>
              <a:gd name="f1636" fmla="*/ f1258 1 933491"/>
              <a:gd name="f1637" fmla="*/ f1259 1 4158952"/>
              <a:gd name="f1638" fmla="*/ f1260 1 933491"/>
              <a:gd name="f1639" fmla="*/ f1261 1 4158952"/>
              <a:gd name="f1640" fmla="*/ f1262 1 933491"/>
              <a:gd name="f1641" fmla="*/ f1263 1 4158952"/>
              <a:gd name="f1642" fmla="*/ f1264 1 933491"/>
              <a:gd name="f1643" fmla="*/ f1265 1 4158952"/>
              <a:gd name="f1644" fmla="*/ f1266 1 933491"/>
              <a:gd name="f1645" fmla="*/ f1267 1 4158952"/>
              <a:gd name="f1646" fmla="*/ f1268 1 933491"/>
              <a:gd name="f1647" fmla="*/ f1269 1 4158952"/>
              <a:gd name="f1648" fmla="*/ f1270 1 933491"/>
              <a:gd name="f1649" fmla="*/ f1271 1 4158952"/>
              <a:gd name="f1650" fmla="*/ f1272 1 933491"/>
              <a:gd name="f1651" fmla="*/ f1273 1 4158952"/>
              <a:gd name="f1652" fmla="*/ f1274 1 933491"/>
              <a:gd name="f1653" fmla="*/ f1275 1 4158952"/>
              <a:gd name="f1654" fmla="*/ f1276 1 933491"/>
              <a:gd name="f1655" fmla="*/ f1277 1 4158952"/>
              <a:gd name="f1656" fmla="*/ f1278 1 933491"/>
              <a:gd name="f1657" fmla="*/ f1279 1 4158952"/>
              <a:gd name="f1658" fmla="*/ f1280 1 933491"/>
              <a:gd name="f1659" fmla="*/ f1281 1 4158952"/>
              <a:gd name="f1660" fmla="*/ f1282 1 933491"/>
              <a:gd name="f1661" fmla="*/ f1283 1 4158952"/>
              <a:gd name="f1662" fmla="*/ f1284 1 933491"/>
              <a:gd name="f1663" fmla="*/ f1285 1 4158952"/>
              <a:gd name="f1664" fmla="*/ f1286 1 933491"/>
              <a:gd name="f1665" fmla="*/ f1287 1 4158952"/>
              <a:gd name="f1666" fmla="*/ f1288 1 933491"/>
              <a:gd name="f1667" fmla="*/ f1289 1 4158952"/>
              <a:gd name="f1668" fmla="*/ f1290 1 933491"/>
              <a:gd name="f1669" fmla="*/ f1291 1 4158952"/>
              <a:gd name="f1670" fmla="*/ f1292 1 933491"/>
              <a:gd name="f1671" fmla="*/ f1293 1 4158952"/>
              <a:gd name="f1672" fmla="*/ f1294 1 933491"/>
              <a:gd name="f1673" fmla="*/ f1295 1 4158952"/>
              <a:gd name="f1674" fmla="*/ f1296 1 933491"/>
              <a:gd name="f1675" fmla="*/ f1297 1 4158952"/>
              <a:gd name="f1676" fmla="*/ f1298 1 933491"/>
              <a:gd name="f1677" fmla="*/ f1299 1 4158952"/>
              <a:gd name="f1678" fmla="*/ f1300 1 933491"/>
              <a:gd name="f1679" fmla="*/ f1301 1 4158952"/>
              <a:gd name="f1680" fmla="*/ f1302 1 933491"/>
              <a:gd name="f1681" fmla="*/ f1303 1 4158952"/>
              <a:gd name="f1682" fmla="*/ f1304 1 933491"/>
              <a:gd name="f1683" fmla="*/ f1305 1 4158952"/>
              <a:gd name="f1684" fmla="*/ f1306 1 933491"/>
              <a:gd name="f1685" fmla="*/ f1307 1 4158952"/>
              <a:gd name="f1686" fmla="*/ f1308 1 933491"/>
              <a:gd name="f1687" fmla="*/ f1309 1 4158952"/>
              <a:gd name="f1688" fmla="*/ f1310 1 933491"/>
              <a:gd name="f1689" fmla="*/ f1311 1 4158952"/>
              <a:gd name="f1690" fmla="*/ f1312 1 933491"/>
              <a:gd name="f1691" fmla="*/ f1313 1 4158952"/>
              <a:gd name="f1692" fmla="*/ f1314 1 933491"/>
              <a:gd name="f1693" fmla="*/ f1315 1 4158952"/>
              <a:gd name="f1694" fmla="*/ f1316 1 933491"/>
              <a:gd name="f1695" fmla="*/ f1317 1 4158952"/>
              <a:gd name="f1696" fmla="*/ f1318 1 933491"/>
              <a:gd name="f1697" fmla="*/ f1319 1 4158952"/>
              <a:gd name="f1698" fmla="*/ f1320 1 933491"/>
              <a:gd name="f1699" fmla="*/ f1321 1 4158952"/>
              <a:gd name="f1700" fmla="*/ f1322 1 933491"/>
              <a:gd name="f1701" fmla="*/ f1323 1 4158952"/>
              <a:gd name="f1702" fmla="*/ f1324 1 933491"/>
              <a:gd name="f1703" fmla="*/ f1325 1 4158952"/>
              <a:gd name="f1704" fmla="*/ f1326 1 933491"/>
              <a:gd name="f1705" fmla="*/ f1327 1 4158952"/>
              <a:gd name="f1706" fmla="*/ f1328 1 933491"/>
              <a:gd name="f1707" fmla="*/ f1329 1 4158952"/>
              <a:gd name="f1708" fmla="*/ f1330 1 933491"/>
              <a:gd name="f1709" fmla="*/ f1331 1 4158952"/>
              <a:gd name="f1710" fmla="*/ f1332 1 933491"/>
              <a:gd name="f1711" fmla="*/ f1333 1 4158952"/>
              <a:gd name="f1712" fmla="*/ f1334 1 933491"/>
              <a:gd name="f1713" fmla="*/ f1335 1 4158952"/>
              <a:gd name="f1714" fmla="*/ f1336 1 933491"/>
              <a:gd name="f1715" fmla="*/ f1337 1 4158952"/>
              <a:gd name="f1716" fmla="*/ f1338 1 933491"/>
              <a:gd name="f1717" fmla="*/ f1339 1 4158952"/>
              <a:gd name="f1718" fmla="*/ f1340 1 933491"/>
              <a:gd name="f1719" fmla="*/ f1341 1 4158952"/>
              <a:gd name="f1720" fmla="*/ f1342 1 933491"/>
              <a:gd name="f1721" fmla="*/ f1343 1 4158952"/>
              <a:gd name="f1722" fmla="*/ f1344 1 933491"/>
              <a:gd name="f1723" fmla="*/ f1345 1 4158952"/>
              <a:gd name="f1724" fmla="*/ f1346 1 933491"/>
              <a:gd name="f1725" fmla="*/ f1347 1 4158952"/>
              <a:gd name="f1726" fmla="*/ f1348 1 933491"/>
              <a:gd name="f1727" fmla="*/ f1349 1 4158952"/>
              <a:gd name="f1728" fmla="*/ f1350 1 933491"/>
              <a:gd name="f1729" fmla="*/ f1351 1 4158952"/>
              <a:gd name="f1730" fmla="*/ f1352 1 933491"/>
              <a:gd name="f1731" fmla="*/ f1353 1 4158952"/>
              <a:gd name="f1732" fmla="*/ f1354 1 933491"/>
              <a:gd name="f1733" fmla="*/ f1355 1 4158952"/>
              <a:gd name="f1734" fmla="*/ f1356 1 933491"/>
              <a:gd name="f1735" fmla="*/ f1357 1 4158952"/>
              <a:gd name="f1736" fmla="*/ f1358 1 933491"/>
              <a:gd name="f1737" fmla="*/ f1359 1 4158952"/>
              <a:gd name="f1738" fmla="*/ f1360 1 933491"/>
              <a:gd name="f1739" fmla="*/ f1361 1 4158952"/>
              <a:gd name="f1740" fmla="*/ f1362 1 933491"/>
              <a:gd name="f1741" fmla="*/ f1363 1 4158952"/>
              <a:gd name="f1742" fmla="*/ f1364 1 933491"/>
              <a:gd name="f1743" fmla="*/ f1365 1 4158952"/>
              <a:gd name="f1744" fmla="*/ f1366 1 933491"/>
              <a:gd name="f1745" fmla="*/ f1367 1 4158952"/>
              <a:gd name="f1746" fmla="*/ f1368 1 933491"/>
              <a:gd name="f1747" fmla="*/ f1369 1 4158952"/>
              <a:gd name="f1748" fmla="*/ f1370 1 933491"/>
              <a:gd name="f1749" fmla="*/ f1371 1 4158952"/>
              <a:gd name="f1750" fmla="*/ f1372 1 933491"/>
              <a:gd name="f1751" fmla="*/ f1373 1 4158952"/>
              <a:gd name="f1752" fmla="*/ f1374 1 933491"/>
              <a:gd name="f1753" fmla="*/ f1375 1 4158952"/>
              <a:gd name="f1754" fmla="*/ f1376 1 933491"/>
              <a:gd name="f1755" fmla="*/ f1377 1 4158952"/>
              <a:gd name="f1756" fmla="*/ f1378 1 933491"/>
              <a:gd name="f1757" fmla="*/ f1379 1 4158952"/>
              <a:gd name="f1758" fmla="*/ f1380 1 933491"/>
              <a:gd name="f1759" fmla="*/ f1381 1 4158952"/>
              <a:gd name="f1760" fmla="*/ f1382 1 933491"/>
              <a:gd name="f1761" fmla="*/ f1383 1 4158952"/>
              <a:gd name="f1762" fmla="*/ f1384 1 933491"/>
              <a:gd name="f1763" fmla="*/ f1385 1 4158952"/>
              <a:gd name="f1764" fmla="*/ f1386 1 933491"/>
              <a:gd name="f1765" fmla="*/ f1387 1 4158952"/>
              <a:gd name="f1766" fmla="*/ f1388 1 933491"/>
              <a:gd name="f1767" fmla="*/ f1389 1 4158952"/>
              <a:gd name="f1768" fmla="*/ f1390 1 933491"/>
              <a:gd name="f1769" fmla="*/ f1391 1 4158952"/>
              <a:gd name="f1770" fmla="*/ f1392 1 933491"/>
              <a:gd name="f1771" fmla="*/ f1393 1 4158952"/>
              <a:gd name="f1772" fmla="*/ f1394 1 933491"/>
              <a:gd name="f1773" fmla="*/ f1395 1 4158952"/>
              <a:gd name="f1774" fmla="*/ f1396 1 933491"/>
              <a:gd name="f1775" fmla="*/ f1397 1 4158952"/>
              <a:gd name="f1776" fmla="*/ f1398 1 933491"/>
              <a:gd name="f1777" fmla="*/ f1399 1 4158952"/>
              <a:gd name="f1778" fmla="*/ f1400 1 933491"/>
              <a:gd name="f1779" fmla="*/ f1401 1 4158952"/>
              <a:gd name="f1780" fmla="*/ f1402 1 933491"/>
              <a:gd name="f1781" fmla="*/ f1403 1 4158952"/>
              <a:gd name="f1782" fmla="*/ f1404 1 933491"/>
              <a:gd name="f1783" fmla="*/ f1405 1 4158952"/>
              <a:gd name="f1784" fmla="*/ f1406 1 933491"/>
              <a:gd name="f1785" fmla="*/ f1407 1 4158952"/>
              <a:gd name="f1786" fmla="*/ f1408 1 933491"/>
              <a:gd name="f1787" fmla="*/ f1409 1 4158952"/>
              <a:gd name="f1788" fmla="*/ f1410 1 933491"/>
              <a:gd name="f1789" fmla="*/ f1411 1 4158952"/>
              <a:gd name="f1790" fmla="*/ f1412 1 933491"/>
              <a:gd name="f1791" fmla="*/ f1413 1 4158952"/>
              <a:gd name="f1792" fmla="*/ f1414 1 933491"/>
              <a:gd name="f1793" fmla="*/ f1415 1 4158952"/>
              <a:gd name="f1794" fmla="*/ f1416 1 933491"/>
              <a:gd name="f1795" fmla="*/ f1417 1 4158952"/>
              <a:gd name="f1796" fmla="*/ f1418 1 933491"/>
              <a:gd name="f1797" fmla="*/ f1419 1 4158952"/>
              <a:gd name="f1798" fmla="*/ f1420 1 933491"/>
              <a:gd name="f1799" fmla="*/ f1421 1 4158952"/>
              <a:gd name="f1800" fmla="*/ f1422 1 933491"/>
              <a:gd name="f1801" fmla="*/ f1423 1 4158952"/>
              <a:gd name="f1802" fmla="*/ f1424 1 933491"/>
              <a:gd name="f1803" fmla="*/ f1425 1 4158952"/>
              <a:gd name="f1804" fmla="*/ f1426 1 933491"/>
              <a:gd name="f1805" fmla="*/ f1427 1 4158952"/>
              <a:gd name="f1806" fmla="*/ f1428 1 933491"/>
              <a:gd name="f1807" fmla="*/ f1429 1 4158952"/>
              <a:gd name="f1808" fmla="*/ f1430 1 933491"/>
              <a:gd name="f1809" fmla="*/ f1431 1 4158952"/>
              <a:gd name="f1810" fmla="*/ f1432 1 933491"/>
              <a:gd name="f1811" fmla="*/ f1433 1 4158952"/>
              <a:gd name="f1812" fmla="*/ f1434 1 933491"/>
              <a:gd name="f1813" fmla="*/ f1435 1 4158952"/>
              <a:gd name="f1814" fmla="*/ f1436 1 933491"/>
              <a:gd name="f1815" fmla="*/ f1437 1 4158952"/>
              <a:gd name="f1816" fmla="*/ f1438 1 933491"/>
              <a:gd name="f1817" fmla="*/ f1439 1 4158952"/>
              <a:gd name="f1818" fmla="*/ f1440 1 933491"/>
              <a:gd name="f1819" fmla="*/ f1441 1 4158952"/>
              <a:gd name="f1820" fmla="*/ f1442 1 933491"/>
              <a:gd name="f1821" fmla="*/ f1443 1 4158952"/>
              <a:gd name="f1822" fmla="*/ f1444 1 933491"/>
              <a:gd name="f1823" fmla="*/ f1445 1 4158952"/>
              <a:gd name="f1824" fmla="*/ f1446 1 933491"/>
              <a:gd name="f1825" fmla="*/ f1447 1 4158952"/>
              <a:gd name="f1826" fmla="*/ f1448 1 933491"/>
              <a:gd name="f1827" fmla="*/ f1449 1 4158952"/>
              <a:gd name="f1828" fmla="*/ f1450 1 933491"/>
              <a:gd name="f1829" fmla="*/ f1451 1 4158952"/>
              <a:gd name="f1830" fmla="*/ f1452 1 933491"/>
              <a:gd name="f1831" fmla="*/ f1453 1 4158952"/>
              <a:gd name="f1832" fmla="*/ f1454 1 933491"/>
              <a:gd name="f1833" fmla="*/ f1455 1 4158952"/>
              <a:gd name="f1834" fmla="*/ f1456 1 933491"/>
              <a:gd name="f1835" fmla="*/ f1457 1 933491"/>
              <a:gd name="f1836" fmla="*/ f1458 1 4158952"/>
              <a:gd name="f1837" fmla="*/ f1459 1 933491"/>
              <a:gd name="f1838" fmla="*/ f1460 1 4158952"/>
              <a:gd name="f1839" fmla="*/ f1461 1 933491"/>
              <a:gd name="f1840" fmla="*/ f1462 1 4158952"/>
              <a:gd name="f1841" fmla="*/ f1463 1 933491"/>
              <a:gd name="f1842" fmla="*/ f1464 1 4158952"/>
              <a:gd name="f1843" fmla="*/ f1465 1 933491"/>
              <a:gd name="f1844" fmla="*/ f1466 1 4158952"/>
              <a:gd name="f1845" fmla="*/ f1467 1 933491"/>
              <a:gd name="f1846" fmla="*/ f1082 1 f1089"/>
              <a:gd name="f1847" fmla="*/ f1083 1 f1089"/>
              <a:gd name="f1848" fmla="*/ f1082 1 f1090"/>
              <a:gd name="f1849" fmla="*/ f1084 1 f1090"/>
              <a:gd name="f1850" fmla="*/ f1469 1 f1089"/>
              <a:gd name="f1851" fmla="*/ f1470 1 f1090"/>
              <a:gd name="f1852" fmla="*/ f1471 1 f1089"/>
              <a:gd name="f1853" fmla="*/ f1472 1 f1090"/>
              <a:gd name="f1854" fmla="*/ f1473 1 f1089"/>
              <a:gd name="f1855" fmla="*/ f1474 1 f1090"/>
              <a:gd name="f1856" fmla="*/ f1475 1 f1089"/>
              <a:gd name="f1857" fmla="*/ f1476 1 f1090"/>
              <a:gd name="f1858" fmla="*/ f1477 1 f1089"/>
              <a:gd name="f1859" fmla="*/ f1478 1 f1089"/>
              <a:gd name="f1860" fmla="*/ f1479 1 f1090"/>
              <a:gd name="f1861" fmla="*/ f1480 1 f1089"/>
              <a:gd name="f1862" fmla="*/ f1481 1 f1090"/>
              <a:gd name="f1863" fmla="*/ f1482 1 f1089"/>
              <a:gd name="f1864" fmla="*/ f1483 1 f1090"/>
              <a:gd name="f1865" fmla="*/ f1484 1 f1089"/>
              <a:gd name="f1866" fmla="*/ f1485 1 f1090"/>
              <a:gd name="f1867" fmla="*/ f1486 1 f1089"/>
              <a:gd name="f1868" fmla="*/ f1487 1 f1090"/>
              <a:gd name="f1869" fmla="*/ f1488 1 f1089"/>
              <a:gd name="f1870" fmla="*/ f1489 1 f1090"/>
              <a:gd name="f1871" fmla="*/ f1490 1 f1089"/>
              <a:gd name="f1872" fmla="*/ f1491 1 f1090"/>
              <a:gd name="f1873" fmla="*/ f1492 1 f1089"/>
              <a:gd name="f1874" fmla="*/ f1493 1 f1090"/>
              <a:gd name="f1875" fmla="*/ f1494 1 f1089"/>
              <a:gd name="f1876" fmla="*/ f1495 1 f1090"/>
              <a:gd name="f1877" fmla="*/ f1496 1 f1089"/>
              <a:gd name="f1878" fmla="*/ f1497 1 f1090"/>
              <a:gd name="f1879" fmla="*/ f1498 1 f1089"/>
              <a:gd name="f1880" fmla="*/ f1499 1 f1090"/>
              <a:gd name="f1881" fmla="*/ f1500 1 f1089"/>
              <a:gd name="f1882" fmla="*/ f1501 1 f1090"/>
              <a:gd name="f1883" fmla="*/ f1502 1 f1089"/>
              <a:gd name="f1884" fmla="*/ f1503 1 f1090"/>
              <a:gd name="f1885" fmla="*/ f1504 1 f1089"/>
              <a:gd name="f1886" fmla="*/ f1505 1 f1090"/>
              <a:gd name="f1887" fmla="*/ f1506 1 f1089"/>
              <a:gd name="f1888" fmla="*/ f1507 1 f1090"/>
              <a:gd name="f1889" fmla="*/ f1508 1 f1089"/>
              <a:gd name="f1890" fmla="*/ f1509 1 f1090"/>
              <a:gd name="f1891" fmla="*/ f1510 1 f1089"/>
              <a:gd name="f1892" fmla="*/ f1511 1 f1090"/>
              <a:gd name="f1893" fmla="*/ f1512 1 f1089"/>
              <a:gd name="f1894" fmla="*/ f1513 1 f1090"/>
              <a:gd name="f1895" fmla="*/ f1514 1 f1089"/>
              <a:gd name="f1896" fmla="*/ f1515 1 f1090"/>
              <a:gd name="f1897" fmla="*/ f1516 1 f1089"/>
              <a:gd name="f1898" fmla="*/ f1517 1 f1090"/>
              <a:gd name="f1899" fmla="*/ f1518 1 f1089"/>
              <a:gd name="f1900" fmla="*/ f1519 1 f1090"/>
              <a:gd name="f1901" fmla="*/ f1520 1 f1089"/>
              <a:gd name="f1902" fmla="*/ f1521 1 f1090"/>
              <a:gd name="f1903" fmla="*/ f1522 1 f1089"/>
              <a:gd name="f1904" fmla="*/ f1523 1 f1090"/>
              <a:gd name="f1905" fmla="*/ f1524 1 f1089"/>
              <a:gd name="f1906" fmla="*/ f1525 1 f1090"/>
              <a:gd name="f1907" fmla="*/ f1526 1 f1089"/>
              <a:gd name="f1908" fmla="*/ f1527 1 f1090"/>
              <a:gd name="f1909" fmla="*/ f1528 1 f1089"/>
              <a:gd name="f1910" fmla="*/ f1529 1 f1090"/>
              <a:gd name="f1911" fmla="*/ f1530 1 f1089"/>
              <a:gd name="f1912" fmla="*/ f1531 1 f1090"/>
              <a:gd name="f1913" fmla="*/ f1532 1 f1089"/>
              <a:gd name="f1914" fmla="*/ f1533 1 f1090"/>
              <a:gd name="f1915" fmla="*/ f1534 1 f1089"/>
              <a:gd name="f1916" fmla="*/ f1535 1 f1090"/>
              <a:gd name="f1917" fmla="*/ f1536 1 f1089"/>
              <a:gd name="f1918" fmla="*/ f1537 1 f1090"/>
              <a:gd name="f1919" fmla="*/ f1538 1 f1089"/>
              <a:gd name="f1920" fmla="*/ f1539 1 f1090"/>
              <a:gd name="f1921" fmla="*/ f1540 1 f1089"/>
              <a:gd name="f1922" fmla="*/ f1541 1 f1090"/>
              <a:gd name="f1923" fmla="*/ f1542 1 f1089"/>
              <a:gd name="f1924" fmla="*/ f1543 1 f1090"/>
              <a:gd name="f1925" fmla="*/ f1544 1 f1089"/>
              <a:gd name="f1926" fmla="*/ f1545 1 f1090"/>
              <a:gd name="f1927" fmla="*/ f1546 1 f1089"/>
              <a:gd name="f1928" fmla="*/ f1547 1 f1090"/>
              <a:gd name="f1929" fmla="*/ f1548 1 f1089"/>
              <a:gd name="f1930" fmla="*/ f1549 1 f1090"/>
              <a:gd name="f1931" fmla="*/ f1550 1 f1089"/>
              <a:gd name="f1932" fmla="*/ f1551 1 f1090"/>
              <a:gd name="f1933" fmla="*/ f1552 1 f1089"/>
              <a:gd name="f1934" fmla="*/ f1553 1 f1090"/>
              <a:gd name="f1935" fmla="*/ f1554 1 f1089"/>
              <a:gd name="f1936" fmla="*/ f1555 1 f1090"/>
              <a:gd name="f1937" fmla="*/ f1556 1 f1089"/>
              <a:gd name="f1938" fmla="*/ f1557 1 f1090"/>
              <a:gd name="f1939" fmla="*/ f1558 1 f1089"/>
              <a:gd name="f1940" fmla="*/ f1559 1 f1090"/>
              <a:gd name="f1941" fmla="*/ f1560 1 f1089"/>
              <a:gd name="f1942" fmla="*/ f1561 1 f1090"/>
              <a:gd name="f1943" fmla="*/ f1562 1 f1089"/>
              <a:gd name="f1944" fmla="*/ f1563 1 f1090"/>
              <a:gd name="f1945" fmla="*/ f1564 1 f1089"/>
              <a:gd name="f1946" fmla="*/ f1565 1 f1090"/>
              <a:gd name="f1947" fmla="*/ f1566 1 f1089"/>
              <a:gd name="f1948" fmla="*/ f1567 1 f1090"/>
              <a:gd name="f1949" fmla="*/ f1568 1 f1089"/>
              <a:gd name="f1950" fmla="*/ f1569 1 f1090"/>
              <a:gd name="f1951" fmla="*/ f1570 1 f1089"/>
              <a:gd name="f1952" fmla="*/ f1571 1 f1090"/>
              <a:gd name="f1953" fmla="*/ f1572 1 f1089"/>
              <a:gd name="f1954" fmla="*/ f1573 1 f1090"/>
              <a:gd name="f1955" fmla="*/ f1574 1 f1089"/>
              <a:gd name="f1956" fmla="*/ f1575 1 f1090"/>
              <a:gd name="f1957" fmla="*/ f1576 1 f1089"/>
              <a:gd name="f1958" fmla="*/ f1577 1 f1090"/>
              <a:gd name="f1959" fmla="*/ f1578 1 f1089"/>
              <a:gd name="f1960" fmla="*/ f1579 1 f1090"/>
              <a:gd name="f1961" fmla="*/ f1580 1 f1089"/>
              <a:gd name="f1962" fmla="*/ f1581 1 f1090"/>
              <a:gd name="f1963" fmla="*/ f1582 1 f1089"/>
              <a:gd name="f1964" fmla="*/ f1583 1 f1090"/>
              <a:gd name="f1965" fmla="*/ f1584 1 f1089"/>
              <a:gd name="f1966" fmla="*/ f1585 1 f1090"/>
              <a:gd name="f1967" fmla="*/ f1586 1 f1089"/>
              <a:gd name="f1968" fmla="*/ f1587 1 f1090"/>
              <a:gd name="f1969" fmla="*/ f1588 1 f1089"/>
              <a:gd name="f1970" fmla="*/ f1589 1 f1090"/>
              <a:gd name="f1971" fmla="*/ f1590 1 f1089"/>
              <a:gd name="f1972" fmla="*/ f1591 1 f1090"/>
              <a:gd name="f1973" fmla="*/ f1592 1 f1089"/>
              <a:gd name="f1974" fmla="*/ f1593 1 f1090"/>
              <a:gd name="f1975" fmla="*/ f1594 1 f1089"/>
              <a:gd name="f1976" fmla="*/ f1595 1 f1090"/>
              <a:gd name="f1977" fmla="*/ f1596 1 f1089"/>
              <a:gd name="f1978" fmla="*/ f1597 1 f1090"/>
              <a:gd name="f1979" fmla="*/ f1598 1 f1089"/>
              <a:gd name="f1980" fmla="*/ f1599 1 f1090"/>
              <a:gd name="f1981" fmla="*/ f1600 1 f1089"/>
              <a:gd name="f1982" fmla="*/ f1601 1 f1090"/>
              <a:gd name="f1983" fmla="*/ f1602 1 f1089"/>
              <a:gd name="f1984" fmla="*/ f1603 1 f1090"/>
              <a:gd name="f1985" fmla="*/ f1604 1 f1089"/>
              <a:gd name="f1986" fmla="*/ f1605 1 f1090"/>
              <a:gd name="f1987" fmla="*/ f1606 1 f1089"/>
              <a:gd name="f1988" fmla="*/ f1607 1 f1090"/>
              <a:gd name="f1989" fmla="*/ f1608 1 f1089"/>
              <a:gd name="f1990" fmla="*/ f1609 1 f1090"/>
              <a:gd name="f1991" fmla="*/ f1610 1 f1089"/>
              <a:gd name="f1992" fmla="*/ f1611 1 f1090"/>
              <a:gd name="f1993" fmla="*/ f1612 1 f1089"/>
              <a:gd name="f1994" fmla="*/ f1613 1 f1090"/>
              <a:gd name="f1995" fmla="*/ f1614 1 f1089"/>
              <a:gd name="f1996" fmla="*/ f1615 1 f1090"/>
              <a:gd name="f1997" fmla="*/ f1616 1 f1089"/>
              <a:gd name="f1998" fmla="*/ f1617 1 f1090"/>
              <a:gd name="f1999" fmla="*/ f1618 1 f1089"/>
              <a:gd name="f2000" fmla="*/ f1619 1 f1089"/>
              <a:gd name="f2001" fmla="*/ f1620 1 f1090"/>
              <a:gd name="f2002" fmla="*/ f1621 1 f1089"/>
              <a:gd name="f2003" fmla="*/ f1622 1 f1090"/>
              <a:gd name="f2004" fmla="*/ f1623 1 f1089"/>
              <a:gd name="f2005" fmla="*/ f1624 1 f1090"/>
              <a:gd name="f2006" fmla="*/ f1625 1 f1089"/>
              <a:gd name="f2007" fmla="*/ f1626 1 f1090"/>
              <a:gd name="f2008" fmla="*/ f1627 1 f1089"/>
              <a:gd name="f2009" fmla="*/ f1628 1 f1090"/>
              <a:gd name="f2010" fmla="*/ f1629 1 f1089"/>
              <a:gd name="f2011" fmla="*/ f1630 1 f1090"/>
              <a:gd name="f2012" fmla="*/ f1631 1 f1089"/>
              <a:gd name="f2013" fmla="*/ f1632 1 f1090"/>
              <a:gd name="f2014" fmla="*/ f1633 1 f1089"/>
              <a:gd name="f2015" fmla="*/ f1634 1 f1090"/>
              <a:gd name="f2016" fmla="*/ f1635 1 f1089"/>
              <a:gd name="f2017" fmla="*/ f1636 1 f1090"/>
              <a:gd name="f2018" fmla="*/ f1637 1 f1089"/>
              <a:gd name="f2019" fmla="*/ f1638 1 f1090"/>
              <a:gd name="f2020" fmla="*/ f1639 1 f1089"/>
              <a:gd name="f2021" fmla="*/ f1640 1 f1090"/>
              <a:gd name="f2022" fmla="*/ f1641 1 f1089"/>
              <a:gd name="f2023" fmla="*/ f1642 1 f1090"/>
              <a:gd name="f2024" fmla="*/ f1643 1 f1089"/>
              <a:gd name="f2025" fmla="*/ f1644 1 f1090"/>
              <a:gd name="f2026" fmla="*/ f1645 1 f1089"/>
              <a:gd name="f2027" fmla="*/ f1646 1 f1090"/>
              <a:gd name="f2028" fmla="*/ f1647 1 f1089"/>
              <a:gd name="f2029" fmla="*/ f1648 1 f1090"/>
              <a:gd name="f2030" fmla="*/ f1649 1 f1089"/>
              <a:gd name="f2031" fmla="*/ f1650 1 f1090"/>
              <a:gd name="f2032" fmla="*/ f1651 1 f1089"/>
              <a:gd name="f2033" fmla="*/ f1652 1 f1090"/>
              <a:gd name="f2034" fmla="*/ f1653 1 f1089"/>
              <a:gd name="f2035" fmla="*/ f1654 1 f1090"/>
              <a:gd name="f2036" fmla="*/ f1655 1 f1089"/>
              <a:gd name="f2037" fmla="*/ f1656 1 f1090"/>
              <a:gd name="f2038" fmla="*/ f1657 1 f1089"/>
              <a:gd name="f2039" fmla="*/ f1658 1 f1090"/>
              <a:gd name="f2040" fmla="*/ f1659 1 f1089"/>
              <a:gd name="f2041" fmla="*/ f1660 1 f1090"/>
              <a:gd name="f2042" fmla="*/ f1661 1 f1089"/>
              <a:gd name="f2043" fmla="*/ f1662 1 f1090"/>
              <a:gd name="f2044" fmla="*/ f1663 1 f1089"/>
              <a:gd name="f2045" fmla="*/ f1664 1 f1090"/>
              <a:gd name="f2046" fmla="*/ f1665 1 f1089"/>
              <a:gd name="f2047" fmla="*/ f1666 1 f1090"/>
              <a:gd name="f2048" fmla="*/ f1667 1 f1089"/>
              <a:gd name="f2049" fmla="*/ f1668 1 f1090"/>
              <a:gd name="f2050" fmla="*/ f1669 1 f1089"/>
              <a:gd name="f2051" fmla="*/ f1670 1 f1090"/>
              <a:gd name="f2052" fmla="*/ f1671 1 f1089"/>
              <a:gd name="f2053" fmla="*/ f1672 1 f1090"/>
              <a:gd name="f2054" fmla="*/ f1673 1 f1089"/>
              <a:gd name="f2055" fmla="*/ f1674 1 f1090"/>
              <a:gd name="f2056" fmla="*/ f1675 1 f1089"/>
              <a:gd name="f2057" fmla="*/ f1676 1 f1090"/>
              <a:gd name="f2058" fmla="*/ f1677 1 f1089"/>
              <a:gd name="f2059" fmla="*/ f1678 1 f1090"/>
              <a:gd name="f2060" fmla="*/ f1679 1 f1089"/>
              <a:gd name="f2061" fmla="*/ f1680 1 f1090"/>
              <a:gd name="f2062" fmla="*/ f1681 1 f1089"/>
              <a:gd name="f2063" fmla="*/ f1682 1 f1090"/>
              <a:gd name="f2064" fmla="*/ f1683 1 f1089"/>
              <a:gd name="f2065" fmla="*/ f1684 1 f1090"/>
              <a:gd name="f2066" fmla="*/ f1685 1 f1089"/>
              <a:gd name="f2067" fmla="*/ f1686 1 f1090"/>
              <a:gd name="f2068" fmla="*/ f1687 1 f1089"/>
              <a:gd name="f2069" fmla="*/ f1688 1 f1090"/>
              <a:gd name="f2070" fmla="*/ f1689 1 f1089"/>
              <a:gd name="f2071" fmla="*/ f1690 1 f1090"/>
              <a:gd name="f2072" fmla="*/ f1691 1 f1089"/>
              <a:gd name="f2073" fmla="*/ f1692 1 f1090"/>
              <a:gd name="f2074" fmla="*/ f1693 1 f1089"/>
              <a:gd name="f2075" fmla="*/ f1694 1 f1090"/>
              <a:gd name="f2076" fmla="*/ f1695 1 f1089"/>
              <a:gd name="f2077" fmla="*/ f1696 1 f1090"/>
              <a:gd name="f2078" fmla="*/ f1697 1 f1089"/>
              <a:gd name="f2079" fmla="*/ f1698 1 f1090"/>
              <a:gd name="f2080" fmla="*/ f1699 1 f1089"/>
              <a:gd name="f2081" fmla="*/ f1700 1 f1090"/>
              <a:gd name="f2082" fmla="*/ f1701 1 f1089"/>
              <a:gd name="f2083" fmla="*/ f1702 1 f1090"/>
              <a:gd name="f2084" fmla="*/ f1703 1 f1089"/>
              <a:gd name="f2085" fmla="*/ f1704 1 f1090"/>
              <a:gd name="f2086" fmla="*/ f1705 1 f1089"/>
              <a:gd name="f2087" fmla="*/ f1706 1 f1090"/>
              <a:gd name="f2088" fmla="*/ f1707 1 f1089"/>
              <a:gd name="f2089" fmla="*/ f1708 1 f1090"/>
              <a:gd name="f2090" fmla="*/ f1709 1 f1089"/>
              <a:gd name="f2091" fmla="*/ f1710 1 f1090"/>
              <a:gd name="f2092" fmla="*/ f1711 1 f1089"/>
              <a:gd name="f2093" fmla="*/ f1712 1 f1090"/>
              <a:gd name="f2094" fmla="*/ f1713 1 f1089"/>
              <a:gd name="f2095" fmla="*/ f1714 1 f1090"/>
              <a:gd name="f2096" fmla="*/ f1715 1 f1089"/>
              <a:gd name="f2097" fmla="*/ f1716 1 f1090"/>
              <a:gd name="f2098" fmla="*/ f1717 1 f1089"/>
              <a:gd name="f2099" fmla="*/ f1718 1 f1090"/>
              <a:gd name="f2100" fmla="*/ f1719 1 f1089"/>
              <a:gd name="f2101" fmla="*/ f1720 1 f1090"/>
              <a:gd name="f2102" fmla="*/ f1721 1 f1089"/>
              <a:gd name="f2103" fmla="*/ f1722 1 f1090"/>
              <a:gd name="f2104" fmla="*/ f1723 1 f1089"/>
              <a:gd name="f2105" fmla="*/ f1724 1 f1090"/>
              <a:gd name="f2106" fmla="*/ f1725 1 f1089"/>
              <a:gd name="f2107" fmla="*/ f1726 1 f1090"/>
              <a:gd name="f2108" fmla="*/ f1727 1 f1089"/>
              <a:gd name="f2109" fmla="*/ f1728 1 f1090"/>
              <a:gd name="f2110" fmla="*/ f1729 1 f1089"/>
              <a:gd name="f2111" fmla="*/ f1730 1 f1090"/>
              <a:gd name="f2112" fmla="*/ f1731 1 f1089"/>
              <a:gd name="f2113" fmla="*/ f1732 1 f1090"/>
              <a:gd name="f2114" fmla="*/ f1733 1 f1089"/>
              <a:gd name="f2115" fmla="*/ f1734 1 f1090"/>
              <a:gd name="f2116" fmla="*/ f1735 1 f1089"/>
              <a:gd name="f2117" fmla="*/ f1736 1 f1090"/>
              <a:gd name="f2118" fmla="*/ f1737 1 f1089"/>
              <a:gd name="f2119" fmla="*/ f1738 1 f1090"/>
              <a:gd name="f2120" fmla="*/ f1739 1 f1089"/>
              <a:gd name="f2121" fmla="*/ f1740 1 f1090"/>
              <a:gd name="f2122" fmla="*/ f1741 1 f1089"/>
              <a:gd name="f2123" fmla="*/ f1742 1 f1090"/>
              <a:gd name="f2124" fmla="*/ f1743 1 f1089"/>
              <a:gd name="f2125" fmla="*/ f1744 1 f1090"/>
              <a:gd name="f2126" fmla="*/ f1745 1 f1089"/>
              <a:gd name="f2127" fmla="*/ f1746 1 f1090"/>
              <a:gd name="f2128" fmla="*/ f1747 1 f1089"/>
              <a:gd name="f2129" fmla="*/ f1748 1 f1090"/>
              <a:gd name="f2130" fmla="*/ f1749 1 f1089"/>
              <a:gd name="f2131" fmla="*/ f1750 1 f1090"/>
              <a:gd name="f2132" fmla="*/ f1751 1 f1089"/>
              <a:gd name="f2133" fmla="*/ f1752 1 f1090"/>
              <a:gd name="f2134" fmla="*/ f1753 1 f1089"/>
              <a:gd name="f2135" fmla="*/ f1754 1 f1090"/>
              <a:gd name="f2136" fmla="*/ f1755 1 f1089"/>
              <a:gd name="f2137" fmla="*/ f1756 1 f1090"/>
              <a:gd name="f2138" fmla="*/ f1757 1 f1089"/>
              <a:gd name="f2139" fmla="*/ f1758 1 f1090"/>
              <a:gd name="f2140" fmla="*/ f1759 1 f1089"/>
              <a:gd name="f2141" fmla="*/ f1760 1 f1090"/>
              <a:gd name="f2142" fmla="*/ f1761 1 f1089"/>
              <a:gd name="f2143" fmla="*/ f1762 1 f1090"/>
              <a:gd name="f2144" fmla="*/ f1763 1 f1089"/>
              <a:gd name="f2145" fmla="*/ f1764 1 f1090"/>
              <a:gd name="f2146" fmla="*/ f1765 1 f1089"/>
              <a:gd name="f2147" fmla="*/ f1766 1 f1090"/>
              <a:gd name="f2148" fmla="*/ f1767 1 f1089"/>
              <a:gd name="f2149" fmla="*/ f1768 1 f1090"/>
              <a:gd name="f2150" fmla="*/ f1769 1 f1089"/>
              <a:gd name="f2151" fmla="*/ f1770 1 f1090"/>
              <a:gd name="f2152" fmla="*/ f1771 1 f1089"/>
              <a:gd name="f2153" fmla="*/ f1772 1 f1090"/>
              <a:gd name="f2154" fmla="*/ f1773 1 f1089"/>
              <a:gd name="f2155" fmla="*/ f1774 1 f1090"/>
              <a:gd name="f2156" fmla="*/ f1775 1 f1089"/>
              <a:gd name="f2157" fmla="*/ f1776 1 f1090"/>
              <a:gd name="f2158" fmla="*/ f1777 1 f1089"/>
              <a:gd name="f2159" fmla="*/ f1778 1 f1090"/>
              <a:gd name="f2160" fmla="*/ f1779 1 f1089"/>
              <a:gd name="f2161" fmla="*/ f1780 1 f1090"/>
              <a:gd name="f2162" fmla="*/ f1781 1 f1089"/>
              <a:gd name="f2163" fmla="*/ f1782 1 f1090"/>
              <a:gd name="f2164" fmla="*/ f1783 1 f1089"/>
              <a:gd name="f2165" fmla="*/ f1784 1 f1090"/>
              <a:gd name="f2166" fmla="*/ f1785 1 f1089"/>
              <a:gd name="f2167" fmla="*/ f1786 1 f1090"/>
              <a:gd name="f2168" fmla="*/ f1787 1 f1089"/>
              <a:gd name="f2169" fmla="*/ f1788 1 f1090"/>
              <a:gd name="f2170" fmla="*/ f1789 1 f1089"/>
              <a:gd name="f2171" fmla="*/ f1790 1 f1090"/>
              <a:gd name="f2172" fmla="*/ f1791 1 f1089"/>
              <a:gd name="f2173" fmla="*/ f1792 1 f1090"/>
              <a:gd name="f2174" fmla="*/ f1793 1 f1089"/>
              <a:gd name="f2175" fmla="*/ f1794 1 f1090"/>
              <a:gd name="f2176" fmla="*/ f1795 1 f1089"/>
              <a:gd name="f2177" fmla="*/ f1796 1 f1090"/>
              <a:gd name="f2178" fmla="*/ f1797 1 f1089"/>
              <a:gd name="f2179" fmla="*/ f1798 1 f1090"/>
              <a:gd name="f2180" fmla="*/ f1799 1 f1089"/>
              <a:gd name="f2181" fmla="*/ f1800 1 f1090"/>
              <a:gd name="f2182" fmla="*/ f1801 1 f1089"/>
              <a:gd name="f2183" fmla="*/ f1802 1 f1090"/>
              <a:gd name="f2184" fmla="*/ f1803 1 f1089"/>
              <a:gd name="f2185" fmla="*/ f1804 1 f1090"/>
              <a:gd name="f2186" fmla="*/ f1805 1 f1089"/>
              <a:gd name="f2187" fmla="*/ f1806 1 f1090"/>
              <a:gd name="f2188" fmla="*/ f1807 1 f1089"/>
              <a:gd name="f2189" fmla="*/ f1808 1 f1090"/>
              <a:gd name="f2190" fmla="*/ f1809 1 f1089"/>
              <a:gd name="f2191" fmla="*/ f1810 1 f1090"/>
              <a:gd name="f2192" fmla="*/ f1811 1 f1089"/>
              <a:gd name="f2193" fmla="*/ f1812 1 f1090"/>
              <a:gd name="f2194" fmla="*/ f1813 1 f1089"/>
              <a:gd name="f2195" fmla="*/ f1814 1 f1090"/>
              <a:gd name="f2196" fmla="*/ f1815 1 f1089"/>
              <a:gd name="f2197" fmla="*/ f1816 1 f1090"/>
              <a:gd name="f2198" fmla="*/ f1817 1 f1089"/>
              <a:gd name="f2199" fmla="*/ f1818 1 f1090"/>
              <a:gd name="f2200" fmla="*/ f1819 1 f1089"/>
              <a:gd name="f2201" fmla="*/ f1820 1 f1090"/>
              <a:gd name="f2202" fmla="*/ f1821 1 f1089"/>
              <a:gd name="f2203" fmla="*/ f1822 1 f1090"/>
              <a:gd name="f2204" fmla="*/ f1823 1 f1089"/>
              <a:gd name="f2205" fmla="*/ f1824 1 f1090"/>
              <a:gd name="f2206" fmla="*/ f1825 1 f1089"/>
              <a:gd name="f2207" fmla="*/ f1826 1 f1090"/>
              <a:gd name="f2208" fmla="*/ f1827 1 f1089"/>
              <a:gd name="f2209" fmla="*/ f1828 1 f1090"/>
              <a:gd name="f2210" fmla="*/ f1829 1 f1089"/>
              <a:gd name="f2211" fmla="*/ f1830 1 f1090"/>
              <a:gd name="f2212" fmla="*/ f1831 1 f1089"/>
              <a:gd name="f2213" fmla="*/ f1832 1 f1090"/>
              <a:gd name="f2214" fmla="*/ f1833 1 f1089"/>
              <a:gd name="f2215" fmla="*/ f1834 1 f1090"/>
              <a:gd name="f2216" fmla="*/ f1835 1 f1090"/>
              <a:gd name="f2217" fmla="*/ f1836 1 f1089"/>
              <a:gd name="f2218" fmla="*/ f1837 1 f1090"/>
              <a:gd name="f2219" fmla="*/ f1838 1 f1089"/>
              <a:gd name="f2220" fmla="*/ f1839 1 f1090"/>
              <a:gd name="f2221" fmla="*/ f1840 1 f1089"/>
              <a:gd name="f2222" fmla="*/ f1841 1 f1090"/>
              <a:gd name="f2223" fmla="*/ f1842 1 f1089"/>
              <a:gd name="f2224" fmla="*/ f1843 1 f1090"/>
              <a:gd name="f2225" fmla="*/ f1844 1 f1089"/>
              <a:gd name="f2226" fmla="*/ f1845 1 f1090"/>
              <a:gd name="f2227" fmla="*/ f1846 f1080 1"/>
              <a:gd name="f2228" fmla="*/ f1847 f1080 1"/>
              <a:gd name="f2229" fmla="*/ f1849 f1081 1"/>
              <a:gd name="f2230" fmla="*/ f1848 f1081 1"/>
              <a:gd name="f2231" fmla="*/ f1850 f1080 1"/>
              <a:gd name="f2232" fmla="*/ f1851 f1081 1"/>
              <a:gd name="f2233" fmla="*/ f1852 f1080 1"/>
              <a:gd name="f2234" fmla="*/ f1853 f1081 1"/>
              <a:gd name="f2235" fmla="*/ f1854 f1080 1"/>
              <a:gd name="f2236" fmla="*/ f1855 f1081 1"/>
              <a:gd name="f2237" fmla="*/ f1856 f1080 1"/>
              <a:gd name="f2238" fmla="*/ f1857 f1081 1"/>
              <a:gd name="f2239" fmla="*/ f1858 f1080 1"/>
              <a:gd name="f2240" fmla="*/ f1859 f1080 1"/>
              <a:gd name="f2241" fmla="*/ f1860 f1081 1"/>
              <a:gd name="f2242" fmla="*/ f1861 f1080 1"/>
              <a:gd name="f2243" fmla="*/ f1862 f1081 1"/>
              <a:gd name="f2244" fmla="*/ f1863 f1080 1"/>
              <a:gd name="f2245" fmla="*/ f1864 f1081 1"/>
              <a:gd name="f2246" fmla="*/ f1865 f1080 1"/>
              <a:gd name="f2247" fmla="*/ f1866 f1081 1"/>
              <a:gd name="f2248" fmla="*/ f1867 f1080 1"/>
              <a:gd name="f2249" fmla="*/ f1868 f1081 1"/>
              <a:gd name="f2250" fmla="*/ f1869 f1080 1"/>
              <a:gd name="f2251" fmla="*/ f1870 f1081 1"/>
              <a:gd name="f2252" fmla="*/ f1871 f1080 1"/>
              <a:gd name="f2253" fmla="*/ f1872 f1081 1"/>
              <a:gd name="f2254" fmla="*/ f1873 f1080 1"/>
              <a:gd name="f2255" fmla="*/ f1874 f1081 1"/>
              <a:gd name="f2256" fmla="*/ f1875 f1080 1"/>
              <a:gd name="f2257" fmla="*/ f1876 f1081 1"/>
              <a:gd name="f2258" fmla="*/ f1877 f1080 1"/>
              <a:gd name="f2259" fmla="*/ f1878 f1081 1"/>
              <a:gd name="f2260" fmla="*/ f1879 f1080 1"/>
              <a:gd name="f2261" fmla="*/ f1880 f1081 1"/>
              <a:gd name="f2262" fmla="*/ f1881 f1080 1"/>
              <a:gd name="f2263" fmla="*/ f1882 f1081 1"/>
              <a:gd name="f2264" fmla="*/ f1883 f1080 1"/>
              <a:gd name="f2265" fmla="*/ f1884 f1081 1"/>
              <a:gd name="f2266" fmla="*/ f1885 f1080 1"/>
              <a:gd name="f2267" fmla="*/ f1886 f1081 1"/>
              <a:gd name="f2268" fmla="*/ f1887 f1080 1"/>
              <a:gd name="f2269" fmla="*/ f1888 f1081 1"/>
              <a:gd name="f2270" fmla="*/ f1889 f1080 1"/>
              <a:gd name="f2271" fmla="*/ f1890 f1081 1"/>
              <a:gd name="f2272" fmla="*/ f1891 f1080 1"/>
              <a:gd name="f2273" fmla="*/ f1892 f1081 1"/>
              <a:gd name="f2274" fmla="*/ f1893 f1080 1"/>
              <a:gd name="f2275" fmla="*/ f1894 f1081 1"/>
              <a:gd name="f2276" fmla="*/ f1895 f1080 1"/>
              <a:gd name="f2277" fmla="*/ f1896 f1081 1"/>
              <a:gd name="f2278" fmla="*/ f1897 f1080 1"/>
              <a:gd name="f2279" fmla="*/ f1898 f1081 1"/>
              <a:gd name="f2280" fmla="*/ f1899 f1080 1"/>
              <a:gd name="f2281" fmla="*/ f1900 f1081 1"/>
              <a:gd name="f2282" fmla="*/ f1901 f1080 1"/>
              <a:gd name="f2283" fmla="*/ f1902 f1081 1"/>
              <a:gd name="f2284" fmla="*/ f1903 f1080 1"/>
              <a:gd name="f2285" fmla="*/ f1904 f1081 1"/>
              <a:gd name="f2286" fmla="*/ f1905 f1080 1"/>
              <a:gd name="f2287" fmla="*/ f1906 f1081 1"/>
              <a:gd name="f2288" fmla="*/ f1907 f1080 1"/>
              <a:gd name="f2289" fmla="*/ f1908 f1081 1"/>
              <a:gd name="f2290" fmla="*/ f1909 f1080 1"/>
              <a:gd name="f2291" fmla="*/ f1910 f1081 1"/>
              <a:gd name="f2292" fmla="*/ f1911 f1080 1"/>
              <a:gd name="f2293" fmla="*/ f1912 f1081 1"/>
              <a:gd name="f2294" fmla="*/ f1913 f1080 1"/>
              <a:gd name="f2295" fmla="*/ f1914 f1081 1"/>
              <a:gd name="f2296" fmla="*/ f1915 f1080 1"/>
              <a:gd name="f2297" fmla="*/ f1916 f1081 1"/>
              <a:gd name="f2298" fmla="*/ f1917 f1080 1"/>
              <a:gd name="f2299" fmla="*/ f1918 f1081 1"/>
              <a:gd name="f2300" fmla="*/ f1919 f1080 1"/>
              <a:gd name="f2301" fmla="*/ f1920 f1081 1"/>
              <a:gd name="f2302" fmla="*/ f1921 f1080 1"/>
              <a:gd name="f2303" fmla="*/ f1922 f1081 1"/>
              <a:gd name="f2304" fmla="*/ f1923 f1080 1"/>
              <a:gd name="f2305" fmla="*/ f1924 f1081 1"/>
              <a:gd name="f2306" fmla="*/ f1925 f1080 1"/>
              <a:gd name="f2307" fmla="*/ f1926 f1081 1"/>
              <a:gd name="f2308" fmla="*/ f1927 f1080 1"/>
              <a:gd name="f2309" fmla="*/ f1928 f1081 1"/>
              <a:gd name="f2310" fmla="*/ f1929 f1080 1"/>
              <a:gd name="f2311" fmla="*/ f1930 f1081 1"/>
              <a:gd name="f2312" fmla="*/ f1931 f1080 1"/>
              <a:gd name="f2313" fmla="*/ f1932 f1081 1"/>
              <a:gd name="f2314" fmla="*/ f1933 f1080 1"/>
              <a:gd name="f2315" fmla="*/ f1934 f1081 1"/>
              <a:gd name="f2316" fmla="*/ f1935 f1080 1"/>
              <a:gd name="f2317" fmla="*/ f1936 f1081 1"/>
              <a:gd name="f2318" fmla="*/ f1937 f1080 1"/>
              <a:gd name="f2319" fmla="*/ f1938 f1081 1"/>
              <a:gd name="f2320" fmla="*/ f1939 f1080 1"/>
              <a:gd name="f2321" fmla="*/ f1940 f1081 1"/>
              <a:gd name="f2322" fmla="*/ f1941 f1080 1"/>
              <a:gd name="f2323" fmla="*/ f1942 f1081 1"/>
              <a:gd name="f2324" fmla="*/ f1943 f1080 1"/>
              <a:gd name="f2325" fmla="*/ f1944 f1081 1"/>
              <a:gd name="f2326" fmla="*/ f1945 f1080 1"/>
              <a:gd name="f2327" fmla="*/ f1946 f1081 1"/>
              <a:gd name="f2328" fmla="*/ f1947 f1080 1"/>
              <a:gd name="f2329" fmla="*/ f1948 f1081 1"/>
              <a:gd name="f2330" fmla="*/ f1949 f1080 1"/>
              <a:gd name="f2331" fmla="*/ f1950 f1081 1"/>
              <a:gd name="f2332" fmla="*/ f1951 f1080 1"/>
              <a:gd name="f2333" fmla="*/ f1952 f1081 1"/>
              <a:gd name="f2334" fmla="*/ f1953 f1080 1"/>
              <a:gd name="f2335" fmla="*/ f1954 f1081 1"/>
              <a:gd name="f2336" fmla="*/ f1955 f1080 1"/>
              <a:gd name="f2337" fmla="*/ f1956 f1081 1"/>
              <a:gd name="f2338" fmla="*/ f1957 f1080 1"/>
              <a:gd name="f2339" fmla="*/ f1958 f1081 1"/>
              <a:gd name="f2340" fmla="*/ f1959 f1080 1"/>
              <a:gd name="f2341" fmla="*/ f1960 f1081 1"/>
              <a:gd name="f2342" fmla="*/ f1961 f1080 1"/>
              <a:gd name="f2343" fmla="*/ f1962 f1081 1"/>
              <a:gd name="f2344" fmla="*/ f1963 f1080 1"/>
              <a:gd name="f2345" fmla="*/ f1964 f1081 1"/>
              <a:gd name="f2346" fmla="*/ f1965 f1080 1"/>
              <a:gd name="f2347" fmla="*/ f1966 f1081 1"/>
              <a:gd name="f2348" fmla="*/ f1967 f1080 1"/>
              <a:gd name="f2349" fmla="*/ f1968 f1081 1"/>
              <a:gd name="f2350" fmla="*/ f1969 f1080 1"/>
              <a:gd name="f2351" fmla="*/ f1970 f1081 1"/>
              <a:gd name="f2352" fmla="*/ f1971 f1080 1"/>
              <a:gd name="f2353" fmla="*/ f1972 f1081 1"/>
              <a:gd name="f2354" fmla="*/ f1973 f1080 1"/>
              <a:gd name="f2355" fmla="*/ f1974 f1081 1"/>
              <a:gd name="f2356" fmla="*/ f1975 f1080 1"/>
              <a:gd name="f2357" fmla="*/ f1976 f1081 1"/>
              <a:gd name="f2358" fmla="*/ f1977 f1080 1"/>
              <a:gd name="f2359" fmla="*/ f1978 f1081 1"/>
              <a:gd name="f2360" fmla="*/ f1979 f1080 1"/>
              <a:gd name="f2361" fmla="*/ f1980 f1081 1"/>
              <a:gd name="f2362" fmla="*/ f1981 f1080 1"/>
              <a:gd name="f2363" fmla="*/ f1982 f1081 1"/>
              <a:gd name="f2364" fmla="*/ f1983 f1080 1"/>
              <a:gd name="f2365" fmla="*/ f1984 f1081 1"/>
              <a:gd name="f2366" fmla="*/ f1985 f1080 1"/>
              <a:gd name="f2367" fmla="*/ f1986 f1081 1"/>
              <a:gd name="f2368" fmla="*/ f1987 f1080 1"/>
              <a:gd name="f2369" fmla="*/ f1988 f1081 1"/>
              <a:gd name="f2370" fmla="*/ f1989 f1080 1"/>
              <a:gd name="f2371" fmla="*/ f1990 f1081 1"/>
              <a:gd name="f2372" fmla="*/ f1991 f1080 1"/>
              <a:gd name="f2373" fmla="*/ f1992 f1081 1"/>
              <a:gd name="f2374" fmla="*/ f1993 f1080 1"/>
              <a:gd name="f2375" fmla="*/ f1994 f1081 1"/>
              <a:gd name="f2376" fmla="*/ f1995 f1080 1"/>
              <a:gd name="f2377" fmla="*/ f1996 f1081 1"/>
              <a:gd name="f2378" fmla="*/ f1997 f1080 1"/>
              <a:gd name="f2379" fmla="*/ f1998 f1081 1"/>
              <a:gd name="f2380" fmla="*/ f1999 f1080 1"/>
              <a:gd name="f2381" fmla="*/ f2000 f1080 1"/>
              <a:gd name="f2382" fmla="*/ f2001 f1081 1"/>
              <a:gd name="f2383" fmla="*/ f2002 f1080 1"/>
              <a:gd name="f2384" fmla="*/ f2003 f1081 1"/>
              <a:gd name="f2385" fmla="*/ f2004 f1080 1"/>
              <a:gd name="f2386" fmla="*/ f2005 f1081 1"/>
              <a:gd name="f2387" fmla="*/ f2006 f1080 1"/>
              <a:gd name="f2388" fmla="*/ f2007 f1081 1"/>
              <a:gd name="f2389" fmla="*/ f2008 f1080 1"/>
              <a:gd name="f2390" fmla="*/ f2009 f1081 1"/>
              <a:gd name="f2391" fmla="*/ f2010 f1080 1"/>
              <a:gd name="f2392" fmla="*/ f2011 f1081 1"/>
              <a:gd name="f2393" fmla="*/ f2012 f1080 1"/>
              <a:gd name="f2394" fmla="*/ f2013 f1081 1"/>
              <a:gd name="f2395" fmla="*/ f2014 f1080 1"/>
              <a:gd name="f2396" fmla="*/ f2015 f1081 1"/>
              <a:gd name="f2397" fmla="*/ f2016 f1080 1"/>
              <a:gd name="f2398" fmla="*/ f2017 f1081 1"/>
              <a:gd name="f2399" fmla="*/ f2018 f1080 1"/>
              <a:gd name="f2400" fmla="*/ f2019 f1081 1"/>
              <a:gd name="f2401" fmla="*/ f2020 f1080 1"/>
              <a:gd name="f2402" fmla="*/ f2021 f1081 1"/>
              <a:gd name="f2403" fmla="*/ f2022 f1080 1"/>
              <a:gd name="f2404" fmla="*/ f2023 f1081 1"/>
              <a:gd name="f2405" fmla="*/ f2024 f1080 1"/>
              <a:gd name="f2406" fmla="*/ f2025 f1081 1"/>
              <a:gd name="f2407" fmla="*/ f2026 f1080 1"/>
              <a:gd name="f2408" fmla="*/ f2027 f1081 1"/>
              <a:gd name="f2409" fmla="*/ f2028 f1080 1"/>
              <a:gd name="f2410" fmla="*/ f2029 f1081 1"/>
              <a:gd name="f2411" fmla="*/ f2030 f1080 1"/>
              <a:gd name="f2412" fmla="*/ f2031 f1081 1"/>
              <a:gd name="f2413" fmla="*/ f2032 f1080 1"/>
              <a:gd name="f2414" fmla="*/ f2033 f1081 1"/>
              <a:gd name="f2415" fmla="*/ f2034 f1080 1"/>
              <a:gd name="f2416" fmla="*/ f2035 f1081 1"/>
              <a:gd name="f2417" fmla="*/ f2036 f1080 1"/>
              <a:gd name="f2418" fmla="*/ f2037 f1081 1"/>
              <a:gd name="f2419" fmla="*/ f2038 f1080 1"/>
              <a:gd name="f2420" fmla="*/ f2039 f1081 1"/>
              <a:gd name="f2421" fmla="*/ f2040 f1080 1"/>
              <a:gd name="f2422" fmla="*/ f2041 f1081 1"/>
              <a:gd name="f2423" fmla="*/ f2042 f1080 1"/>
              <a:gd name="f2424" fmla="*/ f2043 f1081 1"/>
              <a:gd name="f2425" fmla="*/ f2044 f1080 1"/>
              <a:gd name="f2426" fmla="*/ f2045 f1081 1"/>
              <a:gd name="f2427" fmla="*/ f2046 f1080 1"/>
              <a:gd name="f2428" fmla="*/ f2047 f1081 1"/>
              <a:gd name="f2429" fmla="*/ f2048 f1080 1"/>
              <a:gd name="f2430" fmla="*/ f2049 f1081 1"/>
              <a:gd name="f2431" fmla="*/ f2050 f1080 1"/>
              <a:gd name="f2432" fmla="*/ f2051 f1081 1"/>
              <a:gd name="f2433" fmla="*/ f2052 f1080 1"/>
              <a:gd name="f2434" fmla="*/ f2053 f1081 1"/>
              <a:gd name="f2435" fmla="*/ f2054 f1080 1"/>
              <a:gd name="f2436" fmla="*/ f2055 f1081 1"/>
              <a:gd name="f2437" fmla="*/ f2056 f1080 1"/>
              <a:gd name="f2438" fmla="*/ f2057 f1081 1"/>
              <a:gd name="f2439" fmla="*/ f2058 f1080 1"/>
              <a:gd name="f2440" fmla="*/ f2059 f1081 1"/>
              <a:gd name="f2441" fmla="*/ f2060 f1080 1"/>
              <a:gd name="f2442" fmla="*/ f2061 f1081 1"/>
              <a:gd name="f2443" fmla="*/ f2062 f1080 1"/>
              <a:gd name="f2444" fmla="*/ f2063 f1081 1"/>
              <a:gd name="f2445" fmla="*/ f2064 f1080 1"/>
              <a:gd name="f2446" fmla="*/ f2065 f1081 1"/>
              <a:gd name="f2447" fmla="*/ f2066 f1080 1"/>
              <a:gd name="f2448" fmla="*/ f2067 f1081 1"/>
              <a:gd name="f2449" fmla="*/ f2068 f1080 1"/>
              <a:gd name="f2450" fmla="*/ f2069 f1081 1"/>
              <a:gd name="f2451" fmla="*/ f2070 f1080 1"/>
              <a:gd name="f2452" fmla="*/ f2071 f1081 1"/>
              <a:gd name="f2453" fmla="*/ f2072 f1080 1"/>
              <a:gd name="f2454" fmla="*/ f2073 f1081 1"/>
              <a:gd name="f2455" fmla="*/ f2074 f1080 1"/>
              <a:gd name="f2456" fmla="*/ f2075 f1081 1"/>
              <a:gd name="f2457" fmla="*/ f2076 f1080 1"/>
              <a:gd name="f2458" fmla="*/ f2077 f1081 1"/>
              <a:gd name="f2459" fmla="*/ f2078 f1080 1"/>
              <a:gd name="f2460" fmla="*/ f2079 f1081 1"/>
              <a:gd name="f2461" fmla="*/ f2080 f1080 1"/>
              <a:gd name="f2462" fmla="*/ f2081 f1081 1"/>
              <a:gd name="f2463" fmla="*/ f2082 f1080 1"/>
              <a:gd name="f2464" fmla="*/ f2083 f1081 1"/>
              <a:gd name="f2465" fmla="*/ f2084 f1080 1"/>
              <a:gd name="f2466" fmla="*/ f2085 f1081 1"/>
              <a:gd name="f2467" fmla="*/ f2086 f1080 1"/>
              <a:gd name="f2468" fmla="*/ f2087 f1081 1"/>
              <a:gd name="f2469" fmla="*/ f2088 f1080 1"/>
              <a:gd name="f2470" fmla="*/ f2089 f1081 1"/>
              <a:gd name="f2471" fmla="*/ f2090 f1080 1"/>
              <a:gd name="f2472" fmla="*/ f2091 f1081 1"/>
              <a:gd name="f2473" fmla="*/ f2092 f1080 1"/>
              <a:gd name="f2474" fmla="*/ f2093 f1081 1"/>
              <a:gd name="f2475" fmla="*/ f2094 f1080 1"/>
              <a:gd name="f2476" fmla="*/ f2095 f1081 1"/>
              <a:gd name="f2477" fmla="*/ f2096 f1080 1"/>
              <a:gd name="f2478" fmla="*/ f2097 f1081 1"/>
              <a:gd name="f2479" fmla="*/ f2098 f1080 1"/>
              <a:gd name="f2480" fmla="*/ f2099 f1081 1"/>
              <a:gd name="f2481" fmla="*/ f2100 f1080 1"/>
              <a:gd name="f2482" fmla="*/ f2101 f1081 1"/>
              <a:gd name="f2483" fmla="*/ f2102 f1080 1"/>
              <a:gd name="f2484" fmla="*/ f2103 f1081 1"/>
              <a:gd name="f2485" fmla="*/ f2104 f1080 1"/>
              <a:gd name="f2486" fmla="*/ f2105 f1081 1"/>
              <a:gd name="f2487" fmla="*/ f2106 f1080 1"/>
              <a:gd name="f2488" fmla="*/ f2107 f1081 1"/>
              <a:gd name="f2489" fmla="*/ f2108 f1080 1"/>
              <a:gd name="f2490" fmla="*/ f2109 f1081 1"/>
              <a:gd name="f2491" fmla="*/ f2110 f1080 1"/>
              <a:gd name="f2492" fmla="*/ f2111 f1081 1"/>
              <a:gd name="f2493" fmla="*/ f2112 f1080 1"/>
              <a:gd name="f2494" fmla="*/ f2113 f1081 1"/>
              <a:gd name="f2495" fmla="*/ f2114 f1080 1"/>
              <a:gd name="f2496" fmla="*/ f2115 f1081 1"/>
              <a:gd name="f2497" fmla="*/ f2116 f1080 1"/>
              <a:gd name="f2498" fmla="*/ f2117 f1081 1"/>
              <a:gd name="f2499" fmla="*/ f2118 f1080 1"/>
              <a:gd name="f2500" fmla="*/ f2119 f1081 1"/>
              <a:gd name="f2501" fmla="*/ f2120 f1080 1"/>
              <a:gd name="f2502" fmla="*/ f2121 f1081 1"/>
              <a:gd name="f2503" fmla="*/ f2122 f1080 1"/>
              <a:gd name="f2504" fmla="*/ f2123 f1081 1"/>
              <a:gd name="f2505" fmla="*/ f2124 f1080 1"/>
              <a:gd name="f2506" fmla="*/ f2125 f1081 1"/>
              <a:gd name="f2507" fmla="*/ f2126 f1080 1"/>
              <a:gd name="f2508" fmla="*/ f2127 f1081 1"/>
              <a:gd name="f2509" fmla="*/ f2128 f1080 1"/>
              <a:gd name="f2510" fmla="*/ f2129 f1081 1"/>
              <a:gd name="f2511" fmla="*/ f2130 f1080 1"/>
              <a:gd name="f2512" fmla="*/ f2131 f1081 1"/>
              <a:gd name="f2513" fmla="*/ f2132 f1080 1"/>
              <a:gd name="f2514" fmla="*/ f2133 f1081 1"/>
              <a:gd name="f2515" fmla="*/ f2134 f1080 1"/>
              <a:gd name="f2516" fmla="*/ f2135 f1081 1"/>
              <a:gd name="f2517" fmla="*/ f2136 f1080 1"/>
              <a:gd name="f2518" fmla="*/ f2137 f1081 1"/>
              <a:gd name="f2519" fmla="*/ f2138 f1080 1"/>
              <a:gd name="f2520" fmla="*/ f2139 f1081 1"/>
              <a:gd name="f2521" fmla="*/ f2140 f1080 1"/>
              <a:gd name="f2522" fmla="*/ f2141 f1081 1"/>
              <a:gd name="f2523" fmla="*/ f2142 f1080 1"/>
              <a:gd name="f2524" fmla="*/ f2143 f1081 1"/>
              <a:gd name="f2525" fmla="*/ f2144 f1080 1"/>
              <a:gd name="f2526" fmla="*/ f2145 f1081 1"/>
              <a:gd name="f2527" fmla="*/ f2146 f1080 1"/>
              <a:gd name="f2528" fmla="*/ f2147 f1081 1"/>
              <a:gd name="f2529" fmla="*/ f2148 f1080 1"/>
              <a:gd name="f2530" fmla="*/ f2149 f1081 1"/>
              <a:gd name="f2531" fmla="*/ f2150 f1080 1"/>
              <a:gd name="f2532" fmla="*/ f2151 f1081 1"/>
              <a:gd name="f2533" fmla="*/ f2152 f1080 1"/>
              <a:gd name="f2534" fmla="*/ f2153 f1081 1"/>
              <a:gd name="f2535" fmla="*/ f2154 f1080 1"/>
              <a:gd name="f2536" fmla="*/ f2155 f1081 1"/>
              <a:gd name="f2537" fmla="*/ f2156 f1080 1"/>
              <a:gd name="f2538" fmla="*/ f2157 f1081 1"/>
              <a:gd name="f2539" fmla="*/ f2158 f1080 1"/>
              <a:gd name="f2540" fmla="*/ f2159 f1081 1"/>
              <a:gd name="f2541" fmla="*/ f2160 f1080 1"/>
              <a:gd name="f2542" fmla="*/ f2161 f1081 1"/>
              <a:gd name="f2543" fmla="*/ f2162 f1080 1"/>
              <a:gd name="f2544" fmla="*/ f2163 f1081 1"/>
              <a:gd name="f2545" fmla="*/ f2164 f1080 1"/>
              <a:gd name="f2546" fmla="*/ f2165 f1081 1"/>
              <a:gd name="f2547" fmla="*/ f2166 f1080 1"/>
              <a:gd name="f2548" fmla="*/ f2167 f1081 1"/>
              <a:gd name="f2549" fmla="*/ f2168 f1080 1"/>
              <a:gd name="f2550" fmla="*/ f2169 f1081 1"/>
              <a:gd name="f2551" fmla="*/ f2170 f1080 1"/>
              <a:gd name="f2552" fmla="*/ f2171 f1081 1"/>
              <a:gd name="f2553" fmla="*/ f2172 f1080 1"/>
              <a:gd name="f2554" fmla="*/ f2173 f1081 1"/>
              <a:gd name="f2555" fmla="*/ f2174 f1080 1"/>
              <a:gd name="f2556" fmla="*/ f2175 f1081 1"/>
              <a:gd name="f2557" fmla="*/ f2176 f1080 1"/>
              <a:gd name="f2558" fmla="*/ f2177 f1081 1"/>
              <a:gd name="f2559" fmla="*/ f2178 f1080 1"/>
              <a:gd name="f2560" fmla="*/ f2179 f1081 1"/>
              <a:gd name="f2561" fmla="*/ f2180 f1080 1"/>
              <a:gd name="f2562" fmla="*/ f2181 f1081 1"/>
              <a:gd name="f2563" fmla="*/ f2182 f1080 1"/>
              <a:gd name="f2564" fmla="*/ f2183 f1081 1"/>
              <a:gd name="f2565" fmla="*/ f2184 f1080 1"/>
              <a:gd name="f2566" fmla="*/ f2185 f1081 1"/>
              <a:gd name="f2567" fmla="*/ f2186 f1080 1"/>
              <a:gd name="f2568" fmla="*/ f2187 f1081 1"/>
              <a:gd name="f2569" fmla="*/ f2188 f1080 1"/>
              <a:gd name="f2570" fmla="*/ f2189 f1081 1"/>
              <a:gd name="f2571" fmla="*/ f2190 f1080 1"/>
              <a:gd name="f2572" fmla="*/ f2191 f1081 1"/>
              <a:gd name="f2573" fmla="*/ f2192 f1080 1"/>
              <a:gd name="f2574" fmla="*/ f2193 f1081 1"/>
              <a:gd name="f2575" fmla="*/ f2194 f1080 1"/>
              <a:gd name="f2576" fmla="*/ f2195 f1081 1"/>
              <a:gd name="f2577" fmla="*/ f2196 f1080 1"/>
              <a:gd name="f2578" fmla="*/ f2197 f1081 1"/>
              <a:gd name="f2579" fmla="*/ f2198 f1080 1"/>
              <a:gd name="f2580" fmla="*/ f2199 f1081 1"/>
              <a:gd name="f2581" fmla="*/ f2200 f1080 1"/>
              <a:gd name="f2582" fmla="*/ f2201 f1081 1"/>
              <a:gd name="f2583" fmla="*/ f2202 f1080 1"/>
              <a:gd name="f2584" fmla="*/ f2203 f1081 1"/>
              <a:gd name="f2585" fmla="*/ f2204 f1080 1"/>
              <a:gd name="f2586" fmla="*/ f2205 f1081 1"/>
              <a:gd name="f2587" fmla="*/ f2206 f1080 1"/>
              <a:gd name="f2588" fmla="*/ f2207 f1081 1"/>
              <a:gd name="f2589" fmla="*/ f2208 f1080 1"/>
              <a:gd name="f2590" fmla="*/ f2209 f1081 1"/>
              <a:gd name="f2591" fmla="*/ f2210 f1080 1"/>
              <a:gd name="f2592" fmla="*/ f2211 f1081 1"/>
              <a:gd name="f2593" fmla="*/ f2212 f1080 1"/>
              <a:gd name="f2594" fmla="*/ f2213 f1081 1"/>
              <a:gd name="f2595" fmla="*/ f2214 f1080 1"/>
              <a:gd name="f2596" fmla="*/ f2215 f1081 1"/>
              <a:gd name="f2597" fmla="*/ f2216 f1081 1"/>
              <a:gd name="f2598" fmla="*/ f2217 f1080 1"/>
              <a:gd name="f2599" fmla="*/ f2218 f1081 1"/>
              <a:gd name="f2600" fmla="*/ f2219 f1080 1"/>
              <a:gd name="f2601" fmla="*/ f2220 f1081 1"/>
              <a:gd name="f2602" fmla="*/ f2221 f1080 1"/>
              <a:gd name="f2603" fmla="*/ f2222 f1081 1"/>
              <a:gd name="f2604" fmla="*/ f2223 f1080 1"/>
              <a:gd name="f2605" fmla="*/ f2224 f1081 1"/>
              <a:gd name="f2606" fmla="*/ f2225 f1080 1"/>
              <a:gd name="f2607" fmla="*/ f2226 f10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68">
                <a:pos x="f2231" y="f2232"/>
              </a:cxn>
              <a:cxn ang="f1468">
                <a:pos x="f2233" y="f2234"/>
              </a:cxn>
              <a:cxn ang="f1468">
                <a:pos x="f2235" y="f2236"/>
              </a:cxn>
              <a:cxn ang="f1468">
                <a:pos x="f2237" y="f2238"/>
              </a:cxn>
              <a:cxn ang="f1468">
                <a:pos x="f2239" y="f2236"/>
              </a:cxn>
              <a:cxn ang="f1468">
                <a:pos x="f2240" y="f2241"/>
              </a:cxn>
              <a:cxn ang="f1468">
                <a:pos x="f2242" y="f2243"/>
              </a:cxn>
              <a:cxn ang="f1468">
                <a:pos x="f2244" y="f2245"/>
              </a:cxn>
              <a:cxn ang="f1468">
                <a:pos x="f2246" y="f2247"/>
              </a:cxn>
              <a:cxn ang="f1468">
                <a:pos x="f2248" y="f2249"/>
              </a:cxn>
              <a:cxn ang="f1468">
                <a:pos x="f2250" y="f2251"/>
              </a:cxn>
              <a:cxn ang="f1468">
                <a:pos x="f2252" y="f2253"/>
              </a:cxn>
              <a:cxn ang="f1468">
                <a:pos x="f2254" y="f2255"/>
              </a:cxn>
              <a:cxn ang="f1468">
                <a:pos x="f2256" y="f2257"/>
              </a:cxn>
              <a:cxn ang="f1468">
                <a:pos x="f2258" y="f2259"/>
              </a:cxn>
              <a:cxn ang="f1468">
                <a:pos x="f2260" y="f2261"/>
              </a:cxn>
              <a:cxn ang="f1468">
                <a:pos x="f2262" y="f2263"/>
              </a:cxn>
              <a:cxn ang="f1468">
                <a:pos x="f2264" y="f2265"/>
              </a:cxn>
              <a:cxn ang="f1468">
                <a:pos x="f2266" y="f2267"/>
              </a:cxn>
              <a:cxn ang="f1468">
                <a:pos x="f2268" y="f2269"/>
              </a:cxn>
              <a:cxn ang="f1468">
                <a:pos x="f2270" y="f2271"/>
              </a:cxn>
              <a:cxn ang="f1468">
                <a:pos x="f2272" y="f2273"/>
              </a:cxn>
              <a:cxn ang="f1468">
                <a:pos x="f2274" y="f2275"/>
              </a:cxn>
              <a:cxn ang="f1468">
                <a:pos x="f2276" y="f2277"/>
              </a:cxn>
              <a:cxn ang="f1468">
                <a:pos x="f2278" y="f2279"/>
              </a:cxn>
              <a:cxn ang="f1468">
                <a:pos x="f2280" y="f2281"/>
              </a:cxn>
              <a:cxn ang="f1468">
                <a:pos x="f2282" y="f2283"/>
              </a:cxn>
              <a:cxn ang="f1468">
                <a:pos x="f2284" y="f2285"/>
              </a:cxn>
              <a:cxn ang="f1468">
                <a:pos x="f2286" y="f2287"/>
              </a:cxn>
              <a:cxn ang="f1468">
                <a:pos x="f2288" y="f2289"/>
              </a:cxn>
              <a:cxn ang="f1468">
                <a:pos x="f2290" y="f2291"/>
              </a:cxn>
              <a:cxn ang="f1468">
                <a:pos x="f2292" y="f2293"/>
              </a:cxn>
              <a:cxn ang="f1468">
                <a:pos x="f2294" y="f2295"/>
              </a:cxn>
              <a:cxn ang="f1468">
                <a:pos x="f2296" y="f2297"/>
              </a:cxn>
              <a:cxn ang="f1468">
                <a:pos x="f2298" y="f2299"/>
              </a:cxn>
              <a:cxn ang="f1468">
                <a:pos x="f2300" y="f2301"/>
              </a:cxn>
              <a:cxn ang="f1468">
                <a:pos x="f2302" y="f2303"/>
              </a:cxn>
              <a:cxn ang="f1468">
                <a:pos x="f2304" y="f2305"/>
              </a:cxn>
              <a:cxn ang="f1468">
                <a:pos x="f2306" y="f2307"/>
              </a:cxn>
              <a:cxn ang="f1468">
                <a:pos x="f2308" y="f2309"/>
              </a:cxn>
              <a:cxn ang="f1468">
                <a:pos x="f2310" y="f2311"/>
              </a:cxn>
              <a:cxn ang="f1468">
                <a:pos x="f2312" y="f2313"/>
              </a:cxn>
              <a:cxn ang="f1468">
                <a:pos x="f2314" y="f2315"/>
              </a:cxn>
              <a:cxn ang="f1468">
                <a:pos x="f2316" y="f2317"/>
              </a:cxn>
              <a:cxn ang="f1468">
                <a:pos x="f2318" y="f2319"/>
              </a:cxn>
              <a:cxn ang="f1468">
                <a:pos x="f2320" y="f2321"/>
              </a:cxn>
              <a:cxn ang="f1468">
                <a:pos x="f2322" y="f2323"/>
              </a:cxn>
              <a:cxn ang="f1468">
                <a:pos x="f2324" y="f2325"/>
              </a:cxn>
              <a:cxn ang="f1468">
                <a:pos x="f2326" y="f2327"/>
              </a:cxn>
              <a:cxn ang="f1468">
                <a:pos x="f2328" y="f2329"/>
              </a:cxn>
              <a:cxn ang="f1468">
                <a:pos x="f2330" y="f2331"/>
              </a:cxn>
              <a:cxn ang="f1468">
                <a:pos x="f2326" y="f2327"/>
              </a:cxn>
              <a:cxn ang="f1468">
                <a:pos x="f2332" y="f2333"/>
              </a:cxn>
              <a:cxn ang="f1468">
                <a:pos x="f2334" y="f2335"/>
              </a:cxn>
              <a:cxn ang="f1468">
                <a:pos x="f2336" y="f2337"/>
              </a:cxn>
              <a:cxn ang="f1468">
                <a:pos x="f2338" y="f2339"/>
              </a:cxn>
              <a:cxn ang="f1468">
                <a:pos x="f2340" y="f2341"/>
              </a:cxn>
              <a:cxn ang="f1468">
                <a:pos x="f2342" y="f2343"/>
              </a:cxn>
              <a:cxn ang="f1468">
                <a:pos x="f2344" y="f2345"/>
              </a:cxn>
              <a:cxn ang="f1468">
                <a:pos x="f2346" y="f2347"/>
              </a:cxn>
              <a:cxn ang="f1468">
                <a:pos x="f2348" y="f2349"/>
              </a:cxn>
              <a:cxn ang="f1468">
                <a:pos x="f2350" y="f2351"/>
              </a:cxn>
              <a:cxn ang="f1468">
                <a:pos x="f2352" y="f2353"/>
              </a:cxn>
              <a:cxn ang="f1468">
                <a:pos x="f2354" y="f2355"/>
              </a:cxn>
              <a:cxn ang="f1468">
                <a:pos x="f2356" y="f2357"/>
              </a:cxn>
              <a:cxn ang="f1468">
                <a:pos x="f2358" y="f2359"/>
              </a:cxn>
              <a:cxn ang="f1468">
                <a:pos x="f2360" y="f2361"/>
              </a:cxn>
              <a:cxn ang="f1468">
                <a:pos x="f2362" y="f2363"/>
              </a:cxn>
              <a:cxn ang="f1468">
                <a:pos x="f2364" y="f2365"/>
              </a:cxn>
              <a:cxn ang="f1468">
                <a:pos x="f2366" y="f2367"/>
              </a:cxn>
              <a:cxn ang="f1468">
                <a:pos x="f2368" y="f2369"/>
              </a:cxn>
              <a:cxn ang="f1468">
                <a:pos x="f2370" y="f2371"/>
              </a:cxn>
              <a:cxn ang="f1468">
                <a:pos x="f2372" y="f2373"/>
              </a:cxn>
              <a:cxn ang="f1468">
                <a:pos x="f2374" y="f2375"/>
              </a:cxn>
              <a:cxn ang="f1468">
                <a:pos x="f2376" y="f2377"/>
              </a:cxn>
              <a:cxn ang="f1468">
                <a:pos x="f2378" y="f2379"/>
              </a:cxn>
              <a:cxn ang="f1468">
                <a:pos x="f2380" y="f2379"/>
              </a:cxn>
              <a:cxn ang="f1468">
                <a:pos x="f2381" y="f2382"/>
              </a:cxn>
              <a:cxn ang="f1468">
                <a:pos x="f2383" y="f2384"/>
              </a:cxn>
              <a:cxn ang="f1468">
                <a:pos x="f2385" y="f2386"/>
              </a:cxn>
              <a:cxn ang="f1468">
                <a:pos x="f2387" y="f2388"/>
              </a:cxn>
              <a:cxn ang="f1468">
                <a:pos x="f2389" y="f2390"/>
              </a:cxn>
              <a:cxn ang="f1468">
                <a:pos x="f2391" y="f2392"/>
              </a:cxn>
              <a:cxn ang="f1468">
                <a:pos x="f2393" y="f2394"/>
              </a:cxn>
              <a:cxn ang="f1468">
                <a:pos x="f2395" y="f2396"/>
              </a:cxn>
              <a:cxn ang="f1468">
                <a:pos x="f2397" y="f2398"/>
              </a:cxn>
              <a:cxn ang="f1468">
                <a:pos x="f2399" y="f2400"/>
              </a:cxn>
              <a:cxn ang="f1468">
                <a:pos x="f2401" y="f2402"/>
              </a:cxn>
              <a:cxn ang="f1468">
                <a:pos x="f2403" y="f2404"/>
              </a:cxn>
              <a:cxn ang="f1468">
                <a:pos x="f2405" y="f2406"/>
              </a:cxn>
              <a:cxn ang="f1468">
                <a:pos x="f2407" y="f2408"/>
              </a:cxn>
              <a:cxn ang="f1468">
                <a:pos x="f2409" y="f2410"/>
              </a:cxn>
              <a:cxn ang="f1468">
                <a:pos x="f2411" y="f2412"/>
              </a:cxn>
              <a:cxn ang="f1468">
                <a:pos x="f2413" y="f2414"/>
              </a:cxn>
              <a:cxn ang="f1468">
                <a:pos x="f2415" y="f2416"/>
              </a:cxn>
              <a:cxn ang="f1468">
                <a:pos x="f2417" y="f2418"/>
              </a:cxn>
              <a:cxn ang="f1468">
                <a:pos x="f2419" y="f2420"/>
              </a:cxn>
              <a:cxn ang="f1468">
                <a:pos x="f2421" y="f2422"/>
              </a:cxn>
              <a:cxn ang="f1468">
                <a:pos x="f2423" y="f2424"/>
              </a:cxn>
              <a:cxn ang="f1468">
                <a:pos x="f2425" y="f2426"/>
              </a:cxn>
              <a:cxn ang="f1468">
                <a:pos x="f2427" y="f2428"/>
              </a:cxn>
              <a:cxn ang="f1468">
                <a:pos x="f2429" y="f2430"/>
              </a:cxn>
              <a:cxn ang="f1468">
                <a:pos x="f2431" y="f2432"/>
              </a:cxn>
              <a:cxn ang="f1468">
                <a:pos x="f2433" y="f2434"/>
              </a:cxn>
              <a:cxn ang="f1468">
                <a:pos x="f2435" y="f2436"/>
              </a:cxn>
              <a:cxn ang="f1468">
                <a:pos x="f2437" y="f2438"/>
              </a:cxn>
              <a:cxn ang="f1468">
                <a:pos x="f2439" y="f2440"/>
              </a:cxn>
              <a:cxn ang="f1468">
                <a:pos x="f2441" y="f2442"/>
              </a:cxn>
              <a:cxn ang="f1468">
                <a:pos x="f2443" y="f2444"/>
              </a:cxn>
              <a:cxn ang="f1468">
                <a:pos x="f2445" y="f2446"/>
              </a:cxn>
              <a:cxn ang="f1468">
                <a:pos x="f2447" y="f2448"/>
              </a:cxn>
              <a:cxn ang="f1468">
                <a:pos x="f2449" y="f2450"/>
              </a:cxn>
              <a:cxn ang="f1468">
                <a:pos x="f2451" y="f2452"/>
              </a:cxn>
              <a:cxn ang="f1468">
                <a:pos x="f2453" y="f2454"/>
              </a:cxn>
              <a:cxn ang="f1468">
                <a:pos x="f2455" y="f2456"/>
              </a:cxn>
              <a:cxn ang="f1468">
                <a:pos x="f2457" y="f2458"/>
              </a:cxn>
              <a:cxn ang="f1468">
                <a:pos x="f2459" y="f2460"/>
              </a:cxn>
              <a:cxn ang="f1468">
                <a:pos x="f2461" y="f2462"/>
              </a:cxn>
              <a:cxn ang="f1468">
                <a:pos x="f2463" y="f2464"/>
              </a:cxn>
              <a:cxn ang="f1468">
                <a:pos x="f2465" y="f2466"/>
              </a:cxn>
              <a:cxn ang="f1468">
                <a:pos x="f2467" y="f2468"/>
              </a:cxn>
              <a:cxn ang="f1468">
                <a:pos x="f2469" y="f2470"/>
              </a:cxn>
              <a:cxn ang="f1468">
                <a:pos x="f2471" y="f2472"/>
              </a:cxn>
              <a:cxn ang="f1468">
                <a:pos x="f2473" y="f2474"/>
              </a:cxn>
              <a:cxn ang="f1468">
                <a:pos x="f2475" y="f2476"/>
              </a:cxn>
              <a:cxn ang="f1468">
                <a:pos x="f2477" y="f2478"/>
              </a:cxn>
              <a:cxn ang="f1468">
                <a:pos x="f2479" y="f2480"/>
              </a:cxn>
              <a:cxn ang="f1468">
                <a:pos x="f2481" y="f2482"/>
              </a:cxn>
              <a:cxn ang="f1468">
                <a:pos x="f2483" y="f2484"/>
              </a:cxn>
              <a:cxn ang="f1468">
                <a:pos x="f2485" y="f2486"/>
              </a:cxn>
              <a:cxn ang="f1468">
                <a:pos x="f2487" y="f2488"/>
              </a:cxn>
              <a:cxn ang="f1468">
                <a:pos x="f2489" y="f2490"/>
              </a:cxn>
              <a:cxn ang="f1468">
                <a:pos x="f2491" y="f2492"/>
              </a:cxn>
              <a:cxn ang="f1468">
                <a:pos x="f2493" y="f2494"/>
              </a:cxn>
              <a:cxn ang="f1468">
                <a:pos x="f2495" y="f2496"/>
              </a:cxn>
              <a:cxn ang="f1468">
                <a:pos x="f2497" y="f2498"/>
              </a:cxn>
              <a:cxn ang="f1468">
                <a:pos x="f2499" y="f2500"/>
              </a:cxn>
              <a:cxn ang="f1468">
                <a:pos x="f2501" y="f2502"/>
              </a:cxn>
              <a:cxn ang="f1468">
                <a:pos x="f2503" y="f2504"/>
              </a:cxn>
              <a:cxn ang="f1468">
                <a:pos x="f2505" y="f2506"/>
              </a:cxn>
              <a:cxn ang="f1468">
                <a:pos x="f2507" y="f2508"/>
              </a:cxn>
              <a:cxn ang="f1468">
                <a:pos x="f2509" y="f2510"/>
              </a:cxn>
              <a:cxn ang="f1468">
                <a:pos x="f2511" y="f2512"/>
              </a:cxn>
              <a:cxn ang="f1468">
                <a:pos x="f2513" y="f2514"/>
              </a:cxn>
              <a:cxn ang="f1468">
                <a:pos x="f2515" y="f2516"/>
              </a:cxn>
              <a:cxn ang="f1468">
                <a:pos x="f2517" y="f2518"/>
              </a:cxn>
              <a:cxn ang="f1468">
                <a:pos x="f2519" y="f2520"/>
              </a:cxn>
              <a:cxn ang="f1468">
                <a:pos x="f2521" y="f2522"/>
              </a:cxn>
              <a:cxn ang="f1468">
                <a:pos x="f2523" y="f2524"/>
              </a:cxn>
              <a:cxn ang="f1468">
                <a:pos x="f2525" y="f2526"/>
              </a:cxn>
              <a:cxn ang="f1468">
                <a:pos x="f2527" y="f2528"/>
              </a:cxn>
              <a:cxn ang="f1468">
                <a:pos x="f2529" y="f2530"/>
              </a:cxn>
              <a:cxn ang="f1468">
                <a:pos x="f2531" y="f2532"/>
              </a:cxn>
              <a:cxn ang="f1468">
                <a:pos x="f2533" y="f2534"/>
              </a:cxn>
              <a:cxn ang="f1468">
                <a:pos x="f2535" y="f2536"/>
              </a:cxn>
              <a:cxn ang="f1468">
                <a:pos x="f2537" y="f2538"/>
              </a:cxn>
              <a:cxn ang="f1468">
                <a:pos x="f2539" y="f2540"/>
              </a:cxn>
              <a:cxn ang="f1468">
                <a:pos x="f2541" y="f2542"/>
              </a:cxn>
              <a:cxn ang="f1468">
                <a:pos x="f2543" y="f2544"/>
              </a:cxn>
              <a:cxn ang="f1468">
                <a:pos x="f2545" y="f2546"/>
              </a:cxn>
              <a:cxn ang="f1468">
                <a:pos x="f2547" y="f2548"/>
              </a:cxn>
              <a:cxn ang="f1468">
                <a:pos x="f2549" y="f2550"/>
              </a:cxn>
              <a:cxn ang="f1468">
                <a:pos x="f2551" y="f2552"/>
              </a:cxn>
              <a:cxn ang="f1468">
                <a:pos x="f2553" y="f2554"/>
              </a:cxn>
              <a:cxn ang="f1468">
                <a:pos x="f2555" y="f2556"/>
              </a:cxn>
              <a:cxn ang="f1468">
                <a:pos x="f2557" y="f2558"/>
              </a:cxn>
              <a:cxn ang="f1468">
                <a:pos x="f2559" y="f2560"/>
              </a:cxn>
              <a:cxn ang="f1468">
                <a:pos x="f2561" y="f2562"/>
              </a:cxn>
              <a:cxn ang="f1468">
                <a:pos x="f2563" y="f2564"/>
              </a:cxn>
              <a:cxn ang="f1468">
                <a:pos x="f2565" y="f2566"/>
              </a:cxn>
              <a:cxn ang="f1468">
                <a:pos x="f2567" y="f2568"/>
              </a:cxn>
              <a:cxn ang="f1468">
                <a:pos x="f2569" y="f2570"/>
              </a:cxn>
              <a:cxn ang="f1468">
                <a:pos x="f2571" y="f2572"/>
              </a:cxn>
              <a:cxn ang="f1468">
                <a:pos x="f2573" y="f2574"/>
              </a:cxn>
              <a:cxn ang="f1468">
                <a:pos x="f2575" y="f2576"/>
              </a:cxn>
              <a:cxn ang="f1468">
                <a:pos x="f2231" y="f2232"/>
              </a:cxn>
              <a:cxn ang="f1468">
                <a:pos x="f2577" y="f2578"/>
              </a:cxn>
              <a:cxn ang="f1468">
                <a:pos x="f2579" y="f2580"/>
              </a:cxn>
              <a:cxn ang="f1468">
                <a:pos x="f2581" y="f2582"/>
              </a:cxn>
              <a:cxn ang="f1468">
                <a:pos x="f2583" y="f2584"/>
              </a:cxn>
              <a:cxn ang="f1468">
                <a:pos x="f2585" y="f2586"/>
              </a:cxn>
              <a:cxn ang="f1468">
                <a:pos x="f2587" y="f2588"/>
              </a:cxn>
              <a:cxn ang="f1468">
                <a:pos x="f2589" y="f2590"/>
              </a:cxn>
              <a:cxn ang="f1468">
                <a:pos x="f2591" y="f2592"/>
              </a:cxn>
              <a:cxn ang="f1468">
                <a:pos x="f2593" y="f2594"/>
              </a:cxn>
              <a:cxn ang="f1468">
                <a:pos x="f2581" y="f2582"/>
              </a:cxn>
              <a:cxn ang="f1468">
                <a:pos x="f2577" y="f2578"/>
              </a:cxn>
              <a:cxn ang="f1468">
                <a:pos x="f2595" y="f2596"/>
              </a:cxn>
              <a:cxn ang="f1468">
                <a:pos x="f2595" y="f2597"/>
              </a:cxn>
              <a:cxn ang="f1468">
                <a:pos x="f2598" y="f2599"/>
              </a:cxn>
              <a:cxn ang="f1468">
                <a:pos x="f2600" y="f2601"/>
              </a:cxn>
              <a:cxn ang="f1468">
                <a:pos x="f2602" y="f2603"/>
              </a:cxn>
              <a:cxn ang="f1468">
                <a:pos x="f2604" y="f2605"/>
              </a:cxn>
              <a:cxn ang="f1468">
                <a:pos x="f2606" y="f2607"/>
              </a:cxn>
              <a:cxn ang="f1468">
                <a:pos x="f2595" y="f2596"/>
              </a:cxn>
            </a:cxnLst>
            <a:rect l="f2227" t="f2230" r="f2228" b="f2229"/>
            <a:pathLst>
              <a:path w="4158952" h="933491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20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28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87" y="f288"/>
                </a:cubicBez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89" y="f290"/>
                </a:lnTo>
                <a:lnTo>
                  <a:pt x="f295" y="f296"/>
                </a:ln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6" y="f415"/>
                </a:cubicBezTo>
                <a:cubicBezTo>
                  <a:pt x="f416" y="f417"/>
                  <a:pt x="f418" y="f410"/>
                  <a:pt x="f419" y="f420"/>
                </a:cubicBezTo>
                <a:cubicBezTo>
                  <a:pt x="f421" y="f422"/>
                  <a:pt x="f423" y="f424"/>
                  <a:pt x="f425" y="f426"/>
                </a:cubicBezTo>
                <a:lnTo>
                  <a:pt x="f427" y="f7"/>
                </a:lnTo>
                <a:lnTo>
                  <a:pt x="f428" y="f7"/>
                </a:lnTo>
                <a:lnTo>
                  <a:pt x="f429" y="f430"/>
                </a:lnTo>
                <a:cubicBezTo>
                  <a:pt x="f431" y="f432"/>
                  <a:pt x="f433" y="f434"/>
                  <a:pt x="f435" y="f436"/>
                </a:cubicBezTo>
                <a:cubicBezTo>
                  <a:pt x="f437" y="f438"/>
                  <a:pt x="f439" y="f440"/>
                  <a:pt x="f441" y="f442"/>
                </a:cubicBez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cubicBezTo>
                  <a:pt x="f467" y="f468"/>
                  <a:pt x="f469" y="f470"/>
                  <a:pt x="f471" y="f472"/>
                </a:cubicBez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5" y="f483"/>
                </a:cubicBezTo>
                <a:cubicBezTo>
                  <a:pt x="f484" y="f485"/>
                  <a:pt x="f486" y="f487"/>
                  <a:pt x="f488" y="f489"/>
                </a:cubicBezTo>
                <a:cubicBezTo>
                  <a:pt x="f490" y="f491"/>
                  <a:pt x="f492" y="f493"/>
                  <a:pt x="f494" y="f495"/>
                </a:cubicBezTo>
                <a:cubicBezTo>
                  <a:pt x="f496" y="f497"/>
                  <a:pt x="f498" y="f499"/>
                  <a:pt x="f500" y="f501"/>
                </a:cubicBezTo>
                <a:cubicBezTo>
                  <a:pt x="f502" y="f503"/>
                  <a:pt x="f504" y="f505"/>
                  <a:pt x="f506" y="f507"/>
                </a:cubicBezTo>
                <a:cubicBezTo>
                  <a:pt x="f508" y="f509"/>
                  <a:pt x="f510" y="f511"/>
                  <a:pt x="f512" y="f513"/>
                </a:cubicBezTo>
                <a:cubicBezTo>
                  <a:pt x="f514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cubicBezTo>
                  <a:pt x="f532" y="f533"/>
                  <a:pt x="f534" y="f535"/>
                  <a:pt x="f536" y="f537"/>
                </a:cubicBezTo>
                <a:cubicBezTo>
                  <a:pt x="f538" y="f539"/>
                  <a:pt x="f540" y="f541"/>
                  <a:pt x="f542" y="f543"/>
                </a:cubicBezTo>
                <a:cubicBezTo>
                  <a:pt x="f544" y="f545"/>
                  <a:pt x="f546" y="f547"/>
                  <a:pt x="f171" y="f548"/>
                </a:cubicBezTo>
                <a:cubicBezTo>
                  <a:pt x="f549" y="f550"/>
                  <a:pt x="f194" y="f551"/>
                  <a:pt x="f552" y="f553"/>
                </a:cubicBezTo>
                <a:cubicBezTo>
                  <a:pt x="f554" y="f555"/>
                  <a:pt x="f556" y="f557"/>
                  <a:pt x="f558" y="f559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566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76" y="f577"/>
                </a:cubicBezTo>
                <a:cubicBezTo>
                  <a:pt x="f578" y="f579"/>
                  <a:pt x="f580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6" y="f502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579"/>
                  <a:pt x="f646" y="f647"/>
                </a:cubicBezTo>
                <a:cubicBezTo>
                  <a:pt x="f648" y="f649"/>
                  <a:pt x="f650" y="f569"/>
                  <a:pt x="f651" y="f652"/>
                </a:cubicBezTo>
                <a:cubicBezTo>
                  <a:pt x="f653" y="f654"/>
                  <a:pt x="f655" y="f656"/>
                  <a:pt x="f657" y="f658"/>
                </a:cubicBezTo>
                <a:cubicBezTo>
                  <a:pt x="f659" y="f660"/>
                  <a:pt x="f661" y="f662"/>
                  <a:pt x="f663" y="f664"/>
                </a:cubicBezTo>
                <a:cubicBezTo>
                  <a:pt x="f665" y="f666"/>
                  <a:pt x="f667" y="f668"/>
                  <a:pt x="f669" y="f670"/>
                </a:cubicBezTo>
                <a:cubicBezTo>
                  <a:pt x="f671" y="f672"/>
                  <a:pt x="f673" y="f674"/>
                  <a:pt x="f675" y="f676"/>
                </a:cubicBezTo>
                <a:cubicBezTo>
                  <a:pt x="f677" y="f678"/>
                  <a:pt x="f679" y="f680"/>
                  <a:pt x="f681" y="f682"/>
                </a:cubicBezTo>
                <a:cubicBezTo>
                  <a:pt x="f683" y="f684"/>
                  <a:pt x="f685" y="f686"/>
                  <a:pt x="f687" y="f688"/>
                </a:cubicBezTo>
                <a:cubicBezTo>
                  <a:pt x="f689" y="f690"/>
                  <a:pt x="f691" y="f692"/>
                  <a:pt x="f693" y="f694"/>
                </a:cubicBezTo>
                <a:cubicBezTo>
                  <a:pt x="f695" y="f696"/>
                  <a:pt x="f697" y="f698"/>
                  <a:pt x="f699" y="f700"/>
                </a:cubicBezTo>
                <a:cubicBezTo>
                  <a:pt x="f701" y="f702"/>
                  <a:pt x="f703" y="f550"/>
                  <a:pt x="f704" y="f705"/>
                </a:cubicBezTo>
                <a:cubicBezTo>
                  <a:pt x="f706" y="f707"/>
                  <a:pt x="f708" y="f709"/>
                  <a:pt x="f710" y="f711"/>
                </a:cubicBezTo>
                <a:cubicBezTo>
                  <a:pt x="f712" y="f713"/>
                  <a:pt x="f714" y="f715"/>
                  <a:pt x="f716" y="f717"/>
                </a:cubicBezTo>
                <a:cubicBezTo>
                  <a:pt x="f718" y="f719"/>
                  <a:pt x="f720" y="f721"/>
                  <a:pt x="f722" y="f723"/>
                </a:cubicBezTo>
                <a:cubicBezTo>
                  <a:pt x="f724" y="f725"/>
                  <a:pt x="f726" y="f727"/>
                  <a:pt x="f728" y="f729"/>
                </a:cubicBezTo>
                <a:cubicBezTo>
                  <a:pt x="f730" y="f731"/>
                  <a:pt x="f732" y="f733"/>
                  <a:pt x="f734" y="f735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743"/>
                  <a:pt x="f744" y="f745"/>
                  <a:pt x="f746" y="f747"/>
                </a:cubicBezTo>
                <a:cubicBezTo>
                  <a:pt x="f748" y="f749"/>
                  <a:pt x="f750" y="f751"/>
                  <a:pt x="f752" y="f753"/>
                </a:cubicBezTo>
                <a:cubicBezTo>
                  <a:pt x="f754" y="f755"/>
                  <a:pt x="f756" y="f757"/>
                  <a:pt x="f758" y="f759"/>
                </a:cubicBezTo>
                <a:cubicBezTo>
                  <a:pt x="f760" y="f761"/>
                  <a:pt x="f762" y="f763"/>
                  <a:pt x="f764" y="f765"/>
                </a:cubicBezTo>
                <a:cubicBezTo>
                  <a:pt x="f766" y="f767"/>
                  <a:pt x="f768" y="f769"/>
                  <a:pt x="f770" y="f771"/>
                </a:cubicBezTo>
                <a:cubicBezTo>
                  <a:pt x="f772" y="f773"/>
                  <a:pt x="f774" y="f775"/>
                  <a:pt x="f776" y="f777"/>
                </a:cubicBezTo>
                <a:cubicBezTo>
                  <a:pt x="f778" y="f779"/>
                  <a:pt x="f780" y="f781"/>
                  <a:pt x="f782" y="f783"/>
                </a:cubicBezTo>
                <a:cubicBezTo>
                  <a:pt x="f784" y="f785"/>
                  <a:pt x="f786" y="f787"/>
                  <a:pt x="f788" y="f789"/>
                </a:cubicBezTo>
                <a:cubicBezTo>
                  <a:pt x="f790" y="f791"/>
                  <a:pt x="f792" y="f793"/>
                  <a:pt x="f794" y="f795"/>
                </a:cubicBezTo>
                <a:cubicBezTo>
                  <a:pt x="f796" y="f797"/>
                  <a:pt x="f798" y="f799"/>
                  <a:pt x="f800" y="f801"/>
                </a:cubicBezTo>
                <a:cubicBezTo>
                  <a:pt x="f802" y="f803"/>
                  <a:pt x="f804" y="f805"/>
                  <a:pt x="f806" y="f807"/>
                </a:cubicBezTo>
                <a:cubicBezTo>
                  <a:pt x="f808" y="f809"/>
                  <a:pt x="f810" y="f811"/>
                  <a:pt x="f812" y="f813"/>
                </a:cubicBezTo>
                <a:cubicBezTo>
                  <a:pt x="f814" y="f815"/>
                  <a:pt x="f816" y="f817"/>
                  <a:pt x="f818" y="f819"/>
                </a:cubicBezTo>
                <a:cubicBezTo>
                  <a:pt x="f820" y="f821"/>
                  <a:pt x="f822" y="f823"/>
                  <a:pt x="f824" y="f825"/>
                </a:cubicBezTo>
                <a:cubicBezTo>
                  <a:pt x="f826" y="f827"/>
                  <a:pt x="f828" y="f829"/>
                  <a:pt x="f830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79"/>
                  <a:pt x="f839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855" y="f856"/>
                  <a:pt x="f857" y="f858"/>
                  <a:pt x="f859" y="f860"/>
                </a:cubicBezTo>
                <a:cubicBezTo>
                  <a:pt x="f861" y="f862"/>
                  <a:pt x="f863" y="f864"/>
                  <a:pt x="f865" y="f179"/>
                </a:cubicBezTo>
                <a:cubicBezTo>
                  <a:pt x="f866" y="f867"/>
                  <a:pt x="f868" y="f869"/>
                  <a:pt x="f870" y="f871"/>
                </a:cubicBezTo>
                <a:cubicBezTo>
                  <a:pt x="f872" y="f873"/>
                  <a:pt x="f874" y="f875"/>
                  <a:pt x="f876" y="f877"/>
                </a:cubicBezTo>
                <a:cubicBezTo>
                  <a:pt x="f878" y="f879"/>
                  <a:pt x="f880" y="f881"/>
                  <a:pt x="f882" y="f883"/>
                </a:cubicBezTo>
                <a:cubicBezTo>
                  <a:pt x="f884" y="f885"/>
                  <a:pt x="f886" y="f887"/>
                  <a:pt x="f888" y="f889"/>
                </a:cubicBezTo>
                <a:cubicBezTo>
                  <a:pt x="f890" y="f891"/>
                  <a:pt x="f892" y="f893"/>
                  <a:pt x="f894" y="f895"/>
                </a:cubicBezTo>
                <a:cubicBezTo>
                  <a:pt x="f896" y="f897"/>
                  <a:pt x="f898" y="f899"/>
                  <a:pt x="f900" y="f901"/>
                </a:cubicBezTo>
                <a:cubicBezTo>
                  <a:pt x="f902" y="f903"/>
                  <a:pt x="f904" y="f502"/>
                  <a:pt x="f905" y="f906"/>
                </a:cubicBezTo>
                <a:cubicBezTo>
                  <a:pt x="f907" y="f908"/>
                  <a:pt x="f909" y="f910"/>
                  <a:pt x="f911" y="f912"/>
                </a:cubicBezTo>
                <a:cubicBezTo>
                  <a:pt x="f913" y="f914"/>
                  <a:pt x="f915" y="f916"/>
                  <a:pt x="f917" y="f918"/>
                </a:cubicBezTo>
                <a:cubicBezTo>
                  <a:pt x="f919" y="f920"/>
                  <a:pt x="f921" y="f922"/>
                  <a:pt x="f923" y="f924"/>
                </a:cubicBezTo>
                <a:cubicBezTo>
                  <a:pt x="f925" y="f926"/>
                  <a:pt x="f927" y="f928"/>
                  <a:pt x="f929" y="f930"/>
                </a:cubicBezTo>
                <a:cubicBezTo>
                  <a:pt x="f931" y="f932"/>
                  <a:pt x="f933" y="f934"/>
                  <a:pt x="f935" y="f936"/>
                </a:cubicBezTo>
                <a:cubicBezTo>
                  <a:pt x="f937" y="f938"/>
                  <a:pt x="f939" y="f940"/>
                  <a:pt x="f941" y="f942"/>
                </a:cubicBezTo>
                <a:cubicBezTo>
                  <a:pt x="f943" y="f944"/>
                  <a:pt x="f945" y="f946"/>
                  <a:pt x="f947" y="f948"/>
                </a:cubicBezTo>
                <a:cubicBezTo>
                  <a:pt x="f949" y="f950"/>
                  <a:pt x="f951" y="f952"/>
                  <a:pt x="f953" y="f954"/>
                </a:cubicBezTo>
                <a:cubicBezTo>
                  <a:pt x="f955" y="f956"/>
                  <a:pt x="f957" y="f958"/>
                  <a:pt x="f959" y="f960"/>
                </a:cubicBezTo>
                <a:cubicBezTo>
                  <a:pt x="f961" y="f962"/>
                  <a:pt x="f963" y="f964"/>
                  <a:pt x="f965" y="f966"/>
                </a:cubicBezTo>
                <a:cubicBezTo>
                  <a:pt x="f967" y="f968"/>
                  <a:pt x="f969" y="f970"/>
                  <a:pt x="f971" y="f972"/>
                </a:cubicBezTo>
                <a:cubicBezTo>
                  <a:pt x="f973" y="f974"/>
                  <a:pt x="f975" y="f976"/>
                  <a:pt x="f977" y="f978"/>
                </a:cubicBezTo>
                <a:cubicBezTo>
                  <a:pt x="f979" y="f980"/>
                  <a:pt x="f981" y="f982"/>
                  <a:pt x="f983" y="f984"/>
                </a:cubicBezTo>
                <a:cubicBezTo>
                  <a:pt x="f985" y="f986"/>
                  <a:pt x="f987" y="f988"/>
                  <a:pt x="f989" y="f990"/>
                </a:cubicBezTo>
                <a:cubicBezTo>
                  <a:pt x="f991" y="f992"/>
                  <a:pt x="f993" y="f994"/>
                  <a:pt x="f995" y="f328"/>
                </a:cubicBezTo>
                <a:cubicBezTo>
                  <a:pt x="f996" y="f997"/>
                  <a:pt x="f998" y="f999"/>
                  <a:pt x="f1000" y="f1001"/>
                </a:cubicBezTo>
                <a:cubicBezTo>
                  <a:pt x="f1002" y="f1003"/>
                  <a:pt x="f1004" y="f1005"/>
                  <a:pt x="f8" y="f5"/>
                </a:cubicBezTo>
                <a:close/>
                <a:moveTo>
                  <a:pt x="f1006" y="f1007"/>
                </a:moveTo>
                <a:lnTo>
                  <a:pt x="f1008" y="f1009"/>
                </a:lnTo>
                <a:lnTo>
                  <a:pt x="f1010" y="f1011"/>
                </a:lnTo>
                <a:lnTo>
                  <a:pt x="f1012" y="f1013"/>
                </a:lnTo>
                <a:cubicBezTo>
                  <a:pt x="f1014" y="f1015"/>
                  <a:pt x="f1016" y="f1017"/>
                  <a:pt x="f1018" y="f1019"/>
                </a:cubicBezTo>
                <a:cubicBezTo>
                  <a:pt x="f1020" y="f1021"/>
                  <a:pt x="f1022" y="f1023"/>
                  <a:pt x="f1024" y="f1025"/>
                </a:cubicBezTo>
                <a:cubicBezTo>
                  <a:pt x="f1026" y="f1027"/>
                  <a:pt x="f1028" y="f1029"/>
                  <a:pt x="f1030" y="f1031"/>
                </a:cubicBezTo>
                <a:cubicBezTo>
                  <a:pt x="f1032" y="f552"/>
                  <a:pt x="f1033" y="f1034"/>
                  <a:pt x="f1035" y="f1036"/>
                </a:cubicBezTo>
                <a:cubicBezTo>
                  <a:pt x="f1037" y="f1038"/>
                  <a:pt x="f1039" y="f1040"/>
                  <a:pt x="f1041" y="f1042"/>
                </a:cubicBezTo>
                <a:lnTo>
                  <a:pt x="f1010" y="f1011"/>
                </a:lnTo>
                <a:lnTo>
                  <a:pt x="f1006" y="f1007"/>
                </a:lnTo>
                <a:close/>
                <a:moveTo>
                  <a:pt x="f460" y="f1043"/>
                </a:moveTo>
                <a:lnTo>
                  <a:pt x="f460" y="f1044"/>
                </a:lnTo>
                <a:cubicBezTo>
                  <a:pt x="f1045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1055" y="f1056"/>
                </a:cubicBezTo>
                <a:cubicBezTo>
                  <a:pt x="f1057" y="f1058"/>
                  <a:pt x="f1059" y="f1060"/>
                  <a:pt x="f1061" y="f1062"/>
                </a:cubicBezTo>
                <a:cubicBezTo>
                  <a:pt x="f1063" y="f1064"/>
                  <a:pt x="f1065" y="f1066"/>
                  <a:pt x="f1067" y="f1068"/>
                </a:cubicBezTo>
                <a:cubicBezTo>
                  <a:pt x="f1069" y="f1070"/>
                  <a:pt x="f1071" y="f1072"/>
                  <a:pt x="f1073" y="f1074"/>
                </a:cubicBezTo>
                <a:cubicBezTo>
                  <a:pt x="f1075" y="f1076"/>
                  <a:pt x="f1077" y="f1078"/>
                  <a:pt x="f460" y="f1043"/>
                </a:cubicBezTo>
                <a:close/>
              </a:path>
            </a:pathLst>
          </a:custGeom>
          <a:solidFill>
            <a:srgbClr val="81852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23" name="Gráfico 2">
            <a:extLst>
              <a:ext uri="{FF2B5EF4-FFF2-40B4-BE49-F238E27FC236}">
                <a16:creationId xmlns:a16="http://schemas.microsoft.com/office/drawing/2014/main" id="{DCBA1C9B-0553-4304-8EF6-401B6ACE7990}"/>
              </a:ext>
            </a:extLst>
          </p:cNvPr>
          <p:cNvSpPr/>
          <p:nvPr/>
        </p:nvSpPr>
        <p:spPr>
          <a:xfrm flipH="1">
            <a:off x="6755696" y="155667"/>
            <a:ext cx="2508427" cy="12434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15825"/>
              <a:gd name="f7" fmla="val 1296643"/>
              <a:gd name="f8" fmla="val 1177265"/>
              <a:gd name="f9" fmla="val 865118"/>
              <a:gd name="f10" fmla="val 1222193"/>
              <a:gd name="f11" fmla="val 900647"/>
              <a:gd name="f12" fmla="val 1261864"/>
              <a:gd name="f13" fmla="val 941114"/>
              <a:gd name="f14" fmla="val 1294127"/>
              <a:gd name="f15" fmla="val 988592"/>
              <a:gd name="f16" fmla="val 1298110"/>
              <a:gd name="f17" fmla="val 994407"/>
              <a:gd name="f18" fmla="val 1305518"/>
              <a:gd name="f19" fmla="val 999665"/>
              <a:gd name="f20" fmla="val 1302332"/>
              <a:gd name="f21" fmla="val 1007471"/>
              <a:gd name="f22" fmla="val 1298428"/>
              <a:gd name="f23" fmla="val 1017190"/>
              <a:gd name="f24" fmla="val 1288391"/>
              <a:gd name="f25" fmla="val 1015039"/>
              <a:gd name="f26" fmla="val 1280505"/>
              <a:gd name="f27" fmla="val 1014880"/>
              <a:gd name="f28" fmla="val 1228646"/>
              <a:gd name="f29" fmla="val 1013366"/>
              <a:gd name="f30" fmla="val 1177026"/>
              <a:gd name="f31" fmla="val 1008268"/>
              <a:gd name="f32" fmla="val 1127875"/>
              <a:gd name="f33" fmla="val 990902"/>
              <a:gd name="f34" fmla="val 1094258"/>
              <a:gd name="f35" fmla="val 979032"/>
              <a:gd name="f36" fmla="val 1065740"/>
              <a:gd name="f37" fmla="val 960790"/>
              <a:gd name="f38" fmla="val 1069006"/>
              <a:gd name="f39" fmla="val 917853"/>
              <a:gd name="f40" fmla="val 1070440"/>
              <a:gd name="f41" fmla="val 899372"/>
              <a:gd name="f42" fmla="val 1055065"/>
              <a:gd name="f43" fmla="val 897062"/>
              <a:gd name="f44" fmla="val 1042718"/>
              <a:gd name="f45" fmla="val 892681"/>
              <a:gd name="f46" fmla="val 964651"/>
              <a:gd name="f47" fmla="val 865038"/>
              <a:gd name="f48" fmla="val 893116"/>
              <a:gd name="f49" fmla="val 826801"/>
              <a:gd name="f50" fmla="val 835840"/>
              <a:gd name="f51" fmla="val 765543"/>
              <a:gd name="f52" fmla="val 824608"/>
              <a:gd name="f53" fmla="val 753514"/>
              <a:gd name="f54" fmla="val 811384"/>
              <a:gd name="f55" fmla="val 741644"/>
              <a:gd name="f56" fmla="val 804932"/>
              <a:gd name="f57" fmla="val 727067"/>
              <a:gd name="f58" fmla="val 785335"/>
              <a:gd name="f59" fmla="val 682775"/>
              <a:gd name="f60" fmla="val 748532"/>
              <a:gd name="f61" fmla="val 661108"/>
              <a:gd name="f62" fmla="val 706870"/>
              <a:gd name="f63" fmla="val 642945"/>
              <a:gd name="f64" fmla="val 676917"/>
              <a:gd name="f65" fmla="val 629881"/>
              <a:gd name="f66" fmla="val 648638"/>
              <a:gd name="f67" fmla="val 612754"/>
              <a:gd name="f68" fmla="val 614941"/>
              <a:gd name="f69" fmla="val 594990"/>
              <a:gd name="f70" fmla="val 627607"/>
              <a:gd name="f71" fmla="val 666126"/>
              <a:gd name="f72" fmla="val 653736"/>
              <a:gd name="f73" fmla="val 726350"/>
              <a:gd name="f74" fmla="val 684644"/>
              <a:gd name="f75" fmla="val 784581"/>
              <a:gd name="f76" fmla="val 719854"/>
              <a:gd name="f77" fmla="val 850779"/>
              <a:gd name="f78" fmla="val 764783"/>
              <a:gd name="f79" fmla="val 909967"/>
              <a:gd name="f80" fmla="val 819828"/>
              <a:gd name="f81" fmla="val 961268"/>
              <a:gd name="f82" fmla="val 833848"/>
              <a:gd name="f83" fmla="val 974332"/>
              <a:gd name="f84" fmla="val 845319"/>
              <a:gd name="f85" fmla="val 979670"/>
              <a:gd name="f86" fmla="val 864996"/>
              <a:gd name="f87" fmla="val 966765"/>
              <a:gd name="f88" fmla="val 897975"/>
              <a:gd name="f89" fmla="val 945177"/>
              <a:gd name="f90" fmla="val 933424"/>
              <a:gd name="f91" fmla="val 948443"/>
              <a:gd name="f92" fmla="val 967758"/>
              <a:gd name="f93" fmla="val 968358"/>
              <a:gd name="f94" fmla="val 1014996"/>
              <a:gd name="f95" fmla="val 995761"/>
              <a:gd name="f96" fmla="val 1047259"/>
              <a:gd name="f97" fmla="val 1037822"/>
              <a:gd name="f98" fmla="val 1076096"/>
              <a:gd name="f99" fmla="val 1081874"/>
              <a:gd name="f100" fmla="val 1114014"/>
              <a:gd name="f101" fmla="val 1139946"/>
              <a:gd name="f102" fmla="val 1145002"/>
              <a:gd name="f103" fmla="val 1202082"/>
              <a:gd name="f104" fmla="val 1171768"/>
              <a:gd name="f105" fmla="val 1266208"/>
              <a:gd name="f106" fmla="val 1175193"/>
              <a:gd name="f107" fmla="val 1274413"/>
              <a:gd name="f108" fmla="val 1183558"/>
              <a:gd name="f109" fmla="val 1283813"/>
              <a:gd name="f110" fmla="val 1177185"/>
              <a:gd name="f111" fmla="val 1292178"/>
              <a:gd name="f112" fmla="val 1170653"/>
              <a:gd name="f113" fmla="val 1300781"/>
              <a:gd name="f114" fmla="val 1159899"/>
              <a:gd name="f115" fmla="val 1294647"/>
              <a:gd name="f116" fmla="val 1151056"/>
              <a:gd name="f117" fmla="val 1292735"/>
              <a:gd name="f118" fmla="val 1067014"/>
              <a:gd name="f119" fmla="val 1274015"/>
              <a:gd name="f120" fmla="val 984964"/>
              <a:gd name="f121" fmla="val 1249241"/>
              <a:gd name="f122" fmla="val 907933"/>
              <a:gd name="f123" fmla="val 1209888"/>
              <a:gd name="f124" fmla="val 877343"/>
              <a:gd name="f125" fmla="val 1194275"/>
              <a:gd name="f126" fmla="val 848665"/>
              <a:gd name="f127" fmla="val 1175794"/>
              <a:gd name="f128" fmla="val 824687"/>
              <a:gd name="f129" fmla="val 1151019"/>
              <a:gd name="f130" fmla="val 789318"/>
              <a:gd name="f131" fmla="val 1114455"/>
              <a:gd name="f132" fmla="val 782945"/>
              <a:gd name="f133" fmla="val 1078369"/>
              <a:gd name="f134" fmla="val 804215"/>
              <a:gd name="f135" fmla="val 1032166"/>
              <a:gd name="f136" fmla="val 809154"/>
              <a:gd name="f137" fmla="val 1021332"/>
              <a:gd name="f138" fmla="val 814491"/>
              <a:gd name="f139" fmla="val 1013446"/>
              <a:gd name="f140" fmla="val 802382"/>
              <a:gd name="f141" fmla="val 1002692"/>
              <a:gd name="f142" fmla="val 681617"/>
              <a:gd name="f143" fmla="val 895787"/>
              <a:gd name="f144" fmla="val 613189"/>
              <a:gd name="f145" fmla="val 756063"/>
              <a:gd name="f146" fmla="val 557188"/>
              <a:gd name="f147" fmla="val 608850"/>
              <a:gd name="f148" fmla="val 542849"/>
              <a:gd name="f149" fmla="val 571171"/>
              <a:gd name="f150" fmla="val 529864"/>
              <a:gd name="f151" fmla="val 532854"/>
              <a:gd name="f152" fmla="val 518712"/>
              <a:gd name="f153" fmla="val 494139"/>
              <a:gd name="f154" fmla="val 512976"/>
              <a:gd name="f155" fmla="val 474145"/>
              <a:gd name="f156" fmla="val 502461"/>
              <a:gd name="f157" fmla="val 468011"/>
              <a:gd name="f158" fmla="val 482944"/>
              <a:gd name="f159" fmla="val 468967"/>
              <a:gd name="f160" fmla="val 373411"/>
              <a:gd name="f161" fmla="val 474224"/>
              <a:gd name="f162" fmla="val 263878"/>
              <a:gd name="f163" fmla="val 478765"/>
              <a:gd name="f164" fmla="val 154424"/>
              <a:gd name="f165" fmla="val 483545"/>
              <a:gd name="f166" fmla="val 112045"/>
              <a:gd name="f167" fmla="val 485377"/>
              <a:gd name="f168" fmla="val 69666"/>
              <a:gd name="f169" fmla="val 486412"/>
              <a:gd name="f170" fmla="val 27366"/>
              <a:gd name="f171" fmla="val 488882"/>
              <a:gd name="f172" fmla="val 7690"/>
              <a:gd name="f173" fmla="val 490077"/>
              <a:gd name="f174" fmla="val 2910"/>
              <a:gd name="f175" fmla="val 481155"/>
              <a:gd name="f176" fmla="val 1874"/>
              <a:gd name="f177" fmla="val 463390"/>
              <a:gd name="f178" fmla="val -3383"/>
              <a:gd name="f179" fmla="val 372339"/>
              <a:gd name="f180" fmla="val -3702"/>
              <a:gd name="f181" fmla="val 372896"/>
              <a:gd name="f182" fmla="val 86952"/>
              <a:gd name="f183" fmla="val 372179"/>
              <a:gd name="f184" fmla="val 279412"/>
              <a:gd name="f185" fmla="val 370506"/>
              <a:gd name="f186" fmla="val 471951"/>
              <a:gd name="f187" fmla="val 371223"/>
              <a:gd name="f188" fmla="val 664331"/>
              <a:gd name="f189" fmla="val 365408"/>
              <a:gd name="f190" fmla="val 894868"/>
              <a:gd name="f191" fmla="val 358398"/>
              <a:gd name="f192" fmla="val 1125246"/>
              <a:gd name="f193" fmla="val 347325"/>
              <a:gd name="f194" fmla="val 1355545"/>
              <a:gd name="f195" fmla="val 334580"/>
              <a:gd name="f196" fmla="val 1563220"/>
              <a:gd name="f197" fmla="val 323108"/>
              <a:gd name="f198" fmla="val 1769779"/>
              <a:gd name="f199" fmla="val 300724"/>
              <a:gd name="f200" fmla="val 1973152"/>
              <a:gd name="f201" fmla="val 254680"/>
              <a:gd name="f202" fmla="val 2080694"/>
              <a:gd name="f203" fmla="val 230384"/>
              <a:gd name="f204" fmla="val 2183456"/>
              <a:gd name="f205" fmla="val 193342"/>
              <a:gd name="f206" fmla="val 2281359"/>
              <a:gd name="f207" fmla="val 142439"/>
              <a:gd name="f208" fmla="val 2296414"/>
              <a:gd name="f209" fmla="val 134632"/>
              <a:gd name="f210" fmla="val 2306531"/>
              <a:gd name="f211" fmla="val 127622"/>
              <a:gd name="f212" fmla="val 2301592"/>
              <a:gd name="f213" fmla="val 107149"/>
              <a:gd name="f214" fmla="val 2296494"/>
              <a:gd name="f215" fmla="val 86119"/>
              <a:gd name="f216" fmla="val 2307965"/>
              <a:gd name="f217" fmla="val 68593"/>
              <a:gd name="f218" fmla="val 2324455"/>
              <a:gd name="f219" fmla="val 56087"/>
              <a:gd name="f220" fmla="val 2371375"/>
              <a:gd name="f221" fmla="val 20319"/>
              <a:gd name="f222" fmla="val 2427376"/>
              <a:gd name="f223" fmla="val 9246"/>
              <a:gd name="f224" fmla="val 2483776"/>
              <a:gd name="f225" fmla="val 484"/>
              <a:gd name="f226" fmla="val 2503611"/>
              <a:gd name="f227" fmla="val -2623"/>
              <a:gd name="f228" fmla="val 2500584"/>
              <a:gd name="f229" fmla="val 9804"/>
              <a:gd name="f230" fmla="val 2494610"/>
              <a:gd name="f231" fmla="val 21514"/>
              <a:gd name="f232" fmla="val 2468640"/>
              <a:gd name="f233" fmla="val 72576"/>
              <a:gd name="f234" fmla="val 2438369"/>
              <a:gd name="f235" fmla="val 120452"/>
              <a:gd name="f236" fmla="val 2388183"/>
              <a:gd name="f237" fmla="val 159725"/>
              <a:gd name="f238" fmla="val 2430483"/>
              <a:gd name="f239" fmla="val 163150"/>
              <a:gd name="f240" fmla="val 2468561"/>
              <a:gd name="f241" fmla="val 159327"/>
              <a:gd name="f242" fmla="val 2505364"/>
              <a:gd name="f243" fmla="val 168408"/>
              <a:gd name="f244" fmla="val 2514923"/>
              <a:gd name="f245" fmla="val 170718"/>
              <a:gd name="f246" fmla="val 2528545"/>
              <a:gd name="f247" fmla="val 168488"/>
              <a:gd name="f248" fmla="val 2531333"/>
              <a:gd name="f249" fmla="val 180596"/>
              <a:gd name="f250" fmla="val 2533563"/>
              <a:gd name="f251" fmla="val 190553"/>
              <a:gd name="f252" fmla="val 2522252"/>
              <a:gd name="f253" fmla="val 196130"/>
              <a:gd name="f254" fmla="val 2515321"/>
              <a:gd name="f255" fmla="val 201706"/>
              <a:gd name="f256" fmla="val 2480908"/>
              <a:gd name="f257" fmla="val 229906"/>
              <a:gd name="f258" fmla="val 2446893"/>
              <a:gd name="f259" fmla="val 258822"/>
              <a:gd name="f260" fmla="val 2403239"/>
              <a:gd name="f261" fmla="val 272524"/>
              <a:gd name="f262" fmla="val 2384519"/>
              <a:gd name="f263" fmla="val 278419"/>
              <a:gd name="f264" fmla="val 2363967"/>
              <a:gd name="f265" fmla="val 281605"/>
              <a:gd name="f266" fmla="val 2351141"/>
              <a:gd name="f267" fmla="val 265514"/>
              <a:gd name="f268" fmla="val 2334970"/>
              <a:gd name="f269" fmla="val 245201"/>
              <a:gd name="f270" fmla="val 2321268"/>
              <a:gd name="f271" fmla="val 252370"/>
              <a:gd name="f272" fmla="val 2303106"/>
              <a:gd name="f273" fmla="val 260256"/>
              <a:gd name="f274" fmla="val 2220418"/>
              <a:gd name="f275" fmla="val 296183"/>
              <a:gd name="f276" fmla="val 2135739"/>
              <a:gd name="f277" fmla="val 313470"/>
              <a:gd name="f278" fmla="val 2046758"/>
              <a:gd name="f279" fmla="val 283995"/>
              <a:gd name="f280" fmla="val 2040147"/>
              <a:gd name="f281" fmla="val 281844"/>
              <a:gd name="f282" fmla="val 2032021"/>
              <a:gd name="f283" fmla="val 280410"/>
              <a:gd name="f284" fmla="val 2025648"/>
              <a:gd name="f285" fmla="val 282163"/>
              <a:gd name="f286" fmla="val 1981995"/>
              <a:gd name="f287" fmla="val 294271"/>
              <a:gd name="f288" fmla="val 1938580"/>
              <a:gd name="f289" fmla="val 307256"/>
              <a:gd name="f290" fmla="val 1889748"/>
              <a:gd name="f291" fmla="val 321515"/>
              <a:gd name="f292" fmla="val 1935552"/>
              <a:gd name="f293" fmla="val 354654"/>
              <a:gd name="f294" fmla="val 1981915"/>
              <a:gd name="f295" fmla="val 375764"/>
              <a:gd name="f296" fmla="val 2030667"/>
              <a:gd name="f297" fmla="val 392254"/>
              <a:gd name="f298" fmla="val 2090094"/>
              <a:gd name="f299" fmla="val 412248"/>
              <a:gd name="f300" fmla="val 2151671"/>
              <a:gd name="f301" fmla="val 419099"/>
              <a:gd name="f302" fmla="val 2213807"/>
              <a:gd name="f303" fmla="val 421967"/>
              <a:gd name="f304" fmla="val 2227269"/>
              <a:gd name="f305" fmla="val 422604"/>
              <a:gd name="f306" fmla="val 2239139"/>
              <a:gd name="f307" fmla="val 2246706"/>
              <a:gd name="f308" fmla="val 406035"/>
              <a:gd name="f309" fmla="val 2271162"/>
              <a:gd name="f310" fmla="val 352264"/>
              <a:gd name="f311" fmla="val 2303345"/>
              <a:gd name="f312" fmla="val 332986"/>
              <a:gd name="f313" fmla="val 2361178"/>
              <a:gd name="f314" fmla="val 337208"/>
              <a:gd name="f315" fmla="val 2445937"/>
              <a:gd name="f316" fmla="val 343502"/>
              <a:gd name="f317" fmla="val 2524721"/>
              <a:gd name="f318" fmla="val 371861"/>
              <a:gd name="f319" fmla="val 2601753"/>
              <a:gd name="f320" fmla="val 405557"/>
              <a:gd name="f321" fmla="val 2620394"/>
              <a:gd name="f322" fmla="val 413762"/>
              <a:gd name="f323" fmla="val 2620234"/>
              <a:gd name="f324" fmla="val 422923"/>
              <a:gd name="f325" fmla="val 2602948"/>
              <a:gd name="f326" fmla="val 432801"/>
              <a:gd name="f327" fmla="val 2530138"/>
              <a:gd name="f328" fmla="val 474623"/>
              <a:gd name="f329" fmla="val 2456372"/>
              <a:gd name="f330" fmla="val 514453"/>
              <a:gd name="f331" fmla="val 2372331"/>
              <a:gd name="f332" fmla="val 529588"/>
              <a:gd name="f333" fmla="val 2308762"/>
              <a:gd name="f334" fmla="val 540980"/>
              <a:gd name="f335" fmla="val 2279606"/>
              <a:gd name="f336" fmla="val 527358"/>
              <a:gd name="f337" fmla="val 2248459"/>
              <a:gd name="f338" fmla="val 471436"/>
              <a:gd name="f339" fmla="val 2242484"/>
              <a:gd name="f340" fmla="val 460682"/>
              <a:gd name="f341" fmla="val 2234598"/>
              <a:gd name="f342" fmla="val 457177"/>
              <a:gd name="f343" fmla="val 2223366"/>
              <a:gd name="f344" fmla="val 457336"/>
              <a:gd name="f345" fmla="val 2086668"/>
              <a:gd name="f346" fmla="val 459328"/>
              <a:gd name="f347" fmla="val 1963991"/>
              <a:gd name="f348" fmla="val 410655"/>
              <a:gd name="f349" fmla="val 1844899"/>
              <a:gd name="f350" fmla="val 350830"/>
              <a:gd name="f351" fmla="val 1823072"/>
              <a:gd name="f352" fmla="val 339837"/>
              <a:gd name="f353" fmla="val 1802281"/>
              <a:gd name="f354" fmla="val 336571"/>
              <a:gd name="f355" fmla="val 1779259"/>
              <a:gd name="f356" fmla="val 340156"/>
              <a:gd name="f357" fmla="val 1642402"/>
              <a:gd name="f358" fmla="val 361584"/>
              <a:gd name="f359" fmla="val 1504988"/>
              <a:gd name="f360" fmla="val 379349"/>
              <a:gd name="f361" fmla="val 1367414"/>
              <a:gd name="f362" fmla="val 395599"/>
              <a:gd name="f363" fmla="val 1362395"/>
              <a:gd name="f364" fmla="val 396157"/>
              <a:gd name="f365" fmla="val 1356979"/>
              <a:gd name="f366" fmla="val 396316"/>
              <a:gd name="f367" fmla="val 1353553"/>
              <a:gd name="f368" fmla="val 404123"/>
              <a:gd name="f369" fmla="val 1388524"/>
              <a:gd name="f370" fmla="val 421887"/>
              <a:gd name="f371" fmla="val 1425327"/>
              <a:gd name="f372" fmla="val 433916"/>
              <a:gd name="f373" fmla="val 1463883"/>
              <a:gd name="f374" fmla="val 440926"/>
              <a:gd name="f375" fmla="val 1477425"/>
              <a:gd name="f376" fmla="val 443396"/>
              <a:gd name="f377" fmla="val 1487462"/>
              <a:gd name="f378" fmla="val 438696"/>
              <a:gd name="f379" fmla="val 1495588"/>
              <a:gd name="f380" fmla="val 426986"/>
              <a:gd name="f381" fmla="val 1513910"/>
              <a:gd name="f382" fmla="val 400698"/>
              <a:gd name="f383" fmla="val 1539879"/>
              <a:gd name="f384" fmla="val 394564"/>
              <a:gd name="f385" fmla="val 1569592"/>
              <a:gd name="f386" fmla="val 402530"/>
              <a:gd name="f387" fmla="val 1635551"/>
              <a:gd name="f388" fmla="val 420135"/>
              <a:gd name="f389" fmla="val 1687649"/>
              <a:gd name="f390" fmla="val 461001"/>
              <a:gd name="f391" fmla="val 1738234"/>
              <a:gd name="f392" fmla="val 504097"/>
              <a:gd name="f393" fmla="val 1751457"/>
              <a:gd name="f394" fmla="val 515329"/>
              <a:gd name="f395" fmla="val 1746917"/>
              <a:gd name="f396" fmla="val 522897"/>
              <a:gd name="f397" fmla="val 1731383"/>
              <a:gd name="f398" fmla="val 526959"/>
              <a:gd name="f399" fmla="val 1670761"/>
              <a:gd name="f400" fmla="val 542971"/>
              <a:gd name="f401" fmla="val 1609104"/>
              <a:gd name="f402" fmla="val 549902"/>
              <a:gd name="f403" fmla="val 1546889"/>
              <a:gd name="f404" fmla="val 542493"/>
              <a:gd name="f405" fmla="val 1511679"/>
              <a:gd name="f406" fmla="val 538271"/>
              <a:gd name="f407" fmla="val 1483957"/>
              <a:gd name="f408" fmla="val 520746"/>
              <a:gd name="f409" fmla="val 1479815"/>
              <a:gd name="f410" fmla="val 480677"/>
              <a:gd name="f411" fmla="val 1478222"/>
              <a:gd name="f412" fmla="val 465063"/>
              <a:gd name="f413" fmla="val 1468185"/>
              <a:gd name="f414" fmla="val 460523"/>
              <a:gd name="f415" fmla="val 1456076"/>
              <a:gd name="f416" fmla="val 464904"/>
              <a:gd name="f417" fmla="val 1441737"/>
              <a:gd name="f418" fmla="val 470162"/>
              <a:gd name="f419" fmla="val 1452013"/>
              <a:gd name="f420" fmla="val 480916"/>
              <a:gd name="f421" fmla="val 1455120"/>
              <a:gd name="f422" fmla="val 488085"/>
              <a:gd name="f423" fmla="val 1479018"/>
              <a:gd name="f424" fmla="val 543210"/>
              <a:gd name="f425" fmla="val 1512078"/>
              <a:gd name="f426" fmla="val 591245"/>
              <a:gd name="f427" fmla="val 1563618"/>
              <a:gd name="f428" fmla="val 624384"/>
              <a:gd name="f429" fmla="val 1578833"/>
              <a:gd name="f430" fmla="val 634182"/>
              <a:gd name="f431" fmla="val 1592774"/>
              <a:gd name="f432" fmla="val 642547"/>
              <a:gd name="f433" fmla="val 1609582"/>
              <a:gd name="f434" fmla="val 624145"/>
              <a:gd name="f435" fmla="val 1620734"/>
              <a:gd name="f436" fmla="val 611957"/>
              <a:gd name="f437" fmla="val 1638100"/>
              <a:gd name="f438" fmla="val 613311"/>
              <a:gd name="f439" fmla="val 1653634"/>
              <a:gd name="f440" fmla="val 617613"/>
              <a:gd name="f441" fmla="val 1695695"/>
              <a:gd name="f442" fmla="val 629323"/>
              <a:gd name="f443" fmla="val 1729073"/>
              <a:gd name="f444" fmla="val 655691"/>
              <a:gd name="f445" fmla="val 1761733"/>
              <a:gd name="f446" fmla="val 1771691"/>
              <a:gd name="f447" fmla="val 691060"/>
              <a:gd name="f448" fmla="val 1774559"/>
              <a:gd name="f449" fmla="val 701177"/>
              <a:gd name="f450" fmla="val 1757989"/>
              <a:gd name="f451" fmla="val 704363"/>
              <a:gd name="f452" fmla="val 1714495"/>
              <a:gd name="f453" fmla="val 712807"/>
              <a:gd name="f454" fmla="val 1671000"/>
              <a:gd name="f455" fmla="val 724677"/>
              <a:gd name="f456" fmla="val 1626151"/>
              <a:gd name="f457" fmla="val 712250"/>
              <a:gd name="f458" fmla="val 1608148"/>
              <a:gd name="f459" fmla="val 707231"/>
              <a:gd name="f460" fmla="val 1591738"/>
              <a:gd name="f461" fmla="val 699345"/>
              <a:gd name="f462" fmla="val 1590862"/>
              <a:gd name="f463" fmla="val 678394"/>
              <a:gd name="f464" fmla="val 1589746"/>
              <a:gd name="f465" fmla="val 650513"/>
              <a:gd name="f466" fmla="val 1565530"/>
              <a:gd name="f467" fmla="val 651708"/>
              <a:gd name="f468" fmla="val 1549438"/>
              <a:gd name="f469" fmla="val 643901"/>
              <a:gd name="f470" fmla="val 1539242"/>
              <a:gd name="f471" fmla="val 638962"/>
              <a:gd name="f472" fmla="val 1538604"/>
              <a:gd name="f473" fmla="val 649637"/>
              <a:gd name="f474" fmla="val 1538684"/>
              <a:gd name="f475" fmla="val 656886"/>
              <a:gd name="f476" fmla="val 1539003"/>
              <a:gd name="f477" fmla="val 684050"/>
              <a:gd name="f478" fmla="val 1544977"/>
              <a:gd name="f479" fmla="val 710178"/>
              <a:gd name="f480" fmla="val 1552943"/>
              <a:gd name="f481" fmla="val 735988"/>
              <a:gd name="f482" fmla="val 1555174"/>
              <a:gd name="f483" fmla="val 743158"/>
              <a:gd name="f484" fmla="val 1559237"/>
              <a:gd name="f485" fmla="val 749132"/>
              <a:gd name="f486" fmla="val 1568557"/>
              <a:gd name="f487" fmla="val 747699"/>
              <a:gd name="f488" fmla="val 1605041"/>
              <a:gd name="f489" fmla="val 742043"/>
              <a:gd name="f490" fmla="val 1620655"/>
              <a:gd name="f491" fmla="val 766737"/>
              <a:gd name="f492" fmla="val 1633400"/>
              <a:gd name="f493" fmla="val 793742"/>
              <a:gd name="f494" fmla="val 1642641"/>
              <a:gd name="f495" fmla="val 813339"/>
              <a:gd name="f496" fmla="val 1649970"/>
              <a:gd name="f497" fmla="val 833891"/>
              <a:gd name="f498" fmla="val 1656980"/>
              <a:gd name="f499" fmla="val 854364"/>
              <a:gd name="f500" fmla="val 1663273"/>
              <a:gd name="f501" fmla="val 872765"/>
              <a:gd name="f502" fmla="val 1655626"/>
              <a:gd name="f503" fmla="val 876908"/>
              <a:gd name="f504" fmla="val 1638499"/>
              <a:gd name="f505" fmla="val 870615"/>
              <a:gd name="f506" fmla="val 859781"/>
              <a:gd name="f507" fmla="val 1581302"/>
              <a:gd name="f508" fmla="val 846239"/>
              <a:gd name="f509" fmla="val 1557564"/>
              <a:gd name="f510" fmla="val 825606"/>
              <a:gd name="f511" fmla="val 1540994"/>
              <a:gd name="f512" fmla="val 811188"/>
              <a:gd name="f513" fmla="val 1529523"/>
              <a:gd name="f514" fmla="val 794141"/>
              <a:gd name="f515" fmla="val 1541393"/>
              <a:gd name="f516" fmla="val 771278"/>
              <a:gd name="f517" fmla="val 1547048"/>
              <a:gd name="f518" fmla="val 760285"/>
              <a:gd name="f519" fmla="val 1542747"/>
              <a:gd name="f520" fmla="val 752000"/>
              <a:gd name="f521" fmla="val 1538525"/>
              <a:gd name="f522" fmla="val 742202"/>
              <a:gd name="f523" fmla="val 1531196"/>
              <a:gd name="f524" fmla="val 725155"/>
              <a:gd name="f525" fmla="val 1524186"/>
              <a:gd name="f526" fmla="val 707789"/>
              <a:gd name="f527" fmla="val 1519327"/>
              <a:gd name="f528" fmla="val 689945"/>
              <a:gd name="f529" fmla="val 1512157"/>
              <a:gd name="f530" fmla="val 663418"/>
              <a:gd name="f531" fmla="val 1478142"/>
              <a:gd name="f532" fmla="val 590529"/>
              <a:gd name="f533" fmla="val 1461254"/>
              <a:gd name="f534" fmla="val 568622"/>
              <a:gd name="f535" fmla="val 1441578"/>
              <a:gd name="f536" fmla="val 543051"/>
              <a:gd name="f537" fmla="val 1423415"/>
              <a:gd name="f538" fmla="val 516365"/>
              <a:gd name="f539" fmla="val 1414812"/>
              <a:gd name="f540" fmla="val 484978"/>
              <a:gd name="f541" fmla="val 1408519"/>
              <a:gd name="f542" fmla="val 462196"/>
              <a:gd name="f543" fmla="val 1395375"/>
              <a:gd name="f544" fmla="val 449370"/>
              <a:gd name="f545" fmla="val 1372353"/>
              <a:gd name="f546" fmla="val 446104"/>
              <a:gd name="f547" fmla="val 1370282"/>
              <a:gd name="f548" fmla="val 445786"/>
              <a:gd name="f549" fmla="val 1368131"/>
              <a:gd name="f550" fmla="val 445547"/>
              <a:gd name="f551" fmla="val 1366379"/>
              <a:gd name="f552" fmla="val 444591"/>
              <a:gd name="f553" fmla="val 1273255"/>
              <a:gd name="f554" fmla="val 391855"/>
              <a:gd name="f555" fmla="val 1175353"/>
              <a:gd name="f556" fmla="val 418462"/>
              <a:gd name="f557" fmla="val 1078884"/>
              <a:gd name="f558" fmla="val 428021"/>
              <a:gd name="f559" fmla="val 930715"/>
              <a:gd name="f560" fmla="val 442758"/>
              <a:gd name="f561" fmla="val 782308"/>
              <a:gd name="f562" fmla="val 454548"/>
              <a:gd name="f563" fmla="val 633662"/>
              <a:gd name="f564" fmla="val 463311"/>
              <a:gd name="f565" fmla="val 620199"/>
              <a:gd name="f566" fmla="val 464107"/>
              <a:gd name="f567" fmla="val 599487"/>
              <a:gd name="f568" fmla="val 454230"/>
              <a:gd name="f569" fmla="val 595425"/>
              <a:gd name="f570" fmla="val 477889"/>
              <a:gd name="f571" fmla="val 591919"/>
              <a:gd name="f572" fmla="val 498282"/>
              <a:gd name="f573" fmla="val 597336"/>
              <a:gd name="f574" fmla="val 515648"/>
              <a:gd name="f575" fmla="val 617252"/>
              <a:gd name="f576" fmla="val 528154"/>
              <a:gd name="f577" fmla="val 679387"/>
              <a:gd name="f578" fmla="val 567347"/>
              <a:gd name="f579" fmla="val 740646"/>
              <a:gd name="f580" fmla="val 607974"/>
              <a:gd name="f581" fmla="val 805569"/>
              <a:gd name="f582" fmla="val 642467"/>
              <a:gd name="f583" fmla="val 902755"/>
              <a:gd name="f584" fmla="val 694087"/>
              <a:gd name="f585" fmla="val 1004242"/>
              <a:gd name="f586" fmla="val 734953"/>
              <a:gd name="f587" fmla="val 1109713"/>
              <a:gd name="f588" fmla="val 766339"/>
              <a:gd name="f589" fmla="val 1130106"/>
              <a:gd name="f590" fmla="val 772393"/>
              <a:gd name="f591" fmla="val 1144683"/>
              <a:gd name="f592" fmla="val 775102"/>
              <a:gd name="f593" fmla="val 1157987"/>
              <a:gd name="f594" fmla="val 751363"/>
              <a:gd name="f595" fmla="val 1176548"/>
              <a:gd name="f596" fmla="val 718304"/>
              <a:gd name="f597" fmla="val 1211758"/>
              <a:gd name="f598" fmla="val 722526"/>
              <a:gd name="f599" fmla="val 1241790"/>
              <a:gd name="f600" fmla="val 728421"/>
              <a:gd name="f601" fmla="val 1305996"/>
              <a:gd name="f602" fmla="val 741007"/>
              <a:gd name="f603" fmla="val 1359926"/>
              <a:gd name="f604" fmla="val 777093"/>
              <a:gd name="f605" fmla="val 1413219"/>
              <a:gd name="f606" fmla="val 812861"/>
              <a:gd name="f607" fmla="val 1429549"/>
              <a:gd name="f608" fmla="val 823774"/>
              <a:gd name="f609" fmla="val 1416565"/>
              <a:gd name="f610" fmla="val 830386"/>
              <a:gd name="f611" fmla="val 1406846"/>
              <a:gd name="f612" fmla="val 833573"/>
              <a:gd name="f613" fmla="val 1332124"/>
              <a:gd name="f614" fmla="val 858347"/>
              <a:gd name="f615" fmla="val 1257562"/>
              <a:gd name="f616" fmla="val 884874"/>
              <a:gd name="f617" fmla="val 1176707"/>
              <a:gd name="f618" fmla="val 865277"/>
              <a:gd name="f619" fmla="val 1164917"/>
              <a:gd name="f620" fmla="val 852532"/>
              <a:gd name="f621" fmla="val 1147631"/>
              <a:gd name="f622" fmla="val 842893"/>
              <a:gd name="f623" fmla="val 1145560"/>
              <a:gd name="f624" fmla="val 824093"/>
              <a:gd name="f625" fmla="val 1143409"/>
              <a:gd name="f626" fmla="val 804337"/>
              <a:gd name="f627" fmla="val 1131221"/>
              <a:gd name="f628" fmla="val 799796"/>
              <a:gd name="f629" fmla="val 1115050"/>
              <a:gd name="f630" fmla="val 795495"/>
              <a:gd name="f631" fmla="val 1049250"/>
              <a:gd name="f632" fmla="val 777731"/>
              <a:gd name="f633" fmla="val 983849"/>
              <a:gd name="f634" fmla="val 758612"/>
              <a:gd name="f635" fmla="val 919882"/>
              <a:gd name="f636" fmla="val 734714"/>
              <a:gd name="f637" fmla="val 900285"/>
              <a:gd name="f638" fmla="val 727385"/>
              <a:gd name="f639" fmla="val 880529"/>
              <a:gd name="f640" fmla="val 720455"/>
              <a:gd name="f641" fmla="val 860933"/>
              <a:gd name="f642" fmla="val 713365"/>
              <a:gd name="f643" fmla="val 912234"/>
              <a:gd name="f644" fmla="val 794380"/>
              <a:gd name="f645" fmla="val 985920"/>
              <a:gd name="f646" fmla="val 843052"/>
              <a:gd name="f647" fmla="val 1071236"/>
              <a:gd name="f648" fmla="val 876031"/>
              <a:gd name="f649" fmla="val 1077370"/>
              <a:gd name="f650" fmla="val 878421"/>
              <a:gd name="f651" fmla="val 1083504"/>
              <a:gd name="f652" fmla="val 878899"/>
              <a:gd name="f653" fmla="val 1088523"/>
              <a:gd name="f654" fmla="val 873721"/>
              <a:gd name="f655" fmla="val 1115607"/>
              <a:gd name="f656" fmla="val 846000"/>
              <a:gd name="f657" fmla="val 1145719"/>
              <a:gd name="f658" fmla="val 850460"/>
              <a:gd name="f659" fmla="val 1176866"/>
              <a:gd name="f660" fmla="val 2108894"/>
              <a:gd name="f661" fmla="val 253724"/>
              <a:gd name="f662" fmla="val 2180429"/>
              <a:gd name="f663" fmla="val 267187"/>
              <a:gd name="f664" fmla="val 2249096"/>
              <a:gd name="f665" fmla="val 260416"/>
              <a:gd name="f666" fmla="val 2314975"/>
              <a:gd name="f667" fmla="val 2321667"/>
              <a:gd name="f668" fmla="val 227357"/>
              <a:gd name="f669" fmla="val 2328836"/>
              <a:gd name="f670" fmla="val 223374"/>
              <a:gd name="f671" fmla="val 2329155"/>
              <a:gd name="f672" fmla="val 215328"/>
              <a:gd name="f673" fmla="val 2330031"/>
              <a:gd name="f674" fmla="val 191669"/>
              <a:gd name="f675" fmla="val 2345167"/>
              <a:gd name="f676" fmla="val 178525"/>
              <a:gd name="f677" fmla="val 2364285"/>
              <a:gd name="f678" fmla="val 166337"/>
              <a:gd name="f679" fmla="val 2342378"/>
              <a:gd name="f680" fmla="val 172311"/>
              <a:gd name="f681" fmla="val 2330270"/>
              <a:gd name="f682" fmla="val 141801"/>
              <a:gd name="f683" fmla="val 2306053"/>
              <a:gd name="f684" fmla="val 155344"/>
              <a:gd name="f685" fmla="val 2242086"/>
              <a:gd name="f686" fmla="val 191111"/>
              <a:gd name="f687" fmla="val 2175888"/>
              <a:gd name="f688" fmla="val 222497"/>
              <a:gd name="f689" fmla="val 253804"/>
              <a:gd name="f690" fmla="+- 0 0 -90"/>
              <a:gd name="f691" fmla="*/ f3 1 2615825"/>
              <a:gd name="f692" fmla="*/ f4 1 1296643"/>
              <a:gd name="f693" fmla="val f5"/>
              <a:gd name="f694" fmla="val f6"/>
              <a:gd name="f695" fmla="val f7"/>
              <a:gd name="f696" fmla="*/ f690 f0 1"/>
              <a:gd name="f697" fmla="+- f695 0 f693"/>
              <a:gd name="f698" fmla="+- f694 0 f693"/>
              <a:gd name="f699" fmla="*/ f696 1 f2"/>
              <a:gd name="f700" fmla="*/ f698 1 2615825"/>
              <a:gd name="f701" fmla="*/ f697 1 1296643"/>
              <a:gd name="f702" fmla="*/ 1177265 f698 1"/>
              <a:gd name="f703" fmla="*/ 865118 f697 1"/>
              <a:gd name="f704" fmla="*/ 1294127 f698 1"/>
              <a:gd name="f705" fmla="*/ 988592 f697 1"/>
              <a:gd name="f706" fmla="*/ 1302332 f698 1"/>
              <a:gd name="f707" fmla="*/ 1007471 f697 1"/>
              <a:gd name="f708" fmla="*/ 1280505 f698 1"/>
              <a:gd name="f709" fmla="*/ 1014880 f697 1"/>
              <a:gd name="f710" fmla="*/ 1127875 f698 1"/>
              <a:gd name="f711" fmla="*/ 990902 f697 1"/>
              <a:gd name="f712" fmla="*/ 1069006 f698 1"/>
              <a:gd name="f713" fmla="*/ 917853 f697 1"/>
              <a:gd name="f714" fmla="*/ 1042718 f698 1"/>
              <a:gd name="f715" fmla="*/ 892681 f697 1"/>
              <a:gd name="f716" fmla="*/ 835840 f698 1"/>
              <a:gd name="f717" fmla="*/ 765543 f697 1"/>
              <a:gd name="f718" fmla="*/ 804932 f698 1"/>
              <a:gd name="f719" fmla="*/ 727067 f697 1"/>
              <a:gd name="f720" fmla="*/ 706870 f698 1"/>
              <a:gd name="f721" fmla="*/ 642945 f697 1"/>
              <a:gd name="f722" fmla="*/ 614941 f698 1"/>
              <a:gd name="f723" fmla="*/ 594990 f697 1"/>
              <a:gd name="f724" fmla="*/ 684644 f698 1"/>
              <a:gd name="f725" fmla="*/ 784581 f697 1"/>
              <a:gd name="f726" fmla="*/ 819828 f698 1"/>
              <a:gd name="f727" fmla="*/ 961268 f697 1"/>
              <a:gd name="f728" fmla="*/ 864996 f698 1"/>
              <a:gd name="f729" fmla="*/ 966765 f697 1"/>
              <a:gd name="f730" fmla="*/ 967758 f698 1"/>
              <a:gd name="f731" fmla="*/ 968358 f697 1"/>
              <a:gd name="f732" fmla="*/ 1076096 f698 1"/>
              <a:gd name="f733" fmla="*/ 1081874 f697 1"/>
              <a:gd name="f734" fmla="*/ 1171768 f698 1"/>
              <a:gd name="f735" fmla="*/ 1266208 f697 1"/>
              <a:gd name="f736" fmla="*/ 1177185 f698 1"/>
              <a:gd name="f737" fmla="*/ 1292178 f697 1"/>
              <a:gd name="f738" fmla="*/ 1151056 f698 1"/>
              <a:gd name="f739" fmla="*/ 1292735 f697 1"/>
              <a:gd name="f740" fmla="*/ 907933 f698 1"/>
              <a:gd name="f741" fmla="*/ 1209888 f697 1"/>
              <a:gd name="f742" fmla="*/ 824687 f698 1"/>
              <a:gd name="f743" fmla="*/ 1151019 f697 1"/>
              <a:gd name="f744" fmla="*/ 804215 f698 1"/>
              <a:gd name="f745" fmla="*/ 1032166 f697 1"/>
              <a:gd name="f746" fmla="*/ 802382 f698 1"/>
              <a:gd name="f747" fmla="*/ 1002692 f697 1"/>
              <a:gd name="f748" fmla="*/ 557188 f698 1"/>
              <a:gd name="f749" fmla="*/ 608850 f697 1"/>
              <a:gd name="f750" fmla="*/ 518712 f698 1"/>
              <a:gd name="f751" fmla="*/ 494139 f697 1"/>
              <a:gd name="f752" fmla="*/ 482944 f698 1"/>
              <a:gd name="f753" fmla="*/ 468967 f697 1"/>
              <a:gd name="f754" fmla="*/ 154424 f698 1"/>
              <a:gd name="f755" fmla="*/ 483545 f697 1"/>
              <a:gd name="f756" fmla="*/ 27366 f698 1"/>
              <a:gd name="f757" fmla="*/ 488882 f697 1"/>
              <a:gd name="f758" fmla="*/ 1874 f698 1"/>
              <a:gd name="f759" fmla="*/ 463390 f697 1"/>
              <a:gd name="f760" fmla="*/ 86952 f698 1"/>
              <a:gd name="f761" fmla="*/ 372179 f697 1"/>
              <a:gd name="f762" fmla="*/ 664331 f698 1"/>
              <a:gd name="f763" fmla="*/ 365408 f697 1"/>
              <a:gd name="f764" fmla="*/ 1355545 f698 1"/>
              <a:gd name="f765" fmla="*/ 334580 f697 1"/>
              <a:gd name="f766" fmla="*/ 1973152 f698 1"/>
              <a:gd name="f767" fmla="*/ 254680 f697 1"/>
              <a:gd name="f768" fmla="*/ 2281359 f698 1"/>
              <a:gd name="f769" fmla="*/ 142439 f697 1"/>
              <a:gd name="f770" fmla="*/ 2301592 f698 1"/>
              <a:gd name="f771" fmla="*/ 107149 f697 1"/>
              <a:gd name="f772" fmla="*/ 2324455 f698 1"/>
              <a:gd name="f773" fmla="*/ 56087 f697 1"/>
              <a:gd name="f774" fmla="*/ 2483776 f698 1"/>
              <a:gd name="f775" fmla="*/ 484 f697 1"/>
              <a:gd name="f776" fmla="*/ 2494610 f698 1"/>
              <a:gd name="f777" fmla="*/ 21514 f697 1"/>
              <a:gd name="f778" fmla="*/ 2388183 f698 1"/>
              <a:gd name="f779" fmla="*/ 159725 f697 1"/>
              <a:gd name="f780" fmla="*/ 2505364 f698 1"/>
              <a:gd name="f781" fmla="*/ 168408 f697 1"/>
              <a:gd name="f782" fmla="*/ 2531333 f698 1"/>
              <a:gd name="f783" fmla="*/ 180596 f697 1"/>
              <a:gd name="f784" fmla="*/ 2515321 f698 1"/>
              <a:gd name="f785" fmla="*/ 201706 f697 1"/>
              <a:gd name="f786" fmla="*/ 2403239 f698 1"/>
              <a:gd name="f787" fmla="*/ 272524 f697 1"/>
              <a:gd name="f788" fmla="*/ 2351141 f698 1"/>
              <a:gd name="f789" fmla="*/ 265514 f697 1"/>
              <a:gd name="f790" fmla="*/ 2303106 f698 1"/>
              <a:gd name="f791" fmla="*/ 260256 f697 1"/>
              <a:gd name="f792" fmla="*/ 2046758 f698 1"/>
              <a:gd name="f793" fmla="*/ 283995 f697 1"/>
              <a:gd name="f794" fmla="*/ 2025648 f698 1"/>
              <a:gd name="f795" fmla="*/ 282163 f697 1"/>
              <a:gd name="f796" fmla="*/ 1889748 f698 1"/>
              <a:gd name="f797" fmla="*/ 321515 f697 1"/>
              <a:gd name="f798" fmla="*/ 2030667 f698 1"/>
              <a:gd name="f799" fmla="*/ 392254 f697 1"/>
              <a:gd name="f800" fmla="*/ 2213807 f698 1"/>
              <a:gd name="f801" fmla="*/ 421967 f697 1"/>
              <a:gd name="f802" fmla="*/ 2246706 f698 1"/>
              <a:gd name="f803" fmla="*/ 406035 f697 1"/>
              <a:gd name="f804" fmla="*/ 2361178 f698 1"/>
              <a:gd name="f805" fmla="*/ 337208 f697 1"/>
              <a:gd name="f806" fmla="*/ 2601753 f698 1"/>
              <a:gd name="f807" fmla="*/ 405557 f697 1"/>
              <a:gd name="f808" fmla="*/ 2602948 f698 1"/>
              <a:gd name="f809" fmla="*/ 432801 f697 1"/>
              <a:gd name="f810" fmla="*/ 2372331 f698 1"/>
              <a:gd name="f811" fmla="*/ 529588 f697 1"/>
              <a:gd name="f812" fmla="*/ 2248459 f698 1"/>
              <a:gd name="f813" fmla="*/ 471436 f697 1"/>
              <a:gd name="f814" fmla="*/ 2223366 f698 1"/>
              <a:gd name="f815" fmla="*/ 457336 f697 1"/>
              <a:gd name="f816" fmla="*/ 1844899 f698 1"/>
              <a:gd name="f817" fmla="*/ 350830 f697 1"/>
              <a:gd name="f818" fmla="*/ 1779259 f698 1"/>
              <a:gd name="f819" fmla="*/ 340156 f697 1"/>
              <a:gd name="f820" fmla="*/ 1367414 f698 1"/>
              <a:gd name="f821" fmla="*/ 395599 f697 1"/>
              <a:gd name="f822" fmla="*/ 1353553 f698 1"/>
              <a:gd name="f823" fmla="*/ 404123 f697 1"/>
              <a:gd name="f824" fmla="*/ 1463883 f698 1"/>
              <a:gd name="f825" fmla="*/ 440926 f697 1"/>
              <a:gd name="f826" fmla="*/ 1495588 f698 1"/>
              <a:gd name="f827" fmla="*/ 426986 f697 1"/>
              <a:gd name="f828" fmla="*/ 1569592 f698 1"/>
              <a:gd name="f829" fmla="*/ 402530 f697 1"/>
              <a:gd name="f830" fmla="*/ 1738234 f698 1"/>
              <a:gd name="f831" fmla="*/ 504097 f697 1"/>
              <a:gd name="f832" fmla="*/ 1731383 f698 1"/>
              <a:gd name="f833" fmla="*/ 526959 f697 1"/>
              <a:gd name="f834" fmla="*/ 1546889 f698 1"/>
              <a:gd name="f835" fmla="*/ 542493 f697 1"/>
              <a:gd name="f836" fmla="*/ 1479815 f698 1"/>
              <a:gd name="f837" fmla="*/ 480677 f697 1"/>
              <a:gd name="f838" fmla="*/ 1456076 f698 1"/>
              <a:gd name="f839" fmla="*/ 464904 f697 1"/>
              <a:gd name="f840" fmla="*/ 1455120 f698 1"/>
              <a:gd name="f841" fmla="*/ 488085 f697 1"/>
              <a:gd name="f842" fmla="*/ 1563618 f698 1"/>
              <a:gd name="f843" fmla="*/ 624384 f697 1"/>
              <a:gd name="f844" fmla="*/ 1609582 f698 1"/>
              <a:gd name="f845" fmla="*/ 624145 f697 1"/>
              <a:gd name="f846" fmla="*/ 1653634 f698 1"/>
              <a:gd name="f847" fmla="*/ 617613 f697 1"/>
              <a:gd name="f848" fmla="*/ 1761733 f698 1"/>
              <a:gd name="f849" fmla="*/ 682775 f697 1"/>
              <a:gd name="f850" fmla="*/ 1757989 f698 1"/>
              <a:gd name="f851" fmla="*/ 704363 f697 1"/>
              <a:gd name="f852" fmla="*/ 1626151 f698 1"/>
              <a:gd name="f853" fmla="*/ 712250 f697 1"/>
              <a:gd name="f854" fmla="*/ 1590862 f698 1"/>
              <a:gd name="f855" fmla="*/ 678394 f697 1"/>
              <a:gd name="f856" fmla="*/ 1549438 f698 1"/>
              <a:gd name="f857" fmla="*/ 643901 f697 1"/>
              <a:gd name="f858" fmla="*/ 1538684 f698 1"/>
              <a:gd name="f859" fmla="*/ 656886 f697 1"/>
              <a:gd name="f860" fmla="*/ 1552943 f698 1"/>
              <a:gd name="f861" fmla="*/ 735988 f697 1"/>
              <a:gd name="f862" fmla="*/ 1568557 f698 1"/>
              <a:gd name="f863" fmla="*/ 747699 f697 1"/>
              <a:gd name="f864" fmla="*/ 1633400 f698 1"/>
              <a:gd name="f865" fmla="*/ 793742 f697 1"/>
              <a:gd name="f866" fmla="*/ 1656980 f698 1"/>
              <a:gd name="f867" fmla="*/ 854364 f697 1"/>
              <a:gd name="f868" fmla="*/ 1638499 f698 1"/>
              <a:gd name="f869" fmla="*/ 870615 f697 1"/>
              <a:gd name="f870" fmla="*/ 1557564 f698 1"/>
              <a:gd name="f871" fmla="*/ 825606 f697 1"/>
              <a:gd name="f872" fmla="*/ 1541393 f698 1"/>
              <a:gd name="f873" fmla="*/ 771278 f697 1"/>
              <a:gd name="f874" fmla="*/ 1538525 f698 1"/>
              <a:gd name="f875" fmla="*/ 742202 f697 1"/>
              <a:gd name="f876" fmla="*/ 1519327 f698 1"/>
              <a:gd name="f877" fmla="*/ 689945 f697 1"/>
              <a:gd name="f878" fmla="*/ 1461254 f698 1"/>
              <a:gd name="f879" fmla="*/ 568622 f697 1"/>
              <a:gd name="f880" fmla="*/ 1414812 f698 1"/>
              <a:gd name="f881" fmla="*/ 484978 f697 1"/>
              <a:gd name="f882" fmla="*/ 1372353 f698 1"/>
              <a:gd name="f883" fmla="*/ 446104 f697 1"/>
              <a:gd name="f884" fmla="*/ 1366379 f698 1"/>
              <a:gd name="f885" fmla="*/ 444591 f697 1"/>
              <a:gd name="f886" fmla="*/ 1078884 f698 1"/>
              <a:gd name="f887" fmla="*/ 428021 f697 1"/>
              <a:gd name="f888" fmla="*/ 633662 f698 1"/>
              <a:gd name="f889" fmla="*/ 463311 f697 1"/>
              <a:gd name="f890" fmla="*/ 595425 f698 1"/>
              <a:gd name="f891" fmla="*/ 477889 f697 1"/>
              <a:gd name="f892" fmla="*/ 617252 f698 1"/>
              <a:gd name="f893" fmla="*/ 528154 f697 1"/>
              <a:gd name="f894" fmla="*/ 805569 f698 1"/>
              <a:gd name="f895" fmla="*/ 642467 f697 1"/>
              <a:gd name="f896" fmla="*/ 1109713 f698 1"/>
              <a:gd name="f897" fmla="*/ 766339 f697 1"/>
              <a:gd name="f898" fmla="*/ 1157987 f698 1"/>
              <a:gd name="f899" fmla="*/ 751363 f697 1"/>
              <a:gd name="f900" fmla="*/ 1241790 f698 1"/>
              <a:gd name="f901" fmla="*/ 728421 f697 1"/>
              <a:gd name="f902" fmla="*/ 1413219 f698 1"/>
              <a:gd name="f903" fmla="*/ 812861 f697 1"/>
              <a:gd name="f904" fmla="*/ 1406846 f698 1"/>
              <a:gd name="f905" fmla="*/ 833573 f697 1"/>
              <a:gd name="f906" fmla="*/ 1176707 f698 1"/>
              <a:gd name="f907" fmla="*/ 865277 f697 1"/>
              <a:gd name="f908" fmla="*/ 1145560 f698 1"/>
              <a:gd name="f909" fmla="*/ 824093 f697 1"/>
              <a:gd name="f910" fmla="*/ 1115050 f698 1"/>
              <a:gd name="f911" fmla="*/ 795495 f697 1"/>
              <a:gd name="f912" fmla="*/ 919882 f698 1"/>
              <a:gd name="f913" fmla="*/ 734714 f697 1"/>
              <a:gd name="f914" fmla="*/ 860933 f698 1"/>
              <a:gd name="f915" fmla="*/ 713365 f697 1"/>
              <a:gd name="f916" fmla="*/ 1071236 f698 1"/>
              <a:gd name="f917" fmla="*/ 876031 f697 1"/>
              <a:gd name="f918" fmla="*/ 1088523 f698 1"/>
              <a:gd name="f919" fmla="*/ 873721 f697 1"/>
              <a:gd name="f920" fmla="*/ 1176866 f698 1"/>
              <a:gd name="f921" fmla="*/ 865038 f697 1"/>
              <a:gd name="f922" fmla="*/ 2108894 f698 1"/>
              <a:gd name="f923" fmla="*/ 253724 f697 1"/>
              <a:gd name="f924" fmla="*/ 2314975 f698 1"/>
              <a:gd name="f925" fmla="*/ 230384 f697 1"/>
              <a:gd name="f926" fmla="*/ 2329155 f698 1"/>
              <a:gd name="f927" fmla="*/ 215328 f697 1"/>
              <a:gd name="f928" fmla="*/ 2364285 f698 1"/>
              <a:gd name="f929" fmla="*/ 166337 f697 1"/>
              <a:gd name="f930" fmla="*/ 2306053 f698 1"/>
              <a:gd name="f931" fmla="*/ 155344 f697 1"/>
              <a:gd name="f932" fmla="*/ 253804 f697 1"/>
              <a:gd name="f933" fmla="+- f699 0 f1"/>
              <a:gd name="f934" fmla="*/ f702 1 2615825"/>
              <a:gd name="f935" fmla="*/ f703 1 1296643"/>
              <a:gd name="f936" fmla="*/ f704 1 2615825"/>
              <a:gd name="f937" fmla="*/ f705 1 1296643"/>
              <a:gd name="f938" fmla="*/ f706 1 2615825"/>
              <a:gd name="f939" fmla="*/ f707 1 1296643"/>
              <a:gd name="f940" fmla="*/ f708 1 2615825"/>
              <a:gd name="f941" fmla="*/ f709 1 1296643"/>
              <a:gd name="f942" fmla="*/ f710 1 2615825"/>
              <a:gd name="f943" fmla="*/ f711 1 1296643"/>
              <a:gd name="f944" fmla="*/ f712 1 2615825"/>
              <a:gd name="f945" fmla="*/ f713 1 1296643"/>
              <a:gd name="f946" fmla="*/ f714 1 2615825"/>
              <a:gd name="f947" fmla="*/ f715 1 1296643"/>
              <a:gd name="f948" fmla="*/ f716 1 2615825"/>
              <a:gd name="f949" fmla="*/ f717 1 1296643"/>
              <a:gd name="f950" fmla="*/ f718 1 2615825"/>
              <a:gd name="f951" fmla="*/ f719 1 1296643"/>
              <a:gd name="f952" fmla="*/ f720 1 2615825"/>
              <a:gd name="f953" fmla="*/ f721 1 1296643"/>
              <a:gd name="f954" fmla="*/ f722 1 2615825"/>
              <a:gd name="f955" fmla="*/ f723 1 1296643"/>
              <a:gd name="f956" fmla="*/ f724 1 2615825"/>
              <a:gd name="f957" fmla="*/ f725 1 1296643"/>
              <a:gd name="f958" fmla="*/ f726 1 2615825"/>
              <a:gd name="f959" fmla="*/ f727 1 1296643"/>
              <a:gd name="f960" fmla="*/ f728 1 2615825"/>
              <a:gd name="f961" fmla="*/ f729 1 1296643"/>
              <a:gd name="f962" fmla="*/ f730 1 2615825"/>
              <a:gd name="f963" fmla="*/ f731 1 1296643"/>
              <a:gd name="f964" fmla="*/ f732 1 2615825"/>
              <a:gd name="f965" fmla="*/ f733 1 1296643"/>
              <a:gd name="f966" fmla="*/ f734 1 2615825"/>
              <a:gd name="f967" fmla="*/ f735 1 1296643"/>
              <a:gd name="f968" fmla="*/ f736 1 2615825"/>
              <a:gd name="f969" fmla="*/ f737 1 1296643"/>
              <a:gd name="f970" fmla="*/ f738 1 2615825"/>
              <a:gd name="f971" fmla="*/ f739 1 1296643"/>
              <a:gd name="f972" fmla="*/ f740 1 2615825"/>
              <a:gd name="f973" fmla="*/ f741 1 1296643"/>
              <a:gd name="f974" fmla="*/ f742 1 2615825"/>
              <a:gd name="f975" fmla="*/ f743 1 1296643"/>
              <a:gd name="f976" fmla="*/ f744 1 2615825"/>
              <a:gd name="f977" fmla="*/ f745 1 1296643"/>
              <a:gd name="f978" fmla="*/ f746 1 2615825"/>
              <a:gd name="f979" fmla="*/ f747 1 1296643"/>
              <a:gd name="f980" fmla="*/ f748 1 2615825"/>
              <a:gd name="f981" fmla="*/ f749 1 1296643"/>
              <a:gd name="f982" fmla="*/ f750 1 2615825"/>
              <a:gd name="f983" fmla="*/ f751 1 1296643"/>
              <a:gd name="f984" fmla="*/ f752 1 2615825"/>
              <a:gd name="f985" fmla="*/ f753 1 1296643"/>
              <a:gd name="f986" fmla="*/ f754 1 2615825"/>
              <a:gd name="f987" fmla="*/ f755 1 1296643"/>
              <a:gd name="f988" fmla="*/ f756 1 2615825"/>
              <a:gd name="f989" fmla="*/ f757 1 1296643"/>
              <a:gd name="f990" fmla="*/ f758 1 2615825"/>
              <a:gd name="f991" fmla="*/ f759 1 1296643"/>
              <a:gd name="f992" fmla="*/ f760 1 2615825"/>
              <a:gd name="f993" fmla="*/ f761 1 1296643"/>
              <a:gd name="f994" fmla="*/ f762 1 2615825"/>
              <a:gd name="f995" fmla="*/ f763 1 1296643"/>
              <a:gd name="f996" fmla="*/ f764 1 2615825"/>
              <a:gd name="f997" fmla="*/ f765 1 1296643"/>
              <a:gd name="f998" fmla="*/ f766 1 2615825"/>
              <a:gd name="f999" fmla="*/ f767 1 1296643"/>
              <a:gd name="f1000" fmla="*/ f768 1 2615825"/>
              <a:gd name="f1001" fmla="*/ f769 1 1296643"/>
              <a:gd name="f1002" fmla="*/ f770 1 2615825"/>
              <a:gd name="f1003" fmla="*/ f771 1 1296643"/>
              <a:gd name="f1004" fmla="*/ f772 1 2615825"/>
              <a:gd name="f1005" fmla="*/ f773 1 1296643"/>
              <a:gd name="f1006" fmla="*/ f774 1 2615825"/>
              <a:gd name="f1007" fmla="*/ f775 1 1296643"/>
              <a:gd name="f1008" fmla="*/ f776 1 2615825"/>
              <a:gd name="f1009" fmla="*/ f777 1 1296643"/>
              <a:gd name="f1010" fmla="*/ f778 1 2615825"/>
              <a:gd name="f1011" fmla="*/ f779 1 1296643"/>
              <a:gd name="f1012" fmla="*/ f780 1 2615825"/>
              <a:gd name="f1013" fmla="*/ f781 1 1296643"/>
              <a:gd name="f1014" fmla="*/ f782 1 2615825"/>
              <a:gd name="f1015" fmla="*/ f783 1 1296643"/>
              <a:gd name="f1016" fmla="*/ f784 1 2615825"/>
              <a:gd name="f1017" fmla="*/ f785 1 1296643"/>
              <a:gd name="f1018" fmla="*/ f786 1 2615825"/>
              <a:gd name="f1019" fmla="*/ f787 1 1296643"/>
              <a:gd name="f1020" fmla="*/ f788 1 2615825"/>
              <a:gd name="f1021" fmla="*/ f789 1 1296643"/>
              <a:gd name="f1022" fmla="*/ f790 1 2615825"/>
              <a:gd name="f1023" fmla="*/ f791 1 1296643"/>
              <a:gd name="f1024" fmla="*/ f792 1 2615825"/>
              <a:gd name="f1025" fmla="*/ f793 1 1296643"/>
              <a:gd name="f1026" fmla="*/ f794 1 2615825"/>
              <a:gd name="f1027" fmla="*/ f795 1 1296643"/>
              <a:gd name="f1028" fmla="*/ f796 1 2615825"/>
              <a:gd name="f1029" fmla="*/ f797 1 1296643"/>
              <a:gd name="f1030" fmla="*/ f798 1 2615825"/>
              <a:gd name="f1031" fmla="*/ f799 1 1296643"/>
              <a:gd name="f1032" fmla="*/ f800 1 2615825"/>
              <a:gd name="f1033" fmla="*/ f801 1 1296643"/>
              <a:gd name="f1034" fmla="*/ f802 1 2615825"/>
              <a:gd name="f1035" fmla="*/ f803 1 1296643"/>
              <a:gd name="f1036" fmla="*/ f804 1 2615825"/>
              <a:gd name="f1037" fmla="*/ f805 1 1296643"/>
              <a:gd name="f1038" fmla="*/ f806 1 2615825"/>
              <a:gd name="f1039" fmla="*/ f807 1 1296643"/>
              <a:gd name="f1040" fmla="*/ f808 1 2615825"/>
              <a:gd name="f1041" fmla="*/ f809 1 1296643"/>
              <a:gd name="f1042" fmla="*/ f810 1 2615825"/>
              <a:gd name="f1043" fmla="*/ f811 1 1296643"/>
              <a:gd name="f1044" fmla="*/ f812 1 2615825"/>
              <a:gd name="f1045" fmla="*/ f813 1 1296643"/>
              <a:gd name="f1046" fmla="*/ f814 1 2615825"/>
              <a:gd name="f1047" fmla="*/ f815 1 1296643"/>
              <a:gd name="f1048" fmla="*/ f816 1 2615825"/>
              <a:gd name="f1049" fmla="*/ f817 1 1296643"/>
              <a:gd name="f1050" fmla="*/ f818 1 2615825"/>
              <a:gd name="f1051" fmla="*/ f819 1 1296643"/>
              <a:gd name="f1052" fmla="*/ f820 1 2615825"/>
              <a:gd name="f1053" fmla="*/ f821 1 1296643"/>
              <a:gd name="f1054" fmla="*/ f822 1 2615825"/>
              <a:gd name="f1055" fmla="*/ f823 1 1296643"/>
              <a:gd name="f1056" fmla="*/ f824 1 2615825"/>
              <a:gd name="f1057" fmla="*/ f825 1 1296643"/>
              <a:gd name="f1058" fmla="*/ f826 1 2615825"/>
              <a:gd name="f1059" fmla="*/ f827 1 1296643"/>
              <a:gd name="f1060" fmla="*/ f828 1 2615825"/>
              <a:gd name="f1061" fmla="*/ f829 1 1296643"/>
              <a:gd name="f1062" fmla="*/ f830 1 2615825"/>
              <a:gd name="f1063" fmla="*/ f831 1 1296643"/>
              <a:gd name="f1064" fmla="*/ f832 1 2615825"/>
              <a:gd name="f1065" fmla="*/ f833 1 1296643"/>
              <a:gd name="f1066" fmla="*/ f834 1 2615825"/>
              <a:gd name="f1067" fmla="*/ f835 1 1296643"/>
              <a:gd name="f1068" fmla="*/ f836 1 2615825"/>
              <a:gd name="f1069" fmla="*/ f837 1 1296643"/>
              <a:gd name="f1070" fmla="*/ f838 1 2615825"/>
              <a:gd name="f1071" fmla="*/ f839 1 1296643"/>
              <a:gd name="f1072" fmla="*/ f840 1 2615825"/>
              <a:gd name="f1073" fmla="*/ f841 1 1296643"/>
              <a:gd name="f1074" fmla="*/ f842 1 2615825"/>
              <a:gd name="f1075" fmla="*/ f843 1 1296643"/>
              <a:gd name="f1076" fmla="*/ f844 1 2615825"/>
              <a:gd name="f1077" fmla="*/ f845 1 1296643"/>
              <a:gd name="f1078" fmla="*/ f846 1 2615825"/>
              <a:gd name="f1079" fmla="*/ f847 1 1296643"/>
              <a:gd name="f1080" fmla="*/ f848 1 2615825"/>
              <a:gd name="f1081" fmla="*/ f849 1 1296643"/>
              <a:gd name="f1082" fmla="*/ f850 1 2615825"/>
              <a:gd name="f1083" fmla="*/ f851 1 1296643"/>
              <a:gd name="f1084" fmla="*/ f852 1 2615825"/>
              <a:gd name="f1085" fmla="*/ f853 1 1296643"/>
              <a:gd name="f1086" fmla="*/ f854 1 2615825"/>
              <a:gd name="f1087" fmla="*/ f855 1 1296643"/>
              <a:gd name="f1088" fmla="*/ f856 1 2615825"/>
              <a:gd name="f1089" fmla="*/ f857 1 1296643"/>
              <a:gd name="f1090" fmla="*/ f858 1 2615825"/>
              <a:gd name="f1091" fmla="*/ f859 1 1296643"/>
              <a:gd name="f1092" fmla="*/ f860 1 2615825"/>
              <a:gd name="f1093" fmla="*/ f861 1 1296643"/>
              <a:gd name="f1094" fmla="*/ f862 1 2615825"/>
              <a:gd name="f1095" fmla="*/ f863 1 1296643"/>
              <a:gd name="f1096" fmla="*/ f864 1 2615825"/>
              <a:gd name="f1097" fmla="*/ f865 1 1296643"/>
              <a:gd name="f1098" fmla="*/ f866 1 2615825"/>
              <a:gd name="f1099" fmla="*/ f867 1 1296643"/>
              <a:gd name="f1100" fmla="*/ f868 1 2615825"/>
              <a:gd name="f1101" fmla="*/ f869 1 1296643"/>
              <a:gd name="f1102" fmla="*/ f870 1 2615825"/>
              <a:gd name="f1103" fmla="*/ f871 1 1296643"/>
              <a:gd name="f1104" fmla="*/ f872 1 2615825"/>
              <a:gd name="f1105" fmla="*/ f873 1 1296643"/>
              <a:gd name="f1106" fmla="*/ f874 1 2615825"/>
              <a:gd name="f1107" fmla="*/ f875 1 1296643"/>
              <a:gd name="f1108" fmla="*/ f876 1 2615825"/>
              <a:gd name="f1109" fmla="*/ f877 1 1296643"/>
              <a:gd name="f1110" fmla="*/ f878 1 2615825"/>
              <a:gd name="f1111" fmla="*/ f879 1 1296643"/>
              <a:gd name="f1112" fmla="*/ f880 1 2615825"/>
              <a:gd name="f1113" fmla="*/ f881 1 1296643"/>
              <a:gd name="f1114" fmla="*/ f882 1 2615825"/>
              <a:gd name="f1115" fmla="*/ f883 1 1296643"/>
              <a:gd name="f1116" fmla="*/ f884 1 2615825"/>
              <a:gd name="f1117" fmla="*/ f885 1 1296643"/>
              <a:gd name="f1118" fmla="*/ f886 1 2615825"/>
              <a:gd name="f1119" fmla="*/ f887 1 1296643"/>
              <a:gd name="f1120" fmla="*/ f888 1 2615825"/>
              <a:gd name="f1121" fmla="*/ f889 1 1296643"/>
              <a:gd name="f1122" fmla="*/ f890 1 2615825"/>
              <a:gd name="f1123" fmla="*/ f891 1 1296643"/>
              <a:gd name="f1124" fmla="*/ f892 1 2615825"/>
              <a:gd name="f1125" fmla="*/ f893 1 1296643"/>
              <a:gd name="f1126" fmla="*/ f894 1 2615825"/>
              <a:gd name="f1127" fmla="*/ f895 1 1296643"/>
              <a:gd name="f1128" fmla="*/ f896 1 2615825"/>
              <a:gd name="f1129" fmla="*/ f897 1 1296643"/>
              <a:gd name="f1130" fmla="*/ f898 1 2615825"/>
              <a:gd name="f1131" fmla="*/ f899 1 1296643"/>
              <a:gd name="f1132" fmla="*/ f900 1 2615825"/>
              <a:gd name="f1133" fmla="*/ f901 1 1296643"/>
              <a:gd name="f1134" fmla="*/ f902 1 2615825"/>
              <a:gd name="f1135" fmla="*/ f903 1 1296643"/>
              <a:gd name="f1136" fmla="*/ f904 1 2615825"/>
              <a:gd name="f1137" fmla="*/ f905 1 1296643"/>
              <a:gd name="f1138" fmla="*/ f906 1 2615825"/>
              <a:gd name="f1139" fmla="*/ f907 1 1296643"/>
              <a:gd name="f1140" fmla="*/ f908 1 2615825"/>
              <a:gd name="f1141" fmla="*/ f909 1 1296643"/>
              <a:gd name="f1142" fmla="*/ f910 1 2615825"/>
              <a:gd name="f1143" fmla="*/ f911 1 1296643"/>
              <a:gd name="f1144" fmla="*/ f912 1 2615825"/>
              <a:gd name="f1145" fmla="*/ f913 1 1296643"/>
              <a:gd name="f1146" fmla="*/ f914 1 2615825"/>
              <a:gd name="f1147" fmla="*/ f915 1 1296643"/>
              <a:gd name="f1148" fmla="*/ f916 1 2615825"/>
              <a:gd name="f1149" fmla="*/ f917 1 1296643"/>
              <a:gd name="f1150" fmla="*/ f918 1 2615825"/>
              <a:gd name="f1151" fmla="*/ f919 1 1296643"/>
              <a:gd name="f1152" fmla="*/ f920 1 2615825"/>
              <a:gd name="f1153" fmla="*/ f921 1 1296643"/>
              <a:gd name="f1154" fmla="*/ f922 1 2615825"/>
              <a:gd name="f1155" fmla="*/ f923 1 1296643"/>
              <a:gd name="f1156" fmla="*/ f924 1 2615825"/>
              <a:gd name="f1157" fmla="*/ f925 1 1296643"/>
              <a:gd name="f1158" fmla="*/ f926 1 2615825"/>
              <a:gd name="f1159" fmla="*/ f927 1 1296643"/>
              <a:gd name="f1160" fmla="*/ f928 1 2615825"/>
              <a:gd name="f1161" fmla="*/ f929 1 1296643"/>
              <a:gd name="f1162" fmla="*/ f930 1 2615825"/>
              <a:gd name="f1163" fmla="*/ f931 1 1296643"/>
              <a:gd name="f1164" fmla="*/ f932 1 1296643"/>
              <a:gd name="f1165" fmla="*/ f693 1 f700"/>
              <a:gd name="f1166" fmla="*/ f694 1 f700"/>
              <a:gd name="f1167" fmla="*/ f693 1 f701"/>
              <a:gd name="f1168" fmla="*/ f695 1 f701"/>
              <a:gd name="f1169" fmla="*/ f934 1 f700"/>
              <a:gd name="f1170" fmla="*/ f935 1 f701"/>
              <a:gd name="f1171" fmla="*/ f936 1 f700"/>
              <a:gd name="f1172" fmla="*/ f937 1 f701"/>
              <a:gd name="f1173" fmla="*/ f938 1 f700"/>
              <a:gd name="f1174" fmla="*/ f939 1 f701"/>
              <a:gd name="f1175" fmla="*/ f940 1 f700"/>
              <a:gd name="f1176" fmla="*/ f941 1 f701"/>
              <a:gd name="f1177" fmla="*/ f942 1 f700"/>
              <a:gd name="f1178" fmla="*/ f943 1 f701"/>
              <a:gd name="f1179" fmla="*/ f944 1 f700"/>
              <a:gd name="f1180" fmla="*/ f945 1 f701"/>
              <a:gd name="f1181" fmla="*/ f946 1 f700"/>
              <a:gd name="f1182" fmla="*/ f947 1 f701"/>
              <a:gd name="f1183" fmla="*/ f948 1 f700"/>
              <a:gd name="f1184" fmla="*/ f949 1 f701"/>
              <a:gd name="f1185" fmla="*/ f950 1 f700"/>
              <a:gd name="f1186" fmla="*/ f951 1 f701"/>
              <a:gd name="f1187" fmla="*/ f952 1 f700"/>
              <a:gd name="f1188" fmla="*/ f953 1 f701"/>
              <a:gd name="f1189" fmla="*/ f954 1 f700"/>
              <a:gd name="f1190" fmla="*/ f955 1 f701"/>
              <a:gd name="f1191" fmla="*/ f956 1 f700"/>
              <a:gd name="f1192" fmla="*/ f957 1 f701"/>
              <a:gd name="f1193" fmla="*/ f958 1 f700"/>
              <a:gd name="f1194" fmla="*/ f959 1 f701"/>
              <a:gd name="f1195" fmla="*/ f960 1 f700"/>
              <a:gd name="f1196" fmla="*/ f961 1 f701"/>
              <a:gd name="f1197" fmla="*/ f962 1 f700"/>
              <a:gd name="f1198" fmla="*/ f963 1 f701"/>
              <a:gd name="f1199" fmla="*/ f964 1 f700"/>
              <a:gd name="f1200" fmla="*/ f965 1 f701"/>
              <a:gd name="f1201" fmla="*/ f966 1 f700"/>
              <a:gd name="f1202" fmla="*/ f967 1 f701"/>
              <a:gd name="f1203" fmla="*/ f968 1 f700"/>
              <a:gd name="f1204" fmla="*/ f969 1 f701"/>
              <a:gd name="f1205" fmla="*/ f970 1 f700"/>
              <a:gd name="f1206" fmla="*/ f971 1 f701"/>
              <a:gd name="f1207" fmla="*/ f972 1 f700"/>
              <a:gd name="f1208" fmla="*/ f973 1 f701"/>
              <a:gd name="f1209" fmla="*/ f974 1 f700"/>
              <a:gd name="f1210" fmla="*/ f975 1 f701"/>
              <a:gd name="f1211" fmla="*/ f976 1 f700"/>
              <a:gd name="f1212" fmla="*/ f977 1 f701"/>
              <a:gd name="f1213" fmla="*/ f978 1 f700"/>
              <a:gd name="f1214" fmla="*/ f979 1 f701"/>
              <a:gd name="f1215" fmla="*/ f980 1 f700"/>
              <a:gd name="f1216" fmla="*/ f981 1 f701"/>
              <a:gd name="f1217" fmla="*/ f982 1 f700"/>
              <a:gd name="f1218" fmla="*/ f983 1 f701"/>
              <a:gd name="f1219" fmla="*/ f984 1 f700"/>
              <a:gd name="f1220" fmla="*/ f985 1 f701"/>
              <a:gd name="f1221" fmla="*/ f986 1 f700"/>
              <a:gd name="f1222" fmla="*/ f987 1 f701"/>
              <a:gd name="f1223" fmla="*/ f988 1 f700"/>
              <a:gd name="f1224" fmla="*/ f989 1 f701"/>
              <a:gd name="f1225" fmla="*/ f990 1 f700"/>
              <a:gd name="f1226" fmla="*/ f991 1 f701"/>
              <a:gd name="f1227" fmla="*/ f992 1 f700"/>
              <a:gd name="f1228" fmla="*/ f993 1 f701"/>
              <a:gd name="f1229" fmla="*/ f994 1 f700"/>
              <a:gd name="f1230" fmla="*/ f995 1 f701"/>
              <a:gd name="f1231" fmla="*/ f996 1 f700"/>
              <a:gd name="f1232" fmla="*/ f997 1 f701"/>
              <a:gd name="f1233" fmla="*/ f998 1 f700"/>
              <a:gd name="f1234" fmla="*/ f999 1 f701"/>
              <a:gd name="f1235" fmla="*/ f1000 1 f700"/>
              <a:gd name="f1236" fmla="*/ f1001 1 f701"/>
              <a:gd name="f1237" fmla="*/ f1002 1 f700"/>
              <a:gd name="f1238" fmla="*/ f1003 1 f701"/>
              <a:gd name="f1239" fmla="*/ f1004 1 f700"/>
              <a:gd name="f1240" fmla="*/ f1005 1 f701"/>
              <a:gd name="f1241" fmla="*/ f1006 1 f700"/>
              <a:gd name="f1242" fmla="*/ f1007 1 f701"/>
              <a:gd name="f1243" fmla="*/ f1008 1 f700"/>
              <a:gd name="f1244" fmla="*/ f1009 1 f701"/>
              <a:gd name="f1245" fmla="*/ f1010 1 f700"/>
              <a:gd name="f1246" fmla="*/ f1011 1 f701"/>
              <a:gd name="f1247" fmla="*/ f1012 1 f700"/>
              <a:gd name="f1248" fmla="*/ f1013 1 f701"/>
              <a:gd name="f1249" fmla="*/ f1014 1 f700"/>
              <a:gd name="f1250" fmla="*/ f1015 1 f701"/>
              <a:gd name="f1251" fmla="*/ f1016 1 f700"/>
              <a:gd name="f1252" fmla="*/ f1017 1 f701"/>
              <a:gd name="f1253" fmla="*/ f1018 1 f700"/>
              <a:gd name="f1254" fmla="*/ f1019 1 f701"/>
              <a:gd name="f1255" fmla="*/ f1020 1 f700"/>
              <a:gd name="f1256" fmla="*/ f1021 1 f701"/>
              <a:gd name="f1257" fmla="*/ f1022 1 f700"/>
              <a:gd name="f1258" fmla="*/ f1023 1 f701"/>
              <a:gd name="f1259" fmla="*/ f1024 1 f700"/>
              <a:gd name="f1260" fmla="*/ f1025 1 f701"/>
              <a:gd name="f1261" fmla="*/ f1026 1 f700"/>
              <a:gd name="f1262" fmla="*/ f1027 1 f701"/>
              <a:gd name="f1263" fmla="*/ f1028 1 f700"/>
              <a:gd name="f1264" fmla="*/ f1029 1 f701"/>
              <a:gd name="f1265" fmla="*/ f1030 1 f700"/>
              <a:gd name="f1266" fmla="*/ f1031 1 f701"/>
              <a:gd name="f1267" fmla="*/ f1032 1 f700"/>
              <a:gd name="f1268" fmla="*/ f1033 1 f701"/>
              <a:gd name="f1269" fmla="*/ f1034 1 f700"/>
              <a:gd name="f1270" fmla="*/ f1035 1 f701"/>
              <a:gd name="f1271" fmla="*/ f1036 1 f700"/>
              <a:gd name="f1272" fmla="*/ f1037 1 f701"/>
              <a:gd name="f1273" fmla="*/ f1038 1 f700"/>
              <a:gd name="f1274" fmla="*/ f1039 1 f701"/>
              <a:gd name="f1275" fmla="*/ f1040 1 f700"/>
              <a:gd name="f1276" fmla="*/ f1041 1 f701"/>
              <a:gd name="f1277" fmla="*/ f1042 1 f700"/>
              <a:gd name="f1278" fmla="*/ f1043 1 f701"/>
              <a:gd name="f1279" fmla="*/ f1044 1 f700"/>
              <a:gd name="f1280" fmla="*/ f1045 1 f701"/>
              <a:gd name="f1281" fmla="*/ f1046 1 f700"/>
              <a:gd name="f1282" fmla="*/ f1047 1 f701"/>
              <a:gd name="f1283" fmla="*/ f1048 1 f700"/>
              <a:gd name="f1284" fmla="*/ f1049 1 f701"/>
              <a:gd name="f1285" fmla="*/ f1050 1 f700"/>
              <a:gd name="f1286" fmla="*/ f1051 1 f701"/>
              <a:gd name="f1287" fmla="*/ f1052 1 f700"/>
              <a:gd name="f1288" fmla="*/ f1053 1 f701"/>
              <a:gd name="f1289" fmla="*/ f1054 1 f700"/>
              <a:gd name="f1290" fmla="*/ f1055 1 f701"/>
              <a:gd name="f1291" fmla="*/ f1056 1 f700"/>
              <a:gd name="f1292" fmla="*/ f1057 1 f701"/>
              <a:gd name="f1293" fmla="*/ f1058 1 f700"/>
              <a:gd name="f1294" fmla="*/ f1059 1 f701"/>
              <a:gd name="f1295" fmla="*/ f1060 1 f700"/>
              <a:gd name="f1296" fmla="*/ f1061 1 f701"/>
              <a:gd name="f1297" fmla="*/ f1062 1 f700"/>
              <a:gd name="f1298" fmla="*/ f1063 1 f701"/>
              <a:gd name="f1299" fmla="*/ f1064 1 f700"/>
              <a:gd name="f1300" fmla="*/ f1065 1 f701"/>
              <a:gd name="f1301" fmla="*/ f1066 1 f700"/>
              <a:gd name="f1302" fmla="*/ f1067 1 f701"/>
              <a:gd name="f1303" fmla="*/ f1068 1 f700"/>
              <a:gd name="f1304" fmla="*/ f1069 1 f701"/>
              <a:gd name="f1305" fmla="*/ f1070 1 f700"/>
              <a:gd name="f1306" fmla="*/ f1071 1 f701"/>
              <a:gd name="f1307" fmla="*/ f1072 1 f700"/>
              <a:gd name="f1308" fmla="*/ f1073 1 f701"/>
              <a:gd name="f1309" fmla="*/ f1074 1 f700"/>
              <a:gd name="f1310" fmla="*/ f1075 1 f701"/>
              <a:gd name="f1311" fmla="*/ f1076 1 f700"/>
              <a:gd name="f1312" fmla="*/ f1077 1 f701"/>
              <a:gd name="f1313" fmla="*/ f1078 1 f700"/>
              <a:gd name="f1314" fmla="*/ f1079 1 f701"/>
              <a:gd name="f1315" fmla="*/ f1080 1 f700"/>
              <a:gd name="f1316" fmla="*/ f1081 1 f701"/>
              <a:gd name="f1317" fmla="*/ f1082 1 f700"/>
              <a:gd name="f1318" fmla="*/ f1083 1 f701"/>
              <a:gd name="f1319" fmla="*/ f1084 1 f700"/>
              <a:gd name="f1320" fmla="*/ f1085 1 f701"/>
              <a:gd name="f1321" fmla="*/ f1086 1 f700"/>
              <a:gd name="f1322" fmla="*/ f1087 1 f701"/>
              <a:gd name="f1323" fmla="*/ f1088 1 f700"/>
              <a:gd name="f1324" fmla="*/ f1089 1 f701"/>
              <a:gd name="f1325" fmla="*/ f1090 1 f700"/>
              <a:gd name="f1326" fmla="*/ f1091 1 f701"/>
              <a:gd name="f1327" fmla="*/ f1092 1 f700"/>
              <a:gd name="f1328" fmla="*/ f1093 1 f701"/>
              <a:gd name="f1329" fmla="*/ f1094 1 f700"/>
              <a:gd name="f1330" fmla="*/ f1095 1 f701"/>
              <a:gd name="f1331" fmla="*/ f1096 1 f700"/>
              <a:gd name="f1332" fmla="*/ f1097 1 f701"/>
              <a:gd name="f1333" fmla="*/ f1098 1 f700"/>
              <a:gd name="f1334" fmla="*/ f1099 1 f701"/>
              <a:gd name="f1335" fmla="*/ f1100 1 f700"/>
              <a:gd name="f1336" fmla="*/ f1101 1 f701"/>
              <a:gd name="f1337" fmla="*/ f1102 1 f700"/>
              <a:gd name="f1338" fmla="*/ f1103 1 f701"/>
              <a:gd name="f1339" fmla="*/ f1104 1 f700"/>
              <a:gd name="f1340" fmla="*/ f1105 1 f701"/>
              <a:gd name="f1341" fmla="*/ f1106 1 f700"/>
              <a:gd name="f1342" fmla="*/ f1107 1 f701"/>
              <a:gd name="f1343" fmla="*/ f1108 1 f700"/>
              <a:gd name="f1344" fmla="*/ f1109 1 f701"/>
              <a:gd name="f1345" fmla="*/ f1110 1 f700"/>
              <a:gd name="f1346" fmla="*/ f1111 1 f701"/>
              <a:gd name="f1347" fmla="*/ f1112 1 f700"/>
              <a:gd name="f1348" fmla="*/ f1113 1 f701"/>
              <a:gd name="f1349" fmla="*/ f1114 1 f700"/>
              <a:gd name="f1350" fmla="*/ f1115 1 f701"/>
              <a:gd name="f1351" fmla="*/ f1116 1 f700"/>
              <a:gd name="f1352" fmla="*/ f1117 1 f701"/>
              <a:gd name="f1353" fmla="*/ f1118 1 f700"/>
              <a:gd name="f1354" fmla="*/ f1119 1 f701"/>
              <a:gd name="f1355" fmla="*/ f1120 1 f700"/>
              <a:gd name="f1356" fmla="*/ f1121 1 f701"/>
              <a:gd name="f1357" fmla="*/ f1122 1 f700"/>
              <a:gd name="f1358" fmla="*/ f1123 1 f701"/>
              <a:gd name="f1359" fmla="*/ f1124 1 f700"/>
              <a:gd name="f1360" fmla="*/ f1125 1 f701"/>
              <a:gd name="f1361" fmla="*/ f1126 1 f700"/>
              <a:gd name="f1362" fmla="*/ f1127 1 f701"/>
              <a:gd name="f1363" fmla="*/ f1128 1 f700"/>
              <a:gd name="f1364" fmla="*/ f1129 1 f701"/>
              <a:gd name="f1365" fmla="*/ f1130 1 f700"/>
              <a:gd name="f1366" fmla="*/ f1131 1 f701"/>
              <a:gd name="f1367" fmla="*/ f1132 1 f700"/>
              <a:gd name="f1368" fmla="*/ f1133 1 f701"/>
              <a:gd name="f1369" fmla="*/ f1134 1 f700"/>
              <a:gd name="f1370" fmla="*/ f1135 1 f701"/>
              <a:gd name="f1371" fmla="*/ f1136 1 f700"/>
              <a:gd name="f1372" fmla="*/ f1137 1 f701"/>
              <a:gd name="f1373" fmla="*/ f1138 1 f700"/>
              <a:gd name="f1374" fmla="*/ f1139 1 f701"/>
              <a:gd name="f1375" fmla="*/ f1140 1 f700"/>
              <a:gd name="f1376" fmla="*/ f1141 1 f701"/>
              <a:gd name="f1377" fmla="*/ f1142 1 f700"/>
              <a:gd name="f1378" fmla="*/ f1143 1 f701"/>
              <a:gd name="f1379" fmla="*/ f1144 1 f700"/>
              <a:gd name="f1380" fmla="*/ f1145 1 f701"/>
              <a:gd name="f1381" fmla="*/ f1146 1 f700"/>
              <a:gd name="f1382" fmla="*/ f1147 1 f701"/>
              <a:gd name="f1383" fmla="*/ f1148 1 f700"/>
              <a:gd name="f1384" fmla="*/ f1149 1 f701"/>
              <a:gd name="f1385" fmla="*/ f1150 1 f700"/>
              <a:gd name="f1386" fmla="*/ f1151 1 f701"/>
              <a:gd name="f1387" fmla="*/ f1152 1 f700"/>
              <a:gd name="f1388" fmla="*/ f1153 1 f701"/>
              <a:gd name="f1389" fmla="*/ f1154 1 f700"/>
              <a:gd name="f1390" fmla="*/ f1155 1 f701"/>
              <a:gd name="f1391" fmla="*/ f1156 1 f700"/>
              <a:gd name="f1392" fmla="*/ f1157 1 f701"/>
              <a:gd name="f1393" fmla="*/ f1158 1 f700"/>
              <a:gd name="f1394" fmla="*/ f1159 1 f701"/>
              <a:gd name="f1395" fmla="*/ f1160 1 f700"/>
              <a:gd name="f1396" fmla="*/ f1161 1 f701"/>
              <a:gd name="f1397" fmla="*/ f1162 1 f700"/>
              <a:gd name="f1398" fmla="*/ f1163 1 f701"/>
              <a:gd name="f1399" fmla="*/ f1164 1 f701"/>
              <a:gd name="f1400" fmla="*/ f1165 f691 1"/>
              <a:gd name="f1401" fmla="*/ f1166 f691 1"/>
              <a:gd name="f1402" fmla="*/ f1168 f692 1"/>
              <a:gd name="f1403" fmla="*/ f1167 f692 1"/>
              <a:gd name="f1404" fmla="*/ f1169 f691 1"/>
              <a:gd name="f1405" fmla="*/ f1170 f692 1"/>
              <a:gd name="f1406" fmla="*/ f1171 f691 1"/>
              <a:gd name="f1407" fmla="*/ f1172 f692 1"/>
              <a:gd name="f1408" fmla="*/ f1173 f691 1"/>
              <a:gd name="f1409" fmla="*/ f1174 f692 1"/>
              <a:gd name="f1410" fmla="*/ f1175 f691 1"/>
              <a:gd name="f1411" fmla="*/ f1176 f692 1"/>
              <a:gd name="f1412" fmla="*/ f1177 f691 1"/>
              <a:gd name="f1413" fmla="*/ f1178 f692 1"/>
              <a:gd name="f1414" fmla="*/ f1179 f691 1"/>
              <a:gd name="f1415" fmla="*/ f1180 f692 1"/>
              <a:gd name="f1416" fmla="*/ f1181 f691 1"/>
              <a:gd name="f1417" fmla="*/ f1182 f692 1"/>
              <a:gd name="f1418" fmla="*/ f1183 f691 1"/>
              <a:gd name="f1419" fmla="*/ f1184 f692 1"/>
              <a:gd name="f1420" fmla="*/ f1185 f691 1"/>
              <a:gd name="f1421" fmla="*/ f1186 f692 1"/>
              <a:gd name="f1422" fmla="*/ f1187 f691 1"/>
              <a:gd name="f1423" fmla="*/ f1188 f692 1"/>
              <a:gd name="f1424" fmla="*/ f1189 f691 1"/>
              <a:gd name="f1425" fmla="*/ f1190 f692 1"/>
              <a:gd name="f1426" fmla="*/ f1191 f691 1"/>
              <a:gd name="f1427" fmla="*/ f1192 f692 1"/>
              <a:gd name="f1428" fmla="*/ f1193 f691 1"/>
              <a:gd name="f1429" fmla="*/ f1194 f692 1"/>
              <a:gd name="f1430" fmla="*/ f1195 f691 1"/>
              <a:gd name="f1431" fmla="*/ f1196 f692 1"/>
              <a:gd name="f1432" fmla="*/ f1197 f691 1"/>
              <a:gd name="f1433" fmla="*/ f1198 f692 1"/>
              <a:gd name="f1434" fmla="*/ f1199 f691 1"/>
              <a:gd name="f1435" fmla="*/ f1200 f692 1"/>
              <a:gd name="f1436" fmla="*/ f1201 f691 1"/>
              <a:gd name="f1437" fmla="*/ f1202 f692 1"/>
              <a:gd name="f1438" fmla="*/ f1203 f691 1"/>
              <a:gd name="f1439" fmla="*/ f1204 f692 1"/>
              <a:gd name="f1440" fmla="*/ f1205 f691 1"/>
              <a:gd name="f1441" fmla="*/ f1206 f692 1"/>
              <a:gd name="f1442" fmla="*/ f1207 f691 1"/>
              <a:gd name="f1443" fmla="*/ f1208 f692 1"/>
              <a:gd name="f1444" fmla="*/ f1209 f691 1"/>
              <a:gd name="f1445" fmla="*/ f1210 f692 1"/>
              <a:gd name="f1446" fmla="*/ f1211 f691 1"/>
              <a:gd name="f1447" fmla="*/ f1212 f692 1"/>
              <a:gd name="f1448" fmla="*/ f1213 f691 1"/>
              <a:gd name="f1449" fmla="*/ f1214 f692 1"/>
              <a:gd name="f1450" fmla="*/ f1215 f691 1"/>
              <a:gd name="f1451" fmla="*/ f1216 f692 1"/>
              <a:gd name="f1452" fmla="*/ f1217 f691 1"/>
              <a:gd name="f1453" fmla="*/ f1218 f692 1"/>
              <a:gd name="f1454" fmla="*/ f1219 f691 1"/>
              <a:gd name="f1455" fmla="*/ f1220 f692 1"/>
              <a:gd name="f1456" fmla="*/ f1221 f691 1"/>
              <a:gd name="f1457" fmla="*/ f1222 f692 1"/>
              <a:gd name="f1458" fmla="*/ f1223 f691 1"/>
              <a:gd name="f1459" fmla="*/ f1224 f692 1"/>
              <a:gd name="f1460" fmla="*/ f1225 f691 1"/>
              <a:gd name="f1461" fmla="*/ f1226 f692 1"/>
              <a:gd name="f1462" fmla="*/ f1227 f691 1"/>
              <a:gd name="f1463" fmla="*/ f1228 f692 1"/>
              <a:gd name="f1464" fmla="*/ f1229 f691 1"/>
              <a:gd name="f1465" fmla="*/ f1230 f692 1"/>
              <a:gd name="f1466" fmla="*/ f1231 f691 1"/>
              <a:gd name="f1467" fmla="*/ f1232 f692 1"/>
              <a:gd name="f1468" fmla="*/ f1233 f691 1"/>
              <a:gd name="f1469" fmla="*/ f1234 f692 1"/>
              <a:gd name="f1470" fmla="*/ f1235 f691 1"/>
              <a:gd name="f1471" fmla="*/ f1236 f692 1"/>
              <a:gd name="f1472" fmla="*/ f1237 f691 1"/>
              <a:gd name="f1473" fmla="*/ f1238 f692 1"/>
              <a:gd name="f1474" fmla="*/ f1239 f691 1"/>
              <a:gd name="f1475" fmla="*/ f1240 f692 1"/>
              <a:gd name="f1476" fmla="*/ f1241 f691 1"/>
              <a:gd name="f1477" fmla="*/ f1242 f692 1"/>
              <a:gd name="f1478" fmla="*/ f1243 f691 1"/>
              <a:gd name="f1479" fmla="*/ f1244 f692 1"/>
              <a:gd name="f1480" fmla="*/ f1245 f691 1"/>
              <a:gd name="f1481" fmla="*/ f1246 f692 1"/>
              <a:gd name="f1482" fmla="*/ f1247 f691 1"/>
              <a:gd name="f1483" fmla="*/ f1248 f692 1"/>
              <a:gd name="f1484" fmla="*/ f1249 f691 1"/>
              <a:gd name="f1485" fmla="*/ f1250 f692 1"/>
              <a:gd name="f1486" fmla="*/ f1251 f691 1"/>
              <a:gd name="f1487" fmla="*/ f1252 f692 1"/>
              <a:gd name="f1488" fmla="*/ f1253 f691 1"/>
              <a:gd name="f1489" fmla="*/ f1254 f692 1"/>
              <a:gd name="f1490" fmla="*/ f1255 f691 1"/>
              <a:gd name="f1491" fmla="*/ f1256 f692 1"/>
              <a:gd name="f1492" fmla="*/ f1257 f691 1"/>
              <a:gd name="f1493" fmla="*/ f1258 f692 1"/>
              <a:gd name="f1494" fmla="*/ f1259 f691 1"/>
              <a:gd name="f1495" fmla="*/ f1260 f692 1"/>
              <a:gd name="f1496" fmla="*/ f1261 f691 1"/>
              <a:gd name="f1497" fmla="*/ f1262 f692 1"/>
              <a:gd name="f1498" fmla="*/ f1263 f691 1"/>
              <a:gd name="f1499" fmla="*/ f1264 f692 1"/>
              <a:gd name="f1500" fmla="*/ f1265 f691 1"/>
              <a:gd name="f1501" fmla="*/ f1266 f692 1"/>
              <a:gd name="f1502" fmla="*/ f1267 f691 1"/>
              <a:gd name="f1503" fmla="*/ f1268 f692 1"/>
              <a:gd name="f1504" fmla="*/ f1269 f691 1"/>
              <a:gd name="f1505" fmla="*/ f1270 f692 1"/>
              <a:gd name="f1506" fmla="*/ f1271 f691 1"/>
              <a:gd name="f1507" fmla="*/ f1272 f692 1"/>
              <a:gd name="f1508" fmla="*/ f1273 f691 1"/>
              <a:gd name="f1509" fmla="*/ f1274 f692 1"/>
              <a:gd name="f1510" fmla="*/ f1275 f691 1"/>
              <a:gd name="f1511" fmla="*/ f1276 f692 1"/>
              <a:gd name="f1512" fmla="*/ f1277 f691 1"/>
              <a:gd name="f1513" fmla="*/ f1278 f692 1"/>
              <a:gd name="f1514" fmla="*/ f1279 f691 1"/>
              <a:gd name="f1515" fmla="*/ f1280 f692 1"/>
              <a:gd name="f1516" fmla="*/ f1281 f691 1"/>
              <a:gd name="f1517" fmla="*/ f1282 f692 1"/>
              <a:gd name="f1518" fmla="*/ f1283 f691 1"/>
              <a:gd name="f1519" fmla="*/ f1284 f692 1"/>
              <a:gd name="f1520" fmla="*/ f1285 f691 1"/>
              <a:gd name="f1521" fmla="*/ f1286 f692 1"/>
              <a:gd name="f1522" fmla="*/ f1287 f691 1"/>
              <a:gd name="f1523" fmla="*/ f1288 f692 1"/>
              <a:gd name="f1524" fmla="*/ f1289 f691 1"/>
              <a:gd name="f1525" fmla="*/ f1290 f692 1"/>
              <a:gd name="f1526" fmla="*/ f1291 f691 1"/>
              <a:gd name="f1527" fmla="*/ f1292 f692 1"/>
              <a:gd name="f1528" fmla="*/ f1293 f691 1"/>
              <a:gd name="f1529" fmla="*/ f1294 f692 1"/>
              <a:gd name="f1530" fmla="*/ f1295 f691 1"/>
              <a:gd name="f1531" fmla="*/ f1296 f692 1"/>
              <a:gd name="f1532" fmla="*/ f1297 f691 1"/>
              <a:gd name="f1533" fmla="*/ f1298 f692 1"/>
              <a:gd name="f1534" fmla="*/ f1299 f691 1"/>
              <a:gd name="f1535" fmla="*/ f1300 f692 1"/>
              <a:gd name="f1536" fmla="*/ f1301 f691 1"/>
              <a:gd name="f1537" fmla="*/ f1302 f692 1"/>
              <a:gd name="f1538" fmla="*/ f1303 f691 1"/>
              <a:gd name="f1539" fmla="*/ f1304 f692 1"/>
              <a:gd name="f1540" fmla="*/ f1305 f691 1"/>
              <a:gd name="f1541" fmla="*/ f1306 f692 1"/>
              <a:gd name="f1542" fmla="*/ f1307 f691 1"/>
              <a:gd name="f1543" fmla="*/ f1308 f692 1"/>
              <a:gd name="f1544" fmla="*/ f1309 f691 1"/>
              <a:gd name="f1545" fmla="*/ f1310 f692 1"/>
              <a:gd name="f1546" fmla="*/ f1311 f691 1"/>
              <a:gd name="f1547" fmla="*/ f1312 f692 1"/>
              <a:gd name="f1548" fmla="*/ f1313 f691 1"/>
              <a:gd name="f1549" fmla="*/ f1314 f692 1"/>
              <a:gd name="f1550" fmla="*/ f1315 f691 1"/>
              <a:gd name="f1551" fmla="*/ f1316 f692 1"/>
              <a:gd name="f1552" fmla="*/ f1317 f691 1"/>
              <a:gd name="f1553" fmla="*/ f1318 f692 1"/>
              <a:gd name="f1554" fmla="*/ f1319 f691 1"/>
              <a:gd name="f1555" fmla="*/ f1320 f692 1"/>
              <a:gd name="f1556" fmla="*/ f1321 f691 1"/>
              <a:gd name="f1557" fmla="*/ f1322 f692 1"/>
              <a:gd name="f1558" fmla="*/ f1323 f691 1"/>
              <a:gd name="f1559" fmla="*/ f1324 f692 1"/>
              <a:gd name="f1560" fmla="*/ f1325 f691 1"/>
              <a:gd name="f1561" fmla="*/ f1326 f692 1"/>
              <a:gd name="f1562" fmla="*/ f1327 f691 1"/>
              <a:gd name="f1563" fmla="*/ f1328 f692 1"/>
              <a:gd name="f1564" fmla="*/ f1329 f691 1"/>
              <a:gd name="f1565" fmla="*/ f1330 f692 1"/>
              <a:gd name="f1566" fmla="*/ f1331 f691 1"/>
              <a:gd name="f1567" fmla="*/ f1332 f692 1"/>
              <a:gd name="f1568" fmla="*/ f1333 f691 1"/>
              <a:gd name="f1569" fmla="*/ f1334 f692 1"/>
              <a:gd name="f1570" fmla="*/ f1335 f691 1"/>
              <a:gd name="f1571" fmla="*/ f1336 f692 1"/>
              <a:gd name="f1572" fmla="*/ f1337 f691 1"/>
              <a:gd name="f1573" fmla="*/ f1338 f692 1"/>
              <a:gd name="f1574" fmla="*/ f1339 f691 1"/>
              <a:gd name="f1575" fmla="*/ f1340 f692 1"/>
              <a:gd name="f1576" fmla="*/ f1341 f691 1"/>
              <a:gd name="f1577" fmla="*/ f1342 f692 1"/>
              <a:gd name="f1578" fmla="*/ f1343 f691 1"/>
              <a:gd name="f1579" fmla="*/ f1344 f692 1"/>
              <a:gd name="f1580" fmla="*/ f1345 f691 1"/>
              <a:gd name="f1581" fmla="*/ f1346 f692 1"/>
              <a:gd name="f1582" fmla="*/ f1347 f691 1"/>
              <a:gd name="f1583" fmla="*/ f1348 f692 1"/>
              <a:gd name="f1584" fmla="*/ f1349 f691 1"/>
              <a:gd name="f1585" fmla="*/ f1350 f692 1"/>
              <a:gd name="f1586" fmla="*/ f1351 f691 1"/>
              <a:gd name="f1587" fmla="*/ f1352 f692 1"/>
              <a:gd name="f1588" fmla="*/ f1353 f691 1"/>
              <a:gd name="f1589" fmla="*/ f1354 f692 1"/>
              <a:gd name="f1590" fmla="*/ f1355 f691 1"/>
              <a:gd name="f1591" fmla="*/ f1356 f692 1"/>
              <a:gd name="f1592" fmla="*/ f1357 f691 1"/>
              <a:gd name="f1593" fmla="*/ f1358 f692 1"/>
              <a:gd name="f1594" fmla="*/ f1359 f691 1"/>
              <a:gd name="f1595" fmla="*/ f1360 f692 1"/>
              <a:gd name="f1596" fmla="*/ f1361 f691 1"/>
              <a:gd name="f1597" fmla="*/ f1362 f692 1"/>
              <a:gd name="f1598" fmla="*/ f1363 f691 1"/>
              <a:gd name="f1599" fmla="*/ f1364 f692 1"/>
              <a:gd name="f1600" fmla="*/ f1365 f691 1"/>
              <a:gd name="f1601" fmla="*/ f1366 f692 1"/>
              <a:gd name="f1602" fmla="*/ f1367 f691 1"/>
              <a:gd name="f1603" fmla="*/ f1368 f692 1"/>
              <a:gd name="f1604" fmla="*/ f1369 f691 1"/>
              <a:gd name="f1605" fmla="*/ f1370 f692 1"/>
              <a:gd name="f1606" fmla="*/ f1371 f691 1"/>
              <a:gd name="f1607" fmla="*/ f1372 f692 1"/>
              <a:gd name="f1608" fmla="*/ f1373 f691 1"/>
              <a:gd name="f1609" fmla="*/ f1374 f692 1"/>
              <a:gd name="f1610" fmla="*/ f1375 f691 1"/>
              <a:gd name="f1611" fmla="*/ f1376 f692 1"/>
              <a:gd name="f1612" fmla="*/ f1377 f691 1"/>
              <a:gd name="f1613" fmla="*/ f1378 f692 1"/>
              <a:gd name="f1614" fmla="*/ f1379 f691 1"/>
              <a:gd name="f1615" fmla="*/ f1380 f692 1"/>
              <a:gd name="f1616" fmla="*/ f1381 f691 1"/>
              <a:gd name="f1617" fmla="*/ f1382 f692 1"/>
              <a:gd name="f1618" fmla="*/ f1383 f691 1"/>
              <a:gd name="f1619" fmla="*/ f1384 f692 1"/>
              <a:gd name="f1620" fmla="*/ f1385 f691 1"/>
              <a:gd name="f1621" fmla="*/ f1386 f692 1"/>
              <a:gd name="f1622" fmla="*/ f1387 f691 1"/>
              <a:gd name="f1623" fmla="*/ f1388 f692 1"/>
              <a:gd name="f1624" fmla="*/ f1389 f691 1"/>
              <a:gd name="f1625" fmla="*/ f1390 f692 1"/>
              <a:gd name="f1626" fmla="*/ f1391 f691 1"/>
              <a:gd name="f1627" fmla="*/ f1392 f692 1"/>
              <a:gd name="f1628" fmla="*/ f1393 f691 1"/>
              <a:gd name="f1629" fmla="*/ f1394 f692 1"/>
              <a:gd name="f1630" fmla="*/ f1395 f691 1"/>
              <a:gd name="f1631" fmla="*/ f1396 f692 1"/>
              <a:gd name="f1632" fmla="*/ f1397 f691 1"/>
              <a:gd name="f1633" fmla="*/ f1398 f692 1"/>
              <a:gd name="f1634" fmla="*/ f1399 f69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3">
                <a:pos x="f1404" y="f1405"/>
              </a:cxn>
              <a:cxn ang="f933">
                <a:pos x="f1406" y="f1407"/>
              </a:cxn>
              <a:cxn ang="f933">
                <a:pos x="f1408" y="f1409"/>
              </a:cxn>
              <a:cxn ang="f933">
                <a:pos x="f1410" y="f1411"/>
              </a:cxn>
              <a:cxn ang="f933">
                <a:pos x="f1412" y="f1413"/>
              </a:cxn>
              <a:cxn ang="f933">
                <a:pos x="f1414" y="f1415"/>
              </a:cxn>
              <a:cxn ang="f933">
                <a:pos x="f1416" y="f1417"/>
              </a:cxn>
              <a:cxn ang="f933">
                <a:pos x="f1418" y="f1419"/>
              </a:cxn>
              <a:cxn ang="f933">
                <a:pos x="f1420" y="f1421"/>
              </a:cxn>
              <a:cxn ang="f933">
                <a:pos x="f1422" y="f1423"/>
              </a:cxn>
              <a:cxn ang="f933">
                <a:pos x="f1424" y="f1425"/>
              </a:cxn>
              <a:cxn ang="f933">
                <a:pos x="f1426" y="f1427"/>
              </a:cxn>
              <a:cxn ang="f933">
                <a:pos x="f1428" y="f1429"/>
              </a:cxn>
              <a:cxn ang="f933">
                <a:pos x="f1430" y="f1431"/>
              </a:cxn>
              <a:cxn ang="f933">
                <a:pos x="f1432" y="f1433"/>
              </a:cxn>
              <a:cxn ang="f933">
                <a:pos x="f1434" y="f1435"/>
              </a:cxn>
              <a:cxn ang="f933">
                <a:pos x="f1436" y="f1437"/>
              </a:cxn>
              <a:cxn ang="f933">
                <a:pos x="f1438" y="f1439"/>
              </a:cxn>
              <a:cxn ang="f933">
                <a:pos x="f1440" y="f1441"/>
              </a:cxn>
              <a:cxn ang="f933">
                <a:pos x="f1442" y="f1443"/>
              </a:cxn>
              <a:cxn ang="f933">
                <a:pos x="f1444" y="f1445"/>
              </a:cxn>
              <a:cxn ang="f933">
                <a:pos x="f1446" y="f1447"/>
              </a:cxn>
              <a:cxn ang="f933">
                <a:pos x="f1448" y="f1449"/>
              </a:cxn>
              <a:cxn ang="f933">
                <a:pos x="f1450" y="f1451"/>
              </a:cxn>
              <a:cxn ang="f933">
                <a:pos x="f1452" y="f1453"/>
              </a:cxn>
              <a:cxn ang="f933">
                <a:pos x="f1454" y="f1455"/>
              </a:cxn>
              <a:cxn ang="f933">
                <a:pos x="f1456" y="f1457"/>
              </a:cxn>
              <a:cxn ang="f933">
                <a:pos x="f1458" y="f1459"/>
              </a:cxn>
              <a:cxn ang="f933">
                <a:pos x="f1460" y="f1461"/>
              </a:cxn>
              <a:cxn ang="f933">
                <a:pos x="f1462" y="f1463"/>
              </a:cxn>
              <a:cxn ang="f933">
                <a:pos x="f1464" y="f1465"/>
              </a:cxn>
              <a:cxn ang="f933">
                <a:pos x="f1466" y="f1467"/>
              </a:cxn>
              <a:cxn ang="f933">
                <a:pos x="f1468" y="f1469"/>
              </a:cxn>
              <a:cxn ang="f933">
                <a:pos x="f1470" y="f1471"/>
              </a:cxn>
              <a:cxn ang="f933">
                <a:pos x="f1472" y="f1473"/>
              </a:cxn>
              <a:cxn ang="f933">
                <a:pos x="f1474" y="f1475"/>
              </a:cxn>
              <a:cxn ang="f933">
                <a:pos x="f1476" y="f1477"/>
              </a:cxn>
              <a:cxn ang="f933">
                <a:pos x="f1478" y="f1479"/>
              </a:cxn>
              <a:cxn ang="f933">
                <a:pos x="f1480" y="f1481"/>
              </a:cxn>
              <a:cxn ang="f933">
                <a:pos x="f1482" y="f1483"/>
              </a:cxn>
              <a:cxn ang="f933">
                <a:pos x="f1484" y="f1485"/>
              </a:cxn>
              <a:cxn ang="f933">
                <a:pos x="f1486" y="f1487"/>
              </a:cxn>
              <a:cxn ang="f933">
                <a:pos x="f1488" y="f1489"/>
              </a:cxn>
              <a:cxn ang="f933">
                <a:pos x="f1490" y="f1491"/>
              </a:cxn>
              <a:cxn ang="f933">
                <a:pos x="f1492" y="f1493"/>
              </a:cxn>
              <a:cxn ang="f933">
                <a:pos x="f1494" y="f1495"/>
              </a:cxn>
              <a:cxn ang="f933">
                <a:pos x="f1496" y="f1497"/>
              </a:cxn>
              <a:cxn ang="f933">
                <a:pos x="f1498" y="f1499"/>
              </a:cxn>
              <a:cxn ang="f933">
                <a:pos x="f1500" y="f1501"/>
              </a:cxn>
              <a:cxn ang="f933">
                <a:pos x="f1502" y="f1503"/>
              </a:cxn>
              <a:cxn ang="f933">
                <a:pos x="f1504" y="f1505"/>
              </a:cxn>
              <a:cxn ang="f933">
                <a:pos x="f1506" y="f1507"/>
              </a:cxn>
              <a:cxn ang="f933">
                <a:pos x="f1508" y="f1509"/>
              </a:cxn>
              <a:cxn ang="f933">
                <a:pos x="f1510" y="f1511"/>
              </a:cxn>
              <a:cxn ang="f933">
                <a:pos x="f1512" y="f1513"/>
              </a:cxn>
              <a:cxn ang="f933">
                <a:pos x="f1514" y="f1515"/>
              </a:cxn>
              <a:cxn ang="f933">
                <a:pos x="f1516" y="f1517"/>
              </a:cxn>
              <a:cxn ang="f933">
                <a:pos x="f1518" y="f1519"/>
              </a:cxn>
              <a:cxn ang="f933">
                <a:pos x="f1520" y="f1521"/>
              </a:cxn>
              <a:cxn ang="f933">
                <a:pos x="f1522" y="f1523"/>
              </a:cxn>
              <a:cxn ang="f933">
                <a:pos x="f1524" y="f1525"/>
              </a:cxn>
              <a:cxn ang="f933">
                <a:pos x="f1526" y="f1527"/>
              </a:cxn>
              <a:cxn ang="f933">
                <a:pos x="f1528" y="f1529"/>
              </a:cxn>
              <a:cxn ang="f933">
                <a:pos x="f1530" y="f1531"/>
              </a:cxn>
              <a:cxn ang="f933">
                <a:pos x="f1532" y="f1533"/>
              </a:cxn>
              <a:cxn ang="f933">
                <a:pos x="f1534" y="f1535"/>
              </a:cxn>
              <a:cxn ang="f933">
                <a:pos x="f1536" y="f1537"/>
              </a:cxn>
              <a:cxn ang="f933">
                <a:pos x="f1538" y="f1539"/>
              </a:cxn>
              <a:cxn ang="f933">
                <a:pos x="f1540" y="f1541"/>
              </a:cxn>
              <a:cxn ang="f933">
                <a:pos x="f1542" y="f1543"/>
              </a:cxn>
              <a:cxn ang="f933">
                <a:pos x="f1544" y="f1545"/>
              </a:cxn>
              <a:cxn ang="f933">
                <a:pos x="f1546" y="f1547"/>
              </a:cxn>
              <a:cxn ang="f933">
                <a:pos x="f1548" y="f1549"/>
              </a:cxn>
              <a:cxn ang="f933">
                <a:pos x="f1550" y="f1551"/>
              </a:cxn>
              <a:cxn ang="f933">
                <a:pos x="f1552" y="f1553"/>
              </a:cxn>
              <a:cxn ang="f933">
                <a:pos x="f1554" y="f1555"/>
              </a:cxn>
              <a:cxn ang="f933">
                <a:pos x="f1556" y="f1557"/>
              </a:cxn>
              <a:cxn ang="f933">
                <a:pos x="f1558" y="f1559"/>
              </a:cxn>
              <a:cxn ang="f933">
                <a:pos x="f1560" y="f1561"/>
              </a:cxn>
              <a:cxn ang="f933">
                <a:pos x="f1562" y="f1563"/>
              </a:cxn>
              <a:cxn ang="f933">
                <a:pos x="f1564" y="f1565"/>
              </a:cxn>
              <a:cxn ang="f933">
                <a:pos x="f1566" y="f1567"/>
              </a:cxn>
              <a:cxn ang="f933">
                <a:pos x="f1568" y="f1569"/>
              </a:cxn>
              <a:cxn ang="f933">
                <a:pos x="f1570" y="f1571"/>
              </a:cxn>
              <a:cxn ang="f933">
                <a:pos x="f1572" y="f1573"/>
              </a:cxn>
              <a:cxn ang="f933">
                <a:pos x="f1574" y="f1575"/>
              </a:cxn>
              <a:cxn ang="f933">
                <a:pos x="f1576" y="f1577"/>
              </a:cxn>
              <a:cxn ang="f933">
                <a:pos x="f1578" y="f1579"/>
              </a:cxn>
              <a:cxn ang="f933">
                <a:pos x="f1580" y="f1581"/>
              </a:cxn>
              <a:cxn ang="f933">
                <a:pos x="f1582" y="f1583"/>
              </a:cxn>
              <a:cxn ang="f933">
                <a:pos x="f1584" y="f1585"/>
              </a:cxn>
              <a:cxn ang="f933">
                <a:pos x="f1586" y="f1587"/>
              </a:cxn>
              <a:cxn ang="f933">
                <a:pos x="f1588" y="f1589"/>
              </a:cxn>
              <a:cxn ang="f933">
                <a:pos x="f1590" y="f1591"/>
              </a:cxn>
              <a:cxn ang="f933">
                <a:pos x="f1592" y="f1593"/>
              </a:cxn>
              <a:cxn ang="f933">
                <a:pos x="f1594" y="f1595"/>
              </a:cxn>
              <a:cxn ang="f933">
                <a:pos x="f1596" y="f1597"/>
              </a:cxn>
              <a:cxn ang="f933">
                <a:pos x="f1598" y="f1599"/>
              </a:cxn>
              <a:cxn ang="f933">
                <a:pos x="f1600" y="f1601"/>
              </a:cxn>
              <a:cxn ang="f933">
                <a:pos x="f1602" y="f1603"/>
              </a:cxn>
              <a:cxn ang="f933">
                <a:pos x="f1604" y="f1605"/>
              </a:cxn>
              <a:cxn ang="f933">
                <a:pos x="f1606" y="f1607"/>
              </a:cxn>
              <a:cxn ang="f933">
                <a:pos x="f1608" y="f1609"/>
              </a:cxn>
              <a:cxn ang="f933">
                <a:pos x="f1610" y="f1611"/>
              </a:cxn>
              <a:cxn ang="f933">
                <a:pos x="f1612" y="f1613"/>
              </a:cxn>
              <a:cxn ang="f933">
                <a:pos x="f1614" y="f1615"/>
              </a:cxn>
              <a:cxn ang="f933">
                <a:pos x="f1616" y="f1617"/>
              </a:cxn>
              <a:cxn ang="f933">
                <a:pos x="f1618" y="f1619"/>
              </a:cxn>
              <a:cxn ang="f933">
                <a:pos x="f1620" y="f1621"/>
              </a:cxn>
              <a:cxn ang="f933">
                <a:pos x="f1622" y="f1623"/>
              </a:cxn>
              <a:cxn ang="f933">
                <a:pos x="f1624" y="f1625"/>
              </a:cxn>
              <a:cxn ang="f933">
                <a:pos x="f1626" y="f1627"/>
              </a:cxn>
              <a:cxn ang="f933">
                <a:pos x="f1628" y="f1629"/>
              </a:cxn>
              <a:cxn ang="f933">
                <a:pos x="f1630" y="f1631"/>
              </a:cxn>
              <a:cxn ang="f933">
                <a:pos x="f1632" y="f1633"/>
              </a:cxn>
              <a:cxn ang="f933">
                <a:pos x="f1624" y="f1634"/>
              </a:cxn>
            </a:cxnLst>
            <a:rect l="f1400" t="f1403" r="f1401" b="f1402"/>
            <a:pathLst>
              <a:path w="2615825" h="12966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306" y="f305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59"/>
                </a:cubicBez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492" y="f493"/>
                </a:cubicBezTo>
                <a:cubicBezTo>
                  <a:pt x="f494" y="f495"/>
                  <a:pt x="f496" y="f497"/>
                  <a:pt x="f498" y="f499"/>
                </a:cubicBezTo>
                <a:cubicBezTo>
                  <a:pt x="f500" y="f501"/>
                  <a:pt x="f502" y="f503"/>
                  <a:pt x="f504" y="f505"/>
                </a:cubicBezTo>
                <a:cubicBezTo>
                  <a:pt x="f401" y="f506"/>
                  <a:pt x="f507" y="f508"/>
                  <a:pt x="f509" y="f510"/>
                </a:cubicBezTo>
                <a:cubicBezTo>
                  <a:pt x="f511" y="f512"/>
                  <a:pt x="f513" y="f514"/>
                  <a:pt x="f515" y="f516"/>
                </a:cubicBezTo>
                <a:cubicBezTo>
                  <a:pt x="f517" y="f518"/>
                  <a:pt x="f519" y="f520"/>
                  <a:pt x="f521" y="f522"/>
                </a:cubicBezTo>
                <a:cubicBezTo>
                  <a:pt x="f523" y="f524"/>
                  <a:pt x="f525" y="f526"/>
                  <a:pt x="f527" y="f528"/>
                </a:cubicBezTo>
                <a:cubicBezTo>
                  <a:pt x="f529" y="f530"/>
                  <a:pt x="f531" y="f532"/>
                  <a:pt x="f533" y="f534"/>
                </a:cubicBezTo>
                <a:cubicBezTo>
                  <a:pt x="f535" y="f536"/>
                  <a:pt x="f537" y="f538"/>
                  <a:pt x="f539" y="f540"/>
                </a:cubicBezTo>
                <a:cubicBezTo>
                  <a:pt x="f541" y="f542"/>
                  <a:pt x="f543" y="f544"/>
                  <a:pt x="f545" y="f546"/>
                </a:cubicBezTo>
                <a:cubicBezTo>
                  <a:pt x="f547" y="f548"/>
                  <a:pt x="f549" y="f550"/>
                  <a:pt x="f551" y="f552"/>
                </a:cubicBezTo>
                <a:cubicBezTo>
                  <a:pt x="f553" y="f554"/>
                  <a:pt x="f555" y="f556"/>
                  <a:pt x="f557" y="f558"/>
                </a:cubicBezTo>
                <a:cubicBezTo>
                  <a:pt x="f559" y="f560"/>
                  <a:pt x="f561" y="f562"/>
                  <a:pt x="f563" y="f564"/>
                </a:cubicBezTo>
                <a:cubicBezTo>
                  <a:pt x="f565" y="f566"/>
                  <a:pt x="f567" y="f568"/>
                  <a:pt x="f569" y="f570"/>
                </a:cubicBezTo>
                <a:cubicBezTo>
                  <a:pt x="f571" y="f572"/>
                  <a:pt x="f573" y="f574"/>
                  <a:pt x="f575" y="f576"/>
                </a:cubicBezTo>
                <a:cubicBezTo>
                  <a:pt x="f577" y="f578"/>
                  <a:pt x="f579" y="f580"/>
                  <a:pt x="f581" y="f582"/>
                </a:cubicBezTo>
                <a:cubicBezTo>
                  <a:pt x="f583" y="f584"/>
                  <a:pt x="f585" y="f586"/>
                  <a:pt x="f587" y="f588"/>
                </a:cubicBezTo>
                <a:cubicBezTo>
                  <a:pt x="f589" y="f590"/>
                  <a:pt x="f591" y="f592"/>
                  <a:pt x="f593" y="f594"/>
                </a:cubicBezTo>
                <a:cubicBezTo>
                  <a:pt x="f595" y="f596"/>
                  <a:pt x="f597" y="f598"/>
                  <a:pt x="f599" y="f600"/>
                </a:cubicBezTo>
                <a:cubicBezTo>
                  <a:pt x="f601" y="f602"/>
                  <a:pt x="f603" y="f604"/>
                  <a:pt x="f605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646"/>
                  <a:pt x="f647" y="f648"/>
                </a:cubicBezTo>
                <a:cubicBezTo>
                  <a:pt x="f649" y="f650"/>
                  <a:pt x="f651" y="f652"/>
                  <a:pt x="f653" y="f654"/>
                </a:cubicBezTo>
                <a:cubicBezTo>
                  <a:pt x="f655" y="f656"/>
                  <a:pt x="f657" y="f658"/>
                  <a:pt x="f659" y="f47"/>
                </a:cubicBezTo>
                <a:close/>
                <a:moveTo>
                  <a:pt x="f660" y="f661"/>
                </a:moveTo>
                <a:cubicBezTo>
                  <a:pt x="f662" y="f663"/>
                  <a:pt x="f664" y="f665"/>
                  <a:pt x="f666" y="f203"/>
                </a:cubicBezTo>
                <a:cubicBezTo>
                  <a:pt x="f667" y="f668"/>
                  <a:pt x="f669" y="f670"/>
                  <a:pt x="f671" y="f672"/>
                </a:cubicBezTo>
                <a:cubicBezTo>
                  <a:pt x="f673" y="f674"/>
                  <a:pt x="f675" y="f676"/>
                  <a:pt x="f677" y="f678"/>
                </a:cubicBezTo>
                <a:cubicBezTo>
                  <a:pt x="f679" y="f680"/>
                  <a:pt x="f681" y="f682"/>
                  <a:pt x="f683" y="f684"/>
                </a:cubicBezTo>
                <a:cubicBezTo>
                  <a:pt x="f685" y="f686"/>
                  <a:pt x="f687" y="f688"/>
                  <a:pt x="f660" y="f689"/>
                </a:cubicBezTo>
                <a:close/>
              </a:path>
            </a:pathLst>
          </a:custGeom>
          <a:solidFill>
            <a:srgbClr val="C1DFD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>
            <a:extLst>
              <a:ext uri="{FF2B5EF4-FFF2-40B4-BE49-F238E27FC236}">
                <a16:creationId xmlns:a16="http://schemas.microsoft.com/office/drawing/2014/main" id="{ECBA84D3-6C17-4F44-87F7-CF8D6A240F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909" y="269135"/>
            <a:ext cx="7717499" cy="572697"/>
          </a:xfrm>
        </p:spPr>
        <p:txBody>
          <a:bodyPr/>
          <a:lstStyle/>
          <a:p>
            <a:pPr lvl="0"/>
            <a:r>
              <a:rPr lang="en-US" sz="4800">
                <a:solidFill>
                  <a:srgbClr val="D77B0F"/>
                </a:solidFill>
                <a:cs typeface="Arial" pitchFamily="34"/>
              </a:rPr>
              <a:t>Portfolio  Designed</a:t>
            </a:r>
            <a:br>
              <a:rPr lang="en-US" sz="4800">
                <a:solidFill>
                  <a:srgbClr val="D77B0F"/>
                </a:solidFill>
                <a:cs typeface="Arial" pitchFamily="34"/>
              </a:rPr>
            </a:br>
            <a:endParaRPr lang="es-AR" sz="4800">
              <a:solidFill>
                <a:srgbClr val="D77B0F"/>
              </a:solidFill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11D52C38-8998-4970-BF5D-FCB9A499A351}"/>
              </a:ext>
            </a:extLst>
          </p:cNvPr>
          <p:cNvGrpSpPr/>
          <p:nvPr/>
        </p:nvGrpSpPr>
        <p:grpSpPr>
          <a:xfrm>
            <a:off x="832744" y="1567382"/>
            <a:ext cx="3057305" cy="777852"/>
            <a:chOff x="832744" y="1567382"/>
            <a:chExt cx="3057305" cy="777852"/>
          </a:xfrm>
        </p:grpSpPr>
        <p:sp>
          <p:nvSpPr>
            <p:cNvPr id="4" name="Text Placeholder 10">
              <a:extLst>
                <a:ext uri="{FF2B5EF4-FFF2-40B4-BE49-F238E27FC236}">
                  <a16:creationId xmlns:a16="http://schemas.microsoft.com/office/drawing/2014/main" id="{5BC735DC-076E-4D6F-AC52-C45B835E978D}"/>
                </a:ext>
              </a:extLst>
            </p:cNvPr>
            <p:cNvSpPr txBox="1"/>
            <p:nvPr/>
          </p:nvSpPr>
          <p:spPr>
            <a:xfrm>
              <a:off x="832744" y="1567382"/>
              <a:ext cx="3057305" cy="2700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1200" cap="none" spc="0" baseline="0">
                  <a:solidFill>
                    <a:srgbClr val="D77B0F"/>
                  </a:solidFill>
                  <a:uFillTx/>
                  <a:latin typeface="Arial"/>
                  <a:ea typeface="맑은 고딕" pitchFamily="34"/>
                  <a:cs typeface="Arial" pitchFamily="34"/>
                </a:rPr>
                <a:t>Portfolio  Designed</a:t>
              </a:r>
            </a:p>
          </p:txBody>
        </p: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1ED007B7-B1F6-4929-AB1A-F62DE868C821}"/>
                </a:ext>
              </a:extLst>
            </p:cNvPr>
            <p:cNvSpPr txBox="1"/>
            <p:nvPr/>
          </p:nvSpPr>
          <p:spPr>
            <a:xfrm>
              <a:off x="832744" y="1837404"/>
              <a:ext cx="3057305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D08579F5-2DAE-4009-8283-303A9CE55B9E}"/>
              </a:ext>
            </a:extLst>
          </p:cNvPr>
          <p:cNvGrpSpPr/>
          <p:nvPr/>
        </p:nvGrpSpPr>
        <p:grpSpPr>
          <a:xfrm>
            <a:off x="832744" y="2731029"/>
            <a:ext cx="3057305" cy="777861"/>
            <a:chOff x="832744" y="2731029"/>
            <a:chExt cx="3057305" cy="777861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04AD1E55-1067-4CD9-9659-0B83D31DED4D}"/>
                </a:ext>
              </a:extLst>
            </p:cNvPr>
            <p:cNvSpPr txBox="1"/>
            <p:nvPr/>
          </p:nvSpPr>
          <p:spPr>
            <a:xfrm>
              <a:off x="832744" y="2731029"/>
              <a:ext cx="3057305" cy="2700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1200" cap="none" spc="0" baseline="0">
                  <a:solidFill>
                    <a:srgbClr val="D77B0F"/>
                  </a:solidFill>
                  <a:uFillTx/>
                  <a:latin typeface="Arial"/>
                  <a:ea typeface="맑은 고딕" pitchFamily="34"/>
                  <a:cs typeface="Arial" pitchFamily="34"/>
                </a:rPr>
                <a:t>Portfolio  Designed</a:t>
              </a: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239FB3DC-D65F-4002-A6C6-0560580E92D2}"/>
                </a:ext>
              </a:extLst>
            </p:cNvPr>
            <p:cNvSpPr txBox="1"/>
            <p:nvPr/>
          </p:nvSpPr>
          <p:spPr>
            <a:xfrm>
              <a:off x="832744" y="3001060"/>
              <a:ext cx="3057305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:a16="http://schemas.microsoft.com/office/drawing/2014/main" id="{F12E6D49-CF86-47E6-BA0B-FCAEDB9038C9}"/>
              </a:ext>
            </a:extLst>
          </p:cNvPr>
          <p:cNvGrpSpPr/>
          <p:nvPr/>
        </p:nvGrpSpPr>
        <p:grpSpPr>
          <a:xfrm>
            <a:off x="832744" y="3894685"/>
            <a:ext cx="3057305" cy="777862"/>
            <a:chOff x="832744" y="3894685"/>
            <a:chExt cx="3057305" cy="777862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79715B53-2236-464A-BCE3-6CEA5872017B}"/>
                </a:ext>
              </a:extLst>
            </p:cNvPr>
            <p:cNvSpPr txBox="1"/>
            <p:nvPr/>
          </p:nvSpPr>
          <p:spPr>
            <a:xfrm>
              <a:off x="832744" y="3894685"/>
              <a:ext cx="3057305" cy="2700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1200" cap="none" spc="0" baseline="0">
                  <a:solidFill>
                    <a:srgbClr val="D77B0F"/>
                  </a:solidFill>
                  <a:uFillTx/>
                  <a:latin typeface="Arial"/>
                  <a:ea typeface="맑은 고딕" pitchFamily="34"/>
                  <a:cs typeface="Arial" pitchFamily="34"/>
                </a:rPr>
                <a:t>Portfolio  Designed</a:t>
              </a: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8F546B55-FA6F-475D-AA18-B9954908E7D2}"/>
                </a:ext>
              </a:extLst>
            </p:cNvPr>
            <p:cNvSpPr txBox="1"/>
            <p:nvPr/>
          </p:nvSpPr>
          <p:spPr>
            <a:xfrm>
              <a:off x="832744" y="4164717"/>
              <a:ext cx="3057305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E5E5E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3" name="Gráfico 2">
            <a:extLst>
              <a:ext uri="{FF2B5EF4-FFF2-40B4-BE49-F238E27FC236}">
                <a16:creationId xmlns:a16="http://schemas.microsoft.com/office/drawing/2014/main" id="{41F9A8EB-C151-4E8B-9518-814FBFAEBF24}"/>
              </a:ext>
            </a:extLst>
          </p:cNvPr>
          <p:cNvSpPr/>
          <p:nvPr/>
        </p:nvSpPr>
        <p:spPr>
          <a:xfrm flipH="1">
            <a:off x="6755696" y="155667"/>
            <a:ext cx="2508427" cy="12434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15825"/>
              <a:gd name="f7" fmla="val 1296643"/>
              <a:gd name="f8" fmla="val 1177265"/>
              <a:gd name="f9" fmla="val 865118"/>
              <a:gd name="f10" fmla="val 1222193"/>
              <a:gd name="f11" fmla="val 900647"/>
              <a:gd name="f12" fmla="val 1261864"/>
              <a:gd name="f13" fmla="val 941114"/>
              <a:gd name="f14" fmla="val 1294127"/>
              <a:gd name="f15" fmla="val 988592"/>
              <a:gd name="f16" fmla="val 1298110"/>
              <a:gd name="f17" fmla="val 994407"/>
              <a:gd name="f18" fmla="val 1305518"/>
              <a:gd name="f19" fmla="val 999665"/>
              <a:gd name="f20" fmla="val 1302332"/>
              <a:gd name="f21" fmla="val 1007471"/>
              <a:gd name="f22" fmla="val 1298428"/>
              <a:gd name="f23" fmla="val 1017190"/>
              <a:gd name="f24" fmla="val 1288391"/>
              <a:gd name="f25" fmla="val 1015039"/>
              <a:gd name="f26" fmla="val 1280505"/>
              <a:gd name="f27" fmla="val 1014880"/>
              <a:gd name="f28" fmla="val 1228646"/>
              <a:gd name="f29" fmla="val 1013366"/>
              <a:gd name="f30" fmla="val 1177026"/>
              <a:gd name="f31" fmla="val 1008268"/>
              <a:gd name="f32" fmla="val 1127875"/>
              <a:gd name="f33" fmla="val 990902"/>
              <a:gd name="f34" fmla="val 1094258"/>
              <a:gd name="f35" fmla="val 979032"/>
              <a:gd name="f36" fmla="val 1065740"/>
              <a:gd name="f37" fmla="val 960790"/>
              <a:gd name="f38" fmla="val 1069006"/>
              <a:gd name="f39" fmla="val 917853"/>
              <a:gd name="f40" fmla="val 1070440"/>
              <a:gd name="f41" fmla="val 899372"/>
              <a:gd name="f42" fmla="val 1055065"/>
              <a:gd name="f43" fmla="val 897062"/>
              <a:gd name="f44" fmla="val 1042718"/>
              <a:gd name="f45" fmla="val 892681"/>
              <a:gd name="f46" fmla="val 964651"/>
              <a:gd name="f47" fmla="val 865038"/>
              <a:gd name="f48" fmla="val 893116"/>
              <a:gd name="f49" fmla="val 826801"/>
              <a:gd name="f50" fmla="val 835840"/>
              <a:gd name="f51" fmla="val 765543"/>
              <a:gd name="f52" fmla="val 824608"/>
              <a:gd name="f53" fmla="val 753514"/>
              <a:gd name="f54" fmla="val 811384"/>
              <a:gd name="f55" fmla="val 741644"/>
              <a:gd name="f56" fmla="val 804932"/>
              <a:gd name="f57" fmla="val 727067"/>
              <a:gd name="f58" fmla="val 785335"/>
              <a:gd name="f59" fmla="val 682775"/>
              <a:gd name="f60" fmla="val 748532"/>
              <a:gd name="f61" fmla="val 661108"/>
              <a:gd name="f62" fmla="val 706870"/>
              <a:gd name="f63" fmla="val 642945"/>
              <a:gd name="f64" fmla="val 676917"/>
              <a:gd name="f65" fmla="val 629881"/>
              <a:gd name="f66" fmla="val 648638"/>
              <a:gd name="f67" fmla="val 612754"/>
              <a:gd name="f68" fmla="val 614941"/>
              <a:gd name="f69" fmla="val 594990"/>
              <a:gd name="f70" fmla="val 627607"/>
              <a:gd name="f71" fmla="val 666126"/>
              <a:gd name="f72" fmla="val 653736"/>
              <a:gd name="f73" fmla="val 726350"/>
              <a:gd name="f74" fmla="val 684644"/>
              <a:gd name="f75" fmla="val 784581"/>
              <a:gd name="f76" fmla="val 719854"/>
              <a:gd name="f77" fmla="val 850779"/>
              <a:gd name="f78" fmla="val 764783"/>
              <a:gd name="f79" fmla="val 909967"/>
              <a:gd name="f80" fmla="val 819828"/>
              <a:gd name="f81" fmla="val 961268"/>
              <a:gd name="f82" fmla="val 833848"/>
              <a:gd name="f83" fmla="val 974332"/>
              <a:gd name="f84" fmla="val 845319"/>
              <a:gd name="f85" fmla="val 979670"/>
              <a:gd name="f86" fmla="val 864996"/>
              <a:gd name="f87" fmla="val 966765"/>
              <a:gd name="f88" fmla="val 897975"/>
              <a:gd name="f89" fmla="val 945177"/>
              <a:gd name="f90" fmla="val 933424"/>
              <a:gd name="f91" fmla="val 948443"/>
              <a:gd name="f92" fmla="val 967758"/>
              <a:gd name="f93" fmla="val 968358"/>
              <a:gd name="f94" fmla="val 1014996"/>
              <a:gd name="f95" fmla="val 995761"/>
              <a:gd name="f96" fmla="val 1047259"/>
              <a:gd name="f97" fmla="val 1037822"/>
              <a:gd name="f98" fmla="val 1076096"/>
              <a:gd name="f99" fmla="val 1081874"/>
              <a:gd name="f100" fmla="val 1114014"/>
              <a:gd name="f101" fmla="val 1139946"/>
              <a:gd name="f102" fmla="val 1145002"/>
              <a:gd name="f103" fmla="val 1202082"/>
              <a:gd name="f104" fmla="val 1171768"/>
              <a:gd name="f105" fmla="val 1266208"/>
              <a:gd name="f106" fmla="val 1175193"/>
              <a:gd name="f107" fmla="val 1274413"/>
              <a:gd name="f108" fmla="val 1183558"/>
              <a:gd name="f109" fmla="val 1283813"/>
              <a:gd name="f110" fmla="val 1177185"/>
              <a:gd name="f111" fmla="val 1292178"/>
              <a:gd name="f112" fmla="val 1170653"/>
              <a:gd name="f113" fmla="val 1300781"/>
              <a:gd name="f114" fmla="val 1159899"/>
              <a:gd name="f115" fmla="val 1294647"/>
              <a:gd name="f116" fmla="val 1151056"/>
              <a:gd name="f117" fmla="val 1292735"/>
              <a:gd name="f118" fmla="val 1067014"/>
              <a:gd name="f119" fmla="val 1274015"/>
              <a:gd name="f120" fmla="val 984964"/>
              <a:gd name="f121" fmla="val 1249241"/>
              <a:gd name="f122" fmla="val 907933"/>
              <a:gd name="f123" fmla="val 1209888"/>
              <a:gd name="f124" fmla="val 877343"/>
              <a:gd name="f125" fmla="val 1194275"/>
              <a:gd name="f126" fmla="val 848665"/>
              <a:gd name="f127" fmla="val 1175794"/>
              <a:gd name="f128" fmla="val 824687"/>
              <a:gd name="f129" fmla="val 1151019"/>
              <a:gd name="f130" fmla="val 789318"/>
              <a:gd name="f131" fmla="val 1114455"/>
              <a:gd name="f132" fmla="val 782945"/>
              <a:gd name="f133" fmla="val 1078369"/>
              <a:gd name="f134" fmla="val 804215"/>
              <a:gd name="f135" fmla="val 1032166"/>
              <a:gd name="f136" fmla="val 809154"/>
              <a:gd name="f137" fmla="val 1021332"/>
              <a:gd name="f138" fmla="val 814491"/>
              <a:gd name="f139" fmla="val 1013446"/>
              <a:gd name="f140" fmla="val 802382"/>
              <a:gd name="f141" fmla="val 1002692"/>
              <a:gd name="f142" fmla="val 681617"/>
              <a:gd name="f143" fmla="val 895787"/>
              <a:gd name="f144" fmla="val 613189"/>
              <a:gd name="f145" fmla="val 756063"/>
              <a:gd name="f146" fmla="val 557188"/>
              <a:gd name="f147" fmla="val 608850"/>
              <a:gd name="f148" fmla="val 542849"/>
              <a:gd name="f149" fmla="val 571171"/>
              <a:gd name="f150" fmla="val 529864"/>
              <a:gd name="f151" fmla="val 532854"/>
              <a:gd name="f152" fmla="val 518712"/>
              <a:gd name="f153" fmla="val 494139"/>
              <a:gd name="f154" fmla="val 512976"/>
              <a:gd name="f155" fmla="val 474145"/>
              <a:gd name="f156" fmla="val 502461"/>
              <a:gd name="f157" fmla="val 468011"/>
              <a:gd name="f158" fmla="val 482944"/>
              <a:gd name="f159" fmla="val 468967"/>
              <a:gd name="f160" fmla="val 373411"/>
              <a:gd name="f161" fmla="val 474224"/>
              <a:gd name="f162" fmla="val 263878"/>
              <a:gd name="f163" fmla="val 478765"/>
              <a:gd name="f164" fmla="val 154424"/>
              <a:gd name="f165" fmla="val 483545"/>
              <a:gd name="f166" fmla="val 112045"/>
              <a:gd name="f167" fmla="val 485377"/>
              <a:gd name="f168" fmla="val 69666"/>
              <a:gd name="f169" fmla="val 486412"/>
              <a:gd name="f170" fmla="val 27366"/>
              <a:gd name="f171" fmla="val 488882"/>
              <a:gd name="f172" fmla="val 7690"/>
              <a:gd name="f173" fmla="val 490077"/>
              <a:gd name="f174" fmla="val 2910"/>
              <a:gd name="f175" fmla="val 481155"/>
              <a:gd name="f176" fmla="val 1874"/>
              <a:gd name="f177" fmla="val 463390"/>
              <a:gd name="f178" fmla="val -3383"/>
              <a:gd name="f179" fmla="val 372339"/>
              <a:gd name="f180" fmla="val -3702"/>
              <a:gd name="f181" fmla="val 372896"/>
              <a:gd name="f182" fmla="val 86952"/>
              <a:gd name="f183" fmla="val 372179"/>
              <a:gd name="f184" fmla="val 279412"/>
              <a:gd name="f185" fmla="val 370506"/>
              <a:gd name="f186" fmla="val 471951"/>
              <a:gd name="f187" fmla="val 371223"/>
              <a:gd name="f188" fmla="val 664331"/>
              <a:gd name="f189" fmla="val 365408"/>
              <a:gd name="f190" fmla="val 894868"/>
              <a:gd name="f191" fmla="val 358398"/>
              <a:gd name="f192" fmla="val 1125246"/>
              <a:gd name="f193" fmla="val 347325"/>
              <a:gd name="f194" fmla="val 1355545"/>
              <a:gd name="f195" fmla="val 334580"/>
              <a:gd name="f196" fmla="val 1563220"/>
              <a:gd name="f197" fmla="val 323108"/>
              <a:gd name="f198" fmla="val 1769779"/>
              <a:gd name="f199" fmla="val 300724"/>
              <a:gd name="f200" fmla="val 1973152"/>
              <a:gd name="f201" fmla="val 254680"/>
              <a:gd name="f202" fmla="val 2080694"/>
              <a:gd name="f203" fmla="val 230384"/>
              <a:gd name="f204" fmla="val 2183456"/>
              <a:gd name="f205" fmla="val 193342"/>
              <a:gd name="f206" fmla="val 2281359"/>
              <a:gd name="f207" fmla="val 142439"/>
              <a:gd name="f208" fmla="val 2296414"/>
              <a:gd name="f209" fmla="val 134632"/>
              <a:gd name="f210" fmla="val 2306531"/>
              <a:gd name="f211" fmla="val 127622"/>
              <a:gd name="f212" fmla="val 2301592"/>
              <a:gd name="f213" fmla="val 107149"/>
              <a:gd name="f214" fmla="val 2296494"/>
              <a:gd name="f215" fmla="val 86119"/>
              <a:gd name="f216" fmla="val 2307965"/>
              <a:gd name="f217" fmla="val 68593"/>
              <a:gd name="f218" fmla="val 2324455"/>
              <a:gd name="f219" fmla="val 56087"/>
              <a:gd name="f220" fmla="val 2371375"/>
              <a:gd name="f221" fmla="val 20319"/>
              <a:gd name="f222" fmla="val 2427376"/>
              <a:gd name="f223" fmla="val 9246"/>
              <a:gd name="f224" fmla="val 2483776"/>
              <a:gd name="f225" fmla="val 484"/>
              <a:gd name="f226" fmla="val 2503611"/>
              <a:gd name="f227" fmla="val -2623"/>
              <a:gd name="f228" fmla="val 2500584"/>
              <a:gd name="f229" fmla="val 9804"/>
              <a:gd name="f230" fmla="val 2494610"/>
              <a:gd name="f231" fmla="val 21514"/>
              <a:gd name="f232" fmla="val 2468640"/>
              <a:gd name="f233" fmla="val 72576"/>
              <a:gd name="f234" fmla="val 2438369"/>
              <a:gd name="f235" fmla="val 120452"/>
              <a:gd name="f236" fmla="val 2388183"/>
              <a:gd name="f237" fmla="val 159725"/>
              <a:gd name="f238" fmla="val 2430483"/>
              <a:gd name="f239" fmla="val 163150"/>
              <a:gd name="f240" fmla="val 2468561"/>
              <a:gd name="f241" fmla="val 159327"/>
              <a:gd name="f242" fmla="val 2505364"/>
              <a:gd name="f243" fmla="val 168408"/>
              <a:gd name="f244" fmla="val 2514923"/>
              <a:gd name="f245" fmla="val 170718"/>
              <a:gd name="f246" fmla="val 2528545"/>
              <a:gd name="f247" fmla="val 168488"/>
              <a:gd name="f248" fmla="val 2531333"/>
              <a:gd name="f249" fmla="val 180596"/>
              <a:gd name="f250" fmla="val 2533563"/>
              <a:gd name="f251" fmla="val 190553"/>
              <a:gd name="f252" fmla="val 2522252"/>
              <a:gd name="f253" fmla="val 196130"/>
              <a:gd name="f254" fmla="val 2515321"/>
              <a:gd name="f255" fmla="val 201706"/>
              <a:gd name="f256" fmla="val 2480908"/>
              <a:gd name="f257" fmla="val 229906"/>
              <a:gd name="f258" fmla="val 2446893"/>
              <a:gd name="f259" fmla="val 258822"/>
              <a:gd name="f260" fmla="val 2403239"/>
              <a:gd name="f261" fmla="val 272524"/>
              <a:gd name="f262" fmla="val 2384519"/>
              <a:gd name="f263" fmla="val 278419"/>
              <a:gd name="f264" fmla="val 2363967"/>
              <a:gd name="f265" fmla="val 281605"/>
              <a:gd name="f266" fmla="val 2351141"/>
              <a:gd name="f267" fmla="val 265514"/>
              <a:gd name="f268" fmla="val 2334970"/>
              <a:gd name="f269" fmla="val 245201"/>
              <a:gd name="f270" fmla="val 2321268"/>
              <a:gd name="f271" fmla="val 252370"/>
              <a:gd name="f272" fmla="val 2303106"/>
              <a:gd name="f273" fmla="val 260256"/>
              <a:gd name="f274" fmla="val 2220418"/>
              <a:gd name="f275" fmla="val 296183"/>
              <a:gd name="f276" fmla="val 2135739"/>
              <a:gd name="f277" fmla="val 313470"/>
              <a:gd name="f278" fmla="val 2046758"/>
              <a:gd name="f279" fmla="val 283995"/>
              <a:gd name="f280" fmla="val 2040147"/>
              <a:gd name="f281" fmla="val 281844"/>
              <a:gd name="f282" fmla="val 2032021"/>
              <a:gd name="f283" fmla="val 280410"/>
              <a:gd name="f284" fmla="val 2025648"/>
              <a:gd name="f285" fmla="val 282163"/>
              <a:gd name="f286" fmla="val 1981995"/>
              <a:gd name="f287" fmla="val 294271"/>
              <a:gd name="f288" fmla="val 1938580"/>
              <a:gd name="f289" fmla="val 307256"/>
              <a:gd name="f290" fmla="val 1889748"/>
              <a:gd name="f291" fmla="val 321515"/>
              <a:gd name="f292" fmla="val 1935552"/>
              <a:gd name="f293" fmla="val 354654"/>
              <a:gd name="f294" fmla="val 1981915"/>
              <a:gd name="f295" fmla="val 375764"/>
              <a:gd name="f296" fmla="val 2030667"/>
              <a:gd name="f297" fmla="val 392254"/>
              <a:gd name="f298" fmla="val 2090094"/>
              <a:gd name="f299" fmla="val 412248"/>
              <a:gd name="f300" fmla="val 2151671"/>
              <a:gd name="f301" fmla="val 419099"/>
              <a:gd name="f302" fmla="val 2213807"/>
              <a:gd name="f303" fmla="val 421967"/>
              <a:gd name="f304" fmla="val 2227269"/>
              <a:gd name="f305" fmla="val 422604"/>
              <a:gd name="f306" fmla="val 2239139"/>
              <a:gd name="f307" fmla="val 2246706"/>
              <a:gd name="f308" fmla="val 406035"/>
              <a:gd name="f309" fmla="val 2271162"/>
              <a:gd name="f310" fmla="val 352264"/>
              <a:gd name="f311" fmla="val 2303345"/>
              <a:gd name="f312" fmla="val 332986"/>
              <a:gd name="f313" fmla="val 2361178"/>
              <a:gd name="f314" fmla="val 337208"/>
              <a:gd name="f315" fmla="val 2445937"/>
              <a:gd name="f316" fmla="val 343502"/>
              <a:gd name="f317" fmla="val 2524721"/>
              <a:gd name="f318" fmla="val 371861"/>
              <a:gd name="f319" fmla="val 2601753"/>
              <a:gd name="f320" fmla="val 405557"/>
              <a:gd name="f321" fmla="val 2620394"/>
              <a:gd name="f322" fmla="val 413762"/>
              <a:gd name="f323" fmla="val 2620234"/>
              <a:gd name="f324" fmla="val 422923"/>
              <a:gd name="f325" fmla="val 2602948"/>
              <a:gd name="f326" fmla="val 432801"/>
              <a:gd name="f327" fmla="val 2530138"/>
              <a:gd name="f328" fmla="val 474623"/>
              <a:gd name="f329" fmla="val 2456372"/>
              <a:gd name="f330" fmla="val 514453"/>
              <a:gd name="f331" fmla="val 2372331"/>
              <a:gd name="f332" fmla="val 529588"/>
              <a:gd name="f333" fmla="val 2308762"/>
              <a:gd name="f334" fmla="val 540980"/>
              <a:gd name="f335" fmla="val 2279606"/>
              <a:gd name="f336" fmla="val 527358"/>
              <a:gd name="f337" fmla="val 2248459"/>
              <a:gd name="f338" fmla="val 471436"/>
              <a:gd name="f339" fmla="val 2242484"/>
              <a:gd name="f340" fmla="val 460682"/>
              <a:gd name="f341" fmla="val 2234598"/>
              <a:gd name="f342" fmla="val 457177"/>
              <a:gd name="f343" fmla="val 2223366"/>
              <a:gd name="f344" fmla="val 457336"/>
              <a:gd name="f345" fmla="val 2086668"/>
              <a:gd name="f346" fmla="val 459328"/>
              <a:gd name="f347" fmla="val 1963991"/>
              <a:gd name="f348" fmla="val 410655"/>
              <a:gd name="f349" fmla="val 1844899"/>
              <a:gd name="f350" fmla="val 350830"/>
              <a:gd name="f351" fmla="val 1823072"/>
              <a:gd name="f352" fmla="val 339837"/>
              <a:gd name="f353" fmla="val 1802281"/>
              <a:gd name="f354" fmla="val 336571"/>
              <a:gd name="f355" fmla="val 1779259"/>
              <a:gd name="f356" fmla="val 340156"/>
              <a:gd name="f357" fmla="val 1642402"/>
              <a:gd name="f358" fmla="val 361584"/>
              <a:gd name="f359" fmla="val 1504988"/>
              <a:gd name="f360" fmla="val 379349"/>
              <a:gd name="f361" fmla="val 1367414"/>
              <a:gd name="f362" fmla="val 395599"/>
              <a:gd name="f363" fmla="val 1362395"/>
              <a:gd name="f364" fmla="val 396157"/>
              <a:gd name="f365" fmla="val 1356979"/>
              <a:gd name="f366" fmla="val 396316"/>
              <a:gd name="f367" fmla="val 1353553"/>
              <a:gd name="f368" fmla="val 404123"/>
              <a:gd name="f369" fmla="val 1388524"/>
              <a:gd name="f370" fmla="val 421887"/>
              <a:gd name="f371" fmla="val 1425327"/>
              <a:gd name="f372" fmla="val 433916"/>
              <a:gd name="f373" fmla="val 1463883"/>
              <a:gd name="f374" fmla="val 440926"/>
              <a:gd name="f375" fmla="val 1477425"/>
              <a:gd name="f376" fmla="val 443396"/>
              <a:gd name="f377" fmla="val 1487462"/>
              <a:gd name="f378" fmla="val 438696"/>
              <a:gd name="f379" fmla="val 1495588"/>
              <a:gd name="f380" fmla="val 426986"/>
              <a:gd name="f381" fmla="val 1513910"/>
              <a:gd name="f382" fmla="val 400698"/>
              <a:gd name="f383" fmla="val 1539879"/>
              <a:gd name="f384" fmla="val 394564"/>
              <a:gd name="f385" fmla="val 1569592"/>
              <a:gd name="f386" fmla="val 402530"/>
              <a:gd name="f387" fmla="val 1635551"/>
              <a:gd name="f388" fmla="val 420135"/>
              <a:gd name="f389" fmla="val 1687649"/>
              <a:gd name="f390" fmla="val 461001"/>
              <a:gd name="f391" fmla="val 1738234"/>
              <a:gd name="f392" fmla="val 504097"/>
              <a:gd name="f393" fmla="val 1751457"/>
              <a:gd name="f394" fmla="val 515329"/>
              <a:gd name="f395" fmla="val 1746917"/>
              <a:gd name="f396" fmla="val 522897"/>
              <a:gd name="f397" fmla="val 1731383"/>
              <a:gd name="f398" fmla="val 526959"/>
              <a:gd name="f399" fmla="val 1670761"/>
              <a:gd name="f400" fmla="val 542971"/>
              <a:gd name="f401" fmla="val 1609104"/>
              <a:gd name="f402" fmla="val 549902"/>
              <a:gd name="f403" fmla="val 1546889"/>
              <a:gd name="f404" fmla="val 542493"/>
              <a:gd name="f405" fmla="val 1511679"/>
              <a:gd name="f406" fmla="val 538271"/>
              <a:gd name="f407" fmla="val 1483957"/>
              <a:gd name="f408" fmla="val 520746"/>
              <a:gd name="f409" fmla="val 1479815"/>
              <a:gd name="f410" fmla="val 480677"/>
              <a:gd name="f411" fmla="val 1478222"/>
              <a:gd name="f412" fmla="val 465063"/>
              <a:gd name="f413" fmla="val 1468185"/>
              <a:gd name="f414" fmla="val 460523"/>
              <a:gd name="f415" fmla="val 1456076"/>
              <a:gd name="f416" fmla="val 464904"/>
              <a:gd name="f417" fmla="val 1441737"/>
              <a:gd name="f418" fmla="val 470162"/>
              <a:gd name="f419" fmla="val 1452013"/>
              <a:gd name="f420" fmla="val 480916"/>
              <a:gd name="f421" fmla="val 1455120"/>
              <a:gd name="f422" fmla="val 488085"/>
              <a:gd name="f423" fmla="val 1479018"/>
              <a:gd name="f424" fmla="val 543210"/>
              <a:gd name="f425" fmla="val 1512078"/>
              <a:gd name="f426" fmla="val 591245"/>
              <a:gd name="f427" fmla="val 1563618"/>
              <a:gd name="f428" fmla="val 624384"/>
              <a:gd name="f429" fmla="val 1578833"/>
              <a:gd name="f430" fmla="val 634182"/>
              <a:gd name="f431" fmla="val 1592774"/>
              <a:gd name="f432" fmla="val 642547"/>
              <a:gd name="f433" fmla="val 1609582"/>
              <a:gd name="f434" fmla="val 624145"/>
              <a:gd name="f435" fmla="val 1620734"/>
              <a:gd name="f436" fmla="val 611957"/>
              <a:gd name="f437" fmla="val 1638100"/>
              <a:gd name="f438" fmla="val 613311"/>
              <a:gd name="f439" fmla="val 1653634"/>
              <a:gd name="f440" fmla="val 617613"/>
              <a:gd name="f441" fmla="val 1695695"/>
              <a:gd name="f442" fmla="val 629323"/>
              <a:gd name="f443" fmla="val 1729073"/>
              <a:gd name="f444" fmla="val 655691"/>
              <a:gd name="f445" fmla="val 1761733"/>
              <a:gd name="f446" fmla="val 1771691"/>
              <a:gd name="f447" fmla="val 691060"/>
              <a:gd name="f448" fmla="val 1774559"/>
              <a:gd name="f449" fmla="val 701177"/>
              <a:gd name="f450" fmla="val 1757989"/>
              <a:gd name="f451" fmla="val 704363"/>
              <a:gd name="f452" fmla="val 1714495"/>
              <a:gd name="f453" fmla="val 712807"/>
              <a:gd name="f454" fmla="val 1671000"/>
              <a:gd name="f455" fmla="val 724677"/>
              <a:gd name="f456" fmla="val 1626151"/>
              <a:gd name="f457" fmla="val 712250"/>
              <a:gd name="f458" fmla="val 1608148"/>
              <a:gd name="f459" fmla="val 707231"/>
              <a:gd name="f460" fmla="val 1591738"/>
              <a:gd name="f461" fmla="val 699345"/>
              <a:gd name="f462" fmla="val 1590862"/>
              <a:gd name="f463" fmla="val 678394"/>
              <a:gd name="f464" fmla="val 1589746"/>
              <a:gd name="f465" fmla="val 650513"/>
              <a:gd name="f466" fmla="val 1565530"/>
              <a:gd name="f467" fmla="val 651708"/>
              <a:gd name="f468" fmla="val 1549438"/>
              <a:gd name="f469" fmla="val 643901"/>
              <a:gd name="f470" fmla="val 1539242"/>
              <a:gd name="f471" fmla="val 638962"/>
              <a:gd name="f472" fmla="val 1538604"/>
              <a:gd name="f473" fmla="val 649637"/>
              <a:gd name="f474" fmla="val 1538684"/>
              <a:gd name="f475" fmla="val 656886"/>
              <a:gd name="f476" fmla="val 1539003"/>
              <a:gd name="f477" fmla="val 684050"/>
              <a:gd name="f478" fmla="val 1544977"/>
              <a:gd name="f479" fmla="val 710178"/>
              <a:gd name="f480" fmla="val 1552943"/>
              <a:gd name="f481" fmla="val 735988"/>
              <a:gd name="f482" fmla="val 1555174"/>
              <a:gd name="f483" fmla="val 743158"/>
              <a:gd name="f484" fmla="val 1559237"/>
              <a:gd name="f485" fmla="val 749132"/>
              <a:gd name="f486" fmla="val 1568557"/>
              <a:gd name="f487" fmla="val 747699"/>
              <a:gd name="f488" fmla="val 1605041"/>
              <a:gd name="f489" fmla="val 742043"/>
              <a:gd name="f490" fmla="val 1620655"/>
              <a:gd name="f491" fmla="val 766737"/>
              <a:gd name="f492" fmla="val 1633400"/>
              <a:gd name="f493" fmla="val 793742"/>
              <a:gd name="f494" fmla="val 1642641"/>
              <a:gd name="f495" fmla="val 813339"/>
              <a:gd name="f496" fmla="val 1649970"/>
              <a:gd name="f497" fmla="val 833891"/>
              <a:gd name="f498" fmla="val 1656980"/>
              <a:gd name="f499" fmla="val 854364"/>
              <a:gd name="f500" fmla="val 1663273"/>
              <a:gd name="f501" fmla="val 872765"/>
              <a:gd name="f502" fmla="val 1655626"/>
              <a:gd name="f503" fmla="val 876908"/>
              <a:gd name="f504" fmla="val 1638499"/>
              <a:gd name="f505" fmla="val 870615"/>
              <a:gd name="f506" fmla="val 859781"/>
              <a:gd name="f507" fmla="val 1581302"/>
              <a:gd name="f508" fmla="val 846239"/>
              <a:gd name="f509" fmla="val 1557564"/>
              <a:gd name="f510" fmla="val 825606"/>
              <a:gd name="f511" fmla="val 1540994"/>
              <a:gd name="f512" fmla="val 811188"/>
              <a:gd name="f513" fmla="val 1529523"/>
              <a:gd name="f514" fmla="val 794141"/>
              <a:gd name="f515" fmla="val 1541393"/>
              <a:gd name="f516" fmla="val 771278"/>
              <a:gd name="f517" fmla="val 1547048"/>
              <a:gd name="f518" fmla="val 760285"/>
              <a:gd name="f519" fmla="val 1542747"/>
              <a:gd name="f520" fmla="val 752000"/>
              <a:gd name="f521" fmla="val 1538525"/>
              <a:gd name="f522" fmla="val 742202"/>
              <a:gd name="f523" fmla="val 1531196"/>
              <a:gd name="f524" fmla="val 725155"/>
              <a:gd name="f525" fmla="val 1524186"/>
              <a:gd name="f526" fmla="val 707789"/>
              <a:gd name="f527" fmla="val 1519327"/>
              <a:gd name="f528" fmla="val 689945"/>
              <a:gd name="f529" fmla="val 1512157"/>
              <a:gd name="f530" fmla="val 663418"/>
              <a:gd name="f531" fmla="val 1478142"/>
              <a:gd name="f532" fmla="val 590529"/>
              <a:gd name="f533" fmla="val 1461254"/>
              <a:gd name="f534" fmla="val 568622"/>
              <a:gd name="f535" fmla="val 1441578"/>
              <a:gd name="f536" fmla="val 543051"/>
              <a:gd name="f537" fmla="val 1423415"/>
              <a:gd name="f538" fmla="val 516365"/>
              <a:gd name="f539" fmla="val 1414812"/>
              <a:gd name="f540" fmla="val 484978"/>
              <a:gd name="f541" fmla="val 1408519"/>
              <a:gd name="f542" fmla="val 462196"/>
              <a:gd name="f543" fmla="val 1395375"/>
              <a:gd name="f544" fmla="val 449370"/>
              <a:gd name="f545" fmla="val 1372353"/>
              <a:gd name="f546" fmla="val 446104"/>
              <a:gd name="f547" fmla="val 1370282"/>
              <a:gd name="f548" fmla="val 445786"/>
              <a:gd name="f549" fmla="val 1368131"/>
              <a:gd name="f550" fmla="val 445547"/>
              <a:gd name="f551" fmla="val 1366379"/>
              <a:gd name="f552" fmla="val 444591"/>
              <a:gd name="f553" fmla="val 1273255"/>
              <a:gd name="f554" fmla="val 391855"/>
              <a:gd name="f555" fmla="val 1175353"/>
              <a:gd name="f556" fmla="val 418462"/>
              <a:gd name="f557" fmla="val 1078884"/>
              <a:gd name="f558" fmla="val 428021"/>
              <a:gd name="f559" fmla="val 930715"/>
              <a:gd name="f560" fmla="val 442758"/>
              <a:gd name="f561" fmla="val 782308"/>
              <a:gd name="f562" fmla="val 454548"/>
              <a:gd name="f563" fmla="val 633662"/>
              <a:gd name="f564" fmla="val 463311"/>
              <a:gd name="f565" fmla="val 620199"/>
              <a:gd name="f566" fmla="val 464107"/>
              <a:gd name="f567" fmla="val 599487"/>
              <a:gd name="f568" fmla="val 454230"/>
              <a:gd name="f569" fmla="val 595425"/>
              <a:gd name="f570" fmla="val 477889"/>
              <a:gd name="f571" fmla="val 591919"/>
              <a:gd name="f572" fmla="val 498282"/>
              <a:gd name="f573" fmla="val 597336"/>
              <a:gd name="f574" fmla="val 515648"/>
              <a:gd name="f575" fmla="val 617252"/>
              <a:gd name="f576" fmla="val 528154"/>
              <a:gd name="f577" fmla="val 679387"/>
              <a:gd name="f578" fmla="val 567347"/>
              <a:gd name="f579" fmla="val 740646"/>
              <a:gd name="f580" fmla="val 607974"/>
              <a:gd name="f581" fmla="val 805569"/>
              <a:gd name="f582" fmla="val 642467"/>
              <a:gd name="f583" fmla="val 902755"/>
              <a:gd name="f584" fmla="val 694087"/>
              <a:gd name="f585" fmla="val 1004242"/>
              <a:gd name="f586" fmla="val 734953"/>
              <a:gd name="f587" fmla="val 1109713"/>
              <a:gd name="f588" fmla="val 766339"/>
              <a:gd name="f589" fmla="val 1130106"/>
              <a:gd name="f590" fmla="val 772393"/>
              <a:gd name="f591" fmla="val 1144683"/>
              <a:gd name="f592" fmla="val 775102"/>
              <a:gd name="f593" fmla="val 1157987"/>
              <a:gd name="f594" fmla="val 751363"/>
              <a:gd name="f595" fmla="val 1176548"/>
              <a:gd name="f596" fmla="val 718304"/>
              <a:gd name="f597" fmla="val 1211758"/>
              <a:gd name="f598" fmla="val 722526"/>
              <a:gd name="f599" fmla="val 1241790"/>
              <a:gd name="f600" fmla="val 728421"/>
              <a:gd name="f601" fmla="val 1305996"/>
              <a:gd name="f602" fmla="val 741007"/>
              <a:gd name="f603" fmla="val 1359926"/>
              <a:gd name="f604" fmla="val 777093"/>
              <a:gd name="f605" fmla="val 1413219"/>
              <a:gd name="f606" fmla="val 812861"/>
              <a:gd name="f607" fmla="val 1429549"/>
              <a:gd name="f608" fmla="val 823774"/>
              <a:gd name="f609" fmla="val 1416565"/>
              <a:gd name="f610" fmla="val 830386"/>
              <a:gd name="f611" fmla="val 1406846"/>
              <a:gd name="f612" fmla="val 833573"/>
              <a:gd name="f613" fmla="val 1332124"/>
              <a:gd name="f614" fmla="val 858347"/>
              <a:gd name="f615" fmla="val 1257562"/>
              <a:gd name="f616" fmla="val 884874"/>
              <a:gd name="f617" fmla="val 1176707"/>
              <a:gd name="f618" fmla="val 865277"/>
              <a:gd name="f619" fmla="val 1164917"/>
              <a:gd name="f620" fmla="val 852532"/>
              <a:gd name="f621" fmla="val 1147631"/>
              <a:gd name="f622" fmla="val 842893"/>
              <a:gd name="f623" fmla="val 1145560"/>
              <a:gd name="f624" fmla="val 824093"/>
              <a:gd name="f625" fmla="val 1143409"/>
              <a:gd name="f626" fmla="val 804337"/>
              <a:gd name="f627" fmla="val 1131221"/>
              <a:gd name="f628" fmla="val 799796"/>
              <a:gd name="f629" fmla="val 1115050"/>
              <a:gd name="f630" fmla="val 795495"/>
              <a:gd name="f631" fmla="val 1049250"/>
              <a:gd name="f632" fmla="val 777731"/>
              <a:gd name="f633" fmla="val 983849"/>
              <a:gd name="f634" fmla="val 758612"/>
              <a:gd name="f635" fmla="val 919882"/>
              <a:gd name="f636" fmla="val 734714"/>
              <a:gd name="f637" fmla="val 900285"/>
              <a:gd name="f638" fmla="val 727385"/>
              <a:gd name="f639" fmla="val 880529"/>
              <a:gd name="f640" fmla="val 720455"/>
              <a:gd name="f641" fmla="val 860933"/>
              <a:gd name="f642" fmla="val 713365"/>
              <a:gd name="f643" fmla="val 912234"/>
              <a:gd name="f644" fmla="val 794380"/>
              <a:gd name="f645" fmla="val 985920"/>
              <a:gd name="f646" fmla="val 843052"/>
              <a:gd name="f647" fmla="val 1071236"/>
              <a:gd name="f648" fmla="val 876031"/>
              <a:gd name="f649" fmla="val 1077370"/>
              <a:gd name="f650" fmla="val 878421"/>
              <a:gd name="f651" fmla="val 1083504"/>
              <a:gd name="f652" fmla="val 878899"/>
              <a:gd name="f653" fmla="val 1088523"/>
              <a:gd name="f654" fmla="val 873721"/>
              <a:gd name="f655" fmla="val 1115607"/>
              <a:gd name="f656" fmla="val 846000"/>
              <a:gd name="f657" fmla="val 1145719"/>
              <a:gd name="f658" fmla="val 850460"/>
              <a:gd name="f659" fmla="val 1176866"/>
              <a:gd name="f660" fmla="val 2108894"/>
              <a:gd name="f661" fmla="val 253724"/>
              <a:gd name="f662" fmla="val 2180429"/>
              <a:gd name="f663" fmla="val 267187"/>
              <a:gd name="f664" fmla="val 2249096"/>
              <a:gd name="f665" fmla="val 260416"/>
              <a:gd name="f666" fmla="val 2314975"/>
              <a:gd name="f667" fmla="val 2321667"/>
              <a:gd name="f668" fmla="val 227357"/>
              <a:gd name="f669" fmla="val 2328836"/>
              <a:gd name="f670" fmla="val 223374"/>
              <a:gd name="f671" fmla="val 2329155"/>
              <a:gd name="f672" fmla="val 215328"/>
              <a:gd name="f673" fmla="val 2330031"/>
              <a:gd name="f674" fmla="val 191669"/>
              <a:gd name="f675" fmla="val 2345167"/>
              <a:gd name="f676" fmla="val 178525"/>
              <a:gd name="f677" fmla="val 2364285"/>
              <a:gd name="f678" fmla="val 166337"/>
              <a:gd name="f679" fmla="val 2342378"/>
              <a:gd name="f680" fmla="val 172311"/>
              <a:gd name="f681" fmla="val 2330270"/>
              <a:gd name="f682" fmla="val 141801"/>
              <a:gd name="f683" fmla="val 2306053"/>
              <a:gd name="f684" fmla="val 155344"/>
              <a:gd name="f685" fmla="val 2242086"/>
              <a:gd name="f686" fmla="val 191111"/>
              <a:gd name="f687" fmla="val 2175888"/>
              <a:gd name="f688" fmla="val 222497"/>
              <a:gd name="f689" fmla="val 253804"/>
              <a:gd name="f690" fmla="+- 0 0 -90"/>
              <a:gd name="f691" fmla="*/ f3 1 2615825"/>
              <a:gd name="f692" fmla="*/ f4 1 1296643"/>
              <a:gd name="f693" fmla="val f5"/>
              <a:gd name="f694" fmla="val f6"/>
              <a:gd name="f695" fmla="val f7"/>
              <a:gd name="f696" fmla="*/ f690 f0 1"/>
              <a:gd name="f697" fmla="+- f695 0 f693"/>
              <a:gd name="f698" fmla="+- f694 0 f693"/>
              <a:gd name="f699" fmla="*/ f696 1 f2"/>
              <a:gd name="f700" fmla="*/ f698 1 2615825"/>
              <a:gd name="f701" fmla="*/ f697 1 1296643"/>
              <a:gd name="f702" fmla="*/ 1177265 f698 1"/>
              <a:gd name="f703" fmla="*/ 865118 f697 1"/>
              <a:gd name="f704" fmla="*/ 1294127 f698 1"/>
              <a:gd name="f705" fmla="*/ 988592 f697 1"/>
              <a:gd name="f706" fmla="*/ 1302332 f698 1"/>
              <a:gd name="f707" fmla="*/ 1007471 f697 1"/>
              <a:gd name="f708" fmla="*/ 1280505 f698 1"/>
              <a:gd name="f709" fmla="*/ 1014880 f697 1"/>
              <a:gd name="f710" fmla="*/ 1127875 f698 1"/>
              <a:gd name="f711" fmla="*/ 990902 f697 1"/>
              <a:gd name="f712" fmla="*/ 1069006 f698 1"/>
              <a:gd name="f713" fmla="*/ 917853 f697 1"/>
              <a:gd name="f714" fmla="*/ 1042718 f698 1"/>
              <a:gd name="f715" fmla="*/ 892681 f697 1"/>
              <a:gd name="f716" fmla="*/ 835840 f698 1"/>
              <a:gd name="f717" fmla="*/ 765543 f697 1"/>
              <a:gd name="f718" fmla="*/ 804932 f698 1"/>
              <a:gd name="f719" fmla="*/ 727067 f697 1"/>
              <a:gd name="f720" fmla="*/ 706870 f698 1"/>
              <a:gd name="f721" fmla="*/ 642945 f697 1"/>
              <a:gd name="f722" fmla="*/ 614941 f698 1"/>
              <a:gd name="f723" fmla="*/ 594990 f697 1"/>
              <a:gd name="f724" fmla="*/ 684644 f698 1"/>
              <a:gd name="f725" fmla="*/ 784581 f697 1"/>
              <a:gd name="f726" fmla="*/ 819828 f698 1"/>
              <a:gd name="f727" fmla="*/ 961268 f697 1"/>
              <a:gd name="f728" fmla="*/ 864996 f698 1"/>
              <a:gd name="f729" fmla="*/ 966765 f697 1"/>
              <a:gd name="f730" fmla="*/ 967758 f698 1"/>
              <a:gd name="f731" fmla="*/ 968358 f697 1"/>
              <a:gd name="f732" fmla="*/ 1076096 f698 1"/>
              <a:gd name="f733" fmla="*/ 1081874 f697 1"/>
              <a:gd name="f734" fmla="*/ 1171768 f698 1"/>
              <a:gd name="f735" fmla="*/ 1266208 f697 1"/>
              <a:gd name="f736" fmla="*/ 1177185 f698 1"/>
              <a:gd name="f737" fmla="*/ 1292178 f697 1"/>
              <a:gd name="f738" fmla="*/ 1151056 f698 1"/>
              <a:gd name="f739" fmla="*/ 1292735 f697 1"/>
              <a:gd name="f740" fmla="*/ 907933 f698 1"/>
              <a:gd name="f741" fmla="*/ 1209888 f697 1"/>
              <a:gd name="f742" fmla="*/ 824687 f698 1"/>
              <a:gd name="f743" fmla="*/ 1151019 f697 1"/>
              <a:gd name="f744" fmla="*/ 804215 f698 1"/>
              <a:gd name="f745" fmla="*/ 1032166 f697 1"/>
              <a:gd name="f746" fmla="*/ 802382 f698 1"/>
              <a:gd name="f747" fmla="*/ 1002692 f697 1"/>
              <a:gd name="f748" fmla="*/ 557188 f698 1"/>
              <a:gd name="f749" fmla="*/ 608850 f697 1"/>
              <a:gd name="f750" fmla="*/ 518712 f698 1"/>
              <a:gd name="f751" fmla="*/ 494139 f697 1"/>
              <a:gd name="f752" fmla="*/ 482944 f698 1"/>
              <a:gd name="f753" fmla="*/ 468967 f697 1"/>
              <a:gd name="f754" fmla="*/ 154424 f698 1"/>
              <a:gd name="f755" fmla="*/ 483545 f697 1"/>
              <a:gd name="f756" fmla="*/ 27366 f698 1"/>
              <a:gd name="f757" fmla="*/ 488882 f697 1"/>
              <a:gd name="f758" fmla="*/ 1874 f698 1"/>
              <a:gd name="f759" fmla="*/ 463390 f697 1"/>
              <a:gd name="f760" fmla="*/ 86952 f698 1"/>
              <a:gd name="f761" fmla="*/ 372179 f697 1"/>
              <a:gd name="f762" fmla="*/ 664331 f698 1"/>
              <a:gd name="f763" fmla="*/ 365408 f697 1"/>
              <a:gd name="f764" fmla="*/ 1355545 f698 1"/>
              <a:gd name="f765" fmla="*/ 334580 f697 1"/>
              <a:gd name="f766" fmla="*/ 1973152 f698 1"/>
              <a:gd name="f767" fmla="*/ 254680 f697 1"/>
              <a:gd name="f768" fmla="*/ 2281359 f698 1"/>
              <a:gd name="f769" fmla="*/ 142439 f697 1"/>
              <a:gd name="f770" fmla="*/ 2301592 f698 1"/>
              <a:gd name="f771" fmla="*/ 107149 f697 1"/>
              <a:gd name="f772" fmla="*/ 2324455 f698 1"/>
              <a:gd name="f773" fmla="*/ 56087 f697 1"/>
              <a:gd name="f774" fmla="*/ 2483776 f698 1"/>
              <a:gd name="f775" fmla="*/ 484 f697 1"/>
              <a:gd name="f776" fmla="*/ 2494610 f698 1"/>
              <a:gd name="f777" fmla="*/ 21514 f697 1"/>
              <a:gd name="f778" fmla="*/ 2388183 f698 1"/>
              <a:gd name="f779" fmla="*/ 159725 f697 1"/>
              <a:gd name="f780" fmla="*/ 2505364 f698 1"/>
              <a:gd name="f781" fmla="*/ 168408 f697 1"/>
              <a:gd name="f782" fmla="*/ 2531333 f698 1"/>
              <a:gd name="f783" fmla="*/ 180596 f697 1"/>
              <a:gd name="f784" fmla="*/ 2515321 f698 1"/>
              <a:gd name="f785" fmla="*/ 201706 f697 1"/>
              <a:gd name="f786" fmla="*/ 2403239 f698 1"/>
              <a:gd name="f787" fmla="*/ 272524 f697 1"/>
              <a:gd name="f788" fmla="*/ 2351141 f698 1"/>
              <a:gd name="f789" fmla="*/ 265514 f697 1"/>
              <a:gd name="f790" fmla="*/ 2303106 f698 1"/>
              <a:gd name="f791" fmla="*/ 260256 f697 1"/>
              <a:gd name="f792" fmla="*/ 2046758 f698 1"/>
              <a:gd name="f793" fmla="*/ 283995 f697 1"/>
              <a:gd name="f794" fmla="*/ 2025648 f698 1"/>
              <a:gd name="f795" fmla="*/ 282163 f697 1"/>
              <a:gd name="f796" fmla="*/ 1889748 f698 1"/>
              <a:gd name="f797" fmla="*/ 321515 f697 1"/>
              <a:gd name="f798" fmla="*/ 2030667 f698 1"/>
              <a:gd name="f799" fmla="*/ 392254 f697 1"/>
              <a:gd name="f800" fmla="*/ 2213807 f698 1"/>
              <a:gd name="f801" fmla="*/ 421967 f697 1"/>
              <a:gd name="f802" fmla="*/ 2246706 f698 1"/>
              <a:gd name="f803" fmla="*/ 406035 f697 1"/>
              <a:gd name="f804" fmla="*/ 2361178 f698 1"/>
              <a:gd name="f805" fmla="*/ 337208 f697 1"/>
              <a:gd name="f806" fmla="*/ 2601753 f698 1"/>
              <a:gd name="f807" fmla="*/ 405557 f697 1"/>
              <a:gd name="f808" fmla="*/ 2602948 f698 1"/>
              <a:gd name="f809" fmla="*/ 432801 f697 1"/>
              <a:gd name="f810" fmla="*/ 2372331 f698 1"/>
              <a:gd name="f811" fmla="*/ 529588 f697 1"/>
              <a:gd name="f812" fmla="*/ 2248459 f698 1"/>
              <a:gd name="f813" fmla="*/ 471436 f697 1"/>
              <a:gd name="f814" fmla="*/ 2223366 f698 1"/>
              <a:gd name="f815" fmla="*/ 457336 f697 1"/>
              <a:gd name="f816" fmla="*/ 1844899 f698 1"/>
              <a:gd name="f817" fmla="*/ 350830 f697 1"/>
              <a:gd name="f818" fmla="*/ 1779259 f698 1"/>
              <a:gd name="f819" fmla="*/ 340156 f697 1"/>
              <a:gd name="f820" fmla="*/ 1367414 f698 1"/>
              <a:gd name="f821" fmla="*/ 395599 f697 1"/>
              <a:gd name="f822" fmla="*/ 1353553 f698 1"/>
              <a:gd name="f823" fmla="*/ 404123 f697 1"/>
              <a:gd name="f824" fmla="*/ 1463883 f698 1"/>
              <a:gd name="f825" fmla="*/ 440926 f697 1"/>
              <a:gd name="f826" fmla="*/ 1495588 f698 1"/>
              <a:gd name="f827" fmla="*/ 426986 f697 1"/>
              <a:gd name="f828" fmla="*/ 1569592 f698 1"/>
              <a:gd name="f829" fmla="*/ 402530 f697 1"/>
              <a:gd name="f830" fmla="*/ 1738234 f698 1"/>
              <a:gd name="f831" fmla="*/ 504097 f697 1"/>
              <a:gd name="f832" fmla="*/ 1731383 f698 1"/>
              <a:gd name="f833" fmla="*/ 526959 f697 1"/>
              <a:gd name="f834" fmla="*/ 1546889 f698 1"/>
              <a:gd name="f835" fmla="*/ 542493 f697 1"/>
              <a:gd name="f836" fmla="*/ 1479815 f698 1"/>
              <a:gd name="f837" fmla="*/ 480677 f697 1"/>
              <a:gd name="f838" fmla="*/ 1456076 f698 1"/>
              <a:gd name="f839" fmla="*/ 464904 f697 1"/>
              <a:gd name="f840" fmla="*/ 1455120 f698 1"/>
              <a:gd name="f841" fmla="*/ 488085 f697 1"/>
              <a:gd name="f842" fmla="*/ 1563618 f698 1"/>
              <a:gd name="f843" fmla="*/ 624384 f697 1"/>
              <a:gd name="f844" fmla="*/ 1609582 f698 1"/>
              <a:gd name="f845" fmla="*/ 624145 f697 1"/>
              <a:gd name="f846" fmla="*/ 1653634 f698 1"/>
              <a:gd name="f847" fmla="*/ 617613 f697 1"/>
              <a:gd name="f848" fmla="*/ 1761733 f698 1"/>
              <a:gd name="f849" fmla="*/ 682775 f697 1"/>
              <a:gd name="f850" fmla="*/ 1757989 f698 1"/>
              <a:gd name="f851" fmla="*/ 704363 f697 1"/>
              <a:gd name="f852" fmla="*/ 1626151 f698 1"/>
              <a:gd name="f853" fmla="*/ 712250 f697 1"/>
              <a:gd name="f854" fmla="*/ 1590862 f698 1"/>
              <a:gd name="f855" fmla="*/ 678394 f697 1"/>
              <a:gd name="f856" fmla="*/ 1549438 f698 1"/>
              <a:gd name="f857" fmla="*/ 643901 f697 1"/>
              <a:gd name="f858" fmla="*/ 1538684 f698 1"/>
              <a:gd name="f859" fmla="*/ 656886 f697 1"/>
              <a:gd name="f860" fmla="*/ 1552943 f698 1"/>
              <a:gd name="f861" fmla="*/ 735988 f697 1"/>
              <a:gd name="f862" fmla="*/ 1568557 f698 1"/>
              <a:gd name="f863" fmla="*/ 747699 f697 1"/>
              <a:gd name="f864" fmla="*/ 1633400 f698 1"/>
              <a:gd name="f865" fmla="*/ 793742 f697 1"/>
              <a:gd name="f866" fmla="*/ 1656980 f698 1"/>
              <a:gd name="f867" fmla="*/ 854364 f697 1"/>
              <a:gd name="f868" fmla="*/ 1638499 f698 1"/>
              <a:gd name="f869" fmla="*/ 870615 f697 1"/>
              <a:gd name="f870" fmla="*/ 1557564 f698 1"/>
              <a:gd name="f871" fmla="*/ 825606 f697 1"/>
              <a:gd name="f872" fmla="*/ 1541393 f698 1"/>
              <a:gd name="f873" fmla="*/ 771278 f697 1"/>
              <a:gd name="f874" fmla="*/ 1538525 f698 1"/>
              <a:gd name="f875" fmla="*/ 742202 f697 1"/>
              <a:gd name="f876" fmla="*/ 1519327 f698 1"/>
              <a:gd name="f877" fmla="*/ 689945 f697 1"/>
              <a:gd name="f878" fmla="*/ 1461254 f698 1"/>
              <a:gd name="f879" fmla="*/ 568622 f697 1"/>
              <a:gd name="f880" fmla="*/ 1414812 f698 1"/>
              <a:gd name="f881" fmla="*/ 484978 f697 1"/>
              <a:gd name="f882" fmla="*/ 1372353 f698 1"/>
              <a:gd name="f883" fmla="*/ 446104 f697 1"/>
              <a:gd name="f884" fmla="*/ 1366379 f698 1"/>
              <a:gd name="f885" fmla="*/ 444591 f697 1"/>
              <a:gd name="f886" fmla="*/ 1078884 f698 1"/>
              <a:gd name="f887" fmla="*/ 428021 f697 1"/>
              <a:gd name="f888" fmla="*/ 633662 f698 1"/>
              <a:gd name="f889" fmla="*/ 463311 f697 1"/>
              <a:gd name="f890" fmla="*/ 595425 f698 1"/>
              <a:gd name="f891" fmla="*/ 477889 f697 1"/>
              <a:gd name="f892" fmla="*/ 617252 f698 1"/>
              <a:gd name="f893" fmla="*/ 528154 f697 1"/>
              <a:gd name="f894" fmla="*/ 805569 f698 1"/>
              <a:gd name="f895" fmla="*/ 642467 f697 1"/>
              <a:gd name="f896" fmla="*/ 1109713 f698 1"/>
              <a:gd name="f897" fmla="*/ 766339 f697 1"/>
              <a:gd name="f898" fmla="*/ 1157987 f698 1"/>
              <a:gd name="f899" fmla="*/ 751363 f697 1"/>
              <a:gd name="f900" fmla="*/ 1241790 f698 1"/>
              <a:gd name="f901" fmla="*/ 728421 f697 1"/>
              <a:gd name="f902" fmla="*/ 1413219 f698 1"/>
              <a:gd name="f903" fmla="*/ 812861 f697 1"/>
              <a:gd name="f904" fmla="*/ 1406846 f698 1"/>
              <a:gd name="f905" fmla="*/ 833573 f697 1"/>
              <a:gd name="f906" fmla="*/ 1176707 f698 1"/>
              <a:gd name="f907" fmla="*/ 865277 f697 1"/>
              <a:gd name="f908" fmla="*/ 1145560 f698 1"/>
              <a:gd name="f909" fmla="*/ 824093 f697 1"/>
              <a:gd name="f910" fmla="*/ 1115050 f698 1"/>
              <a:gd name="f911" fmla="*/ 795495 f697 1"/>
              <a:gd name="f912" fmla="*/ 919882 f698 1"/>
              <a:gd name="f913" fmla="*/ 734714 f697 1"/>
              <a:gd name="f914" fmla="*/ 860933 f698 1"/>
              <a:gd name="f915" fmla="*/ 713365 f697 1"/>
              <a:gd name="f916" fmla="*/ 1071236 f698 1"/>
              <a:gd name="f917" fmla="*/ 876031 f697 1"/>
              <a:gd name="f918" fmla="*/ 1088523 f698 1"/>
              <a:gd name="f919" fmla="*/ 873721 f697 1"/>
              <a:gd name="f920" fmla="*/ 1176866 f698 1"/>
              <a:gd name="f921" fmla="*/ 865038 f697 1"/>
              <a:gd name="f922" fmla="*/ 2108894 f698 1"/>
              <a:gd name="f923" fmla="*/ 253724 f697 1"/>
              <a:gd name="f924" fmla="*/ 2314975 f698 1"/>
              <a:gd name="f925" fmla="*/ 230384 f697 1"/>
              <a:gd name="f926" fmla="*/ 2329155 f698 1"/>
              <a:gd name="f927" fmla="*/ 215328 f697 1"/>
              <a:gd name="f928" fmla="*/ 2364285 f698 1"/>
              <a:gd name="f929" fmla="*/ 166337 f697 1"/>
              <a:gd name="f930" fmla="*/ 2306053 f698 1"/>
              <a:gd name="f931" fmla="*/ 155344 f697 1"/>
              <a:gd name="f932" fmla="*/ 253804 f697 1"/>
              <a:gd name="f933" fmla="+- f699 0 f1"/>
              <a:gd name="f934" fmla="*/ f702 1 2615825"/>
              <a:gd name="f935" fmla="*/ f703 1 1296643"/>
              <a:gd name="f936" fmla="*/ f704 1 2615825"/>
              <a:gd name="f937" fmla="*/ f705 1 1296643"/>
              <a:gd name="f938" fmla="*/ f706 1 2615825"/>
              <a:gd name="f939" fmla="*/ f707 1 1296643"/>
              <a:gd name="f940" fmla="*/ f708 1 2615825"/>
              <a:gd name="f941" fmla="*/ f709 1 1296643"/>
              <a:gd name="f942" fmla="*/ f710 1 2615825"/>
              <a:gd name="f943" fmla="*/ f711 1 1296643"/>
              <a:gd name="f944" fmla="*/ f712 1 2615825"/>
              <a:gd name="f945" fmla="*/ f713 1 1296643"/>
              <a:gd name="f946" fmla="*/ f714 1 2615825"/>
              <a:gd name="f947" fmla="*/ f715 1 1296643"/>
              <a:gd name="f948" fmla="*/ f716 1 2615825"/>
              <a:gd name="f949" fmla="*/ f717 1 1296643"/>
              <a:gd name="f950" fmla="*/ f718 1 2615825"/>
              <a:gd name="f951" fmla="*/ f719 1 1296643"/>
              <a:gd name="f952" fmla="*/ f720 1 2615825"/>
              <a:gd name="f953" fmla="*/ f721 1 1296643"/>
              <a:gd name="f954" fmla="*/ f722 1 2615825"/>
              <a:gd name="f955" fmla="*/ f723 1 1296643"/>
              <a:gd name="f956" fmla="*/ f724 1 2615825"/>
              <a:gd name="f957" fmla="*/ f725 1 1296643"/>
              <a:gd name="f958" fmla="*/ f726 1 2615825"/>
              <a:gd name="f959" fmla="*/ f727 1 1296643"/>
              <a:gd name="f960" fmla="*/ f728 1 2615825"/>
              <a:gd name="f961" fmla="*/ f729 1 1296643"/>
              <a:gd name="f962" fmla="*/ f730 1 2615825"/>
              <a:gd name="f963" fmla="*/ f731 1 1296643"/>
              <a:gd name="f964" fmla="*/ f732 1 2615825"/>
              <a:gd name="f965" fmla="*/ f733 1 1296643"/>
              <a:gd name="f966" fmla="*/ f734 1 2615825"/>
              <a:gd name="f967" fmla="*/ f735 1 1296643"/>
              <a:gd name="f968" fmla="*/ f736 1 2615825"/>
              <a:gd name="f969" fmla="*/ f737 1 1296643"/>
              <a:gd name="f970" fmla="*/ f738 1 2615825"/>
              <a:gd name="f971" fmla="*/ f739 1 1296643"/>
              <a:gd name="f972" fmla="*/ f740 1 2615825"/>
              <a:gd name="f973" fmla="*/ f741 1 1296643"/>
              <a:gd name="f974" fmla="*/ f742 1 2615825"/>
              <a:gd name="f975" fmla="*/ f743 1 1296643"/>
              <a:gd name="f976" fmla="*/ f744 1 2615825"/>
              <a:gd name="f977" fmla="*/ f745 1 1296643"/>
              <a:gd name="f978" fmla="*/ f746 1 2615825"/>
              <a:gd name="f979" fmla="*/ f747 1 1296643"/>
              <a:gd name="f980" fmla="*/ f748 1 2615825"/>
              <a:gd name="f981" fmla="*/ f749 1 1296643"/>
              <a:gd name="f982" fmla="*/ f750 1 2615825"/>
              <a:gd name="f983" fmla="*/ f751 1 1296643"/>
              <a:gd name="f984" fmla="*/ f752 1 2615825"/>
              <a:gd name="f985" fmla="*/ f753 1 1296643"/>
              <a:gd name="f986" fmla="*/ f754 1 2615825"/>
              <a:gd name="f987" fmla="*/ f755 1 1296643"/>
              <a:gd name="f988" fmla="*/ f756 1 2615825"/>
              <a:gd name="f989" fmla="*/ f757 1 1296643"/>
              <a:gd name="f990" fmla="*/ f758 1 2615825"/>
              <a:gd name="f991" fmla="*/ f759 1 1296643"/>
              <a:gd name="f992" fmla="*/ f760 1 2615825"/>
              <a:gd name="f993" fmla="*/ f761 1 1296643"/>
              <a:gd name="f994" fmla="*/ f762 1 2615825"/>
              <a:gd name="f995" fmla="*/ f763 1 1296643"/>
              <a:gd name="f996" fmla="*/ f764 1 2615825"/>
              <a:gd name="f997" fmla="*/ f765 1 1296643"/>
              <a:gd name="f998" fmla="*/ f766 1 2615825"/>
              <a:gd name="f999" fmla="*/ f767 1 1296643"/>
              <a:gd name="f1000" fmla="*/ f768 1 2615825"/>
              <a:gd name="f1001" fmla="*/ f769 1 1296643"/>
              <a:gd name="f1002" fmla="*/ f770 1 2615825"/>
              <a:gd name="f1003" fmla="*/ f771 1 1296643"/>
              <a:gd name="f1004" fmla="*/ f772 1 2615825"/>
              <a:gd name="f1005" fmla="*/ f773 1 1296643"/>
              <a:gd name="f1006" fmla="*/ f774 1 2615825"/>
              <a:gd name="f1007" fmla="*/ f775 1 1296643"/>
              <a:gd name="f1008" fmla="*/ f776 1 2615825"/>
              <a:gd name="f1009" fmla="*/ f777 1 1296643"/>
              <a:gd name="f1010" fmla="*/ f778 1 2615825"/>
              <a:gd name="f1011" fmla="*/ f779 1 1296643"/>
              <a:gd name="f1012" fmla="*/ f780 1 2615825"/>
              <a:gd name="f1013" fmla="*/ f781 1 1296643"/>
              <a:gd name="f1014" fmla="*/ f782 1 2615825"/>
              <a:gd name="f1015" fmla="*/ f783 1 1296643"/>
              <a:gd name="f1016" fmla="*/ f784 1 2615825"/>
              <a:gd name="f1017" fmla="*/ f785 1 1296643"/>
              <a:gd name="f1018" fmla="*/ f786 1 2615825"/>
              <a:gd name="f1019" fmla="*/ f787 1 1296643"/>
              <a:gd name="f1020" fmla="*/ f788 1 2615825"/>
              <a:gd name="f1021" fmla="*/ f789 1 1296643"/>
              <a:gd name="f1022" fmla="*/ f790 1 2615825"/>
              <a:gd name="f1023" fmla="*/ f791 1 1296643"/>
              <a:gd name="f1024" fmla="*/ f792 1 2615825"/>
              <a:gd name="f1025" fmla="*/ f793 1 1296643"/>
              <a:gd name="f1026" fmla="*/ f794 1 2615825"/>
              <a:gd name="f1027" fmla="*/ f795 1 1296643"/>
              <a:gd name="f1028" fmla="*/ f796 1 2615825"/>
              <a:gd name="f1029" fmla="*/ f797 1 1296643"/>
              <a:gd name="f1030" fmla="*/ f798 1 2615825"/>
              <a:gd name="f1031" fmla="*/ f799 1 1296643"/>
              <a:gd name="f1032" fmla="*/ f800 1 2615825"/>
              <a:gd name="f1033" fmla="*/ f801 1 1296643"/>
              <a:gd name="f1034" fmla="*/ f802 1 2615825"/>
              <a:gd name="f1035" fmla="*/ f803 1 1296643"/>
              <a:gd name="f1036" fmla="*/ f804 1 2615825"/>
              <a:gd name="f1037" fmla="*/ f805 1 1296643"/>
              <a:gd name="f1038" fmla="*/ f806 1 2615825"/>
              <a:gd name="f1039" fmla="*/ f807 1 1296643"/>
              <a:gd name="f1040" fmla="*/ f808 1 2615825"/>
              <a:gd name="f1041" fmla="*/ f809 1 1296643"/>
              <a:gd name="f1042" fmla="*/ f810 1 2615825"/>
              <a:gd name="f1043" fmla="*/ f811 1 1296643"/>
              <a:gd name="f1044" fmla="*/ f812 1 2615825"/>
              <a:gd name="f1045" fmla="*/ f813 1 1296643"/>
              <a:gd name="f1046" fmla="*/ f814 1 2615825"/>
              <a:gd name="f1047" fmla="*/ f815 1 1296643"/>
              <a:gd name="f1048" fmla="*/ f816 1 2615825"/>
              <a:gd name="f1049" fmla="*/ f817 1 1296643"/>
              <a:gd name="f1050" fmla="*/ f818 1 2615825"/>
              <a:gd name="f1051" fmla="*/ f819 1 1296643"/>
              <a:gd name="f1052" fmla="*/ f820 1 2615825"/>
              <a:gd name="f1053" fmla="*/ f821 1 1296643"/>
              <a:gd name="f1054" fmla="*/ f822 1 2615825"/>
              <a:gd name="f1055" fmla="*/ f823 1 1296643"/>
              <a:gd name="f1056" fmla="*/ f824 1 2615825"/>
              <a:gd name="f1057" fmla="*/ f825 1 1296643"/>
              <a:gd name="f1058" fmla="*/ f826 1 2615825"/>
              <a:gd name="f1059" fmla="*/ f827 1 1296643"/>
              <a:gd name="f1060" fmla="*/ f828 1 2615825"/>
              <a:gd name="f1061" fmla="*/ f829 1 1296643"/>
              <a:gd name="f1062" fmla="*/ f830 1 2615825"/>
              <a:gd name="f1063" fmla="*/ f831 1 1296643"/>
              <a:gd name="f1064" fmla="*/ f832 1 2615825"/>
              <a:gd name="f1065" fmla="*/ f833 1 1296643"/>
              <a:gd name="f1066" fmla="*/ f834 1 2615825"/>
              <a:gd name="f1067" fmla="*/ f835 1 1296643"/>
              <a:gd name="f1068" fmla="*/ f836 1 2615825"/>
              <a:gd name="f1069" fmla="*/ f837 1 1296643"/>
              <a:gd name="f1070" fmla="*/ f838 1 2615825"/>
              <a:gd name="f1071" fmla="*/ f839 1 1296643"/>
              <a:gd name="f1072" fmla="*/ f840 1 2615825"/>
              <a:gd name="f1073" fmla="*/ f841 1 1296643"/>
              <a:gd name="f1074" fmla="*/ f842 1 2615825"/>
              <a:gd name="f1075" fmla="*/ f843 1 1296643"/>
              <a:gd name="f1076" fmla="*/ f844 1 2615825"/>
              <a:gd name="f1077" fmla="*/ f845 1 1296643"/>
              <a:gd name="f1078" fmla="*/ f846 1 2615825"/>
              <a:gd name="f1079" fmla="*/ f847 1 1296643"/>
              <a:gd name="f1080" fmla="*/ f848 1 2615825"/>
              <a:gd name="f1081" fmla="*/ f849 1 1296643"/>
              <a:gd name="f1082" fmla="*/ f850 1 2615825"/>
              <a:gd name="f1083" fmla="*/ f851 1 1296643"/>
              <a:gd name="f1084" fmla="*/ f852 1 2615825"/>
              <a:gd name="f1085" fmla="*/ f853 1 1296643"/>
              <a:gd name="f1086" fmla="*/ f854 1 2615825"/>
              <a:gd name="f1087" fmla="*/ f855 1 1296643"/>
              <a:gd name="f1088" fmla="*/ f856 1 2615825"/>
              <a:gd name="f1089" fmla="*/ f857 1 1296643"/>
              <a:gd name="f1090" fmla="*/ f858 1 2615825"/>
              <a:gd name="f1091" fmla="*/ f859 1 1296643"/>
              <a:gd name="f1092" fmla="*/ f860 1 2615825"/>
              <a:gd name="f1093" fmla="*/ f861 1 1296643"/>
              <a:gd name="f1094" fmla="*/ f862 1 2615825"/>
              <a:gd name="f1095" fmla="*/ f863 1 1296643"/>
              <a:gd name="f1096" fmla="*/ f864 1 2615825"/>
              <a:gd name="f1097" fmla="*/ f865 1 1296643"/>
              <a:gd name="f1098" fmla="*/ f866 1 2615825"/>
              <a:gd name="f1099" fmla="*/ f867 1 1296643"/>
              <a:gd name="f1100" fmla="*/ f868 1 2615825"/>
              <a:gd name="f1101" fmla="*/ f869 1 1296643"/>
              <a:gd name="f1102" fmla="*/ f870 1 2615825"/>
              <a:gd name="f1103" fmla="*/ f871 1 1296643"/>
              <a:gd name="f1104" fmla="*/ f872 1 2615825"/>
              <a:gd name="f1105" fmla="*/ f873 1 1296643"/>
              <a:gd name="f1106" fmla="*/ f874 1 2615825"/>
              <a:gd name="f1107" fmla="*/ f875 1 1296643"/>
              <a:gd name="f1108" fmla="*/ f876 1 2615825"/>
              <a:gd name="f1109" fmla="*/ f877 1 1296643"/>
              <a:gd name="f1110" fmla="*/ f878 1 2615825"/>
              <a:gd name="f1111" fmla="*/ f879 1 1296643"/>
              <a:gd name="f1112" fmla="*/ f880 1 2615825"/>
              <a:gd name="f1113" fmla="*/ f881 1 1296643"/>
              <a:gd name="f1114" fmla="*/ f882 1 2615825"/>
              <a:gd name="f1115" fmla="*/ f883 1 1296643"/>
              <a:gd name="f1116" fmla="*/ f884 1 2615825"/>
              <a:gd name="f1117" fmla="*/ f885 1 1296643"/>
              <a:gd name="f1118" fmla="*/ f886 1 2615825"/>
              <a:gd name="f1119" fmla="*/ f887 1 1296643"/>
              <a:gd name="f1120" fmla="*/ f888 1 2615825"/>
              <a:gd name="f1121" fmla="*/ f889 1 1296643"/>
              <a:gd name="f1122" fmla="*/ f890 1 2615825"/>
              <a:gd name="f1123" fmla="*/ f891 1 1296643"/>
              <a:gd name="f1124" fmla="*/ f892 1 2615825"/>
              <a:gd name="f1125" fmla="*/ f893 1 1296643"/>
              <a:gd name="f1126" fmla="*/ f894 1 2615825"/>
              <a:gd name="f1127" fmla="*/ f895 1 1296643"/>
              <a:gd name="f1128" fmla="*/ f896 1 2615825"/>
              <a:gd name="f1129" fmla="*/ f897 1 1296643"/>
              <a:gd name="f1130" fmla="*/ f898 1 2615825"/>
              <a:gd name="f1131" fmla="*/ f899 1 1296643"/>
              <a:gd name="f1132" fmla="*/ f900 1 2615825"/>
              <a:gd name="f1133" fmla="*/ f901 1 1296643"/>
              <a:gd name="f1134" fmla="*/ f902 1 2615825"/>
              <a:gd name="f1135" fmla="*/ f903 1 1296643"/>
              <a:gd name="f1136" fmla="*/ f904 1 2615825"/>
              <a:gd name="f1137" fmla="*/ f905 1 1296643"/>
              <a:gd name="f1138" fmla="*/ f906 1 2615825"/>
              <a:gd name="f1139" fmla="*/ f907 1 1296643"/>
              <a:gd name="f1140" fmla="*/ f908 1 2615825"/>
              <a:gd name="f1141" fmla="*/ f909 1 1296643"/>
              <a:gd name="f1142" fmla="*/ f910 1 2615825"/>
              <a:gd name="f1143" fmla="*/ f911 1 1296643"/>
              <a:gd name="f1144" fmla="*/ f912 1 2615825"/>
              <a:gd name="f1145" fmla="*/ f913 1 1296643"/>
              <a:gd name="f1146" fmla="*/ f914 1 2615825"/>
              <a:gd name="f1147" fmla="*/ f915 1 1296643"/>
              <a:gd name="f1148" fmla="*/ f916 1 2615825"/>
              <a:gd name="f1149" fmla="*/ f917 1 1296643"/>
              <a:gd name="f1150" fmla="*/ f918 1 2615825"/>
              <a:gd name="f1151" fmla="*/ f919 1 1296643"/>
              <a:gd name="f1152" fmla="*/ f920 1 2615825"/>
              <a:gd name="f1153" fmla="*/ f921 1 1296643"/>
              <a:gd name="f1154" fmla="*/ f922 1 2615825"/>
              <a:gd name="f1155" fmla="*/ f923 1 1296643"/>
              <a:gd name="f1156" fmla="*/ f924 1 2615825"/>
              <a:gd name="f1157" fmla="*/ f925 1 1296643"/>
              <a:gd name="f1158" fmla="*/ f926 1 2615825"/>
              <a:gd name="f1159" fmla="*/ f927 1 1296643"/>
              <a:gd name="f1160" fmla="*/ f928 1 2615825"/>
              <a:gd name="f1161" fmla="*/ f929 1 1296643"/>
              <a:gd name="f1162" fmla="*/ f930 1 2615825"/>
              <a:gd name="f1163" fmla="*/ f931 1 1296643"/>
              <a:gd name="f1164" fmla="*/ f932 1 1296643"/>
              <a:gd name="f1165" fmla="*/ f693 1 f700"/>
              <a:gd name="f1166" fmla="*/ f694 1 f700"/>
              <a:gd name="f1167" fmla="*/ f693 1 f701"/>
              <a:gd name="f1168" fmla="*/ f695 1 f701"/>
              <a:gd name="f1169" fmla="*/ f934 1 f700"/>
              <a:gd name="f1170" fmla="*/ f935 1 f701"/>
              <a:gd name="f1171" fmla="*/ f936 1 f700"/>
              <a:gd name="f1172" fmla="*/ f937 1 f701"/>
              <a:gd name="f1173" fmla="*/ f938 1 f700"/>
              <a:gd name="f1174" fmla="*/ f939 1 f701"/>
              <a:gd name="f1175" fmla="*/ f940 1 f700"/>
              <a:gd name="f1176" fmla="*/ f941 1 f701"/>
              <a:gd name="f1177" fmla="*/ f942 1 f700"/>
              <a:gd name="f1178" fmla="*/ f943 1 f701"/>
              <a:gd name="f1179" fmla="*/ f944 1 f700"/>
              <a:gd name="f1180" fmla="*/ f945 1 f701"/>
              <a:gd name="f1181" fmla="*/ f946 1 f700"/>
              <a:gd name="f1182" fmla="*/ f947 1 f701"/>
              <a:gd name="f1183" fmla="*/ f948 1 f700"/>
              <a:gd name="f1184" fmla="*/ f949 1 f701"/>
              <a:gd name="f1185" fmla="*/ f950 1 f700"/>
              <a:gd name="f1186" fmla="*/ f951 1 f701"/>
              <a:gd name="f1187" fmla="*/ f952 1 f700"/>
              <a:gd name="f1188" fmla="*/ f953 1 f701"/>
              <a:gd name="f1189" fmla="*/ f954 1 f700"/>
              <a:gd name="f1190" fmla="*/ f955 1 f701"/>
              <a:gd name="f1191" fmla="*/ f956 1 f700"/>
              <a:gd name="f1192" fmla="*/ f957 1 f701"/>
              <a:gd name="f1193" fmla="*/ f958 1 f700"/>
              <a:gd name="f1194" fmla="*/ f959 1 f701"/>
              <a:gd name="f1195" fmla="*/ f960 1 f700"/>
              <a:gd name="f1196" fmla="*/ f961 1 f701"/>
              <a:gd name="f1197" fmla="*/ f962 1 f700"/>
              <a:gd name="f1198" fmla="*/ f963 1 f701"/>
              <a:gd name="f1199" fmla="*/ f964 1 f700"/>
              <a:gd name="f1200" fmla="*/ f965 1 f701"/>
              <a:gd name="f1201" fmla="*/ f966 1 f700"/>
              <a:gd name="f1202" fmla="*/ f967 1 f701"/>
              <a:gd name="f1203" fmla="*/ f968 1 f700"/>
              <a:gd name="f1204" fmla="*/ f969 1 f701"/>
              <a:gd name="f1205" fmla="*/ f970 1 f700"/>
              <a:gd name="f1206" fmla="*/ f971 1 f701"/>
              <a:gd name="f1207" fmla="*/ f972 1 f700"/>
              <a:gd name="f1208" fmla="*/ f973 1 f701"/>
              <a:gd name="f1209" fmla="*/ f974 1 f700"/>
              <a:gd name="f1210" fmla="*/ f975 1 f701"/>
              <a:gd name="f1211" fmla="*/ f976 1 f700"/>
              <a:gd name="f1212" fmla="*/ f977 1 f701"/>
              <a:gd name="f1213" fmla="*/ f978 1 f700"/>
              <a:gd name="f1214" fmla="*/ f979 1 f701"/>
              <a:gd name="f1215" fmla="*/ f980 1 f700"/>
              <a:gd name="f1216" fmla="*/ f981 1 f701"/>
              <a:gd name="f1217" fmla="*/ f982 1 f700"/>
              <a:gd name="f1218" fmla="*/ f983 1 f701"/>
              <a:gd name="f1219" fmla="*/ f984 1 f700"/>
              <a:gd name="f1220" fmla="*/ f985 1 f701"/>
              <a:gd name="f1221" fmla="*/ f986 1 f700"/>
              <a:gd name="f1222" fmla="*/ f987 1 f701"/>
              <a:gd name="f1223" fmla="*/ f988 1 f700"/>
              <a:gd name="f1224" fmla="*/ f989 1 f701"/>
              <a:gd name="f1225" fmla="*/ f990 1 f700"/>
              <a:gd name="f1226" fmla="*/ f991 1 f701"/>
              <a:gd name="f1227" fmla="*/ f992 1 f700"/>
              <a:gd name="f1228" fmla="*/ f993 1 f701"/>
              <a:gd name="f1229" fmla="*/ f994 1 f700"/>
              <a:gd name="f1230" fmla="*/ f995 1 f701"/>
              <a:gd name="f1231" fmla="*/ f996 1 f700"/>
              <a:gd name="f1232" fmla="*/ f997 1 f701"/>
              <a:gd name="f1233" fmla="*/ f998 1 f700"/>
              <a:gd name="f1234" fmla="*/ f999 1 f701"/>
              <a:gd name="f1235" fmla="*/ f1000 1 f700"/>
              <a:gd name="f1236" fmla="*/ f1001 1 f701"/>
              <a:gd name="f1237" fmla="*/ f1002 1 f700"/>
              <a:gd name="f1238" fmla="*/ f1003 1 f701"/>
              <a:gd name="f1239" fmla="*/ f1004 1 f700"/>
              <a:gd name="f1240" fmla="*/ f1005 1 f701"/>
              <a:gd name="f1241" fmla="*/ f1006 1 f700"/>
              <a:gd name="f1242" fmla="*/ f1007 1 f701"/>
              <a:gd name="f1243" fmla="*/ f1008 1 f700"/>
              <a:gd name="f1244" fmla="*/ f1009 1 f701"/>
              <a:gd name="f1245" fmla="*/ f1010 1 f700"/>
              <a:gd name="f1246" fmla="*/ f1011 1 f701"/>
              <a:gd name="f1247" fmla="*/ f1012 1 f700"/>
              <a:gd name="f1248" fmla="*/ f1013 1 f701"/>
              <a:gd name="f1249" fmla="*/ f1014 1 f700"/>
              <a:gd name="f1250" fmla="*/ f1015 1 f701"/>
              <a:gd name="f1251" fmla="*/ f1016 1 f700"/>
              <a:gd name="f1252" fmla="*/ f1017 1 f701"/>
              <a:gd name="f1253" fmla="*/ f1018 1 f700"/>
              <a:gd name="f1254" fmla="*/ f1019 1 f701"/>
              <a:gd name="f1255" fmla="*/ f1020 1 f700"/>
              <a:gd name="f1256" fmla="*/ f1021 1 f701"/>
              <a:gd name="f1257" fmla="*/ f1022 1 f700"/>
              <a:gd name="f1258" fmla="*/ f1023 1 f701"/>
              <a:gd name="f1259" fmla="*/ f1024 1 f700"/>
              <a:gd name="f1260" fmla="*/ f1025 1 f701"/>
              <a:gd name="f1261" fmla="*/ f1026 1 f700"/>
              <a:gd name="f1262" fmla="*/ f1027 1 f701"/>
              <a:gd name="f1263" fmla="*/ f1028 1 f700"/>
              <a:gd name="f1264" fmla="*/ f1029 1 f701"/>
              <a:gd name="f1265" fmla="*/ f1030 1 f700"/>
              <a:gd name="f1266" fmla="*/ f1031 1 f701"/>
              <a:gd name="f1267" fmla="*/ f1032 1 f700"/>
              <a:gd name="f1268" fmla="*/ f1033 1 f701"/>
              <a:gd name="f1269" fmla="*/ f1034 1 f700"/>
              <a:gd name="f1270" fmla="*/ f1035 1 f701"/>
              <a:gd name="f1271" fmla="*/ f1036 1 f700"/>
              <a:gd name="f1272" fmla="*/ f1037 1 f701"/>
              <a:gd name="f1273" fmla="*/ f1038 1 f700"/>
              <a:gd name="f1274" fmla="*/ f1039 1 f701"/>
              <a:gd name="f1275" fmla="*/ f1040 1 f700"/>
              <a:gd name="f1276" fmla="*/ f1041 1 f701"/>
              <a:gd name="f1277" fmla="*/ f1042 1 f700"/>
              <a:gd name="f1278" fmla="*/ f1043 1 f701"/>
              <a:gd name="f1279" fmla="*/ f1044 1 f700"/>
              <a:gd name="f1280" fmla="*/ f1045 1 f701"/>
              <a:gd name="f1281" fmla="*/ f1046 1 f700"/>
              <a:gd name="f1282" fmla="*/ f1047 1 f701"/>
              <a:gd name="f1283" fmla="*/ f1048 1 f700"/>
              <a:gd name="f1284" fmla="*/ f1049 1 f701"/>
              <a:gd name="f1285" fmla="*/ f1050 1 f700"/>
              <a:gd name="f1286" fmla="*/ f1051 1 f701"/>
              <a:gd name="f1287" fmla="*/ f1052 1 f700"/>
              <a:gd name="f1288" fmla="*/ f1053 1 f701"/>
              <a:gd name="f1289" fmla="*/ f1054 1 f700"/>
              <a:gd name="f1290" fmla="*/ f1055 1 f701"/>
              <a:gd name="f1291" fmla="*/ f1056 1 f700"/>
              <a:gd name="f1292" fmla="*/ f1057 1 f701"/>
              <a:gd name="f1293" fmla="*/ f1058 1 f700"/>
              <a:gd name="f1294" fmla="*/ f1059 1 f701"/>
              <a:gd name="f1295" fmla="*/ f1060 1 f700"/>
              <a:gd name="f1296" fmla="*/ f1061 1 f701"/>
              <a:gd name="f1297" fmla="*/ f1062 1 f700"/>
              <a:gd name="f1298" fmla="*/ f1063 1 f701"/>
              <a:gd name="f1299" fmla="*/ f1064 1 f700"/>
              <a:gd name="f1300" fmla="*/ f1065 1 f701"/>
              <a:gd name="f1301" fmla="*/ f1066 1 f700"/>
              <a:gd name="f1302" fmla="*/ f1067 1 f701"/>
              <a:gd name="f1303" fmla="*/ f1068 1 f700"/>
              <a:gd name="f1304" fmla="*/ f1069 1 f701"/>
              <a:gd name="f1305" fmla="*/ f1070 1 f700"/>
              <a:gd name="f1306" fmla="*/ f1071 1 f701"/>
              <a:gd name="f1307" fmla="*/ f1072 1 f700"/>
              <a:gd name="f1308" fmla="*/ f1073 1 f701"/>
              <a:gd name="f1309" fmla="*/ f1074 1 f700"/>
              <a:gd name="f1310" fmla="*/ f1075 1 f701"/>
              <a:gd name="f1311" fmla="*/ f1076 1 f700"/>
              <a:gd name="f1312" fmla="*/ f1077 1 f701"/>
              <a:gd name="f1313" fmla="*/ f1078 1 f700"/>
              <a:gd name="f1314" fmla="*/ f1079 1 f701"/>
              <a:gd name="f1315" fmla="*/ f1080 1 f700"/>
              <a:gd name="f1316" fmla="*/ f1081 1 f701"/>
              <a:gd name="f1317" fmla="*/ f1082 1 f700"/>
              <a:gd name="f1318" fmla="*/ f1083 1 f701"/>
              <a:gd name="f1319" fmla="*/ f1084 1 f700"/>
              <a:gd name="f1320" fmla="*/ f1085 1 f701"/>
              <a:gd name="f1321" fmla="*/ f1086 1 f700"/>
              <a:gd name="f1322" fmla="*/ f1087 1 f701"/>
              <a:gd name="f1323" fmla="*/ f1088 1 f700"/>
              <a:gd name="f1324" fmla="*/ f1089 1 f701"/>
              <a:gd name="f1325" fmla="*/ f1090 1 f700"/>
              <a:gd name="f1326" fmla="*/ f1091 1 f701"/>
              <a:gd name="f1327" fmla="*/ f1092 1 f700"/>
              <a:gd name="f1328" fmla="*/ f1093 1 f701"/>
              <a:gd name="f1329" fmla="*/ f1094 1 f700"/>
              <a:gd name="f1330" fmla="*/ f1095 1 f701"/>
              <a:gd name="f1331" fmla="*/ f1096 1 f700"/>
              <a:gd name="f1332" fmla="*/ f1097 1 f701"/>
              <a:gd name="f1333" fmla="*/ f1098 1 f700"/>
              <a:gd name="f1334" fmla="*/ f1099 1 f701"/>
              <a:gd name="f1335" fmla="*/ f1100 1 f700"/>
              <a:gd name="f1336" fmla="*/ f1101 1 f701"/>
              <a:gd name="f1337" fmla="*/ f1102 1 f700"/>
              <a:gd name="f1338" fmla="*/ f1103 1 f701"/>
              <a:gd name="f1339" fmla="*/ f1104 1 f700"/>
              <a:gd name="f1340" fmla="*/ f1105 1 f701"/>
              <a:gd name="f1341" fmla="*/ f1106 1 f700"/>
              <a:gd name="f1342" fmla="*/ f1107 1 f701"/>
              <a:gd name="f1343" fmla="*/ f1108 1 f700"/>
              <a:gd name="f1344" fmla="*/ f1109 1 f701"/>
              <a:gd name="f1345" fmla="*/ f1110 1 f700"/>
              <a:gd name="f1346" fmla="*/ f1111 1 f701"/>
              <a:gd name="f1347" fmla="*/ f1112 1 f700"/>
              <a:gd name="f1348" fmla="*/ f1113 1 f701"/>
              <a:gd name="f1349" fmla="*/ f1114 1 f700"/>
              <a:gd name="f1350" fmla="*/ f1115 1 f701"/>
              <a:gd name="f1351" fmla="*/ f1116 1 f700"/>
              <a:gd name="f1352" fmla="*/ f1117 1 f701"/>
              <a:gd name="f1353" fmla="*/ f1118 1 f700"/>
              <a:gd name="f1354" fmla="*/ f1119 1 f701"/>
              <a:gd name="f1355" fmla="*/ f1120 1 f700"/>
              <a:gd name="f1356" fmla="*/ f1121 1 f701"/>
              <a:gd name="f1357" fmla="*/ f1122 1 f700"/>
              <a:gd name="f1358" fmla="*/ f1123 1 f701"/>
              <a:gd name="f1359" fmla="*/ f1124 1 f700"/>
              <a:gd name="f1360" fmla="*/ f1125 1 f701"/>
              <a:gd name="f1361" fmla="*/ f1126 1 f700"/>
              <a:gd name="f1362" fmla="*/ f1127 1 f701"/>
              <a:gd name="f1363" fmla="*/ f1128 1 f700"/>
              <a:gd name="f1364" fmla="*/ f1129 1 f701"/>
              <a:gd name="f1365" fmla="*/ f1130 1 f700"/>
              <a:gd name="f1366" fmla="*/ f1131 1 f701"/>
              <a:gd name="f1367" fmla="*/ f1132 1 f700"/>
              <a:gd name="f1368" fmla="*/ f1133 1 f701"/>
              <a:gd name="f1369" fmla="*/ f1134 1 f700"/>
              <a:gd name="f1370" fmla="*/ f1135 1 f701"/>
              <a:gd name="f1371" fmla="*/ f1136 1 f700"/>
              <a:gd name="f1372" fmla="*/ f1137 1 f701"/>
              <a:gd name="f1373" fmla="*/ f1138 1 f700"/>
              <a:gd name="f1374" fmla="*/ f1139 1 f701"/>
              <a:gd name="f1375" fmla="*/ f1140 1 f700"/>
              <a:gd name="f1376" fmla="*/ f1141 1 f701"/>
              <a:gd name="f1377" fmla="*/ f1142 1 f700"/>
              <a:gd name="f1378" fmla="*/ f1143 1 f701"/>
              <a:gd name="f1379" fmla="*/ f1144 1 f700"/>
              <a:gd name="f1380" fmla="*/ f1145 1 f701"/>
              <a:gd name="f1381" fmla="*/ f1146 1 f700"/>
              <a:gd name="f1382" fmla="*/ f1147 1 f701"/>
              <a:gd name="f1383" fmla="*/ f1148 1 f700"/>
              <a:gd name="f1384" fmla="*/ f1149 1 f701"/>
              <a:gd name="f1385" fmla="*/ f1150 1 f700"/>
              <a:gd name="f1386" fmla="*/ f1151 1 f701"/>
              <a:gd name="f1387" fmla="*/ f1152 1 f700"/>
              <a:gd name="f1388" fmla="*/ f1153 1 f701"/>
              <a:gd name="f1389" fmla="*/ f1154 1 f700"/>
              <a:gd name="f1390" fmla="*/ f1155 1 f701"/>
              <a:gd name="f1391" fmla="*/ f1156 1 f700"/>
              <a:gd name="f1392" fmla="*/ f1157 1 f701"/>
              <a:gd name="f1393" fmla="*/ f1158 1 f700"/>
              <a:gd name="f1394" fmla="*/ f1159 1 f701"/>
              <a:gd name="f1395" fmla="*/ f1160 1 f700"/>
              <a:gd name="f1396" fmla="*/ f1161 1 f701"/>
              <a:gd name="f1397" fmla="*/ f1162 1 f700"/>
              <a:gd name="f1398" fmla="*/ f1163 1 f701"/>
              <a:gd name="f1399" fmla="*/ f1164 1 f701"/>
              <a:gd name="f1400" fmla="*/ f1165 f691 1"/>
              <a:gd name="f1401" fmla="*/ f1166 f691 1"/>
              <a:gd name="f1402" fmla="*/ f1168 f692 1"/>
              <a:gd name="f1403" fmla="*/ f1167 f692 1"/>
              <a:gd name="f1404" fmla="*/ f1169 f691 1"/>
              <a:gd name="f1405" fmla="*/ f1170 f692 1"/>
              <a:gd name="f1406" fmla="*/ f1171 f691 1"/>
              <a:gd name="f1407" fmla="*/ f1172 f692 1"/>
              <a:gd name="f1408" fmla="*/ f1173 f691 1"/>
              <a:gd name="f1409" fmla="*/ f1174 f692 1"/>
              <a:gd name="f1410" fmla="*/ f1175 f691 1"/>
              <a:gd name="f1411" fmla="*/ f1176 f692 1"/>
              <a:gd name="f1412" fmla="*/ f1177 f691 1"/>
              <a:gd name="f1413" fmla="*/ f1178 f692 1"/>
              <a:gd name="f1414" fmla="*/ f1179 f691 1"/>
              <a:gd name="f1415" fmla="*/ f1180 f692 1"/>
              <a:gd name="f1416" fmla="*/ f1181 f691 1"/>
              <a:gd name="f1417" fmla="*/ f1182 f692 1"/>
              <a:gd name="f1418" fmla="*/ f1183 f691 1"/>
              <a:gd name="f1419" fmla="*/ f1184 f692 1"/>
              <a:gd name="f1420" fmla="*/ f1185 f691 1"/>
              <a:gd name="f1421" fmla="*/ f1186 f692 1"/>
              <a:gd name="f1422" fmla="*/ f1187 f691 1"/>
              <a:gd name="f1423" fmla="*/ f1188 f692 1"/>
              <a:gd name="f1424" fmla="*/ f1189 f691 1"/>
              <a:gd name="f1425" fmla="*/ f1190 f692 1"/>
              <a:gd name="f1426" fmla="*/ f1191 f691 1"/>
              <a:gd name="f1427" fmla="*/ f1192 f692 1"/>
              <a:gd name="f1428" fmla="*/ f1193 f691 1"/>
              <a:gd name="f1429" fmla="*/ f1194 f692 1"/>
              <a:gd name="f1430" fmla="*/ f1195 f691 1"/>
              <a:gd name="f1431" fmla="*/ f1196 f692 1"/>
              <a:gd name="f1432" fmla="*/ f1197 f691 1"/>
              <a:gd name="f1433" fmla="*/ f1198 f692 1"/>
              <a:gd name="f1434" fmla="*/ f1199 f691 1"/>
              <a:gd name="f1435" fmla="*/ f1200 f692 1"/>
              <a:gd name="f1436" fmla="*/ f1201 f691 1"/>
              <a:gd name="f1437" fmla="*/ f1202 f692 1"/>
              <a:gd name="f1438" fmla="*/ f1203 f691 1"/>
              <a:gd name="f1439" fmla="*/ f1204 f692 1"/>
              <a:gd name="f1440" fmla="*/ f1205 f691 1"/>
              <a:gd name="f1441" fmla="*/ f1206 f692 1"/>
              <a:gd name="f1442" fmla="*/ f1207 f691 1"/>
              <a:gd name="f1443" fmla="*/ f1208 f692 1"/>
              <a:gd name="f1444" fmla="*/ f1209 f691 1"/>
              <a:gd name="f1445" fmla="*/ f1210 f692 1"/>
              <a:gd name="f1446" fmla="*/ f1211 f691 1"/>
              <a:gd name="f1447" fmla="*/ f1212 f692 1"/>
              <a:gd name="f1448" fmla="*/ f1213 f691 1"/>
              <a:gd name="f1449" fmla="*/ f1214 f692 1"/>
              <a:gd name="f1450" fmla="*/ f1215 f691 1"/>
              <a:gd name="f1451" fmla="*/ f1216 f692 1"/>
              <a:gd name="f1452" fmla="*/ f1217 f691 1"/>
              <a:gd name="f1453" fmla="*/ f1218 f692 1"/>
              <a:gd name="f1454" fmla="*/ f1219 f691 1"/>
              <a:gd name="f1455" fmla="*/ f1220 f692 1"/>
              <a:gd name="f1456" fmla="*/ f1221 f691 1"/>
              <a:gd name="f1457" fmla="*/ f1222 f692 1"/>
              <a:gd name="f1458" fmla="*/ f1223 f691 1"/>
              <a:gd name="f1459" fmla="*/ f1224 f692 1"/>
              <a:gd name="f1460" fmla="*/ f1225 f691 1"/>
              <a:gd name="f1461" fmla="*/ f1226 f692 1"/>
              <a:gd name="f1462" fmla="*/ f1227 f691 1"/>
              <a:gd name="f1463" fmla="*/ f1228 f692 1"/>
              <a:gd name="f1464" fmla="*/ f1229 f691 1"/>
              <a:gd name="f1465" fmla="*/ f1230 f692 1"/>
              <a:gd name="f1466" fmla="*/ f1231 f691 1"/>
              <a:gd name="f1467" fmla="*/ f1232 f692 1"/>
              <a:gd name="f1468" fmla="*/ f1233 f691 1"/>
              <a:gd name="f1469" fmla="*/ f1234 f692 1"/>
              <a:gd name="f1470" fmla="*/ f1235 f691 1"/>
              <a:gd name="f1471" fmla="*/ f1236 f692 1"/>
              <a:gd name="f1472" fmla="*/ f1237 f691 1"/>
              <a:gd name="f1473" fmla="*/ f1238 f692 1"/>
              <a:gd name="f1474" fmla="*/ f1239 f691 1"/>
              <a:gd name="f1475" fmla="*/ f1240 f692 1"/>
              <a:gd name="f1476" fmla="*/ f1241 f691 1"/>
              <a:gd name="f1477" fmla="*/ f1242 f692 1"/>
              <a:gd name="f1478" fmla="*/ f1243 f691 1"/>
              <a:gd name="f1479" fmla="*/ f1244 f692 1"/>
              <a:gd name="f1480" fmla="*/ f1245 f691 1"/>
              <a:gd name="f1481" fmla="*/ f1246 f692 1"/>
              <a:gd name="f1482" fmla="*/ f1247 f691 1"/>
              <a:gd name="f1483" fmla="*/ f1248 f692 1"/>
              <a:gd name="f1484" fmla="*/ f1249 f691 1"/>
              <a:gd name="f1485" fmla="*/ f1250 f692 1"/>
              <a:gd name="f1486" fmla="*/ f1251 f691 1"/>
              <a:gd name="f1487" fmla="*/ f1252 f692 1"/>
              <a:gd name="f1488" fmla="*/ f1253 f691 1"/>
              <a:gd name="f1489" fmla="*/ f1254 f692 1"/>
              <a:gd name="f1490" fmla="*/ f1255 f691 1"/>
              <a:gd name="f1491" fmla="*/ f1256 f692 1"/>
              <a:gd name="f1492" fmla="*/ f1257 f691 1"/>
              <a:gd name="f1493" fmla="*/ f1258 f692 1"/>
              <a:gd name="f1494" fmla="*/ f1259 f691 1"/>
              <a:gd name="f1495" fmla="*/ f1260 f692 1"/>
              <a:gd name="f1496" fmla="*/ f1261 f691 1"/>
              <a:gd name="f1497" fmla="*/ f1262 f692 1"/>
              <a:gd name="f1498" fmla="*/ f1263 f691 1"/>
              <a:gd name="f1499" fmla="*/ f1264 f692 1"/>
              <a:gd name="f1500" fmla="*/ f1265 f691 1"/>
              <a:gd name="f1501" fmla="*/ f1266 f692 1"/>
              <a:gd name="f1502" fmla="*/ f1267 f691 1"/>
              <a:gd name="f1503" fmla="*/ f1268 f692 1"/>
              <a:gd name="f1504" fmla="*/ f1269 f691 1"/>
              <a:gd name="f1505" fmla="*/ f1270 f692 1"/>
              <a:gd name="f1506" fmla="*/ f1271 f691 1"/>
              <a:gd name="f1507" fmla="*/ f1272 f692 1"/>
              <a:gd name="f1508" fmla="*/ f1273 f691 1"/>
              <a:gd name="f1509" fmla="*/ f1274 f692 1"/>
              <a:gd name="f1510" fmla="*/ f1275 f691 1"/>
              <a:gd name="f1511" fmla="*/ f1276 f692 1"/>
              <a:gd name="f1512" fmla="*/ f1277 f691 1"/>
              <a:gd name="f1513" fmla="*/ f1278 f692 1"/>
              <a:gd name="f1514" fmla="*/ f1279 f691 1"/>
              <a:gd name="f1515" fmla="*/ f1280 f692 1"/>
              <a:gd name="f1516" fmla="*/ f1281 f691 1"/>
              <a:gd name="f1517" fmla="*/ f1282 f692 1"/>
              <a:gd name="f1518" fmla="*/ f1283 f691 1"/>
              <a:gd name="f1519" fmla="*/ f1284 f692 1"/>
              <a:gd name="f1520" fmla="*/ f1285 f691 1"/>
              <a:gd name="f1521" fmla="*/ f1286 f692 1"/>
              <a:gd name="f1522" fmla="*/ f1287 f691 1"/>
              <a:gd name="f1523" fmla="*/ f1288 f692 1"/>
              <a:gd name="f1524" fmla="*/ f1289 f691 1"/>
              <a:gd name="f1525" fmla="*/ f1290 f692 1"/>
              <a:gd name="f1526" fmla="*/ f1291 f691 1"/>
              <a:gd name="f1527" fmla="*/ f1292 f692 1"/>
              <a:gd name="f1528" fmla="*/ f1293 f691 1"/>
              <a:gd name="f1529" fmla="*/ f1294 f692 1"/>
              <a:gd name="f1530" fmla="*/ f1295 f691 1"/>
              <a:gd name="f1531" fmla="*/ f1296 f692 1"/>
              <a:gd name="f1532" fmla="*/ f1297 f691 1"/>
              <a:gd name="f1533" fmla="*/ f1298 f692 1"/>
              <a:gd name="f1534" fmla="*/ f1299 f691 1"/>
              <a:gd name="f1535" fmla="*/ f1300 f692 1"/>
              <a:gd name="f1536" fmla="*/ f1301 f691 1"/>
              <a:gd name="f1537" fmla="*/ f1302 f692 1"/>
              <a:gd name="f1538" fmla="*/ f1303 f691 1"/>
              <a:gd name="f1539" fmla="*/ f1304 f692 1"/>
              <a:gd name="f1540" fmla="*/ f1305 f691 1"/>
              <a:gd name="f1541" fmla="*/ f1306 f692 1"/>
              <a:gd name="f1542" fmla="*/ f1307 f691 1"/>
              <a:gd name="f1543" fmla="*/ f1308 f692 1"/>
              <a:gd name="f1544" fmla="*/ f1309 f691 1"/>
              <a:gd name="f1545" fmla="*/ f1310 f692 1"/>
              <a:gd name="f1546" fmla="*/ f1311 f691 1"/>
              <a:gd name="f1547" fmla="*/ f1312 f692 1"/>
              <a:gd name="f1548" fmla="*/ f1313 f691 1"/>
              <a:gd name="f1549" fmla="*/ f1314 f692 1"/>
              <a:gd name="f1550" fmla="*/ f1315 f691 1"/>
              <a:gd name="f1551" fmla="*/ f1316 f692 1"/>
              <a:gd name="f1552" fmla="*/ f1317 f691 1"/>
              <a:gd name="f1553" fmla="*/ f1318 f692 1"/>
              <a:gd name="f1554" fmla="*/ f1319 f691 1"/>
              <a:gd name="f1555" fmla="*/ f1320 f692 1"/>
              <a:gd name="f1556" fmla="*/ f1321 f691 1"/>
              <a:gd name="f1557" fmla="*/ f1322 f692 1"/>
              <a:gd name="f1558" fmla="*/ f1323 f691 1"/>
              <a:gd name="f1559" fmla="*/ f1324 f692 1"/>
              <a:gd name="f1560" fmla="*/ f1325 f691 1"/>
              <a:gd name="f1561" fmla="*/ f1326 f692 1"/>
              <a:gd name="f1562" fmla="*/ f1327 f691 1"/>
              <a:gd name="f1563" fmla="*/ f1328 f692 1"/>
              <a:gd name="f1564" fmla="*/ f1329 f691 1"/>
              <a:gd name="f1565" fmla="*/ f1330 f692 1"/>
              <a:gd name="f1566" fmla="*/ f1331 f691 1"/>
              <a:gd name="f1567" fmla="*/ f1332 f692 1"/>
              <a:gd name="f1568" fmla="*/ f1333 f691 1"/>
              <a:gd name="f1569" fmla="*/ f1334 f692 1"/>
              <a:gd name="f1570" fmla="*/ f1335 f691 1"/>
              <a:gd name="f1571" fmla="*/ f1336 f692 1"/>
              <a:gd name="f1572" fmla="*/ f1337 f691 1"/>
              <a:gd name="f1573" fmla="*/ f1338 f692 1"/>
              <a:gd name="f1574" fmla="*/ f1339 f691 1"/>
              <a:gd name="f1575" fmla="*/ f1340 f692 1"/>
              <a:gd name="f1576" fmla="*/ f1341 f691 1"/>
              <a:gd name="f1577" fmla="*/ f1342 f692 1"/>
              <a:gd name="f1578" fmla="*/ f1343 f691 1"/>
              <a:gd name="f1579" fmla="*/ f1344 f692 1"/>
              <a:gd name="f1580" fmla="*/ f1345 f691 1"/>
              <a:gd name="f1581" fmla="*/ f1346 f692 1"/>
              <a:gd name="f1582" fmla="*/ f1347 f691 1"/>
              <a:gd name="f1583" fmla="*/ f1348 f692 1"/>
              <a:gd name="f1584" fmla="*/ f1349 f691 1"/>
              <a:gd name="f1585" fmla="*/ f1350 f692 1"/>
              <a:gd name="f1586" fmla="*/ f1351 f691 1"/>
              <a:gd name="f1587" fmla="*/ f1352 f692 1"/>
              <a:gd name="f1588" fmla="*/ f1353 f691 1"/>
              <a:gd name="f1589" fmla="*/ f1354 f692 1"/>
              <a:gd name="f1590" fmla="*/ f1355 f691 1"/>
              <a:gd name="f1591" fmla="*/ f1356 f692 1"/>
              <a:gd name="f1592" fmla="*/ f1357 f691 1"/>
              <a:gd name="f1593" fmla="*/ f1358 f692 1"/>
              <a:gd name="f1594" fmla="*/ f1359 f691 1"/>
              <a:gd name="f1595" fmla="*/ f1360 f692 1"/>
              <a:gd name="f1596" fmla="*/ f1361 f691 1"/>
              <a:gd name="f1597" fmla="*/ f1362 f692 1"/>
              <a:gd name="f1598" fmla="*/ f1363 f691 1"/>
              <a:gd name="f1599" fmla="*/ f1364 f692 1"/>
              <a:gd name="f1600" fmla="*/ f1365 f691 1"/>
              <a:gd name="f1601" fmla="*/ f1366 f692 1"/>
              <a:gd name="f1602" fmla="*/ f1367 f691 1"/>
              <a:gd name="f1603" fmla="*/ f1368 f692 1"/>
              <a:gd name="f1604" fmla="*/ f1369 f691 1"/>
              <a:gd name="f1605" fmla="*/ f1370 f692 1"/>
              <a:gd name="f1606" fmla="*/ f1371 f691 1"/>
              <a:gd name="f1607" fmla="*/ f1372 f692 1"/>
              <a:gd name="f1608" fmla="*/ f1373 f691 1"/>
              <a:gd name="f1609" fmla="*/ f1374 f692 1"/>
              <a:gd name="f1610" fmla="*/ f1375 f691 1"/>
              <a:gd name="f1611" fmla="*/ f1376 f692 1"/>
              <a:gd name="f1612" fmla="*/ f1377 f691 1"/>
              <a:gd name="f1613" fmla="*/ f1378 f692 1"/>
              <a:gd name="f1614" fmla="*/ f1379 f691 1"/>
              <a:gd name="f1615" fmla="*/ f1380 f692 1"/>
              <a:gd name="f1616" fmla="*/ f1381 f691 1"/>
              <a:gd name="f1617" fmla="*/ f1382 f692 1"/>
              <a:gd name="f1618" fmla="*/ f1383 f691 1"/>
              <a:gd name="f1619" fmla="*/ f1384 f692 1"/>
              <a:gd name="f1620" fmla="*/ f1385 f691 1"/>
              <a:gd name="f1621" fmla="*/ f1386 f692 1"/>
              <a:gd name="f1622" fmla="*/ f1387 f691 1"/>
              <a:gd name="f1623" fmla="*/ f1388 f692 1"/>
              <a:gd name="f1624" fmla="*/ f1389 f691 1"/>
              <a:gd name="f1625" fmla="*/ f1390 f692 1"/>
              <a:gd name="f1626" fmla="*/ f1391 f691 1"/>
              <a:gd name="f1627" fmla="*/ f1392 f692 1"/>
              <a:gd name="f1628" fmla="*/ f1393 f691 1"/>
              <a:gd name="f1629" fmla="*/ f1394 f692 1"/>
              <a:gd name="f1630" fmla="*/ f1395 f691 1"/>
              <a:gd name="f1631" fmla="*/ f1396 f692 1"/>
              <a:gd name="f1632" fmla="*/ f1397 f691 1"/>
              <a:gd name="f1633" fmla="*/ f1398 f692 1"/>
              <a:gd name="f1634" fmla="*/ f1399 f69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3">
                <a:pos x="f1404" y="f1405"/>
              </a:cxn>
              <a:cxn ang="f933">
                <a:pos x="f1406" y="f1407"/>
              </a:cxn>
              <a:cxn ang="f933">
                <a:pos x="f1408" y="f1409"/>
              </a:cxn>
              <a:cxn ang="f933">
                <a:pos x="f1410" y="f1411"/>
              </a:cxn>
              <a:cxn ang="f933">
                <a:pos x="f1412" y="f1413"/>
              </a:cxn>
              <a:cxn ang="f933">
                <a:pos x="f1414" y="f1415"/>
              </a:cxn>
              <a:cxn ang="f933">
                <a:pos x="f1416" y="f1417"/>
              </a:cxn>
              <a:cxn ang="f933">
                <a:pos x="f1418" y="f1419"/>
              </a:cxn>
              <a:cxn ang="f933">
                <a:pos x="f1420" y="f1421"/>
              </a:cxn>
              <a:cxn ang="f933">
                <a:pos x="f1422" y="f1423"/>
              </a:cxn>
              <a:cxn ang="f933">
                <a:pos x="f1424" y="f1425"/>
              </a:cxn>
              <a:cxn ang="f933">
                <a:pos x="f1426" y="f1427"/>
              </a:cxn>
              <a:cxn ang="f933">
                <a:pos x="f1428" y="f1429"/>
              </a:cxn>
              <a:cxn ang="f933">
                <a:pos x="f1430" y="f1431"/>
              </a:cxn>
              <a:cxn ang="f933">
                <a:pos x="f1432" y="f1433"/>
              </a:cxn>
              <a:cxn ang="f933">
                <a:pos x="f1434" y="f1435"/>
              </a:cxn>
              <a:cxn ang="f933">
                <a:pos x="f1436" y="f1437"/>
              </a:cxn>
              <a:cxn ang="f933">
                <a:pos x="f1438" y="f1439"/>
              </a:cxn>
              <a:cxn ang="f933">
                <a:pos x="f1440" y="f1441"/>
              </a:cxn>
              <a:cxn ang="f933">
                <a:pos x="f1442" y="f1443"/>
              </a:cxn>
              <a:cxn ang="f933">
                <a:pos x="f1444" y="f1445"/>
              </a:cxn>
              <a:cxn ang="f933">
                <a:pos x="f1446" y="f1447"/>
              </a:cxn>
              <a:cxn ang="f933">
                <a:pos x="f1448" y="f1449"/>
              </a:cxn>
              <a:cxn ang="f933">
                <a:pos x="f1450" y="f1451"/>
              </a:cxn>
              <a:cxn ang="f933">
                <a:pos x="f1452" y="f1453"/>
              </a:cxn>
              <a:cxn ang="f933">
                <a:pos x="f1454" y="f1455"/>
              </a:cxn>
              <a:cxn ang="f933">
                <a:pos x="f1456" y="f1457"/>
              </a:cxn>
              <a:cxn ang="f933">
                <a:pos x="f1458" y="f1459"/>
              </a:cxn>
              <a:cxn ang="f933">
                <a:pos x="f1460" y="f1461"/>
              </a:cxn>
              <a:cxn ang="f933">
                <a:pos x="f1462" y="f1463"/>
              </a:cxn>
              <a:cxn ang="f933">
                <a:pos x="f1464" y="f1465"/>
              </a:cxn>
              <a:cxn ang="f933">
                <a:pos x="f1466" y="f1467"/>
              </a:cxn>
              <a:cxn ang="f933">
                <a:pos x="f1468" y="f1469"/>
              </a:cxn>
              <a:cxn ang="f933">
                <a:pos x="f1470" y="f1471"/>
              </a:cxn>
              <a:cxn ang="f933">
                <a:pos x="f1472" y="f1473"/>
              </a:cxn>
              <a:cxn ang="f933">
                <a:pos x="f1474" y="f1475"/>
              </a:cxn>
              <a:cxn ang="f933">
                <a:pos x="f1476" y="f1477"/>
              </a:cxn>
              <a:cxn ang="f933">
                <a:pos x="f1478" y="f1479"/>
              </a:cxn>
              <a:cxn ang="f933">
                <a:pos x="f1480" y="f1481"/>
              </a:cxn>
              <a:cxn ang="f933">
                <a:pos x="f1482" y="f1483"/>
              </a:cxn>
              <a:cxn ang="f933">
                <a:pos x="f1484" y="f1485"/>
              </a:cxn>
              <a:cxn ang="f933">
                <a:pos x="f1486" y="f1487"/>
              </a:cxn>
              <a:cxn ang="f933">
                <a:pos x="f1488" y="f1489"/>
              </a:cxn>
              <a:cxn ang="f933">
                <a:pos x="f1490" y="f1491"/>
              </a:cxn>
              <a:cxn ang="f933">
                <a:pos x="f1492" y="f1493"/>
              </a:cxn>
              <a:cxn ang="f933">
                <a:pos x="f1494" y="f1495"/>
              </a:cxn>
              <a:cxn ang="f933">
                <a:pos x="f1496" y="f1497"/>
              </a:cxn>
              <a:cxn ang="f933">
                <a:pos x="f1498" y="f1499"/>
              </a:cxn>
              <a:cxn ang="f933">
                <a:pos x="f1500" y="f1501"/>
              </a:cxn>
              <a:cxn ang="f933">
                <a:pos x="f1502" y="f1503"/>
              </a:cxn>
              <a:cxn ang="f933">
                <a:pos x="f1504" y="f1505"/>
              </a:cxn>
              <a:cxn ang="f933">
                <a:pos x="f1506" y="f1507"/>
              </a:cxn>
              <a:cxn ang="f933">
                <a:pos x="f1508" y="f1509"/>
              </a:cxn>
              <a:cxn ang="f933">
                <a:pos x="f1510" y="f1511"/>
              </a:cxn>
              <a:cxn ang="f933">
                <a:pos x="f1512" y="f1513"/>
              </a:cxn>
              <a:cxn ang="f933">
                <a:pos x="f1514" y="f1515"/>
              </a:cxn>
              <a:cxn ang="f933">
                <a:pos x="f1516" y="f1517"/>
              </a:cxn>
              <a:cxn ang="f933">
                <a:pos x="f1518" y="f1519"/>
              </a:cxn>
              <a:cxn ang="f933">
                <a:pos x="f1520" y="f1521"/>
              </a:cxn>
              <a:cxn ang="f933">
                <a:pos x="f1522" y="f1523"/>
              </a:cxn>
              <a:cxn ang="f933">
                <a:pos x="f1524" y="f1525"/>
              </a:cxn>
              <a:cxn ang="f933">
                <a:pos x="f1526" y="f1527"/>
              </a:cxn>
              <a:cxn ang="f933">
                <a:pos x="f1528" y="f1529"/>
              </a:cxn>
              <a:cxn ang="f933">
                <a:pos x="f1530" y="f1531"/>
              </a:cxn>
              <a:cxn ang="f933">
                <a:pos x="f1532" y="f1533"/>
              </a:cxn>
              <a:cxn ang="f933">
                <a:pos x="f1534" y="f1535"/>
              </a:cxn>
              <a:cxn ang="f933">
                <a:pos x="f1536" y="f1537"/>
              </a:cxn>
              <a:cxn ang="f933">
                <a:pos x="f1538" y="f1539"/>
              </a:cxn>
              <a:cxn ang="f933">
                <a:pos x="f1540" y="f1541"/>
              </a:cxn>
              <a:cxn ang="f933">
                <a:pos x="f1542" y="f1543"/>
              </a:cxn>
              <a:cxn ang="f933">
                <a:pos x="f1544" y="f1545"/>
              </a:cxn>
              <a:cxn ang="f933">
                <a:pos x="f1546" y="f1547"/>
              </a:cxn>
              <a:cxn ang="f933">
                <a:pos x="f1548" y="f1549"/>
              </a:cxn>
              <a:cxn ang="f933">
                <a:pos x="f1550" y="f1551"/>
              </a:cxn>
              <a:cxn ang="f933">
                <a:pos x="f1552" y="f1553"/>
              </a:cxn>
              <a:cxn ang="f933">
                <a:pos x="f1554" y="f1555"/>
              </a:cxn>
              <a:cxn ang="f933">
                <a:pos x="f1556" y="f1557"/>
              </a:cxn>
              <a:cxn ang="f933">
                <a:pos x="f1558" y="f1559"/>
              </a:cxn>
              <a:cxn ang="f933">
                <a:pos x="f1560" y="f1561"/>
              </a:cxn>
              <a:cxn ang="f933">
                <a:pos x="f1562" y="f1563"/>
              </a:cxn>
              <a:cxn ang="f933">
                <a:pos x="f1564" y="f1565"/>
              </a:cxn>
              <a:cxn ang="f933">
                <a:pos x="f1566" y="f1567"/>
              </a:cxn>
              <a:cxn ang="f933">
                <a:pos x="f1568" y="f1569"/>
              </a:cxn>
              <a:cxn ang="f933">
                <a:pos x="f1570" y="f1571"/>
              </a:cxn>
              <a:cxn ang="f933">
                <a:pos x="f1572" y="f1573"/>
              </a:cxn>
              <a:cxn ang="f933">
                <a:pos x="f1574" y="f1575"/>
              </a:cxn>
              <a:cxn ang="f933">
                <a:pos x="f1576" y="f1577"/>
              </a:cxn>
              <a:cxn ang="f933">
                <a:pos x="f1578" y="f1579"/>
              </a:cxn>
              <a:cxn ang="f933">
                <a:pos x="f1580" y="f1581"/>
              </a:cxn>
              <a:cxn ang="f933">
                <a:pos x="f1582" y="f1583"/>
              </a:cxn>
              <a:cxn ang="f933">
                <a:pos x="f1584" y="f1585"/>
              </a:cxn>
              <a:cxn ang="f933">
                <a:pos x="f1586" y="f1587"/>
              </a:cxn>
              <a:cxn ang="f933">
                <a:pos x="f1588" y="f1589"/>
              </a:cxn>
              <a:cxn ang="f933">
                <a:pos x="f1590" y="f1591"/>
              </a:cxn>
              <a:cxn ang="f933">
                <a:pos x="f1592" y="f1593"/>
              </a:cxn>
              <a:cxn ang="f933">
                <a:pos x="f1594" y="f1595"/>
              </a:cxn>
              <a:cxn ang="f933">
                <a:pos x="f1596" y="f1597"/>
              </a:cxn>
              <a:cxn ang="f933">
                <a:pos x="f1598" y="f1599"/>
              </a:cxn>
              <a:cxn ang="f933">
                <a:pos x="f1600" y="f1601"/>
              </a:cxn>
              <a:cxn ang="f933">
                <a:pos x="f1602" y="f1603"/>
              </a:cxn>
              <a:cxn ang="f933">
                <a:pos x="f1604" y="f1605"/>
              </a:cxn>
              <a:cxn ang="f933">
                <a:pos x="f1606" y="f1607"/>
              </a:cxn>
              <a:cxn ang="f933">
                <a:pos x="f1608" y="f1609"/>
              </a:cxn>
              <a:cxn ang="f933">
                <a:pos x="f1610" y="f1611"/>
              </a:cxn>
              <a:cxn ang="f933">
                <a:pos x="f1612" y="f1613"/>
              </a:cxn>
              <a:cxn ang="f933">
                <a:pos x="f1614" y="f1615"/>
              </a:cxn>
              <a:cxn ang="f933">
                <a:pos x="f1616" y="f1617"/>
              </a:cxn>
              <a:cxn ang="f933">
                <a:pos x="f1618" y="f1619"/>
              </a:cxn>
              <a:cxn ang="f933">
                <a:pos x="f1620" y="f1621"/>
              </a:cxn>
              <a:cxn ang="f933">
                <a:pos x="f1622" y="f1623"/>
              </a:cxn>
              <a:cxn ang="f933">
                <a:pos x="f1624" y="f1625"/>
              </a:cxn>
              <a:cxn ang="f933">
                <a:pos x="f1626" y="f1627"/>
              </a:cxn>
              <a:cxn ang="f933">
                <a:pos x="f1628" y="f1629"/>
              </a:cxn>
              <a:cxn ang="f933">
                <a:pos x="f1630" y="f1631"/>
              </a:cxn>
              <a:cxn ang="f933">
                <a:pos x="f1632" y="f1633"/>
              </a:cxn>
              <a:cxn ang="f933">
                <a:pos x="f1624" y="f1634"/>
              </a:cxn>
            </a:cxnLst>
            <a:rect l="f1400" t="f1403" r="f1401" b="f1402"/>
            <a:pathLst>
              <a:path w="2615825" h="12966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306" y="f305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59"/>
                </a:cubicBez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492" y="f493"/>
                </a:cubicBezTo>
                <a:cubicBezTo>
                  <a:pt x="f494" y="f495"/>
                  <a:pt x="f496" y="f497"/>
                  <a:pt x="f498" y="f499"/>
                </a:cubicBezTo>
                <a:cubicBezTo>
                  <a:pt x="f500" y="f501"/>
                  <a:pt x="f502" y="f503"/>
                  <a:pt x="f504" y="f505"/>
                </a:cubicBezTo>
                <a:cubicBezTo>
                  <a:pt x="f401" y="f506"/>
                  <a:pt x="f507" y="f508"/>
                  <a:pt x="f509" y="f510"/>
                </a:cubicBezTo>
                <a:cubicBezTo>
                  <a:pt x="f511" y="f512"/>
                  <a:pt x="f513" y="f514"/>
                  <a:pt x="f515" y="f516"/>
                </a:cubicBezTo>
                <a:cubicBezTo>
                  <a:pt x="f517" y="f518"/>
                  <a:pt x="f519" y="f520"/>
                  <a:pt x="f521" y="f522"/>
                </a:cubicBezTo>
                <a:cubicBezTo>
                  <a:pt x="f523" y="f524"/>
                  <a:pt x="f525" y="f526"/>
                  <a:pt x="f527" y="f528"/>
                </a:cubicBezTo>
                <a:cubicBezTo>
                  <a:pt x="f529" y="f530"/>
                  <a:pt x="f531" y="f532"/>
                  <a:pt x="f533" y="f534"/>
                </a:cubicBezTo>
                <a:cubicBezTo>
                  <a:pt x="f535" y="f536"/>
                  <a:pt x="f537" y="f538"/>
                  <a:pt x="f539" y="f540"/>
                </a:cubicBezTo>
                <a:cubicBezTo>
                  <a:pt x="f541" y="f542"/>
                  <a:pt x="f543" y="f544"/>
                  <a:pt x="f545" y="f546"/>
                </a:cubicBezTo>
                <a:cubicBezTo>
                  <a:pt x="f547" y="f548"/>
                  <a:pt x="f549" y="f550"/>
                  <a:pt x="f551" y="f552"/>
                </a:cubicBezTo>
                <a:cubicBezTo>
                  <a:pt x="f553" y="f554"/>
                  <a:pt x="f555" y="f556"/>
                  <a:pt x="f557" y="f558"/>
                </a:cubicBezTo>
                <a:cubicBezTo>
                  <a:pt x="f559" y="f560"/>
                  <a:pt x="f561" y="f562"/>
                  <a:pt x="f563" y="f564"/>
                </a:cubicBezTo>
                <a:cubicBezTo>
                  <a:pt x="f565" y="f566"/>
                  <a:pt x="f567" y="f568"/>
                  <a:pt x="f569" y="f570"/>
                </a:cubicBezTo>
                <a:cubicBezTo>
                  <a:pt x="f571" y="f572"/>
                  <a:pt x="f573" y="f574"/>
                  <a:pt x="f575" y="f576"/>
                </a:cubicBezTo>
                <a:cubicBezTo>
                  <a:pt x="f577" y="f578"/>
                  <a:pt x="f579" y="f580"/>
                  <a:pt x="f581" y="f582"/>
                </a:cubicBezTo>
                <a:cubicBezTo>
                  <a:pt x="f583" y="f584"/>
                  <a:pt x="f585" y="f586"/>
                  <a:pt x="f587" y="f588"/>
                </a:cubicBezTo>
                <a:cubicBezTo>
                  <a:pt x="f589" y="f590"/>
                  <a:pt x="f591" y="f592"/>
                  <a:pt x="f593" y="f594"/>
                </a:cubicBezTo>
                <a:cubicBezTo>
                  <a:pt x="f595" y="f596"/>
                  <a:pt x="f597" y="f598"/>
                  <a:pt x="f599" y="f600"/>
                </a:cubicBezTo>
                <a:cubicBezTo>
                  <a:pt x="f601" y="f602"/>
                  <a:pt x="f603" y="f604"/>
                  <a:pt x="f605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646"/>
                  <a:pt x="f647" y="f648"/>
                </a:cubicBezTo>
                <a:cubicBezTo>
                  <a:pt x="f649" y="f650"/>
                  <a:pt x="f651" y="f652"/>
                  <a:pt x="f653" y="f654"/>
                </a:cubicBezTo>
                <a:cubicBezTo>
                  <a:pt x="f655" y="f656"/>
                  <a:pt x="f657" y="f658"/>
                  <a:pt x="f659" y="f47"/>
                </a:cubicBezTo>
                <a:close/>
                <a:moveTo>
                  <a:pt x="f660" y="f661"/>
                </a:moveTo>
                <a:cubicBezTo>
                  <a:pt x="f662" y="f663"/>
                  <a:pt x="f664" y="f665"/>
                  <a:pt x="f666" y="f203"/>
                </a:cubicBezTo>
                <a:cubicBezTo>
                  <a:pt x="f667" y="f668"/>
                  <a:pt x="f669" y="f670"/>
                  <a:pt x="f671" y="f672"/>
                </a:cubicBezTo>
                <a:cubicBezTo>
                  <a:pt x="f673" y="f674"/>
                  <a:pt x="f675" y="f676"/>
                  <a:pt x="f677" y="f678"/>
                </a:cubicBezTo>
                <a:cubicBezTo>
                  <a:pt x="f679" y="f680"/>
                  <a:pt x="f681" y="f682"/>
                  <a:pt x="f683" y="f684"/>
                </a:cubicBezTo>
                <a:cubicBezTo>
                  <a:pt x="f685" y="f686"/>
                  <a:pt x="f687" y="f688"/>
                  <a:pt x="f660" y="f689"/>
                </a:cubicBezTo>
                <a:close/>
              </a:path>
            </a:pathLst>
          </a:custGeom>
          <a:solidFill>
            <a:srgbClr val="C1DFD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D4EE689C-4AD3-03F8-6AB4-2971241D87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57800" y="1893888"/>
            <a:ext cx="3633788" cy="2855913"/>
            <a:chOff x="3312" y="1193"/>
            <a:chExt cx="2289" cy="1799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D1B8666-C7CB-54BE-30E5-3E5725428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8" y="1193"/>
              <a:ext cx="1955" cy="1799"/>
            </a:xfrm>
            <a:custGeom>
              <a:avLst/>
              <a:gdLst>
                <a:gd name="T0" fmla="*/ 914 w 1045"/>
                <a:gd name="T1" fmla="*/ 684 h 961"/>
                <a:gd name="T2" fmla="*/ 980 w 1045"/>
                <a:gd name="T3" fmla="*/ 739 h 961"/>
                <a:gd name="T4" fmla="*/ 963 w 1045"/>
                <a:gd name="T5" fmla="*/ 933 h 961"/>
                <a:gd name="T6" fmla="*/ 918 w 1045"/>
                <a:gd name="T7" fmla="*/ 902 h 961"/>
                <a:gd name="T8" fmla="*/ 826 w 1045"/>
                <a:gd name="T9" fmla="*/ 871 h 961"/>
                <a:gd name="T10" fmla="*/ 733 w 1045"/>
                <a:gd name="T11" fmla="*/ 850 h 961"/>
                <a:gd name="T12" fmla="*/ 638 w 1045"/>
                <a:gd name="T13" fmla="*/ 835 h 961"/>
                <a:gd name="T14" fmla="*/ 543 w 1045"/>
                <a:gd name="T15" fmla="*/ 830 h 961"/>
                <a:gd name="T16" fmla="*/ 448 w 1045"/>
                <a:gd name="T17" fmla="*/ 832 h 961"/>
                <a:gd name="T18" fmla="*/ 353 w 1045"/>
                <a:gd name="T19" fmla="*/ 842 h 961"/>
                <a:gd name="T20" fmla="*/ 258 w 1045"/>
                <a:gd name="T21" fmla="*/ 861 h 961"/>
                <a:gd name="T22" fmla="*/ 165 w 1045"/>
                <a:gd name="T23" fmla="*/ 888 h 961"/>
                <a:gd name="T24" fmla="*/ 118 w 1045"/>
                <a:gd name="T25" fmla="*/ 954 h 961"/>
                <a:gd name="T26" fmla="*/ 24 w 1045"/>
                <a:gd name="T27" fmla="*/ 722 h 961"/>
                <a:gd name="T28" fmla="*/ 116 w 1045"/>
                <a:gd name="T29" fmla="*/ 738 h 961"/>
                <a:gd name="T30" fmla="*/ 223 w 1045"/>
                <a:gd name="T31" fmla="*/ 707 h 961"/>
                <a:gd name="T32" fmla="*/ 242 w 1045"/>
                <a:gd name="T33" fmla="*/ 209 h 961"/>
                <a:gd name="T34" fmla="*/ 120 w 1045"/>
                <a:gd name="T35" fmla="*/ 146 h 961"/>
                <a:gd name="T36" fmla="*/ 900 w 1045"/>
                <a:gd name="T37" fmla="*/ 102 h 961"/>
                <a:gd name="T38" fmla="*/ 886 w 1045"/>
                <a:gd name="T39" fmla="*/ 223 h 961"/>
                <a:gd name="T40" fmla="*/ 802 w 1045"/>
                <a:gd name="T41" fmla="*/ 228 h 961"/>
                <a:gd name="T42" fmla="*/ 823 w 1045"/>
                <a:gd name="T43" fmla="*/ 707 h 961"/>
                <a:gd name="T44" fmla="*/ 610 w 1045"/>
                <a:gd name="T45" fmla="*/ 574 h 961"/>
                <a:gd name="T46" fmla="*/ 519 w 1045"/>
                <a:gd name="T47" fmla="*/ 631 h 961"/>
                <a:gd name="T48" fmla="*/ 546 w 1045"/>
                <a:gd name="T49" fmla="*/ 671 h 961"/>
                <a:gd name="T50" fmla="*/ 612 w 1045"/>
                <a:gd name="T51" fmla="*/ 675 h 961"/>
                <a:gd name="T52" fmla="*/ 693 w 1045"/>
                <a:gd name="T53" fmla="*/ 636 h 961"/>
                <a:gd name="T54" fmla="*/ 780 w 1045"/>
                <a:gd name="T55" fmla="*/ 657 h 961"/>
                <a:gd name="T56" fmla="*/ 775 w 1045"/>
                <a:gd name="T57" fmla="*/ 198 h 961"/>
                <a:gd name="T58" fmla="*/ 254 w 1045"/>
                <a:gd name="T59" fmla="*/ 639 h 961"/>
                <a:gd name="T60" fmla="*/ 328 w 1045"/>
                <a:gd name="T61" fmla="*/ 686 h 961"/>
                <a:gd name="T62" fmla="*/ 439 w 1045"/>
                <a:gd name="T63" fmla="*/ 674 h 961"/>
                <a:gd name="T64" fmla="*/ 426 w 1045"/>
                <a:gd name="T65" fmla="*/ 543 h 961"/>
                <a:gd name="T66" fmla="*/ 424 w 1045"/>
                <a:gd name="T67" fmla="*/ 456 h 961"/>
                <a:gd name="T68" fmla="*/ 605 w 1045"/>
                <a:gd name="T69" fmla="*/ 466 h 961"/>
                <a:gd name="T70" fmla="*/ 614 w 1045"/>
                <a:gd name="T71" fmla="*/ 368 h 961"/>
                <a:gd name="T72" fmla="*/ 694 w 1045"/>
                <a:gd name="T73" fmla="*/ 382 h 961"/>
                <a:gd name="T74" fmla="*/ 739 w 1045"/>
                <a:gd name="T75" fmla="*/ 394 h 961"/>
                <a:gd name="T76" fmla="*/ 629 w 1045"/>
                <a:gd name="T77" fmla="*/ 531 h 961"/>
                <a:gd name="T78" fmla="*/ 648 w 1045"/>
                <a:gd name="T79" fmla="*/ 95 h 961"/>
                <a:gd name="T80" fmla="*/ 503 w 1045"/>
                <a:gd name="T81" fmla="*/ 48 h 961"/>
                <a:gd name="T82" fmla="*/ 557 w 1045"/>
                <a:gd name="T83" fmla="*/ 109 h 961"/>
                <a:gd name="T84" fmla="*/ 161 w 1045"/>
                <a:gd name="T85" fmla="*/ 868 h 961"/>
                <a:gd name="T86" fmla="*/ 255 w 1045"/>
                <a:gd name="T87" fmla="*/ 842 h 961"/>
                <a:gd name="T88" fmla="*/ 213 w 1045"/>
                <a:gd name="T89" fmla="*/ 852 h 961"/>
                <a:gd name="T90" fmla="*/ 884 w 1045"/>
                <a:gd name="T91" fmla="*/ 869 h 961"/>
                <a:gd name="T92" fmla="*/ 922 w 1045"/>
                <a:gd name="T93" fmla="*/ 756 h 961"/>
                <a:gd name="T94" fmla="*/ 544 w 1045"/>
                <a:gd name="T95" fmla="*/ 809 h 961"/>
                <a:gd name="T96" fmla="*/ 447 w 1045"/>
                <a:gd name="T97" fmla="*/ 812 h 961"/>
                <a:gd name="T98" fmla="*/ 404 w 1045"/>
                <a:gd name="T99" fmla="*/ 816 h 961"/>
                <a:gd name="T100" fmla="*/ 864 w 1045"/>
                <a:gd name="T101" fmla="*/ 738 h 961"/>
                <a:gd name="T102" fmla="*/ 832 w 1045"/>
                <a:gd name="T103" fmla="*/ 853 h 961"/>
                <a:gd name="T104" fmla="*/ 598 w 1045"/>
                <a:gd name="T105" fmla="*/ 812 h 961"/>
                <a:gd name="T106" fmla="*/ 737 w 1045"/>
                <a:gd name="T107" fmla="*/ 830 h 961"/>
                <a:gd name="T108" fmla="*/ 694 w 1045"/>
                <a:gd name="T109" fmla="*/ 823 h 961"/>
                <a:gd name="T110" fmla="*/ 351 w 1045"/>
                <a:gd name="T111" fmla="*/ 823 h 961"/>
                <a:gd name="T112" fmla="*/ 308 w 1045"/>
                <a:gd name="T113" fmla="*/ 830 h 961"/>
                <a:gd name="T114" fmla="*/ 457 w 1045"/>
                <a:gd name="T115" fmla="*/ 145 h 961"/>
                <a:gd name="T116" fmla="*/ 475 w 1045"/>
                <a:gd name="T117" fmla="*/ 48 h 961"/>
                <a:gd name="T118" fmla="*/ 411 w 1045"/>
                <a:gd name="T119" fmla="*/ 64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5" h="961">
                  <a:moveTo>
                    <a:pt x="823" y="707"/>
                  </a:moveTo>
                  <a:cubicBezTo>
                    <a:pt x="839" y="711"/>
                    <a:pt x="853" y="715"/>
                    <a:pt x="868" y="719"/>
                  </a:cubicBezTo>
                  <a:cubicBezTo>
                    <a:pt x="885" y="684"/>
                    <a:pt x="894" y="678"/>
                    <a:pt x="914" y="684"/>
                  </a:cubicBezTo>
                  <a:cubicBezTo>
                    <a:pt x="933" y="691"/>
                    <a:pt x="936" y="701"/>
                    <a:pt x="930" y="738"/>
                  </a:cubicBezTo>
                  <a:cubicBezTo>
                    <a:pt x="943" y="743"/>
                    <a:pt x="957" y="748"/>
                    <a:pt x="972" y="754"/>
                  </a:cubicBezTo>
                  <a:cubicBezTo>
                    <a:pt x="975" y="748"/>
                    <a:pt x="977" y="744"/>
                    <a:pt x="980" y="739"/>
                  </a:cubicBezTo>
                  <a:cubicBezTo>
                    <a:pt x="988" y="721"/>
                    <a:pt x="1002" y="715"/>
                    <a:pt x="1020" y="722"/>
                  </a:cubicBezTo>
                  <a:cubicBezTo>
                    <a:pt x="1038" y="730"/>
                    <a:pt x="1045" y="744"/>
                    <a:pt x="1037" y="763"/>
                  </a:cubicBezTo>
                  <a:cubicBezTo>
                    <a:pt x="1012" y="820"/>
                    <a:pt x="988" y="876"/>
                    <a:pt x="963" y="933"/>
                  </a:cubicBezTo>
                  <a:cubicBezTo>
                    <a:pt x="954" y="953"/>
                    <a:pt x="942" y="961"/>
                    <a:pt x="926" y="955"/>
                  </a:cubicBezTo>
                  <a:cubicBezTo>
                    <a:pt x="911" y="949"/>
                    <a:pt x="906" y="934"/>
                    <a:pt x="914" y="913"/>
                  </a:cubicBezTo>
                  <a:cubicBezTo>
                    <a:pt x="915" y="910"/>
                    <a:pt x="916" y="906"/>
                    <a:pt x="918" y="902"/>
                  </a:cubicBezTo>
                  <a:cubicBezTo>
                    <a:pt x="905" y="897"/>
                    <a:pt x="892" y="892"/>
                    <a:pt x="880" y="887"/>
                  </a:cubicBezTo>
                  <a:cubicBezTo>
                    <a:pt x="863" y="922"/>
                    <a:pt x="855" y="929"/>
                    <a:pt x="839" y="923"/>
                  </a:cubicBezTo>
                  <a:cubicBezTo>
                    <a:pt x="811" y="913"/>
                    <a:pt x="823" y="891"/>
                    <a:pt x="826" y="871"/>
                  </a:cubicBezTo>
                  <a:cubicBezTo>
                    <a:pt x="812" y="867"/>
                    <a:pt x="800" y="864"/>
                    <a:pt x="787" y="861"/>
                  </a:cubicBezTo>
                  <a:cubicBezTo>
                    <a:pt x="772" y="897"/>
                    <a:pt x="765" y="904"/>
                    <a:pt x="748" y="900"/>
                  </a:cubicBezTo>
                  <a:cubicBezTo>
                    <a:pt x="732" y="895"/>
                    <a:pt x="728" y="883"/>
                    <a:pt x="733" y="850"/>
                  </a:cubicBezTo>
                  <a:cubicBezTo>
                    <a:pt x="720" y="847"/>
                    <a:pt x="706" y="845"/>
                    <a:pt x="692" y="842"/>
                  </a:cubicBezTo>
                  <a:cubicBezTo>
                    <a:pt x="687" y="862"/>
                    <a:pt x="688" y="887"/>
                    <a:pt x="660" y="884"/>
                  </a:cubicBezTo>
                  <a:cubicBezTo>
                    <a:pt x="631" y="881"/>
                    <a:pt x="639" y="856"/>
                    <a:pt x="638" y="835"/>
                  </a:cubicBezTo>
                  <a:cubicBezTo>
                    <a:pt x="624" y="834"/>
                    <a:pt x="611" y="833"/>
                    <a:pt x="598" y="832"/>
                  </a:cubicBezTo>
                  <a:cubicBezTo>
                    <a:pt x="593" y="852"/>
                    <a:pt x="597" y="880"/>
                    <a:pt x="566" y="876"/>
                  </a:cubicBezTo>
                  <a:cubicBezTo>
                    <a:pt x="540" y="873"/>
                    <a:pt x="543" y="850"/>
                    <a:pt x="543" y="830"/>
                  </a:cubicBezTo>
                  <a:cubicBezTo>
                    <a:pt x="529" y="830"/>
                    <a:pt x="517" y="830"/>
                    <a:pt x="504" y="830"/>
                  </a:cubicBezTo>
                  <a:cubicBezTo>
                    <a:pt x="497" y="868"/>
                    <a:pt x="492" y="878"/>
                    <a:pt x="475" y="876"/>
                  </a:cubicBezTo>
                  <a:cubicBezTo>
                    <a:pt x="448" y="874"/>
                    <a:pt x="451" y="853"/>
                    <a:pt x="448" y="832"/>
                  </a:cubicBezTo>
                  <a:cubicBezTo>
                    <a:pt x="435" y="833"/>
                    <a:pt x="422" y="834"/>
                    <a:pt x="408" y="834"/>
                  </a:cubicBezTo>
                  <a:cubicBezTo>
                    <a:pt x="405" y="854"/>
                    <a:pt x="415" y="881"/>
                    <a:pt x="384" y="884"/>
                  </a:cubicBezTo>
                  <a:cubicBezTo>
                    <a:pt x="356" y="886"/>
                    <a:pt x="358" y="862"/>
                    <a:pt x="353" y="842"/>
                  </a:cubicBezTo>
                  <a:cubicBezTo>
                    <a:pt x="339" y="845"/>
                    <a:pt x="326" y="847"/>
                    <a:pt x="312" y="849"/>
                  </a:cubicBezTo>
                  <a:cubicBezTo>
                    <a:pt x="314" y="869"/>
                    <a:pt x="323" y="892"/>
                    <a:pt x="296" y="899"/>
                  </a:cubicBezTo>
                  <a:cubicBezTo>
                    <a:pt x="267" y="907"/>
                    <a:pt x="266" y="880"/>
                    <a:pt x="258" y="861"/>
                  </a:cubicBezTo>
                  <a:cubicBezTo>
                    <a:pt x="245" y="864"/>
                    <a:pt x="232" y="867"/>
                    <a:pt x="220" y="871"/>
                  </a:cubicBezTo>
                  <a:cubicBezTo>
                    <a:pt x="225" y="907"/>
                    <a:pt x="222" y="918"/>
                    <a:pt x="206" y="923"/>
                  </a:cubicBezTo>
                  <a:cubicBezTo>
                    <a:pt x="190" y="929"/>
                    <a:pt x="182" y="921"/>
                    <a:pt x="165" y="888"/>
                  </a:cubicBezTo>
                  <a:cubicBezTo>
                    <a:pt x="153" y="892"/>
                    <a:pt x="141" y="896"/>
                    <a:pt x="127" y="901"/>
                  </a:cubicBezTo>
                  <a:cubicBezTo>
                    <a:pt x="129" y="908"/>
                    <a:pt x="132" y="914"/>
                    <a:pt x="133" y="920"/>
                  </a:cubicBezTo>
                  <a:cubicBezTo>
                    <a:pt x="137" y="936"/>
                    <a:pt x="134" y="949"/>
                    <a:pt x="118" y="954"/>
                  </a:cubicBezTo>
                  <a:cubicBezTo>
                    <a:pt x="103" y="960"/>
                    <a:pt x="91" y="954"/>
                    <a:pt x="85" y="940"/>
                  </a:cubicBezTo>
                  <a:cubicBezTo>
                    <a:pt x="58" y="880"/>
                    <a:pt x="32" y="819"/>
                    <a:pt x="6" y="759"/>
                  </a:cubicBezTo>
                  <a:cubicBezTo>
                    <a:pt x="0" y="743"/>
                    <a:pt x="8" y="729"/>
                    <a:pt x="24" y="722"/>
                  </a:cubicBezTo>
                  <a:cubicBezTo>
                    <a:pt x="41" y="715"/>
                    <a:pt x="56" y="721"/>
                    <a:pt x="63" y="735"/>
                  </a:cubicBezTo>
                  <a:cubicBezTo>
                    <a:pt x="66" y="741"/>
                    <a:pt x="68" y="746"/>
                    <a:pt x="71" y="753"/>
                  </a:cubicBezTo>
                  <a:cubicBezTo>
                    <a:pt x="86" y="748"/>
                    <a:pt x="100" y="743"/>
                    <a:pt x="116" y="738"/>
                  </a:cubicBezTo>
                  <a:cubicBezTo>
                    <a:pt x="109" y="715"/>
                    <a:pt x="102" y="692"/>
                    <a:pt x="134" y="683"/>
                  </a:cubicBezTo>
                  <a:cubicBezTo>
                    <a:pt x="155" y="678"/>
                    <a:pt x="161" y="684"/>
                    <a:pt x="177" y="719"/>
                  </a:cubicBezTo>
                  <a:cubicBezTo>
                    <a:pt x="191" y="715"/>
                    <a:pt x="206" y="711"/>
                    <a:pt x="223" y="707"/>
                  </a:cubicBezTo>
                  <a:cubicBezTo>
                    <a:pt x="216" y="685"/>
                    <a:pt x="213" y="665"/>
                    <a:pt x="238" y="655"/>
                  </a:cubicBezTo>
                  <a:cubicBezTo>
                    <a:pt x="241" y="654"/>
                    <a:pt x="242" y="649"/>
                    <a:pt x="242" y="645"/>
                  </a:cubicBezTo>
                  <a:cubicBezTo>
                    <a:pt x="242" y="501"/>
                    <a:pt x="242" y="357"/>
                    <a:pt x="242" y="209"/>
                  </a:cubicBezTo>
                  <a:cubicBezTo>
                    <a:pt x="224" y="216"/>
                    <a:pt x="209" y="223"/>
                    <a:pt x="193" y="229"/>
                  </a:cubicBezTo>
                  <a:cubicBezTo>
                    <a:pt x="172" y="238"/>
                    <a:pt x="165" y="236"/>
                    <a:pt x="155" y="216"/>
                  </a:cubicBezTo>
                  <a:cubicBezTo>
                    <a:pt x="143" y="193"/>
                    <a:pt x="131" y="169"/>
                    <a:pt x="120" y="146"/>
                  </a:cubicBezTo>
                  <a:cubicBezTo>
                    <a:pt x="109" y="126"/>
                    <a:pt x="112" y="117"/>
                    <a:pt x="134" y="107"/>
                  </a:cubicBezTo>
                  <a:cubicBezTo>
                    <a:pt x="199" y="76"/>
                    <a:pt x="267" y="54"/>
                    <a:pt x="338" y="39"/>
                  </a:cubicBezTo>
                  <a:cubicBezTo>
                    <a:pt x="532" y="0"/>
                    <a:pt x="719" y="22"/>
                    <a:pt x="900" y="102"/>
                  </a:cubicBezTo>
                  <a:cubicBezTo>
                    <a:pt x="906" y="104"/>
                    <a:pt x="912" y="107"/>
                    <a:pt x="918" y="111"/>
                  </a:cubicBezTo>
                  <a:cubicBezTo>
                    <a:pt x="930" y="117"/>
                    <a:pt x="934" y="128"/>
                    <a:pt x="928" y="141"/>
                  </a:cubicBezTo>
                  <a:cubicBezTo>
                    <a:pt x="914" y="168"/>
                    <a:pt x="900" y="195"/>
                    <a:pt x="886" y="223"/>
                  </a:cubicBezTo>
                  <a:cubicBezTo>
                    <a:pt x="879" y="236"/>
                    <a:pt x="868" y="236"/>
                    <a:pt x="855" y="231"/>
                  </a:cubicBezTo>
                  <a:cubicBezTo>
                    <a:pt x="839" y="224"/>
                    <a:pt x="822" y="217"/>
                    <a:pt x="804" y="209"/>
                  </a:cubicBezTo>
                  <a:cubicBezTo>
                    <a:pt x="803" y="217"/>
                    <a:pt x="802" y="223"/>
                    <a:pt x="802" y="228"/>
                  </a:cubicBezTo>
                  <a:cubicBezTo>
                    <a:pt x="802" y="364"/>
                    <a:pt x="802" y="500"/>
                    <a:pt x="802" y="636"/>
                  </a:cubicBezTo>
                  <a:cubicBezTo>
                    <a:pt x="802" y="647"/>
                    <a:pt x="802" y="655"/>
                    <a:pt x="814" y="660"/>
                  </a:cubicBezTo>
                  <a:cubicBezTo>
                    <a:pt x="834" y="670"/>
                    <a:pt x="826" y="688"/>
                    <a:pt x="823" y="707"/>
                  </a:cubicBezTo>
                  <a:close/>
                  <a:moveTo>
                    <a:pt x="629" y="531"/>
                  </a:moveTo>
                  <a:cubicBezTo>
                    <a:pt x="626" y="535"/>
                    <a:pt x="623" y="539"/>
                    <a:pt x="620" y="543"/>
                  </a:cubicBezTo>
                  <a:cubicBezTo>
                    <a:pt x="617" y="553"/>
                    <a:pt x="611" y="563"/>
                    <a:pt x="610" y="574"/>
                  </a:cubicBezTo>
                  <a:cubicBezTo>
                    <a:pt x="608" y="592"/>
                    <a:pt x="609" y="611"/>
                    <a:pt x="609" y="625"/>
                  </a:cubicBezTo>
                  <a:cubicBezTo>
                    <a:pt x="591" y="625"/>
                    <a:pt x="576" y="624"/>
                    <a:pt x="561" y="625"/>
                  </a:cubicBezTo>
                  <a:cubicBezTo>
                    <a:pt x="547" y="626"/>
                    <a:pt x="533" y="631"/>
                    <a:pt x="519" y="631"/>
                  </a:cubicBezTo>
                  <a:cubicBezTo>
                    <a:pt x="506" y="631"/>
                    <a:pt x="493" y="628"/>
                    <a:pt x="486" y="627"/>
                  </a:cubicBezTo>
                  <a:cubicBezTo>
                    <a:pt x="491" y="640"/>
                    <a:pt x="497" y="655"/>
                    <a:pt x="503" y="671"/>
                  </a:cubicBezTo>
                  <a:cubicBezTo>
                    <a:pt x="516" y="671"/>
                    <a:pt x="531" y="671"/>
                    <a:pt x="546" y="671"/>
                  </a:cubicBezTo>
                  <a:cubicBezTo>
                    <a:pt x="549" y="636"/>
                    <a:pt x="555" y="627"/>
                    <a:pt x="576" y="627"/>
                  </a:cubicBezTo>
                  <a:cubicBezTo>
                    <a:pt x="584" y="627"/>
                    <a:pt x="595" y="629"/>
                    <a:pt x="598" y="634"/>
                  </a:cubicBezTo>
                  <a:cubicBezTo>
                    <a:pt x="604" y="646"/>
                    <a:pt x="607" y="660"/>
                    <a:pt x="612" y="675"/>
                  </a:cubicBezTo>
                  <a:cubicBezTo>
                    <a:pt x="614" y="675"/>
                    <a:pt x="619" y="676"/>
                    <a:pt x="623" y="676"/>
                  </a:cubicBezTo>
                  <a:cubicBezTo>
                    <a:pt x="633" y="677"/>
                    <a:pt x="643" y="677"/>
                    <a:pt x="652" y="677"/>
                  </a:cubicBezTo>
                  <a:cubicBezTo>
                    <a:pt x="667" y="638"/>
                    <a:pt x="673" y="633"/>
                    <a:pt x="693" y="636"/>
                  </a:cubicBezTo>
                  <a:cubicBezTo>
                    <a:pt x="723" y="642"/>
                    <a:pt x="719" y="665"/>
                    <a:pt x="716" y="687"/>
                  </a:cubicBezTo>
                  <a:cubicBezTo>
                    <a:pt x="733" y="689"/>
                    <a:pt x="748" y="691"/>
                    <a:pt x="758" y="693"/>
                  </a:cubicBezTo>
                  <a:cubicBezTo>
                    <a:pt x="767" y="679"/>
                    <a:pt x="774" y="668"/>
                    <a:pt x="780" y="657"/>
                  </a:cubicBezTo>
                  <a:cubicBezTo>
                    <a:pt x="784" y="652"/>
                    <a:pt x="790" y="645"/>
                    <a:pt x="790" y="639"/>
                  </a:cubicBezTo>
                  <a:cubicBezTo>
                    <a:pt x="791" y="500"/>
                    <a:pt x="791" y="361"/>
                    <a:pt x="791" y="221"/>
                  </a:cubicBezTo>
                  <a:cubicBezTo>
                    <a:pt x="791" y="209"/>
                    <a:pt x="788" y="203"/>
                    <a:pt x="775" y="198"/>
                  </a:cubicBezTo>
                  <a:cubicBezTo>
                    <a:pt x="606" y="143"/>
                    <a:pt x="438" y="142"/>
                    <a:pt x="269" y="199"/>
                  </a:cubicBezTo>
                  <a:cubicBezTo>
                    <a:pt x="258" y="203"/>
                    <a:pt x="253" y="207"/>
                    <a:pt x="253" y="219"/>
                  </a:cubicBezTo>
                  <a:cubicBezTo>
                    <a:pt x="254" y="359"/>
                    <a:pt x="254" y="499"/>
                    <a:pt x="254" y="639"/>
                  </a:cubicBezTo>
                  <a:cubicBezTo>
                    <a:pt x="254" y="644"/>
                    <a:pt x="253" y="650"/>
                    <a:pt x="256" y="653"/>
                  </a:cubicBezTo>
                  <a:cubicBezTo>
                    <a:pt x="266" y="665"/>
                    <a:pt x="277" y="677"/>
                    <a:pt x="291" y="693"/>
                  </a:cubicBezTo>
                  <a:cubicBezTo>
                    <a:pt x="299" y="691"/>
                    <a:pt x="314" y="689"/>
                    <a:pt x="328" y="686"/>
                  </a:cubicBezTo>
                  <a:cubicBezTo>
                    <a:pt x="327" y="650"/>
                    <a:pt x="332" y="640"/>
                    <a:pt x="352" y="636"/>
                  </a:cubicBezTo>
                  <a:cubicBezTo>
                    <a:pt x="373" y="633"/>
                    <a:pt x="380" y="640"/>
                    <a:pt x="392" y="678"/>
                  </a:cubicBezTo>
                  <a:cubicBezTo>
                    <a:pt x="407" y="677"/>
                    <a:pt x="421" y="676"/>
                    <a:pt x="439" y="674"/>
                  </a:cubicBezTo>
                  <a:cubicBezTo>
                    <a:pt x="435" y="651"/>
                    <a:pt x="436" y="630"/>
                    <a:pt x="466" y="624"/>
                  </a:cubicBezTo>
                  <a:cubicBezTo>
                    <a:pt x="439" y="617"/>
                    <a:pt x="435" y="600"/>
                    <a:pt x="435" y="579"/>
                  </a:cubicBezTo>
                  <a:cubicBezTo>
                    <a:pt x="434" y="567"/>
                    <a:pt x="429" y="555"/>
                    <a:pt x="426" y="543"/>
                  </a:cubicBezTo>
                  <a:cubicBezTo>
                    <a:pt x="423" y="539"/>
                    <a:pt x="421" y="535"/>
                    <a:pt x="418" y="531"/>
                  </a:cubicBezTo>
                  <a:cubicBezTo>
                    <a:pt x="401" y="519"/>
                    <a:pt x="384" y="507"/>
                    <a:pt x="366" y="494"/>
                  </a:cubicBezTo>
                  <a:cubicBezTo>
                    <a:pt x="378" y="475"/>
                    <a:pt x="399" y="462"/>
                    <a:pt x="424" y="456"/>
                  </a:cubicBezTo>
                  <a:cubicBezTo>
                    <a:pt x="457" y="448"/>
                    <a:pt x="489" y="457"/>
                    <a:pt x="521" y="465"/>
                  </a:cubicBezTo>
                  <a:cubicBezTo>
                    <a:pt x="542" y="470"/>
                    <a:pt x="565" y="474"/>
                    <a:pt x="587" y="478"/>
                  </a:cubicBezTo>
                  <a:cubicBezTo>
                    <a:pt x="595" y="480"/>
                    <a:pt x="604" y="480"/>
                    <a:pt x="605" y="466"/>
                  </a:cubicBezTo>
                  <a:cubicBezTo>
                    <a:pt x="605" y="454"/>
                    <a:pt x="607" y="441"/>
                    <a:pt x="612" y="430"/>
                  </a:cubicBezTo>
                  <a:cubicBezTo>
                    <a:pt x="619" y="416"/>
                    <a:pt x="625" y="404"/>
                    <a:pt x="612" y="389"/>
                  </a:cubicBezTo>
                  <a:cubicBezTo>
                    <a:pt x="609" y="385"/>
                    <a:pt x="614" y="375"/>
                    <a:pt x="614" y="368"/>
                  </a:cubicBezTo>
                  <a:cubicBezTo>
                    <a:pt x="621" y="369"/>
                    <a:pt x="631" y="368"/>
                    <a:pt x="635" y="372"/>
                  </a:cubicBezTo>
                  <a:cubicBezTo>
                    <a:pt x="645" y="385"/>
                    <a:pt x="655" y="385"/>
                    <a:pt x="669" y="382"/>
                  </a:cubicBezTo>
                  <a:cubicBezTo>
                    <a:pt x="677" y="380"/>
                    <a:pt x="686" y="382"/>
                    <a:pt x="694" y="382"/>
                  </a:cubicBezTo>
                  <a:cubicBezTo>
                    <a:pt x="703" y="381"/>
                    <a:pt x="711" y="378"/>
                    <a:pt x="720" y="377"/>
                  </a:cubicBezTo>
                  <a:cubicBezTo>
                    <a:pt x="727" y="376"/>
                    <a:pt x="733" y="375"/>
                    <a:pt x="740" y="375"/>
                  </a:cubicBezTo>
                  <a:cubicBezTo>
                    <a:pt x="739" y="381"/>
                    <a:pt x="742" y="390"/>
                    <a:pt x="739" y="394"/>
                  </a:cubicBezTo>
                  <a:cubicBezTo>
                    <a:pt x="731" y="405"/>
                    <a:pt x="732" y="414"/>
                    <a:pt x="736" y="426"/>
                  </a:cubicBezTo>
                  <a:cubicBezTo>
                    <a:pt x="746" y="453"/>
                    <a:pt x="742" y="479"/>
                    <a:pt x="728" y="503"/>
                  </a:cubicBezTo>
                  <a:cubicBezTo>
                    <a:pt x="679" y="493"/>
                    <a:pt x="648" y="502"/>
                    <a:pt x="629" y="531"/>
                  </a:cubicBezTo>
                  <a:close/>
                  <a:moveTo>
                    <a:pt x="557" y="109"/>
                  </a:moveTo>
                  <a:cubicBezTo>
                    <a:pt x="577" y="142"/>
                    <a:pt x="590" y="151"/>
                    <a:pt x="615" y="144"/>
                  </a:cubicBezTo>
                  <a:cubicBezTo>
                    <a:pt x="635" y="139"/>
                    <a:pt x="648" y="120"/>
                    <a:pt x="648" y="95"/>
                  </a:cubicBezTo>
                  <a:cubicBezTo>
                    <a:pt x="648" y="72"/>
                    <a:pt x="635" y="53"/>
                    <a:pt x="616" y="48"/>
                  </a:cubicBezTo>
                  <a:cubicBezTo>
                    <a:pt x="591" y="42"/>
                    <a:pt x="576" y="51"/>
                    <a:pt x="558" y="84"/>
                  </a:cubicBezTo>
                  <a:cubicBezTo>
                    <a:pt x="543" y="52"/>
                    <a:pt x="527" y="42"/>
                    <a:pt x="503" y="48"/>
                  </a:cubicBezTo>
                  <a:cubicBezTo>
                    <a:pt x="481" y="53"/>
                    <a:pt x="467" y="73"/>
                    <a:pt x="467" y="97"/>
                  </a:cubicBezTo>
                  <a:cubicBezTo>
                    <a:pt x="468" y="122"/>
                    <a:pt x="482" y="141"/>
                    <a:pt x="502" y="145"/>
                  </a:cubicBezTo>
                  <a:cubicBezTo>
                    <a:pt x="527" y="150"/>
                    <a:pt x="544" y="139"/>
                    <a:pt x="557" y="109"/>
                  </a:cubicBezTo>
                  <a:close/>
                  <a:moveTo>
                    <a:pt x="77" y="772"/>
                  </a:moveTo>
                  <a:cubicBezTo>
                    <a:pt x="92" y="811"/>
                    <a:pt x="106" y="846"/>
                    <a:pt x="120" y="883"/>
                  </a:cubicBezTo>
                  <a:cubicBezTo>
                    <a:pt x="134" y="878"/>
                    <a:pt x="147" y="873"/>
                    <a:pt x="161" y="868"/>
                  </a:cubicBezTo>
                  <a:cubicBezTo>
                    <a:pt x="148" y="830"/>
                    <a:pt x="136" y="794"/>
                    <a:pt x="123" y="756"/>
                  </a:cubicBezTo>
                  <a:cubicBezTo>
                    <a:pt x="107" y="761"/>
                    <a:pt x="93" y="766"/>
                    <a:pt x="77" y="772"/>
                  </a:cubicBezTo>
                  <a:close/>
                  <a:moveTo>
                    <a:pt x="255" y="842"/>
                  </a:moveTo>
                  <a:cubicBezTo>
                    <a:pt x="246" y="803"/>
                    <a:pt x="237" y="765"/>
                    <a:pt x="227" y="726"/>
                  </a:cubicBezTo>
                  <a:cubicBezTo>
                    <a:pt x="211" y="730"/>
                    <a:pt x="196" y="734"/>
                    <a:pt x="180" y="738"/>
                  </a:cubicBezTo>
                  <a:cubicBezTo>
                    <a:pt x="191" y="778"/>
                    <a:pt x="202" y="815"/>
                    <a:pt x="213" y="852"/>
                  </a:cubicBezTo>
                  <a:cubicBezTo>
                    <a:pt x="227" y="849"/>
                    <a:pt x="239" y="846"/>
                    <a:pt x="255" y="842"/>
                  </a:cubicBezTo>
                  <a:close/>
                  <a:moveTo>
                    <a:pt x="922" y="756"/>
                  </a:moveTo>
                  <a:cubicBezTo>
                    <a:pt x="909" y="795"/>
                    <a:pt x="897" y="831"/>
                    <a:pt x="884" y="869"/>
                  </a:cubicBezTo>
                  <a:cubicBezTo>
                    <a:pt x="899" y="874"/>
                    <a:pt x="911" y="878"/>
                    <a:pt x="925" y="883"/>
                  </a:cubicBezTo>
                  <a:cubicBezTo>
                    <a:pt x="940" y="845"/>
                    <a:pt x="953" y="809"/>
                    <a:pt x="967" y="772"/>
                  </a:cubicBezTo>
                  <a:cubicBezTo>
                    <a:pt x="951" y="766"/>
                    <a:pt x="938" y="761"/>
                    <a:pt x="922" y="756"/>
                  </a:cubicBezTo>
                  <a:close/>
                  <a:moveTo>
                    <a:pt x="501" y="692"/>
                  </a:moveTo>
                  <a:cubicBezTo>
                    <a:pt x="501" y="733"/>
                    <a:pt x="501" y="771"/>
                    <a:pt x="501" y="809"/>
                  </a:cubicBezTo>
                  <a:cubicBezTo>
                    <a:pt x="517" y="809"/>
                    <a:pt x="530" y="809"/>
                    <a:pt x="544" y="809"/>
                  </a:cubicBezTo>
                  <a:cubicBezTo>
                    <a:pt x="544" y="769"/>
                    <a:pt x="544" y="731"/>
                    <a:pt x="544" y="692"/>
                  </a:cubicBezTo>
                  <a:cubicBezTo>
                    <a:pt x="530" y="692"/>
                    <a:pt x="515" y="692"/>
                    <a:pt x="501" y="692"/>
                  </a:cubicBezTo>
                  <a:close/>
                  <a:moveTo>
                    <a:pt x="447" y="812"/>
                  </a:moveTo>
                  <a:cubicBezTo>
                    <a:pt x="444" y="771"/>
                    <a:pt x="442" y="733"/>
                    <a:pt x="439" y="693"/>
                  </a:cubicBezTo>
                  <a:cubicBezTo>
                    <a:pt x="421" y="695"/>
                    <a:pt x="407" y="696"/>
                    <a:pt x="391" y="698"/>
                  </a:cubicBezTo>
                  <a:cubicBezTo>
                    <a:pt x="396" y="738"/>
                    <a:pt x="400" y="777"/>
                    <a:pt x="404" y="816"/>
                  </a:cubicBezTo>
                  <a:cubicBezTo>
                    <a:pt x="419" y="815"/>
                    <a:pt x="432" y="814"/>
                    <a:pt x="447" y="812"/>
                  </a:cubicBezTo>
                  <a:close/>
                  <a:moveTo>
                    <a:pt x="832" y="853"/>
                  </a:moveTo>
                  <a:cubicBezTo>
                    <a:pt x="843" y="814"/>
                    <a:pt x="854" y="776"/>
                    <a:pt x="864" y="738"/>
                  </a:cubicBezTo>
                  <a:cubicBezTo>
                    <a:pt x="847" y="734"/>
                    <a:pt x="833" y="730"/>
                    <a:pt x="818" y="727"/>
                  </a:cubicBezTo>
                  <a:cubicBezTo>
                    <a:pt x="808" y="767"/>
                    <a:pt x="799" y="804"/>
                    <a:pt x="790" y="842"/>
                  </a:cubicBezTo>
                  <a:cubicBezTo>
                    <a:pt x="805" y="846"/>
                    <a:pt x="817" y="849"/>
                    <a:pt x="832" y="853"/>
                  </a:cubicBezTo>
                  <a:close/>
                  <a:moveTo>
                    <a:pt x="653" y="698"/>
                  </a:moveTo>
                  <a:cubicBezTo>
                    <a:pt x="638" y="696"/>
                    <a:pt x="623" y="695"/>
                    <a:pt x="606" y="693"/>
                  </a:cubicBezTo>
                  <a:cubicBezTo>
                    <a:pt x="603" y="734"/>
                    <a:pt x="600" y="772"/>
                    <a:pt x="598" y="812"/>
                  </a:cubicBezTo>
                  <a:cubicBezTo>
                    <a:pt x="614" y="813"/>
                    <a:pt x="627" y="815"/>
                    <a:pt x="641" y="816"/>
                  </a:cubicBezTo>
                  <a:cubicBezTo>
                    <a:pt x="645" y="775"/>
                    <a:pt x="649" y="737"/>
                    <a:pt x="653" y="698"/>
                  </a:cubicBezTo>
                  <a:close/>
                  <a:moveTo>
                    <a:pt x="737" y="830"/>
                  </a:moveTo>
                  <a:cubicBezTo>
                    <a:pt x="745" y="789"/>
                    <a:pt x="752" y="752"/>
                    <a:pt x="759" y="713"/>
                  </a:cubicBezTo>
                  <a:cubicBezTo>
                    <a:pt x="742" y="710"/>
                    <a:pt x="728" y="708"/>
                    <a:pt x="712" y="705"/>
                  </a:cubicBezTo>
                  <a:cubicBezTo>
                    <a:pt x="706" y="745"/>
                    <a:pt x="700" y="784"/>
                    <a:pt x="694" y="823"/>
                  </a:cubicBezTo>
                  <a:cubicBezTo>
                    <a:pt x="710" y="825"/>
                    <a:pt x="723" y="828"/>
                    <a:pt x="737" y="830"/>
                  </a:cubicBezTo>
                  <a:close/>
                  <a:moveTo>
                    <a:pt x="308" y="830"/>
                  </a:moveTo>
                  <a:cubicBezTo>
                    <a:pt x="323" y="827"/>
                    <a:pt x="336" y="825"/>
                    <a:pt x="351" y="823"/>
                  </a:cubicBezTo>
                  <a:cubicBezTo>
                    <a:pt x="344" y="783"/>
                    <a:pt x="339" y="745"/>
                    <a:pt x="333" y="705"/>
                  </a:cubicBezTo>
                  <a:cubicBezTo>
                    <a:pt x="316" y="708"/>
                    <a:pt x="302" y="711"/>
                    <a:pt x="285" y="713"/>
                  </a:cubicBezTo>
                  <a:cubicBezTo>
                    <a:pt x="293" y="752"/>
                    <a:pt x="300" y="790"/>
                    <a:pt x="308" y="830"/>
                  </a:cubicBezTo>
                  <a:close/>
                  <a:moveTo>
                    <a:pt x="394" y="139"/>
                  </a:moveTo>
                  <a:cubicBezTo>
                    <a:pt x="396" y="141"/>
                    <a:pt x="398" y="143"/>
                    <a:pt x="399" y="145"/>
                  </a:cubicBezTo>
                  <a:cubicBezTo>
                    <a:pt x="419" y="145"/>
                    <a:pt x="438" y="144"/>
                    <a:pt x="457" y="145"/>
                  </a:cubicBezTo>
                  <a:cubicBezTo>
                    <a:pt x="469" y="145"/>
                    <a:pt x="472" y="140"/>
                    <a:pt x="466" y="126"/>
                  </a:cubicBezTo>
                  <a:cubicBezTo>
                    <a:pt x="453" y="126"/>
                    <a:pt x="440" y="126"/>
                    <a:pt x="424" y="126"/>
                  </a:cubicBezTo>
                  <a:cubicBezTo>
                    <a:pt x="441" y="100"/>
                    <a:pt x="456" y="76"/>
                    <a:pt x="475" y="48"/>
                  </a:cubicBezTo>
                  <a:cubicBezTo>
                    <a:pt x="449" y="48"/>
                    <a:pt x="430" y="48"/>
                    <a:pt x="410" y="49"/>
                  </a:cubicBezTo>
                  <a:cubicBezTo>
                    <a:pt x="407" y="49"/>
                    <a:pt x="404" y="54"/>
                    <a:pt x="401" y="58"/>
                  </a:cubicBezTo>
                  <a:cubicBezTo>
                    <a:pt x="404" y="60"/>
                    <a:pt x="407" y="64"/>
                    <a:pt x="411" y="64"/>
                  </a:cubicBezTo>
                  <a:cubicBezTo>
                    <a:pt x="420" y="65"/>
                    <a:pt x="429" y="65"/>
                    <a:pt x="442" y="65"/>
                  </a:cubicBezTo>
                  <a:cubicBezTo>
                    <a:pt x="424" y="92"/>
                    <a:pt x="409" y="116"/>
                    <a:pt x="394" y="139"/>
                  </a:cubicBezTo>
                  <a:close/>
                </a:path>
              </a:pathLst>
            </a:custGeom>
            <a:solidFill>
              <a:srgbClr val="124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31EC7A63-0725-11E3-2966-96387DC49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25"/>
              <a:ext cx="610" cy="389"/>
            </a:xfrm>
            <a:custGeom>
              <a:avLst/>
              <a:gdLst>
                <a:gd name="T0" fmla="*/ 274 w 326"/>
                <a:gd name="T1" fmla="*/ 208 h 208"/>
                <a:gd name="T2" fmla="*/ 185 w 326"/>
                <a:gd name="T3" fmla="*/ 203 h 208"/>
                <a:gd name="T4" fmla="*/ 160 w 326"/>
                <a:gd name="T5" fmla="*/ 171 h 208"/>
                <a:gd name="T6" fmla="*/ 96 w 326"/>
                <a:gd name="T7" fmla="*/ 160 h 208"/>
                <a:gd name="T8" fmla="*/ 49 w 326"/>
                <a:gd name="T9" fmla="*/ 139 h 208"/>
                <a:gd name="T10" fmla="*/ 49 w 326"/>
                <a:gd name="T11" fmla="*/ 108 h 208"/>
                <a:gd name="T12" fmla="*/ 39 w 326"/>
                <a:gd name="T13" fmla="*/ 74 h 208"/>
                <a:gd name="T14" fmla="*/ 6 w 326"/>
                <a:gd name="T15" fmla="*/ 30 h 208"/>
                <a:gd name="T16" fmla="*/ 0 w 326"/>
                <a:gd name="T17" fmla="*/ 0 h 208"/>
                <a:gd name="T18" fmla="*/ 106 w 326"/>
                <a:gd name="T19" fmla="*/ 74 h 208"/>
                <a:gd name="T20" fmla="*/ 112 w 326"/>
                <a:gd name="T21" fmla="*/ 52 h 208"/>
                <a:gd name="T22" fmla="*/ 123 w 326"/>
                <a:gd name="T23" fmla="*/ 68 h 208"/>
                <a:gd name="T24" fmla="*/ 159 w 326"/>
                <a:gd name="T25" fmla="*/ 52 h 208"/>
                <a:gd name="T26" fmla="*/ 148 w 326"/>
                <a:gd name="T27" fmla="*/ 25 h 208"/>
                <a:gd name="T28" fmla="*/ 247 w 326"/>
                <a:gd name="T29" fmla="*/ 12 h 208"/>
                <a:gd name="T30" fmla="*/ 273 w 326"/>
                <a:gd name="T31" fmla="*/ 13 h 208"/>
                <a:gd name="T32" fmla="*/ 326 w 326"/>
                <a:gd name="T33" fmla="*/ 44 h 208"/>
                <a:gd name="T34" fmla="*/ 326 w 326"/>
                <a:gd name="T35" fmla="*/ 140 h 208"/>
                <a:gd name="T36" fmla="*/ 319 w 326"/>
                <a:gd name="T37" fmla="*/ 150 h 208"/>
                <a:gd name="T38" fmla="*/ 299 w 326"/>
                <a:gd name="T39" fmla="*/ 201 h 208"/>
                <a:gd name="T40" fmla="*/ 274 w 326"/>
                <a:gd name="T4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6" h="208">
                  <a:moveTo>
                    <a:pt x="274" y="208"/>
                  </a:moveTo>
                  <a:cubicBezTo>
                    <a:pt x="250" y="164"/>
                    <a:pt x="221" y="162"/>
                    <a:pt x="185" y="203"/>
                  </a:cubicBezTo>
                  <a:cubicBezTo>
                    <a:pt x="177" y="192"/>
                    <a:pt x="168" y="181"/>
                    <a:pt x="160" y="171"/>
                  </a:cubicBezTo>
                  <a:cubicBezTo>
                    <a:pt x="139" y="144"/>
                    <a:pt x="125" y="142"/>
                    <a:pt x="96" y="160"/>
                  </a:cubicBezTo>
                  <a:cubicBezTo>
                    <a:pt x="80" y="171"/>
                    <a:pt x="55" y="160"/>
                    <a:pt x="49" y="139"/>
                  </a:cubicBezTo>
                  <a:cubicBezTo>
                    <a:pt x="47" y="129"/>
                    <a:pt x="45" y="116"/>
                    <a:pt x="49" y="108"/>
                  </a:cubicBezTo>
                  <a:cubicBezTo>
                    <a:pt x="57" y="92"/>
                    <a:pt x="49" y="85"/>
                    <a:pt x="39" y="74"/>
                  </a:cubicBezTo>
                  <a:cubicBezTo>
                    <a:pt x="27" y="61"/>
                    <a:pt x="15" y="46"/>
                    <a:pt x="6" y="30"/>
                  </a:cubicBezTo>
                  <a:cubicBezTo>
                    <a:pt x="1" y="22"/>
                    <a:pt x="0" y="11"/>
                    <a:pt x="0" y="0"/>
                  </a:cubicBezTo>
                  <a:cubicBezTo>
                    <a:pt x="25" y="40"/>
                    <a:pt x="51" y="78"/>
                    <a:pt x="106" y="74"/>
                  </a:cubicBezTo>
                  <a:cubicBezTo>
                    <a:pt x="108" y="66"/>
                    <a:pt x="110" y="60"/>
                    <a:pt x="112" y="52"/>
                  </a:cubicBezTo>
                  <a:cubicBezTo>
                    <a:pt x="116" y="58"/>
                    <a:pt x="119" y="62"/>
                    <a:pt x="123" y="68"/>
                  </a:cubicBezTo>
                  <a:cubicBezTo>
                    <a:pt x="135" y="62"/>
                    <a:pt x="147" y="57"/>
                    <a:pt x="159" y="52"/>
                  </a:cubicBezTo>
                  <a:cubicBezTo>
                    <a:pt x="155" y="43"/>
                    <a:pt x="153" y="36"/>
                    <a:pt x="148" y="25"/>
                  </a:cubicBezTo>
                  <a:cubicBezTo>
                    <a:pt x="187" y="43"/>
                    <a:pt x="218" y="32"/>
                    <a:pt x="247" y="12"/>
                  </a:cubicBezTo>
                  <a:cubicBezTo>
                    <a:pt x="253" y="7"/>
                    <a:pt x="266" y="9"/>
                    <a:pt x="273" y="13"/>
                  </a:cubicBezTo>
                  <a:cubicBezTo>
                    <a:pt x="290" y="21"/>
                    <a:pt x="305" y="31"/>
                    <a:pt x="326" y="44"/>
                  </a:cubicBezTo>
                  <a:cubicBezTo>
                    <a:pt x="326" y="71"/>
                    <a:pt x="326" y="105"/>
                    <a:pt x="326" y="140"/>
                  </a:cubicBezTo>
                  <a:cubicBezTo>
                    <a:pt x="326" y="143"/>
                    <a:pt x="322" y="148"/>
                    <a:pt x="319" y="150"/>
                  </a:cubicBezTo>
                  <a:cubicBezTo>
                    <a:pt x="298" y="161"/>
                    <a:pt x="291" y="178"/>
                    <a:pt x="299" y="201"/>
                  </a:cubicBezTo>
                  <a:cubicBezTo>
                    <a:pt x="289" y="204"/>
                    <a:pt x="281" y="206"/>
                    <a:pt x="274" y="208"/>
                  </a:cubicBezTo>
                  <a:close/>
                </a:path>
              </a:pathLst>
            </a:custGeom>
            <a:solidFill>
              <a:srgbClr val="124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2F6E56F-22A5-4AD1-30D5-C17B4E661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2125"/>
              <a:ext cx="614" cy="389"/>
            </a:xfrm>
            <a:custGeom>
              <a:avLst/>
              <a:gdLst>
                <a:gd name="T0" fmla="*/ 179 w 328"/>
                <a:gd name="T1" fmla="*/ 24 h 208"/>
                <a:gd name="T2" fmla="*/ 168 w 328"/>
                <a:gd name="T3" fmla="*/ 50 h 208"/>
                <a:gd name="T4" fmla="*/ 215 w 328"/>
                <a:gd name="T5" fmla="*/ 53 h 208"/>
                <a:gd name="T6" fmla="*/ 220 w 328"/>
                <a:gd name="T7" fmla="*/ 73 h 208"/>
                <a:gd name="T8" fmla="*/ 328 w 328"/>
                <a:gd name="T9" fmla="*/ 0 h 208"/>
                <a:gd name="T10" fmla="*/ 324 w 328"/>
                <a:gd name="T11" fmla="*/ 23 h 208"/>
                <a:gd name="T12" fmla="*/ 304 w 328"/>
                <a:gd name="T13" fmla="*/ 55 h 208"/>
                <a:gd name="T14" fmla="*/ 279 w 328"/>
                <a:gd name="T15" fmla="*/ 124 h 208"/>
                <a:gd name="T16" fmla="*/ 256 w 328"/>
                <a:gd name="T17" fmla="*/ 162 h 208"/>
                <a:gd name="T18" fmla="*/ 222 w 328"/>
                <a:gd name="T19" fmla="*/ 154 h 208"/>
                <a:gd name="T20" fmla="*/ 174 w 328"/>
                <a:gd name="T21" fmla="*/ 162 h 208"/>
                <a:gd name="T22" fmla="*/ 158 w 328"/>
                <a:gd name="T23" fmla="*/ 182 h 208"/>
                <a:gd name="T24" fmla="*/ 141 w 328"/>
                <a:gd name="T25" fmla="*/ 201 h 208"/>
                <a:gd name="T26" fmla="*/ 54 w 328"/>
                <a:gd name="T27" fmla="*/ 208 h 208"/>
                <a:gd name="T28" fmla="*/ 29 w 328"/>
                <a:gd name="T29" fmla="*/ 202 h 208"/>
                <a:gd name="T30" fmla="*/ 7 w 328"/>
                <a:gd name="T31" fmla="*/ 150 h 208"/>
                <a:gd name="T32" fmla="*/ 1 w 328"/>
                <a:gd name="T33" fmla="*/ 139 h 208"/>
                <a:gd name="T34" fmla="*/ 0 w 328"/>
                <a:gd name="T35" fmla="*/ 44 h 208"/>
                <a:gd name="T36" fmla="*/ 55 w 328"/>
                <a:gd name="T37" fmla="*/ 11 h 208"/>
                <a:gd name="T38" fmla="*/ 84 w 328"/>
                <a:gd name="T39" fmla="*/ 14 h 208"/>
                <a:gd name="T40" fmla="*/ 179 w 328"/>
                <a:gd name="T41" fmla="*/ 2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8" h="208">
                  <a:moveTo>
                    <a:pt x="179" y="24"/>
                  </a:moveTo>
                  <a:cubicBezTo>
                    <a:pt x="174" y="36"/>
                    <a:pt x="171" y="43"/>
                    <a:pt x="168" y="50"/>
                  </a:cubicBezTo>
                  <a:cubicBezTo>
                    <a:pt x="196" y="70"/>
                    <a:pt x="203" y="70"/>
                    <a:pt x="215" y="53"/>
                  </a:cubicBezTo>
                  <a:cubicBezTo>
                    <a:pt x="217" y="60"/>
                    <a:pt x="218" y="66"/>
                    <a:pt x="220" y="73"/>
                  </a:cubicBezTo>
                  <a:cubicBezTo>
                    <a:pt x="277" y="79"/>
                    <a:pt x="301" y="39"/>
                    <a:pt x="328" y="0"/>
                  </a:cubicBezTo>
                  <a:cubicBezTo>
                    <a:pt x="326" y="8"/>
                    <a:pt x="327" y="16"/>
                    <a:pt x="324" y="23"/>
                  </a:cubicBezTo>
                  <a:cubicBezTo>
                    <a:pt x="319" y="35"/>
                    <a:pt x="313" y="47"/>
                    <a:pt x="304" y="55"/>
                  </a:cubicBezTo>
                  <a:cubicBezTo>
                    <a:pt x="285" y="75"/>
                    <a:pt x="267" y="92"/>
                    <a:pt x="279" y="124"/>
                  </a:cubicBezTo>
                  <a:cubicBezTo>
                    <a:pt x="285" y="142"/>
                    <a:pt x="269" y="153"/>
                    <a:pt x="256" y="162"/>
                  </a:cubicBezTo>
                  <a:cubicBezTo>
                    <a:pt x="243" y="170"/>
                    <a:pt x="233" y="162"/>
                    <a:pt x="222" y="154"/>
                  </a:cubicBezTo>
                  <a:cubicBezTo>
                    <a:pt x="206" y="142"/>
                    <a:pt x="191" y="145"/>
                    <a:pt x="174" y="162"/>
                  </a:cubicBezTo>
                  <a:cubicBezTo>
                    <a:pt x="168" y="168"/>
                    <a:pt x="163" y="175"/>
                    <a:pt x="158" y="182"/>
                  </a:cubicBezTo>
                  <a:cubicBezTo>
                    <a:pt x="153" y="188"/>
                    <a:pt x="147" y="195"/>
                    <a:pt x="141" y="201"/>
                  </a:cubicBezTo>
                  <a:cubicBezTo>
                    <a:pt x="105" y="158"/>
                    <a:pt x="66" y="170"/>
                    <a:pt x="54" y="208"/>
                  </a:cubicBezTo>
                  <a:cubicBezTo>
                    <a:pt x="46" y="206"/>
                    <a:pt x="38" y="204"/>
                    <a:pt x="29" y="202"/>
                  </a:cubicBezTo>
                  <a:cubicBezTo>
                    <a:pt x="35" y="178"/>
                    <a:pt x="29" y="161"/>
                    <a:pt x="7" y="150"/>
                  </a:cubicBezTo>
                  <a:cubicBezTo>
                    <a:pt x="4" y="148"/>
                    <a:pt x="1" y="142"/>
                    <a:pt x="1" y="139"/>
                  </a:cubicBezTo>
                  <a:cubicBezTo>
                    <a:pt x="0" y="105"/>
                    <a:pt x="0" y="71"/>
                    <a:pt x="0" y="44"/>
                  </a:cubicBezTo>
                  <a:cubicBezTo>
                    <a:pt x="21" y="31"/>
                    <a:pt x="38" y="21"/>
                    <a:pt x="55" y="11"/>
                  </a:cubicBezTo>
                  <a:cubicBezTo>
                    <a:pt x="66" y="3"/>
                    <a:pt x="74" y="7"/>
                    <a:pt x="84" y="14"/>
                  </a:cubicBezTo>
                  <a:cubicBezTo>
                    <a:pt x="111" y="34"/>
                    <a:pt x="140" y="42"/>
                    <a:pt x="179" y="24"/>
                  </a:cubicBezTo>
                  <a:close/>
                </a:path>
              </a:pathLst>
            </a:custGeom>
            <a:solidFill>
              <a:srgbClr val="124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10B6E2-A733-16E1-38E5-EAA947ABE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097"/>
              <a:ext cx="338" cy="371"/>
            </a:xfrm>
            <a:custGeom>
              <a:avLst/>
              <a:gdLst>
                <a:gd name="T0" fmla="*/ 24 w 181"/>
                <a:gd name="T1" fmla="*/ 48 h 198"/>
                <a:gd name="T2" fmla="*/ 181 w 181"/>
                <a:gd name="T3" fmla="*/ 48 h 198"/>
                <a:gd name="T4" fmla="*/ 181 w 181"/>
                <a:gd name="T5" fmla="*/ 151 h 198"/>
                <a:gd name="T6" fmla="*/ 176 w 181"/>
                <a:gd name="T7" fmla="*/ 163 h 198"/>
                <a:gd name="T8" fmla="*/ 145 w 181"/>
                <a:gd name="T9" fmla="*/ 194 h 198"/>
                <a:gd name="T10" fmla="*/ 148 w 181"/>
                <a:gd name="T11" fmla="*/ 198 h 198"/>
                <a:gd name="T12" fmla="*/ 125 w 181"/>
                <a:gd name="T13" fmla="*/ 195 h 198"/>
                <a:gd name="T14" fmla="*/ 84 w 181"/>
                <a:gd name="T15" fmla="*/ 142 h 198"/>
                <a:gd name="T16" fmla="*/ 40 w 181"/>
                <a:gd name="T17" fmla="*/ 181 h 198"/>
                <a:gd name="T18" fmla="*/ 17 w 181"/>
                <a:gd name="T19" fmla="*/ 152 h 198"/>
                <a:gd name="T20" fmla="*/ 19 w 181"/>
                <a:gd name="T21" fmla="*/ 179 h 198"/>
                <a:gd name="T22" fmla="*/ 14 w 181"/>
                <a:gd name="T23" fmla="*/ 179 h 198"/>
                <a:gd name="T24" fmla="*/ 15 w 181"/>
                <a:gd name="T25" fmla="*/ 60 h 198"/>
                <a:gd name="T26" fmla="*/ 24 w 181"/>
                <a:gd name="T27" fmla="*/ 4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198">
                  <a:moveTo>
                    <a:pt x="24" y="48"/>
                  </a:moveTo>
                  <a:cubicBezTo>
                    <a:pt x="76" y="0"/>
                    <a:pt x="128" y="27"/>
                    <a:pt x="181" y="48"/>
                  </a:cubicBezTo>
                  <a:cubicBezTo>
                    <a:pt x="181" y="82"/>
                    <a:pt x="181" y="117"/>
                    <a:pt x="181" y="151"/>
                  </a:cubicBezTo>
                  <a:cubicBezTo>
                    <a:pt x="181" y="155"/>
                    <a:pt x="178" y="160"/>
                    <a:pt x="176" y="163"/>
                  </a:cubicBezTo>
                  <a:cubicBezTo>
                    <a:pt x="166" y="173"/>
                    <a:pt x="155" y="184"/>
                    <a:pt x="145" y="194"/>
                  </a:cubicBezTo>
                  <a:cubicBezTo>
                    <a:pt x="146" y="195"/>
                    <a:pt x="147" y="197"/>
                    <a:pt x="148" y="198"/>
                  </a:cubicBezTo>
                  <a:cubicBezTo>
                    <a:pt x="140" y="197"/>
                    <a:pt x="133" y="196"/>
                    <a:pt x="125" y="195"/>
                  </a:cubicBezTo>
                  <a:cubicBezTo>
                    <a:pt x="121" y="159"/>
                    <a:pt x="109" y="143"/>
                    <a:pt x="84" y="142"/>
                  </a:cubicBezTo>
                  <a:cubicBezTo>
                    <a:pt x="62" y="140"/>
                    <a:pt x="47" y="153"/>
                    <a:pt x="40" y="181"/>
                  </a:cubicBezTo>
                  <a:cubicBezTo>
                    <a:pt x="33" y="172"/>
                    <a:pt x="27" y="164"/>
                    <a:pt x="17" y="152"/>
                  </a:cubicBezTo>
                  <a:cubicBezTo>
                    <a:pt x="18" y="165"/>
                    <a:pt x="19" y="172"/>
                    <a:pt x="19" y="179"/>
                  </a:cubicBezTo>
                  <a:cubicBezTo>
                    <a:pt x="18" y="179"/>
                    <a:pt x="16" y="179"/>
                    <a:pt x="14" y="179"/>
                  </a:cubicBezTo>
                  <a:cubicBezTo>
                    <a:pt x="17" y="140"/>
                    <a:pt x="0" y="100"/>
                    <a:pt x="15" y="60"/>
                  </a:cubicBezTo>
                  <a:cubicBezTo>
                    <a:pt x="18" y="56"/>
                    <a:pt x="21" y="52"/>
                    <a:pt x="24" y="48"/>
                  </a:cubicBezTo>
                  <a:close/>
                </a:path>
              </a:pathLst>
            </a:custGeom>
            <a:solidFill>
              <a:srgbClr val="124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624A2CBB-E427-12E7-F0A0-C03BE1E62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2127"/>
              <a:ext cx="314" cy="339"/>
            </a:xfrm>
            <a:custGeom>
              <a:avLst/>
              <a:gdLst>
                <a:gd name="T0" fmla="*/ 168 w 168"/>
                <a:gd name="T1" fmla="*/ 44 h 181"/>
                <a:gd name="T2" fmla="*/ 168 w 168"/>
                <a:gd name="T3" fmla="*/ 164 h 181"/>
                <a:gd name="T4" fmla="*/ 163 w 168"/>
                <a:gd name="T5" fmla="*/ 164 h 181"/>
                <a:gd name="T6" fmla="*/ 164 w 168"/>
                <a:gd name="T7" fmla="*/ 136 h 181"/>
                <a:gd name="T8" fmla="*/ 144 w 168"/>
                <a:gd name="T9" fmla="*/ 161 h 181"/>
                <a:gd name="T10" fmla="*/ 125 w 168"/>
                <a:gd name="T11" fmla="*/ 134 h 181"/>
                <a:gd name="T12" fmla="*/ 93 w 168"/>
                <a:gd name="T13" fmla="*/ 127 h 181"/>
                <a:gd name="T14" fmla="*/ 59 w 168"/>
                <a:gd name="T15" fmla="*/ 178 h 181"/>
                <a:gd name="T16" fmla="*/ 41 w 168"/>
                <a:gd name="T17" fmla="*/ 181 h 181"/>
                <a:gd name="T18" fmla="*/ 6 w 168"/>
                <a:gd name="T19" fmla="*/ 146 h 181"/>
                <a:gd name="T20" fmla="*/ 1 w 168"/>
                <a:gd name="T21" fmla="*/ 133 h 181"/>
                <a:gd name="T22" fmla="*/ 0 w 168"/>
                <a:gd name="T23" fmla="*/ 31 h 181"/>
                <a:gd name="T24" fmla="*/ 73 w 168"/>
                <a:gd name="T25" fmla="*/ 7 h 181"/>
                <a:gd name="T26" fmla="*/ 141 w 168"/>
                <a:gd name="T27" fmla="*/ 21 h 181"/>
                <a:gd name="T28" fmla="*/ 160 w 168"/>
                <a:gd name="T29" fmla="*/ 32 h 181"/>
                <a:gd name="T30" fmla="*/ 168 w 168"/>
                <a:gd name="T31" fmla="*/ 4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181">
                  <a:moveTo>
                    <a:pt x="168" y="44"/>
                  </a:moveTo>
                  <a:cubicBezTo>
                    <a:pt x="168" y="84"/>
                    <a:pt x="168" y="124"/>
                    <a:pt x="168" y="164"/>
                  </a:cubicBezTo>
                  <a:cubicBezTo>
                    <a:pt x="166" y="164"/>
                    <a:pt x="164" y="164"/>
                    <a:pt x="163" y="164"/>
                  </a:cubicBezTo>
                  <a:cubicBezTo>
                    <a:pt x="163" y="156"/>
                    <a:pt x="164" y="149"/>
                    <a:pt x="164" y="136"/>
                  </a:cubicBezTo>
                  <a:cubicBezTo>
                    <a:pt x="155" y="148"/>
                    <a:pt x="149" y="155"/>
                    <a:pt x="144" y="161"/>
                  </a:cubicBezTo>
                  <a:cubicBezTo>
                    <a:pt x="138" y="152"/>
                    <a:pt x="133" y="140"/>
                    <a:pt x="125" y="134"/>
                  </a:cubicBezTo>
                  <a:cubicBezTo>
                    <a:pt x="116" y="128"/>
                    <a:pt x="103" y="126"/>
                    <a:pt x="93" y="127"/>
                  </a:cubicBezTo>
                  <a:cubicBezTo>
                    <a:pt x="68" y="130"/>
                    <a:pt x="57" y="147"/>
                    <a:pt x="59" y="178"/>
                  </a:cubicBezTo>
                  <a:cubicBezTo>
                    <a:pt x="51" y="179"/>
                    <a:pt x="43" y="181"/>
                    <a:pt x="41" y="181"/>
                  </a:cubicBezTo>
                  <a:cubicBezTo>
                    <a:pt x="27" y="167"/>
                    <a:pt x="16" y="157"/>
                    <a:pt x="6" y="146"/>
                  </a:cubicBezTo>
                  <a:cubicBezTo>
                    <a:pt x="2" y="143"/>
                    <a:pt x="1" y="137"/>
                    <a:pt x="1" y="133"/>
                  </a:cubicBezTo>
                  <a:cubicBezTo>
                    <a:pt x="0" y="99"/>
                    <a:pt x="0" y="66"/>
                    <a:pt x="0" y="31"/>
                  </a:cubicBezTo>
                  <a:cubicBezTo>
                    <a:pt x="25" y="23"/>
                    <a:pt x="49" y="13"/>
                    <a:pt x="73" y="7"/>
                  </a:cubicBezTo>
                  <a:cubicBezTo>
                    <a:pt x="98" y="0"/>
                    <a:pt x="121" y="6"/>
                    <a:pt x="141" y="21"/>
                  </a:cubicBezTo>
                  <a:cubicBezTo>
                    <a:pt x="147" y="25"/>
                    <a:pt x="154" y="28"/>
                    <a:pt x="160" y="32"/>
                  </a:cubicBezTo>
                  <a:cubicBezTo>
                    <a:pt x="163" y="36"/>
                    <a:pt x="165" y="40"/>
                    <a:pt x="168" y="44"/>
                  </a:cubicBezTo>
                  <a:close/>
                </a:path>
              </a:pathLst>
            </a:custGeom>
            <a:solidFill>
              <a:srgbClr val="124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7C22EA-A5B6-4E9B-BA0D-DC3F067C1D6D}"/>
              </a:ext>
            </a:extLst>
          </p:cNvPr>
          <p:cNvSpPr/>
          <p:nvPr/>
        </p:nvSpPr>
        <p:spPr>
          <a:xfrm>
            <a:off x="0" y="0"/>
            <a:ext cx="3405536" cy="5143499"/>
          </a:xfrm>
          <a:prstGeom prst="rect">
            <a:avLst/>
          </a:prstGeom>
          <a:solidFill>
            <a:srgbClr val="F3A1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D842616-935C-468A-A2D6-685F0FAE3A31}"/>
              </a:ext>
            </a:extLst>
          </p:cNvPr>
          <p:cNvSpPr txBox="1"/>
          <p:nvPr/>
        </p:nvSpPr>
        <p:spPr>
          <a:xfrm>
            <a:off x="4940887" y="1091126"/>
            <a:ext cx="2806503" cy="9047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25" b="0" i="0" u="none" strike="noStrike" kern="0" cap="none" spc="0" baseline="0">
                <a:solidFill>
                  <a:srgbClr val="000000"/>
                </a:solidFill>
                <a:uFillTx/>
                <a:latin typeface="Poppins SemiBold" pitchFamily="2"/>
                <a:ea typeface="Arial"/>
                <a:cs typeface="Poppins SemiBold" pitchFamily="2"/>
              </a:rPr>
              <a:t>Executive Summery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CE36DB3-C4E7-4F4B-BF39-B6B77A19152F}"/>
              </a:ext>
            </a:extLst>
          </p:cNvPr>
          <p:cNvSpPr/>
          <p:nvPr/>
        </p:nvSpPr>
        <p:spPr>
          <a:xfrm>
            <a:off x="595512" y="365760"/>
            <a:ext cx="1799511" cy="4360983"/>
          </a:xfrm>
          <a:prstGeom prst="rect">
            <a:avLst/>
          </a:prstGeom>
          <a:noFill/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EACD0AD-5ECD-4D67-912D-5E0CD57FEEA3}"/>
              </a:ext>
            </a:extLst>
          </p:cNvPr>
          <p:cNvSpPr txBox="1"/>
          <p:nvPr/>
        </p:nvSpPr>
        <p:spPr>
          <a:xfrm>
            <a:off x="4940887" y="3206499"/>
            <a:ext cx="3287560" cy="7864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11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" b="0" i="0" u="none" strike="noStrike" kern="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looked. Contrary to popular belief, Lorem Ipsum is not simply random text.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7815D1B-B470-40EE-B6EB-20022FB38226}"/>
              </a:ext>
            </a:extLst>
          </p:cNvPr>
          <p:cNvSpPr/>
          <p:nvPr/>
        </p:nvSpPr>
        <p:spPr>
          <a:xfrm>
            <a:off x="4940887" y="2020796"/>
            <a:ext cx="2565596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97C9BA"/>
                </a:solidFill>
                <a:uFillTx/>
                <a:latin typeface="Poppins Medium" pitchFamily="2"/>
                <a:ea typeface="Arial"/>
                <a:cs typeface="Poppins Medium" pitchFamily="2"/>
              </a:rPr>
              <a:t>With your </a:t>
            </a:r>
            <a:r>
              <a:rPr lang="en-US" sz="1200" b="0" i="0" u="none" strike="noStrike" kern="0" cap="none" spc="0" baseline="0">
                <a:solidFill>
                  <a:srgbClr val="F9C45E"/>
                </a:solidFill>
                <a:uFillTx/>
                <a:latin typeface="Poppins Medium" pitchFamily="2"/>
                <a:ea typeface="Arial"/>
                <a:cs typeface="Poppins Medium" pitchFamily="2"/>
              </a:rPr>
              <a:t>executive summary </a:t>
            </a:r>
            <a:r>
              <a:rPr lang="en-US" sz="1200" b="0" i="0" u="none" strike="noStrike" kern="0" cap="none" spc="0" baseline="0">
                <a:solidFill>
                  <a:srgbClr val="97C9BA"/>
                </a:solidFill>
                <a:uFillTx/>
                <a:latin typeface="Poppins Medium" pitchFamily="2"/>
                <a:ea typeface="Arial"/>
                <a:cs typeface="Poppins Medium" pitchFamily="2"/>
              </a:rPr>
              <a:t>of where wont to take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97C9BA"/>
                </a:solidFill>
                <a:uFillTx/>
                <a:latin typeface="Poppins Medium" pitchFamily="2"/>
                <a:ea typeface="Arial"/>
                <a:cs typeface="Poppins Medium" pitchFamily="2"/>
              </a:rPr>
              <a:t>Your </a:t>
            </a:r>
            <a:r>
              <a:rPr lang="en-US" sz="1200" b="0" i="0" u="none" strike="noStrike" kern="0" cap="none" spc="0" baseline="0">
                <a:solidFill>
                  <a:srgbClr val="F9C45E"/>
                </a:solidFill>
                <a:uFillTx/>
                <a:latin typeface="Poppins Medium" pitchFamily="2"/>
                <a:ea typeface="Arial"/>
                <a:cs typeface="Poppins Medium" pitchFamily="2"/>
              </a:rPr>
              <a:t>business</a:t>
            </a:r>
          </a:p>
        </p:txBody>
      </p:sp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21897728-1A60-448C-8D67-CA8768109068}"/>
              </a:ext>
            </a:extLst>
          </p:cNvPr>
          <p:cNvCxnSpPr/>
          <p:nvPr/>
        </p:nvCxnSpPr>
        <p:spPr>
          <a:xfrm>
            <a:off x="5004191" y="3114556"/>
            <a:ext cx="358728" cy="0"/>
          </a:xfrm>
          <a:prstGeom prst="straightConnector1">
            <a:avLst/>
          </a:prstGeom>
          <a:noFill/>
          <a:ln w="38103" cap="flat">
            <a:solidFill>
              <a:srgbClr val="FFB982"/>
            </a:solidFill>
            <a:prstDash val="solid"/>
          </a:ln>
        </p:spPr>
      </p:cxn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7A129D73-F496-48B0-8EDB-79F8F68AF9A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5552" y="697019"/>
            <a:ext cx="3515776" cy="3749460"/>
          </a:xfrm>
        </p:spPr>
      </p:pic>
      <p:sp>
        <p:nvSpPr>
          <p:cNvPr id="9" name="Gráfico 2">
            <a:extLst>
              <a:ext uri="{FF2B5EF4-FFF2-40B4-BE49-F238E27FC236}">
                <a16:creationId xmlns:a16="http://schemas.microsoft.com/office/drawing/2014/main" id="{3CE2DABA-0E4A-4B37-A01D-81B66C560769}"/>
              </a:ext>
            </a:extLst>
          </p:cNvPr>
          <p:cNvSpPr/>
          <p:nvPr/>
        </p:nvSpPr>
        <p:spPr>
          <a:xfrm flipH="1">
            <a:off x="6755696" y="155667"/>
            <a:ext cx="2508427" cy="12434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15825"/>
              <a:gd name="f7" fmla="val 1296643"/>
              <a:gd name="f8" fmla="val 1177265"/>
              <a:gd name="f9" fmla="val 865118"/>
              <a:gd name="f10" fmla="val 1222193"/>
              <a:gd name="f11" fmla="val 900647"/>
              <a:gd name="f12" fmla="val 1261864"/>
              <a:gd name="f13" fmla="val 941114"/>
              <a:gd name="f14" fmla="val 1294127"/>
              <a:gd name="f15" fmla="val 988592"/>
              <a:gd name="f16" fmla="val 1298110"/>
              <a:gd name="f17" fmla="val 994407"/>
              <a:gd name="f18" fmla="val 1305518"/>
              <a:gd name="f19" fmla="val 999665"/>
              <a:gd name="f20" fmla="val 1302332"/>
              <a:gd name="f21" fmla="val 1007471"/>
              <a:gd name="f22" fmla="val 1298428"/>
              <a:gd name="f23" fmla="val 1017190"/>
              <a:gd name="f24" fmla="val 1288391"/>
              <a:gd name="f25" fmla="val 1015039"/>
              <a:gd name="f26" fmla="val 1280505"/>
              <a:gd name="f27" fmla="val 1014880"/>
              <a:gd name="f28" fmla="val 1228646"/>
              <a:gd name="f29" fmla="val 1013366"/>
              <a:gd name="f30" fmla="val 1177026"/>
              <a:gd name="f31" fmla="val 1008268"/>
              <a:gd name="f32" fmla="val 1127875"/>
              <a:gd name="f33" fmla="val 990902"/>
              <a:gd name="f34" fmla="val 1094258"/>
              <a:gd name="f35" fmla="val 979032"/>
              <a:gd name="f36" fmla="val 1065740"/>
              <a:gd name="f37" fmla="val 960790"/>
              <a:gd name="f38" fmla="val 1069006"/>
              <a:gd name="f39" fmla="val 917853"/>
              <a:gd name="f40" fmla="val 1070440"/>
              <a:gd name="f41" fmla="val 899372"/>
              <a:gd name="f42" fmla="val 1055065"/>
              <a:gd name="f43" fmla="val 897062"/>
              <a:gd name="f44" fmla="val 1042718"/>
              <a:gd name="f45" fmla="val 892681"/>
              <a:gd name="f46" fmla="val 964651"/>
              <a:gd name="f47" fmla="val 865038"/>
              <a:gd name="f48" fmla="val 893116"/>
              <a:gd name="f49" fmla="val 826801"/>
              <a:gd name="f50" fmla="val 835840"/>
              <a:gd name="f51" fmla="val 765543"/>
              <a:gd name="f52" fmla="val 824608"/>
              <a:gd name="f53" fmla="val 753514"/>
              <a:gd name="f54" fmla="val 811384"/>
              <a:gd name="f55" fmla="val 741644"/>
              <a:gd name="f56" fmla="val 804932"/>
              <a:gd name="f57" fmla="val 727067"/>
              <a:gd name="f58" fmla="val 785335"/>
              <a:gd name="f59" fmla="val 682775"/>
              <a:gd name="f60" fmla="val 748532"/>
              <a:gd name="f61" fmla="val 661108"/>
              <a:gd name="f62" fmla="val 706870"/>
              <a:gd name="f63" fmla="val 642945"/>
              <a:gd name="f64" fmla="val 676917"/>
              <a:gd name="f65" fmla="val 629881"/>
              <a:gd name="f66" fmla="val 648638"/>
              <a:gd name="f67" fmla="val 612754"/>
              <a:gd name="f68" fmla="val 614941"/>
              <a:gd name="f69" fmla="val 594990"/>
              <a:gd name="f70" fmla="val 627607"/>
              <a:gd name="f71" fmla="val 666126"/>
              <a:gd name="f72" fmla="val 653736"/>
              <a:gd name="f73" fmla="val 726350"/>
              <a:gd name="f74" fmla="val 684644"/>
              <a:gd name="f75" fmla="val 784581"/>
              <a:gd name="f76" fmla="val 719854"/>
              <a:gd name="f77" fmla="val 850779"/>
              <a:gd name="f78" fmla="val 764783"/>
              <a:gd name="f79" fmla="val 909967"/>
              <a:gd name="f80" fmla="val 819828"/>
              <a:gd name="f81" fmla="val 961268"/>
              <a:gd name="f82" fmla="val 833848"/>
              <a:gd name="f83" fmla="val 974332"/>
              <a:gd name="f84" fmla="val 845319"/>
              <a:gd name="f85" fmla="val 979670"/>
              <a:gd name="f86" fmla="val 864996"/>
              <a:gd name="f87" fmla="val 966765"/>
              <a:gd name="f88" fmla="val 897975"/>
              <a:gd name="f89" fmla="val 945177"/>
              <a:gd name="f90" fmla="val 933424"/>
              <a:gd name="f91" fmla="val 948443"/>
              <a:gd name="f92" fmla="val 967758"/>
              <a:gd name="f93" fmla="val 968358"/>
              <a:gd name="f94" fmla="val 1014996"/>
              <a:gd name="f95" fmla="val 995761"/>
              <a:gd name="f96" fmla="val 1047259"/>
              <a:gd name="f97" fmla="val 1037822"/>
              <a:gd name="f98" fmla="val 1076096"/>
              <a:gd name="f99" fmla="val 1081874"/>
              <a:gd name="f100" fmla="val 1114014"/>
              <a:gd name="f101" fmla="val 1139946"/>
              <a:gd name="f102" fmla="val 1145002"/>
              <a:gd name="f103" fmla="val 1202082"/>
              <a:gd name="f104" fmla="val 1171768"/>
              <a:gd name="f105" fmla="val 1266208"/>
              <a:gd name="f106" fmla="val 1175193"/>
              <a:gd name="f107" fmla="val 1274413"/>
              <a:gd name="f108" fmla="val 1183558"/>
              <a:gd name="f109" fmla="val 1283813"/>
              <a:gd name="f110" fmla="val 1177185"/>
              <a:gd name="f111" fmla="val 1292178"/>
              <a:gd name="f112" fmla="val 1170653"/>
              <a:gd name="f113" fmla="val 1300781"/>
              <a:gd name="f114" fmla="val 1159899"/>
              <a:gd name="f115" fmla="val 1294647"/>
              <a:gd name="f116" fmla="val 1151056"/>
              <a:gd name="f117" fmla="val 1292735"/>
              <a:gd name="f118" fmla="val 1067014"/>
              <a:gd name="f119" fmla="val 1274015"/>
              <a:gd name="f120" fmla="val 984964"/>
              <a:gd name="f121" fmla="val 1249241"/>
              <a:gd name="f122" fmla="val 907933"/>
              <a:gd name="f123" fmla="val 1209888"/>
              <a:gd name="f124" fmla="val 877343"/>
              <a:gd name="f125" fmla="val 1194275"/>
              <a:gd name="f126" fmla="val 848665"/>
              <a:gd name="f127" fmla="val 1175794"/>
              <a:gd name="f128" fmla="val 824687"/>
              <a:gd name="f129" fmla="val 1151019"/>
              <a:gd name="f130" fmla="val 789318"/>
              <a:gd name="f131" fmla="val 1114455"/>
              <a:gd name="f132" fmla="val 782945"/>
              <a:gd name="f133" fmla="val 1078369"/>
              <a:gd name="f134" fmla="val 804215"/>
              <a:gd name="f135" fmla="val 1032166"/>
              <a:gd name="f136" fmla="val 809154"/>
              <a:gd name="f137" fmla="val 1021332"/>
              <a:gd name="f138" fmla="val 814491"/>
              <a:gd name="f139" fmla="val 1013446"/>
              <a:gd name="f140" fmla="val 802382"/>
              <a:gd name="f141" fmla="val 1002692"/>
              <a:gd name="f142" fmla="val 681617"/>
              <a:gd name="f143" fmla="val 895787"/>
              <a:gd name="f144" fmla="val 613189"/>
              <a:gd name="f145" fmla="val 756063"/>
              <a:gd name="f146" fmla="val 557188"/>
              <a:gd name="f147" fmla="val 608850"/>
              <a:gd name="f148" fmla="val 542849"/>
              <a:gd name="f149" fmla="val 571171"/>
              <a:gd name="f150" fmla="val 529864"/>
              <a:gd name="f151" fmla="val 532854"/>
              <a:gd name="f152" fmla="val 518712"/>
              <a:gd name="f153" fmla="val 494139"/>
              <a:gd name="f154" fmla="val 512976"/>
              <a:gd name="f155" fmla="val 474145"/>
              <a:gd name="f156" fmla="val 502461"/>
              <a:gd name="f157" fmla="val 468011"/>
              <a:gd name="f158" fmla="val 482944"/>
              <a:gd name="f159" fmla="val 468967"/>
              <a:gd name="f160" fmla="val 373411"/>
              <a:gd name="f161" fmla="val 474224"/>
              <a:gd name="f162" fmla="val 263878"/>
              <a:gd name="f163" fmla="val 478765"/>
              <a:gd name="f164" fmla="val 154424"/>
              <a:gd name="f165" fmla="val 483545"/>
              <a:gd name="f166" fmla="val 112045"/>
              <a:gd name="f167" fmla="val 485377"/>
              <a:gd name="f168" fmla="val 69666"/>
              <a:gd name="f169" fmla="val 486412"/>
              <a:gd name="f170" fmla="val 27366"/>
              <a:gd name="f171" fmla="val 488882"/>
              <a:gd name="f172" fmla="val 7690"/>
              <a:gd name="f173" fmla="val 490077"/>
              <a:gd name="f174" fmla="val 2910"/>
              <a:gd name="f175" fmla="val 481155"/>
              <a:gd name="f176" fmla="val 1874"/>
              <a:gd name="f177" fmla="val 463390"/>
              <a:gd name="f178" fmla="val -3383"/>
              <a:gd name="f179" fmla="val 372339"/>
              <a:gd name="f180" fmla="val -3702"/>
              <a:gd name="f181" fmla="val 372896"/>
              <a:gd name="f182" fmla="val 86952"/>
              <a:gd name="f183" fmla="val 372179"/>
              <a:gd name="f184" fmla="val 279412"/>
              <a:gd name="f185" fmla="val 370506"/>
              <a:gd name="f186" fmla="val 471951"/>
              <a:gd name="f187" fmla="val 371223"/>
              <a:gd name="f188" fmla="val 664331"/>
              <a:gd name="f189" fmla="val 365408"/>
              <a:gd name="f190" fmla="val 894868"/>
              <a:gd name="f191" fmla="val 358398"/>
              <a:gd name="f192" fmla="val 1125246"/>
              <a:gd name="f193" fmla="val 347325"/>
              <a:gd name="f194" fmla="val 1355545"/>
              <a:gd name="f195" fmla="val 334580"/>
              <a:gd name="f196" fmla="val 1563220"/>
              <a:gd name="f197" fmla="val 323108"/>
              <a:gd name="f198" fmla="val 1769779"/>
              <a:gd name="f199" fmla="val 300724"/>
              <a:gd name="f200" fmla="val 1973152"/>
              <a:gd name="f201" fmla="val 254680"/>
              <a:gd name="f202" fmla="val 2080694"/>
              <a:gd name="f203" fmla="val 230384"/>
              <a:gd name="f204" fmla="val 2183456"/>
              <a:gd name="f205" fmla="val 193342"/>
              <a:gd name="f206" fmla="val 2281359"/>
              <a:gd name="f207" fmla="val 142439"/>
              <a:gd name="f208" fmla="val 2296414"/>
              <a:gd name="f209" fmla="val 134632"/>
              <a:gd name="f210" fmla="val 2306531"/>
              <a:gd name="f211" fmla="val 127622"/>
              <a:gd name="f212" fmla="val 2301592"/>
              <a:gd name="f213" fmla="val 107149"/>
              <a:gd name="f214" fmla="val 2296494"/>
              <a:gd name="f215" fmla="val 86119"/>
              <a:gd name="f216" fmla="val 2307965"/>
              <a:gd name="f217" fmla="val 68593"/>
              <a:gd name="f218" fmla="val 2324455"/>
              <a:gd name="f219" fmla="val 56087"/>
              <a:gd name="f220" fmla="val 2371375"/>
              <a:gd name="f221" fmla="val 20319"/>
              <a:gd name="f222" fmla="val 2427376"/>
              <a:gd name="f223" fmla="val 9246"/>
              <a:gd name="f224" fmla="val 2483776"/>
              <a:gd name="f225" fmla="val 484"/>
              <a:gd name="f226" fmla="val 2503611"/>
              <a:gd name="f227" fmla="val -2623"/>
              <a:gd name="f228" fmla="val 2500584"/>
              <a:gd name="f229" fmla="val 9804"/>
              <a:gd name="f230" fmla="val 2494610"/>
              <a:gd name="f231" fmla="val 21514"/>
              <a:gd name="f232" fmla="val 2468640"/>
              <a:gd name="f233" fmla="val 72576"/>
              <a:gd name="f234" fmla="val 2438369"/>
              <a:gd name="f235" fmla="val 120452"/>
              <a:gd name="f236" fmla="val 2388183"/>
              <a:gd name="f237" fmla="val 159725"/>
              <a:gd name="f238" fmla="val 2430483"/>
              <a:gd name="f239" fmla="val 163150"/>
              <a:gd name="f240" fmla="val 2468561"/>
              <a:gd name="f241" fmla="val 159327"/>
              <a:gd name="f242" fmla="val 2505364"/>
              <a:gd name="f243" fmla="val 168408"/>
              <a:gd name="f244" fmla="val 2514923"/>
              <a:gd name="f245" fmla="val 170718"/>
              <a:gd name="f246" fmla="val 2528545"/>
              <a:gd name="f247" fmla="val 168488"/>
              <a:gd name="f248" fmla="val 2531333"/>
              <a:gd name="f249" fmla="val 180596"/>
              <a:gd name="f250" fmla="val 2533563"/>
              <a:gd name="f251" fmla="val 190553"/>
              <a:gd name="f252" fmla="val 2522252"/>
              <a:gd name="f253" fmla="val 196130"/>
              <a:gd name="f254" fmla="val 2515321"/>
              <a:gd name="f255" fmla="val 201706"/>
              <a:gd name="f256" fmla="val 2480908"/>
              <a:gd name="f257" fmla="val 229906"/>
              <a:gd name="f258" fmla="val 2446893"/>
              <a:gd name="f259" fmla="val 258822"/>
              <a:gd name="f260" fmla="val 2403239"/>
              <a:gd name="f261" fmla="val 272524"/>
              <a:gd name="f262" fmla="val 2384519"/>
              <a:gd name="f263" fmla="val 278419"/>
              <a:gd name="f264" fmla="val 2363967"/>
              <a:gd name="f265" fmla="val 281605"/>
              <a:gd name="f266" fmla="val 2351141"/>
              <a:gd name="f267" fmla="val 265514"/>
              <a:gd name="f268" fmla="val 2334970"/>
              <a:gd name="f269" fmla="val 245201"/>
              <a:gd name="f270" fmla="val 2321268"/>
              <a:gd name="f271" fmla="val 252370"/>
              <a:gd name="f272" fmla="val 2303106"/>
              <a:gd name="f273" fmla="val 260256"/>
              <a:gd name="f274" fmla="val 2220418"/>
              <a:gd name="f275" fmla="val 296183"/>
              <a:gd name="f276" fmla="val 2135739"/>
              <a:gd name="f277" fmla="val 313470"/>
              <a:gd name="f278" fmla="val 2046758"/>
              <a:gd name="f279" fmla="val 283995"/>
              <a:gd name="f280" fmla="val 2040147"/>
              <a:gd name="f281" fmla="val 281844"/>
              <a:gd name="f282" fmla="val 2032021"/>
              <a:gd name="f283" fmla="val 280410"/>
              <a:gd name="f284" fmla="val 2025648"/>
              <a:gd name="f285" fmla="val 282163"/>
              <a:gd name="f286" fmla="val 1981995"/>
              <a:gd name="f287" fmla="val 294271"/>
              <a:gd name="f288" fmla="val 1938580"/>
              <a:gd name="f289" fmla="val 307256"/>
              <a:gd name="f290" fmla="val 1889748"/>
              <a:gd name="f291" fmla="val 321515"/>
              <a:gd name="f292" fmla="val 1935552"/>
              <a:gd name="f293" fmla="val 354654"/>
              <a:gd name="f294" fmla="val 1981915"/>
              <a:gd name="f295" fmla="val 375764"/>
              <a:gd name="f296" fmla="val 2030667"/>
              <a:gd name="f297" fmla="val 392254"/>
              <a:gd name="f298" fmla="val 2090094"/>
              <a:gd name="f299" fmla="val 412248"/>
              <a:gd name="f300" fmla="val 2151671"/>
              <a:gd name="f301" fmla="val 419099"/>
              <a:gd name="f302" fmla="val 2213807"/>
              <a:gd name="f303" fmla="val 421967"/>
              <a:gd name="f304" fmla="val 2227269"/>
              <a:gd name="f305" fmla="val 422604"/>
              <a:gd name="f306" fmla="val 2239139"/>
              <a:gd name="f307" fmla="val 2246706"/>
              <a:gd name="f308" fmla="val 406035"/>
              <a:gd name="f309" fmla="val 2271162"/>
              <a:gd name="f310" fmla="val 352264"/>
              <a:gd name="f311" fmla="val 2303345"/>
              <a:gd name="f312" fmla="val 332986"/>
              <a:gd name="f313" fmla="val 2361178"/>
              <a:gd name="f314" fmla="val 337208"/>
              <a:gd name="f315" fmla="val 2445937"/>
              <a:gd name="f316" fmla="val 343502"/>
              <a:gd name="f317" fmla="val 2524721"/>
              <a:gd name="f318" fmla="val 371861"/>
              <a:gd name="f319" fmla="val 2601753"/>
              <a:gd name="f320" fmla="val 405557"/>
              <a:gd name="f321" fmla="val 2620394"/>
              <a:gd name="f322" fmla="val 413762"/>
              <a:gd name="f323" fmla="val 2620234"/>
              <a:gd name="f324" fmla="val 422923"/>
              <a:gd name="f325" fmla="val 2602948"/>
              <a:gd name="f326" fmla="val 432801"/>
              <a:gd name="f327" fmla="val 2530138"/>
              <a:gd name="f328" fmla="val 474623"/>
              <a:gd name="f329" fmla="val 2456372"/>
              <a:gd name="f330" fmla="val 514453"/>
              <a:gd name="f331" fmla="val 2372331"/>
              <a:gd name="f332" fmla="val 529588"/>
              <a:gd name="f333" fmla="val 2308762"/>
              <a:gd name="f334" fmla="val 540980"/>
              <a:gd name="f335" fmla="val 2279606"/>
              <a:gd name="f336" fmla="val 527358"/>
              <a:gd name="f337" fmla="val 2248459"/>
              <a:gd name="f338" fmla="val 471436"/>
              <a:gd name="f339" fmla="val 2242484"/>
              <a:gd name="f340" fmla="val 460682"/>
              <a:gd name="f341" fmla="val 2234598"/>
              <a:gd name="f342" fmla="val 457177"/>
              <a:gd name="f343" fmla="val 2223366"/>
              <a:gd name="f344" fmla="val 457336"/>
              <a:gd name="f345" fmla="val 2086668"/>
              <a:gd name="f346" fmla="val 459328"/>
              <a:gd name="f347" fmla="val 1963991"/>
              <a:gd name="f348" fmla="val 410655"/>
              <a:gd name="f349" fmla="val 1844899"/>
              <a:gd name="f350" fmla="val 350830"/>
              <a:gd name="f351" fmla="val 1823072"/>
              <a:gd name="f352" fmla="val 339837"/>
              <a:gd name="f353" fmla="val 1802281"/>
              <a:gd name="f354" fmla="val 336571"/>
              <a:gd name="f355" fmla="val 1779259"/>
              <a:gd name="f356" fmla="val 340156"/>
              <a:gd name="f357" fmla="val 1642402"/>
              <a:gd name="f358" fmla="val 361584"/>
              <a:gd name="f359" fmla="val 1504988"/>
              <a:gd name="f360" fmla="val 379349"/>
              <a:gd name="f361" fmla="val 1367414"/>
              <a:gd name="f362" fmla="val 395599"/>
              <a:gd name="f363" fmla="val 1362395"/>
              <a:gd name="f364" fmla="val 396157"/>
              <a:gd name="f365" fmla="val 1356979"/>
              <a:gd name="f366" fmla="val 396316"/>
              <a:gd name="f367" fmla="val 1353553"/>
              <a:gd name="f368" fmla="val 404123"/>
              <a:gd name="f369" fmla="val 1388524"/>
              <a:gd name="f370" fmla="val 421887"/>
              <a:gd name="f371" fmla="val 1425327"/>
              <a:gd name="f372" fmla="val 433916"/>
              <a:gd name="f373" fmla="val 1463883"/>
              <a:gd name="f374" fmla="val 440926"/>
              <a:gd name="f375" fmla="val 1477425"/>
              <a:gd name="f376" fmla="val 443396"/>
              <a:gd name="f377" fmla="val 1487462"/>
              <a:gd name="f378" fmla="val 438696"/>
              <a:gd name="f379" fmla="val 1495588"/>
              <a:gd name="f380" fmla="val 426986"/>
              <a:gd name="f381" fmla="val 1513910"/>
              <a:gd name="f382" fmla="val 400698"/>
              <a:gd name="f383" fmla="val 1539879"/>
              <a:gd name="f384" fmla="val 394564"/>
              <a:gd name="f385" fmla="val 1569592"/>
              <a:gd name="f386" fmla="val 402530"/>
              <a:gd name="f387" fmla="val 1635551"/>
              <a:gd name="f388" fmla="val 420135"/>
              <a:gd name="f389" fmla="val 1687649"/>
              <a:gd name="f390" fmla="val 461001"/>
              <a:gd name="f391" fmla="val 1738234"/>
              <a:gd name="f392" fmla="val 504097"/>
              <a:gd name="f393" fmla="val 1751457"/>
              <a:gd name="f394" fmla="val 515329"/>
              <a:gd name="f395" fmla="val 1746917"/>
              <a:gd name="f396" fmla="val 522897"/>
              <a:gd name="f397" fmla="val 1731383"/>
              <a:gd name="f398" fmla="val 526959"/>
              <a:gd name="f399" fmla="val 1670761"/>
              <a:gd name="f400" fmla="val 542971"/>
              <a:gd name="f401" fmla="val 1609104"/>
              <a:gd name="f402" fmla="val 549902"/>
              <a:gd name="f403" fmla="val 1546889"/>
              <a:gd name="f404" fmla="val 542493"/>
              <a:gd name="f405" fmla="val 1511679"/>
              <a:gd name="f406" fmla="val 538271"/>
              <a:gd name="f407" fmla="val 1483957"/>
              <a:gd name="f408" fmla="val 520746"/>
              <a:gd name="f409" fmla="val 1479815"/>
              <a:gd name="f410" fmla="val 480677"/>
              <a:gd name="f411" fmla="val 1478222"/>
              <a:gd name="f412" fmla="val 465063"/>
              <a:gd name="f413" fmla="val 1468185"/>
              <a:gd name="f414" fmla="val 460523"/>
              <a:gd name="f415" fmla="val 1456076"/>
              <a:gd name="f416" fmla="val 464904"/>
              <a:gd name="f417" fmla="val 1441737"/>
              <a:gd name="f418" fmla="val 470162"/>
              <a:gd name="f419" fmla="val 1452013"/>
              <a:gd name="f420" fmla="val 480916"/>
              <a:gd name="f421" fmla="val 1455120"/>
              <a:gd name="f422" fmla="val 488085"/>
              <a:gd name="f423" fmla="val 1479018"/>
              <a:gd name="f424" fmla="val 543210"/>
              <a:gd name="f425" fmla="val 1512078"/>
              <a:gd name="f426" fmla="val 591245"/>
              <a:gd name="f427" fmla="val 1563618"/>
              <a:gd name="f428" fmla="val 624384"/>
              <a:gd name="f429" fmla="val 1578833"/>
              <a:gd name="f430" fmla="val 634182"/>
              <a:gd name="f431" fmla="val 1592774"/>
              <a:gd name="f432" fmla="val 642547"/>
              <a:gd name="f433" fmla="val 1609582"/>
              <a:gd name="f434" fmla="val 624145"/>
              <a:gd name="f435" fmla="val 1620734"/>
              <a:gd name="f436" fmla="val 611957"/>
              <a:gd name="f437" fmla="val 1638100"/>
              <a:gd name="f438" fmla="val 613311"/>
              <a:gd name="f439" fmla="val 1653634"/>
              <a:gd name="f440" fmla="val 617613"/>
              <a:gd name="f441" fmla="val 1695695"/>
              <a:gd name="f442" fmla="val 629323"/>
              <a:gd name="f443" fmla="val 1729073"/>
              <a:gd name="f444" fmla="val 655691"/>
              <a:gd name="f445" fmla="val 1761733"/>
              <a:gd name="f446" fmla="val 1771691"/>
              <a:gd name="f447" fmla="val 691060"/>
              <a:gd name="f448" fmla="val 1774559"/>
              <a:gd name="f449" fmla="val 701177"/>
              <a:gd name="f450" fmla="val 1757989"/>
              <a:gd name="f451" fmla="val 704363"/>
              <a:gd name="f452" fmla="val 1714495"/>
              <a:gd name="f453" fmla="val 712807"/>
              <a:gd name="f454" fmla="val 1671000"/>
              <a:gd name="f455" fmla="val 724677"/>
              <a:gd name="f456" fmla="val 1626151"/>
              <a:gd name="f457" fmla="val 712250"/>
              <a:gd name="f458" fmla="val 1608148"/>
              <a:gd name="f459" fmla="val 707231"/>
              <a:gd name="f460" fmla="val 1591738"/>
              <a:gd name="f461" fmla="val 699345"/>
              <a:gd name="f462" fmla="val 1590862"/>
              <a:gd name="f463" fmla="val 678394"/>
              <a:gd name="f464" fmla="val 1589746"/>
              <a:gd name="f465" fmla="val 650513"/>
              <a:gd name="f466" fmla="val 1565530"/>
              <a:gd name="f467" fmla="val 651708"/>
              <a:gd name="f468" fmla="val 1549438"/>
              <a:gd name="f469" fmla="val 643901"/>
              <a:gd name="f470" fmla="val 1539242"/>
              <a:gd name="f471" fmla="val 638962"/>
              <a:gd name="f472" fmla="val 1538604"/>
              <a:gd name="f473" fmla="val 649637"/>
              <a:gd name="f474" fmla="val 1538684"/>
              <a:gd name="f475" fmla="val 656886"/>
              <a:gd name="f476" fmla="val 1539003"/>
              <a:gd name="f477" fmla="val 684050"/>
              <a:gd name="f478" fmla="val 1544977"/>
              <a:gd name="f479" fmla="val 710178"/>
              <a:gd name="f480" fmla="val 1552943"/>
              <a:gd name="f481" fmla="val 735988"/>
              <a:gd name="f482" fmla="val 1555174"/>
              <a:gd name="f483" fmla="val 743158"/>
              <a:gd name="f484" fmla="val 1559237"/>
              <a:gd name="f485" fmla="val 749132"/>
              <a:gd name="f486" fmla="val 1568557"/>
              <a:gd name="f487" fmla="val 747699"/>
              <a:gd name="f488" fmla="val 1605041"/>
              <a:gd name="f489" fmla="val 742043"/>
              <a:gd name="f490" fmla="val 1620655"/>
              <a:gd name="f491" fmla="val 766737"/>
              <a:gd name="f492" fmla="val 1633400"/>
              <a:gd name="f493" fmla="val 793742"/>
              <a:gd name="f494" fmla="val 1642641"/>
              <a:gd name="f495" fmla="val 813339"/>
              <a:gd name="f496" fmla="val 1649970"/>
              <a:gd name="f497" fmla="val 833891"/>
              <a:gd name="f498" fmla="val 1656980"/>
              <a:gd name="f499" fmla="val 854364"/>
              <a:gd name="f500" fmla="val 1663273"/>
              <a:gd name="f501" fmla="val 872765"/>
              <a:gd name="f502" fmla="val 1655626"/>
              <a:gd name="f503" fmla="val 876908"/>
              <a:gd name="f504" fmla="val 1638499"/>
              <a:gd name="f505" fmla="val 870615"/>
              <a:gd name="f506" fmla="val 859781"/>
              <a:gd name="f507" fmla="val 1581302"/>
              <a:gd name="f508" fmla="val 846239"/>
              <a:gd name="f509" fmla="val 1557564"/>
              <a:gd name="f510" fmla="val 825606"/>
              <a:gd name="f511" fmla="val 1540994"/>
              <a:gd name="f512" fmla="val 811188"/>
              <a:gd name="f513" fmla="val 1529523"/>
              <a:gd name="f514" fmla="val 794141"/>
              <a:gd name="f515" fmla="val 1541393"/>
              <a:gd name="f516" fmla="val 771278"/>
              <a:gd name="f517" fmla="val 1547048"/>
              <a:gd name="f518" fmla="val 760285"/>
              <a:gd name="f519" fmla="val 1542747"/>
              <a:gd name="f520" fmla="val 752000"/>
              <a:gd name="f521" fmla="val 1538525"/>
              <a:gd name="f522" fmla="val 742202"/>
              <a:gd name="f523" fmla="val 1531196"/>
              <a:gd name="f524" fmla="val 725155"/>
              <a:gd name="f525" fmla="val 1524186"/>
              <a:gd name="f526" fmla="val 707789"/>
              <a:gd name="f527" fmla="val 1519327"/>
              <a:gd name="f528" fmla="val 689945"/>
              <a:gd name="f529" fmla="val 1512157"/>
              <a:gd name="f530" fmla="val 663418"/>
              <a:gd name="f531" fmla="val 1478142"/>
              <a:gd name="f532" fmla="val 590529"/>
              <a:gd name="f533" fmla="val 1461254"/>
              <a:gd name="f534" fmla="val 568622"/>
              <a:gd name="f535" fmla="val 1441578"/>
              <a:gd name="f536" fmla="val 543051"/>
              <a:gd name="f537" fmla="val 1423415"/>
              <a:gd name="f538" fmla="val 516365"/>
              <a:gd name="f539" fmla="val 1414812"/>
              <a:gd name="f540" fmla="val 484978"/>
              <a:gd name="f541" fmla="val 1408519"/>
              <a:gd name="f542" fmla="val 462196"/>
              <a:gd name="f543" fmla="val 1395375"/>
              <a:gd name="f544" fmla="val 449370"/>
              <a:gd name="f545" fmla="val 1372353"/>
              <a:gd name="f546" fmla="val 446104"/>
              <a:gd name="f547" fmla="val 1370282"/>
              <a:gd name="f548" fmla="val 445786"/>
              <a:gd name="f549" fmla="val 1368131"/>
              <a:gd name="f550" fmla="val 445547"/>
              <a:gd name="f551" fmla="val 1366379"/>
              <a:gd name="f552" fmla="val 444591"/>
              <a:gd name="f553" fmla="val 1273255"/>
              <a:gd name="f554" fmla="val 391855"/>
              <a:gd name="f555" fmla="val 1175353"/>
              <a:gd name="f556" fmla="val 418462"/>
              <a:gd name="f557" fmla="val 1078884"/>
              <a:gd name="f558" fmla="val 428021"/>
              <a:gd name="f559" fmla="val 930715"/>
              <a:gd name="f560" fmla="val 442758"/>
              <a:gd name="f561" fmla="val 782308"/>
              <a:gd name="f562" fmla="val 454548"/>
              <a:gd name="f563" fmla="val 633662"/>
              <a:gd name="f564" fmla="val 463311"/>
              <a:gd name="f565" fmla="val 620199"/>
              <a:gd name="f566" fmla="val 464107"/>
              <a:gd name="f567" fmla="val 599487"/>
              <a:gd name="f568" fmla="val 454230"/>
              <a:gd name="f569" fmla="val 595425"/>
              <a:gd name="f570" fmla="val 477889"/>
              <a:gd name="f571" fmla="val 591919"/>
              <a:gd name="f572" fmla="val 498282"/>
              <a:gd name="f573" fmla="val 597336"/>
              <a:gd name="f574" fmla="val 515648"/>
              <a:gd name="f575" fmla="val 617252"/>
              <a:gd name="f576" fmla="val 528154"/>
              <a:gd name="f577" fmla="val 679387"/>
              <a:gd name="f578" fmla="val 567347"/>
              <a:gd name="f579" fmla="val 740646"/>
              <a:gd name="f580" fmla="val 607974"/>
              <a:gd name="f581" fmla="val 805569"/>
              <a:gd name="f582" fmla="val 642467"/>
              <a:gd name="f583" fmla="val 902755"/>
              <a:gd name="f584" fmla="val 694087"/>
              <a:gd name="f585" fmla="val 1004242"/>
              <a:gd name="f586" fmla="val 734953"/>
              <a:gd name="f587" fmla="val 1109713"/>
              <a:gd name="f588" fmla="val 766339"/>
              <a:gd name="f589" fmla="val 1130106"/>
              <a:gd name="f590" fmla="val 772393"/>
              <a:gd name="f591" fmla="val 1144683"/>
              <a:gd name="f592" fmla="val 775102"/>
              <a:gd name="f593" fmla="val 1157987"/>
              <a:gd name="f594" fmla="val 751363"/>
              <a:gd name="f595" fmla="val 1176548"/>
              <a:gd name="f596" fmla="val 718304"/>
              <a:gd name="f597" fmla="val 1211758"/>
              <a:gd name="f598" fmla="val 722526"/>
              <a:gd name="f599" fmla="val 1241790"/>
              <a:gd name="f600" fmla="val 728421"/>
              <a:gd name="f601" fmla="val 1305996"/>
              <a:gd name="f602" fmla="val 741007"/>
              <a:gd name="f603" fmla="val 1359926"/>
              <a:gd name="f604" fmla="val 777093"/>
              <a:gd name="f605" fmla="val 1413219"/>
              <a:gd name="f606" fmla="val 812861"/>
              <a:gd name="f607" fmla="val 1429549"/>
              <a:gd name="f608" fmla="val 823774"/>
              <a:gd name="f609" fmla="val 1416565"/>
              <a:gd name="f610" fmla="val 830386"/>
              <a:gd name="f611" fmla="val 1406846"/>
              <a:gd name="f612" fmla="val 833573"/>
              <a:gd name="f613" fmla="val 1332124"/>
              <a:gd name="f614" fmla="val 858347"/>
              <a:gd name="f615" fmla="val 1257562"/>
              <a:gd name="f616" fmla="val 884874"/>
              <a:gd name="f617" fmla="val 1176707"/>
              <a:gd name="f618" fmla="val 865277"/>
              <a:gd name="f619" fmla="val 1164917"/>
              <a:gd name="f620" fmla="val 852532"/>
              <a:gd name="f621" fmla="val 1147631"/>
              <a:gd name="f622" fmla="val 842893"/>
              <a:gd name="f623" fmla="val 1145560"/>
              <a:gd name="f624" fmla="val 824093"/>
              <a:gd name="f625" fmla="val 1143409"/>
              <a:gd name="f626" fmla="val 804337"/>
              <a:gd name="f627" fmla="val 1131221"/>
              <a:gd name="f628" fmla="val 799796"/>
              <a:gd name="f629" fmla="val 1115050"/>
              <a:gd name="f630" fmla="val 795495"/>
              <a:gd name="f631" fmla="val 1049250"/>
              <a:gd name="f632" fmla="val 777731"/>
              <a:gd name="f633" fmla="val 983849"/>
              <a:gd name="f634" fmla="val 758612"/>
              <a:gd name="f635" fmla="val 919882"/>
              <a:gd name="f636" fmla="val 734714"/>
              <a:gd name="f637" fmla="val 900285"/>
              <a:gd name="f638" fmla="val 727385"/>
              <a:gd name="f639" fmla="val 880529"/>
              <a:gd name="f640" fmla="val 720455"/>
              <a:gd name="f641" fmla="val 860933"/>
              <a:gd name="f642" fmla="val 713365"/>
              <a:gd name="f643" fmla="val 912234"/>
              <a:gd name="f644" fmla="val 794380"/>
              <a:gd name="f645" fmla="val 985920"/>
              <a:gd name="f646" fmla="val 843052"/>
              <a:gd name="f647" fmla="val 1071236"/>
              <a:gd name="f648" fmla="val 876031"/>
              <a:gd name="f649" fmla="val 1077370"/>
              <a:gd name="f650" fmla="val 878421"/>
              <a:gd name="f651" fmla="val 1083504"/>
              <a:gd name="f652" fmla="val 878899"/>
              <a:gd name="f653" fmla="val 1088523"/>
              <a:gd name="f654" fmla="val 873721"/>
              <a:gd name="f655" fmla="val 1115607"/>
              <a:gd name="f656" fmla="val 846000"/>
              <a:gd name="f657" fmla="val 1145719"/>
              <a:gd name="f658" fmla="val 850460"/>
              <a:gd name="f659" fmla="val 1176866"/>
              <a:gd name="f660" fmla="val 2108894"/>
              <a:gd name="f661" fmla="val 253724"/>
              <a:gd name="f662" fmla="val 2180429"/>
              <a:gd name="f663" fmla="val 267187"/>
              <a:gd name="f664" fmla="val 2249096"/>
              <a:gd name="f665" fmla="val 260416"/>
              <a:gd name="f666" fmla="val 2314975"/>
              <a:gd name="f667" fmla="val 2321667"/>
              <a:gd name="f668" fmla="val 227357"/>
              <a:gd name="f669" fmla="val 2328836"/>
              <a:gd name="f670" fmla="val 223374"/>
              <a:gd name="f671" fmla="val 2329155"/>
              <a:gd name="f672" fmla="val 215328"/>
              <a:gd name="f673" fmla="val 2330031"/>
              <a:gd name="f674" fmla="val 191669"/>
              <a:gd name="f675" fmla="val 2345167"/>
              <a:gd name="f676" fmla="val 178525"/>
              <a:gd name="f677" fmla="val 2364285"/>
              <a:gd name="f678" fmla="val 166337"/>
              <a:gd name="f679" fmla="val 2342378"/>
              <a:gd name="f680" fmla="val 172311"/>
              <a:gd name="f681" fmla="val 2330270"/>
              <a:gd name="f682" fmla="val 141801"/>
              <a:gd name="f683" fmla="val 2306053"/>
              <a:gd name="f684" fmla="val 155344"/>
              <a:gd name="f685" fmla="val 2242086"/>
              <a:gd name="f686" fmla="val 191111"/>
              <a:gd name="f687" fmla="val 2175888"/>
              <a:gd name="f688" fmla="val 222497"/>
              <a:gd name="f689" fmla="val 253804"/>
              <a:gd name="f690" fmla="+- 0 0 -90"/>
              <a:gd name="f691" fmla="*/ f3 1 2615825"/>
              <a:gd name="f692" fmla="*/ f4 1 1296643"/>
              <a:gd name="f693" fmla="val f5"/>
              <a:gd name="f694" fmla="val f6"/>
              <a:gd name="f695" fmla="val f7"/>
              <a:gd name="f696" fmla="*/ f690 f0 1"/>
              <a:gd name="f697" fmla="+- f695 0 f693"/>
              <a:gd name="f698" fmla="+- f694 0 f693"/>
              <a:gd name="f699" fmla="*/ f696 1 f2"/>
              <a:gd name="f700" fmla="*/ f698 1 2615825"/>
              <a:gd name="f701" fmla="*/ f697 1 1296643"/>
              <a:gd name="f702" fmla="*/ 1177265 f698 1"/>
              <a:gd name="f703" fmla="*/ 865118 f697 1"/>
              <a:gd name="f704" fmla="*/ 1294127 f698 1"/>
              <a:gd name="f705" fmla="*/ 988592 f697 1"/>
              <a:gd name="f706" fmla="*/ 1302332 f698 1"/>
              <a:gd name="f707" fmla="*/ 1007471 f697 1"/>
              <a:gd name="f708" fmla="*/ 1280505 f698 1"/>
              <a:gd name="f709" fmla="*/ 1014880 f697 1"/>
              <a:gd name="f710" fmla="*/ 1127875 f698 1"/>
              <a:gd name="f711" fmla="*/ 990902 f697 1"/>
              <a:gd name="f712" fmla="*/ 1069006 f698 1"/>
              <a:gd name="f713" fmla="*/ 917853 f697 1"/>
              <a:gd name="f714" fmla="*/ 1042718 f698 1"/>
              <a:gd name="f715" fmla="*/ 892681 f697 1"/>
              <a:gd name="f716" fmla="*/ 835840 f698 1"/>
              <a:gd name="f717" fmla="*/ 765543 f697 1"/>
              <a:gd name="f718" fmla="*/ 804932 f698 1"/>
              <a:gd name="f719" fmla="*/ 727067 f697 1"/>
              <a:gd name="f720" fmla="*/ 706870 f698 1"/>
              <a:gd name="f721" fmla="*/ 642945 f697 1"/>
              <a:gd name="f722" fmla="*/ 614941 f698 1"/>
              <a:gd name="f723" fmla="*/ 594990 f697 1"/>
              <a:gd name="f724" fmla="*/ 684644 f698 1"/>
              <a:gd name="f725" fmla="*/ 784581 f697 1"/>
              <a:gd name="f726" fmla="*/ 819828 f698 1"/>
              <a:gd name="f727" fmla="*/ 961268 f697 1"/>
              <a:gd name="f728" fmla="*/ 864996 f698 1"/>
              <a:gd name="f729" fmla="*/ 966765 f697 1"/>
              <a:gd name="f730" fmla="*/ 967758 f698 1"/>
              <a:gd name="f731" fmla="*/ 968358 f697 1"/>
              <a:gd name="f732" fmla="*/ 1076096 f698 1"/>
              <a:gd name="f733" fmla="*/ 1081874 f697 1"/>
              <a:gd name="f734" fmla="*/ 1171768 f698 1"/>
              <a:gd name="f735" fmla="*/ 1266208 f697 1"/>
              <a:gd name="f736" fmla="*/ 1177185 f698 1"/>
              <a:gd name="f737" fmla="*/ 1292178 f697 1"/>
              <a:gd name="f738" fmla="*/ 1151056 f698 1"/>
              <a:gd name="f739" fmla="*/ 1292735 f697 1"/>
              <a:gd name="f740" fmla="*/ 907933 f698 1"/>
              <a:gd name="f741" fmla="*/ 1209888 f697 1"/>
              <a:gd name="f742" fmla="*/ 824687 f698 1"/>
              <a:gd name="f743" fmla="*/ 1151019 f697 1"/>
              <a:gd name="f744" fmla="*/ 804215 f698 1"/>
              <a:gd name="f745" fmla="*/ 1032166 f697 1"/>
              <a:gd name="f746" fmla="*/ 802382 f698 1"/>
              <a:gd name="f747" fmla="*/ 1002692 f697 1"/>
              <a:gd name="f748" fmla="*/ 557188 f698 1"/>
              <a:gd name="f749" fmla="*/ 608850 f697 1"/>
              <a:gd name="f750" fmla="*/ 518712 f698 1"/>
              <a:gd name="f751" fmla="*/ 494139 f697 1"/>
              <a:gd name="f752" fmla="*/ 482944 f698 1"/>
              <a:gd name="f753" fmla="*/ 468967 f697 1"/>
              <a:gd name="f754" fmla="*/ 154424 f698 1"/>
              <a:gd name="f755" fmla="*/ 483545 f697 1"/>
              <a:gd name="f756" fmla="*/ 27366 f698 1"/>
              <a:gd name="f757" fmla="*/ 488882 f697 1"/>
              <a:gd name="f758" fmla="*/ 1874 f698 1"/>
              <a:gd name="f759" fmla="*/ 463390 f697 1"/>
              <a:gd name="f760" fmla="*/ 86952 f698 1"/>
              <a:gd name="f761" fmla="*/ 372179 f697 1"/>
              <a:gd name="f762" fmla="*/ 664331 f698 1"/>
              <a:gd name="f763" fmla="*/ 365408 f697 1"/>
              <a:gd name="f764" fmla="*/ 1355545 f698 1"/>
              <a:gd name="f765" fmla="*/ 334580 f697 1"/>
              <a:gd name="f766" fmla="*/ 1973152 f698 1"/>
              <a:gd name="f767" fmla="*/ 254680 f697 1"/>
              <a:gd name="f768" fmla="*/ 2281359 f698 1"/>
              <a:gd name="f769" fmla="*/ 142439 f697 1"/>
              <a:gd name="f770" fmla="*/ 2301592 f698 1"/>
              <a:gd name="f771" fmla="*/ 107149 f697 1"/>
              <a:gd name="f772" fmla="*/ 2324455 f698 1"/>
              <a:gd name="f773" fmla="*/ 56087 f697 1"/>
              <a:gd name="f774" fmla="*/ 2483776 f698 1"/>
              <a:gd name="f775" fmla="*/ 484 f697 1"/>
              <a:gd name="f776" fmla="*/ 2494610 f698 1"/>
              <a:gd name="f777" fmla="*/ 21514 f697 1"/>
              <a:gd name="f778" fmla="*/ 2388183 f698 1"/>
              <a:gd name="f779" fmla="*/ 159725 f697 1"/>
              <a:gd name="f780" fmla="*/ 2505364 f698 1"/>
              <a:gd name="f781" fmla="*/ 168408 f697 1"/>
              <a:gd name="f782" fmla="*/ 2531333 f698 1"/>
              <a:gd name="f783" fmla="*/ 180596 f697 1"/>
              <a:gd name="f784" fmla="*/ 2515321 f698 1"/>
              <a:gd name="f785" fmla="*/ 201706 f697 1"/>
              <a:gd name="f786" fmla="*/ 2403239 f698 1"/>
              <a:gd name="f787" fmla="*/ 272524 f697 1"/>
              <a:gd name="f788" fmla="*/ 2351141 f698 1"/>
              <a:gd name="f789" fmla="*/ 265514 f697 1"/>
              <a:gd name="f790" fmla="*/ 2303106 f698 1"/>
              <a:gd name="f791" fmla="*/ 260256 f697 1"/>
              <a:gd name="f792" fmla="*/ 2046758 f698 1"/>
              <a:gd name="f793" fmla="*/ 283995 f697 1"/>
              <a:gd name="f794" fmla="*/ 2025648 f698 1"/>
              <a:gd name="f795" fmla="*/ 282163 f697 1"/>
              <a:gd name="f796" fmla="*/ 1889748 f698 1"/>
              <a:gd name="f797" fmla="*/ 321515 f697 1"/>
              <a:gd name="f798" fmla="*/ 2030667 f698 1"/>
              <a:gd name="f799" fmla="*/ 392254 f697 1"/>
              <a:gd name="f800" fmla="*/ 2213807 f698 1"/>
              <a:gd name="f801" fmla="*/ 421967 f697 1"/>
              <a:gd name="f802" fmla="*/ 2246706 f698 1"/>
              <a:gd name="f803" fmla="*/ 406035 f697 1"/>
              <a:gd name="f804" fmla="*/ 2361178 f698 1"/>
              <a:gd name="f805" fmla="*/ 337208 f697 1"/>
              <a:gd name="f806" fmla="*/ 2601753 f698 1"/>
              <a:gd name="f807" fmla="*/ 405557 f697 1"/>
              <a:gd name="f808" fmla="*/ 2602948 f698 1"/>
              <a:gd name="f809" fmla="*/ 432801 f697 1"/>
              <a:gd name="f810" fmla="*/ 2372331 f698 1"/>
              <a:gd name="f811" fmla="*/ 529588 f697 1"/>
              <a:gd name="f812" fmla="*/ 2248459 f698 1"/>
              <a:gd name="f813" fmla="*/ 471436 f697 1"/>
              <a:gd name="f814" fmla="*/ 2223366 f698 1"/>
              <a:gd name="f815" fmla="*/ 457336 f697 1"/>
              <a:gd name="f816" fmla="*/ 1844899 f698 1"/>
              <a:gd name="f817" fmla="*/ 350830 f697 1"/>
              <a:gd name="f818" fmla="*/ 1779259 f698 1"/>
              <a:gd name="f819" fmla="*/ 340156 f697 1"/>
              <a:gd name="f820" fmla="*/ 1367414 f698 1"/>
              <a:gd name="f821" fmla="*/ 395599 f697 1"/>
              <a:gd name="f822" fmla="*/ 1353553 f698 1"/>
              <a:gd name="f823" fmla="*/ 404123 f697 1"/>
              <a:gd name="f824" fmla="*/ 1463883 f698 1"/>
              <a:gd name="f825" fmla="*/ 440926 f697 1"/>
              <a:gd name="f826" fmla="*/ 1495588 f698 1"/>
              <a:gd name="f827" fmla="*/ 426986 f697 1"/>
              <a:gd name="f828" fmla="*/ 1569592 f698 1"/>
              <a:gd name="f829" fmla="*/ 402530 f697 1"/>
              <a:gd name="f830" fmla="*/ 1738234 f698 1"/>
              <a:gd name="f831" fmla="*/ 504097 f697 1"/>
              <a:gd name="f832" fmla="*/ 1731383 f698 1"/>
              <a:gd name="f833" fmla="*/ 526959 f697 1"/>
              <a:gd name="f834" fmla="*/ 1546889 f698 1"/>
              <a:gd name="f835" fmla="*/ 542493 f697 1"/>
              <a:gd name="f836" fmla="*/ 1479815 f698 1"/>
              <a:gd name="f837" fmla="*/ 480677 f697 1"/>
              <a:gd name="f838" fmla="*/ 1456076 f698 1"/>
              <a:gd name="f839" fmla="*/ 464904 f697 1"/>
              <a:gd name="f840" fmla="*/ 1455120 f698 1"/>
              <a:gd name="f841" fmla="*/ 488085 f697 1"/>
              <a:gd name="f842" fmla="*/ 1563618 f698 1"/>
              <a:gd name="f843" fmla="*/ 624384 f697 1"/>
              <a:gd name="f844" fmla="*/ 1609582 f698 1"/>
              <a:gd name="f845" fmla="*/ 624145 f697 1"/>
              <a:gd name="f846" fmla="*/ 1653634 f698 1"/>
              <a:gd name="f847" fmla="*/ 617613 f697 1"/>
              <a:gd name="f848" fmla="*/ 1761733 f698 1"/>
              <a:gd name="f849" fmla="*/ 682775 f697 1"/>
              <a:gd name="f850" fmla="*/ 1757989 f698 1"/>
              <a:gd name="f851" fmla="*/ 704363 f697 1"/>
              <a:gd name="f852" fmla="*/ 1626151 f698 1"/>
              <a:gd name="f853" fmla="*/ 712250 f697 1"/>
              <a:gd name="f854" fmla="*/ 1590862 f698 1"/>
              <a:gd name="f855" fmla="*/ 678394 f697 1"/>
              <a:gd name="f856" fmla="*/ 1549438 f698 1"/>
              <a:gd name="f857" fmla="*/ 643901 f697 1"/>
              <a:gd name="f858" fmla="*/ 1538684 f698 1"/>
              <a:gd name="f859" fmla="*/ 656886 f697 1"/>
              <a:gd name="f860" fmla="*/ 1552943 f698 1"/>
              <a:gd name="f861" fmla="*/ 735988 f697 1"/>
              <a:gd name="f862" fmla="*/ 1568557 f698 1"/>
              <a:gd name="f863" fmla="*/ 747699 f697 1"/>
              <a:gd name="f864" fmla="*/ 1633400 f698 1"/>
              <a:gd name="f865" fmla="*/ 793742 f697 1"/>
              <a:gd name="f866" fmla="*/ 1656980 f698 1"/>
              <a:gd name="f867" fmla="*/ 854364 f697 1"/>
              <a:gd name="f868" fmla="*/ 1638499 f698 1"/>
              <a:gd name="f869" fmla="*/ 870615 f697 1"/>
              <a:gd name="f870" fmla="*/ 1557564 f698 1"/>
              <a:gd name="f871" fmla="*/ 825606 f697 1"/>
              <a:gd name="f872" fmla="*/ 1541393 f698 1"/>
              <a:gd name="f873" fmla="*/ 771278 f697 1"/>
              <a:gd name="f874" fmla="*/ 1538525 f698 1"/>
              <a:gd name="f875" fmla="*/ 742202 f697 1"/>
              <a:gd name="f876" fmla="*/ 1519327 f698 1"/>
              <a:gd name="f877" fmla="*/ 689945 f697 1"/>
              <a:gd name="f878" fmla="*/ 1461254 f698 1"/>
              <a:gd name="f879" fmla="*/ 568622 f697 1"/>
              <a:gd name="f880" fmla="*/ 1414812 f698 1"/>
              <a:gd name="f881" fmla="*/ 484978 f697 1"/>
              <a:gd name="f882" fmla="*/ 1372353 f698 1"/>
              <a:gd name="f883" fmla="*/ 446104 f697 1"/>
              <a:gd name="f884" fmla="*/ 1366379 f698 1"/>
              <a:gd name="f885" fmla="*/ 444591 f697 1"/>
              <a:gd name="f886" fmla="*/ 1078884 f698 1"/>
              <a:gd name="f887" fmla="*/ 428021 f697 1"/>
              <a:gd name="f888" fmla="*/ 633662 f698 1"/>
              <a:gd name="f889" fmla="*/ 463311 f697 1"/>
              <a:gd name="f890" fmla="*/ 595425 f698 1"/>
              <a:gd name="f891" fmla="*/ 477889 f697 1"/>
              <a:gd name="f892" fmla="*/ 617252 f698 1"/>
              <a:gd name="f893" fmla="*/ 528154 f697 1"/>
              <a:gd name="f894" fmla="*/ 805569 f698 1"/>
              <a:gd name="f895" fmla="*/ 642467 f697 1"/>
              <a:gd name="f896" fmla="*/ 1109713 f698 1"/>
              <a:gd name="f897" fmla="*/ 766339 f697 1"/>
              <a:gd name="f898" fmla="*/ 1157987 f698 1"/>
              <a:gd name="f899" fmla="*/ 751363 f697 1"/>
              <a:gd name="f900" fmla="*/ 1241790 f698 1"/>
              <a:gd name="f901" fmla="*/ 728421 f697 1"/>
              <a:gd name="f902" fmla="*/ 1413219 f698 1"/>
              <a:gd name="f903" fmla="*/ 812861 f697 1"/>
              <a:gd name="f904" fmla="*/ 1406846 f698 1"/>
              <a:gd name="f905" fmla="*/ 833573 f697 1"/>
              <a:gd name="f906" fmla="*/ 1176707 f698 1"/>
              <a:gd name="f907" fmla="*/ 865277 f697 1"/>
              <a:gd name="f908" fmla="*/ 1145560 f698 1"/>
              <a:gd name="f909" fmla="*/ 824093 f697 1"/>
              <a:gd name="f910" fmla="*/ 1115050 f698 1"/>
              <a:gd name="f911" fmla="*/ 795495 f697 1"/>
              <a:gd name="f912" fmla="*/ 919882 f698 1"/>
              <a:gd name="f913" fmla="*/ 734714 f697 1"/>
              <a:gd name="f914" fmla="*/ 860933 f698 1"/>
              <a:gd name="f915" fmla="*/ 713365 f697 1"/>
              <a:gd name="f916" fmla="*/ 1071236 f698 1"/>
              <a:gd name="f917" fmla="*/ 876031 f697 1"/>
              <a:gd name="f918" fmla="*/ 1088523 f698 1"/>
              <a:gd name="f919" fmla="*/ 873721 f697 1"/>
              <a:gd name="f920" fmla="*/ 1176866 f698 1"/>
              <a:gd name="f921" fmla="*/ 865038 f697 1"/>
              <a:gd name="f922" fmla="*/ 2108894 f698 1"/>
              <a:gd name="f923" fmla="*/ 253724 f697 1"/>
              <a:gd name="f924" fmla="*/ 2314975 f698 1"/>
              <a:gd name="f925" fmla="*/ 230384 f697 1"/>
              <a:gd name="f926" fmla="*/ 2329155 f698 1"/>
              <a:gd name="f927" fmla="*/ 215328 f697 1"/>
              <a:gd name="f928" fmla="*/ 2364285 f698 1"/>
              <a:gd name="f929" fmla="*/ 166337 f697 1"/>
              <a:gd name="f930" fmla="*/ 2306053 f698 1"/>
              <a:gd name="f931" fmla="*/ 155344 f697 1"/>
              <a:gd name="f932" fmla="*/ 253804 f697 1"/>
              <a:gd name="f933" fmla="+- f699 0 f1"/>
              <a:gd name="f934" fmla="*/ f702 1 2615825"/>
              <a:gd name="f935" fmla="*/ f703 1 1296643"/>
              <a:gd name="f936" fmla="*/ f704 1 2615825"/>
              <a:gd name="f937" fmla="*/ f705 1 1296643"/>
              <a:gd name="f938" fmla="*/ f706 1 2615825"/>
              <a:gd name="f939" fmla="*/ f707 1 1296643"/>
              <a:gd name="f940" fmla="*/ f708 1 2615825"/>
              <a:gd name="f941" fmla="*/ f709 1 1296643"/>
              <a:gd name="f942" fmla="*/ f710 1 2615825"/>
              <a:gd name="f943" fmla="*/ f711 1 1296643"/>
              <a:gd name="f944" fmla="*/ f712 1 2615825"/>
              <a:gd name="f945" fmla="*/ f713 1 1296643"/>
              <a:gd name="f946" fmla="*/ f714 1 2615825"/>
              <a:gd name="f947" fmla="*/ f715 1 1296643"/>
              <a:gd name="f948" fmla="*/ f716 1 2615825"/>
              <a:gd name="f949" fmla="*/ f717 1 1296643"/>
              <a:gd name="f950" fmla="*/ f718 1 2615825"/>
              <a:gd name="f951" fmla="*/ f719 1 1296643"/>
              <a:gd name="f952" fmla="*/ f720 1 2615825"/>
              <a:gd name="f953" fmla="*/ f721 1 1296643"/>
              <a:gd name="f954" fmla="*/ f722 1 2615825"/>
              <a:gd name="f955" fmla="*/ f723 1 1296643"/>
              <a:gd name="f956" fmla="*/ f724 1 2615825"/>
              <a:gd name="f957" fmla="*/ f725 1 1296643"/>
              <a:gd name="f958" fmla="*/ f726 1 2615825"/>
              <a:gd name="f959" fmla="*/ f727 1 1296643"/>
              <a:gd name="f960" fmla="*/ f728 1 2615825"/>
              <a:gd name="f961" fmla="*/ f729 1 1296643"/>
              <a:gd name="f962" fmla="*/ f730 1 2615825"/>
              <a:gd name="f963" fmla="*/ f731 1 1296643"/>
              <a:gd name="f964" fmla="*/ f732 1 2615825"/>
              <a:gd name="f965" fmla="*/ f733 1 1296643"/>
              <a:gd name="f966" fmla="*/ f734 1 2615825"/>
              <a:gd name="f967" fmla="*/ f735 1 1296643"/>
              <a:gd name="f968" fmla="*/ f736 1 2615825"/>
              <a:gd name="f969" fmla="*/ f737 1 1296643"/>
              <a:gd name="f970" fmla="*/ f738 1 2615825"/>
              <a:gd name="f971" fmla="*/ f739 1 1296643"/>
              <a:gd name="f972" fmla="*/ f740 1 2615825"/>
              <a:gd name="f973" fmla="*/ f741 1 1296643"/>
              <a:gd name="f974" fmla="*/ f742 1 2615825"/>
              <a:gd name="f975" fmla="*/ f743 1 1296643"/>
              <a:gd name="f976" fmla="*/ f744 1 2615825"/>
              <a:gd name="f977" fmla="*/ f745 1 1296643"/>
              <a:gd name="f978" fmla="*/ f746 1 2615825"/>
              <a:gd name="f979" fmla="*/ f747 1 1296643"/>
              <a:gd name="f980" fmla="*/ f748 1 2615825"/>
              <a:gd name="f981" fmla="*/ f749 1 1296643"/>
              <a:gd name="f982" fmla="*/ f750 1 2615825"/>
              <a:gd name="f983" fmla="*/ f751 1 1296643"/>
              <a:gd name="f984" fmla="*/ f752 1 2615825"/>
              <a:gd name="f985" fmla="*/ f753 1 1296643"/>
              <a:gd name="f986" fmla="*/ f754 1 2615825"/>
              <a:gd name="f987" fmla="*/ f755 1 1296643"/>
              <a:gd name="f988" fmla="*/ f756 1 2615825"/>
              <a:gd name="f989" fmla="*/ f757 1 1296643"/>
              <a:gd name="f990" fmla="*/ f758 1 2615825"/>
              <a:gd name="f991" fmla="*/ f759 1 1296643"/>
              <a:gd name="f992" fmla="*/ f760 1 2615825"/>
              <a:gd name="f993" fmla="*/ f761 1 1296643"/>
              <a:gd name="f994" fmla="*/ f762 1 2615825"/>
              <a:gd name="f995" fmla="*/ f763 1 1296643"/>
              <a:gd name="f996" fmla="*/ f764 1 2615825"/>
              <a:gd name="f997" fmla="*/ f765 1 1296643"/>
              <a:gd name="f998" fmla="*/ f766 1 2615825"/>
              <a:gd name="f999" fmla="*/ f767 1 1296643"/>
              <a:gd name="f1000" fmla="*/ f768 1 2615825"/>
              <a:gd name="f1001" fmla="*/ f769 1 1296643"/>
              <a:gd name="f1002" fmla="*/ f770 1 2615825"/>
              <a:gd name="f1003" fmla="*/ f771 1 1296643"/>
              <a:gd name="f1004" fmla="*/ f772 1 2615825"/>
              <a:gd name="f1005" fmla="*/ f773 1 1296643"/>
              <a:gd name="f1006" fmla="*/ f774 1 2615825"/>
              <a:gd name="f1007" fmla="*/ f775 1 1296643"/>
              <a:gd name="f1008" fmla="*/ f776 1 2615825"/>
              <a:gd name="f1009" fmla="*/ f777 1 1296643"/>
              <a:gd name="f1010" fmla="*/ f778 1 2615825"/>
              <a:gd name="f1011" fmla="*/ f779 1 1296643"/>
              <a:gd name="f1012" fmla="*/ f780 1 2615825"/>
              <a:gd name="f1013" fmla="*/ f781 1 1296643"/>
              <a:gd name="f1014" fmla="*/ f782 1 2615825"/>
              <a:gd name="f1015" fmla="*/ f783 1 1296643"/>
              <a:gd name="f1016" fmla="*/ f784 1 2615825"/>
              <a:gd name="f1017" fmla="*/ f785 1 1296643"/>
              <a:gd name="f1018" fmla="*/ f786 1 2615825"/>
              <a:gd name="f1019" fmla="*/ f787 1 1296643"/>
              <a:gd name="f1020" fmla="*/ f788 1 2615825"/>
              <a:gd name="f1021" fmla="*/ f789 1 1296643"/>
              <a:gd name="f1022" fmla="*/ f790 1 2615825"/>
              <a:gd name="f1023" fmla="*/ f791 1 1296643"/>
              <a:gd name="f1024" fmla="*/ f792 1 2615825"/>
              <a:gd name="f1025" fmla="*/ f793 1 1296643"/>
              <a:gd name="f1026" fmla="*/ f794 1 2615825"/>
              <a:gd name="f1027" fmla="*/ f795 1 1296643"/>
              <a:gd name="f1028" fmla="*/ f796 1 2615825"/>
              <a:gd name="f1029" fmla="*/ f797 1 1296643"/>
              <a:gd name="f1030" fmla="*/ f798 1 2615825"/>
              <a:gd name="f1031" fmla="*/ f799 1 1296643"/>
              <a:gd name="f1032" fmla="*/ f800 1 2615825"/>
              <a:gd name="f1033" fmla="*/ f801 1 1296643"/>
              <a:gd name="f1034" fmla="*/ f802 1 2615825"/>
              <a:gd name="f1035" fmla="*/ f803 1 1296643"/>
              <a:gd name="f1036" fmla="*/ f804 1 2615825"/>
              <a:gd name="f1037" fmla="*/ f805 1 1296643"/>
              <a:gd name="f1038" fmla="*/ f806 1 2615825"/>
              <a:gd name="f1039" fmla="*/ f807 1 1296643"/>
              <a:gd name="f1040" fmla="*/ f808 1 2615825"/>
              <a:gd name="f1041" fmla="*/ f809 1 1296643"/>
              <a:gd name="f1042" fmla="*/ f810 1 2615825"/>
              <a:gd name="f1043" fmla="*/ f811 1 1296643"/>
              <a:gd name="f1044" fmla="*/ f812 1 2615825"/>
              <a:gd name="f1045" fmla="*/ f813 1 1296643"/>
              <a:gd name="f1046" fmla="*/ f814 1 2615825"/>
              <a:gd name="f1047" fmla="*/ f815 1 1296643"/>
              <a:gd name="f1048" fmla="*/ f816 1 2615825"/>
              <a:gd name="f1049" fmla="*/ f817 1 1296643"/>
              <a:gd name="f1050" fmla="*/ f818 1 2615825"/>
              <a:gd name="f1051" fmla="*/ f819 1 1296643"/>
              <a:gd name="f1052" fmla="*/ f820 1 2615825"/>
              <a:gd name="f1053" fmla="*/ f821 1 1296643"/>
              <a:gd name="f1054" fmla="*/ f822 1 2615825"/>
              <a:gd name="f1055" fmla="*/ f823 1 1296643"/>
              <a:gd name="f1056" fmla="*/ f824 1 2615825"/>
              <a:gd name="f1057" fmla="*/ f825 1 1296643"/>
              <a:gd name="f1058" fmla="*/ f826 1 2615825"/>
              <a:gd name="f1059" fmla="*/ f827 1 1296643"/>
              <a:gd name="f1060" fmla="*/ f828 1 2615825"/>
              <a:gd name="f1061" fmla="*/ f829 1 1296643"/>
              <a:gd name="f1062" fmla="*/ f830 1 2615825"/>
              <a:gd name="f1063" fmla="*/ f831 1 1296643"/>
              <a:gd name="f1064" fmla="*/ f832 1 2615825"/>
              <a:gd name="f1065" fmla="*/ f833 1 1296643"/>
              <a:gd name="f1066" fmla="*/ f834 1 2615825"/>
              <a:gd name="f1067" fmla="*/ f835 1 1296643"/>
              <a:gd name="f1068" fmla="*/ f836 1 2615825"/>
              <a:gd name="f1069" fmla="*/ f837 1 1296643"/>
              <a:gd name="f1070" fmla="*/ f838 1 2615825"/>
              <a:gd name="f1071" fmla="*/ f839 1 1296643"/>
              <a:gd name="f1072" fmla="*/ f840 1 2615825"/>
              <a:gd name="f1073" fmla="*/ f841 1 1296643"/>
              <a:gd name="f1074" fmla="*/ f842 1 2615825"/>
              <a:gd name="f1075" fmla="*/ f843 1 1296643"/>
              <a:gd name="f1076" fmla="*/ f844 1 2615825"/>
              <a:gd name="f1077" fmla="*/ f845 1 1296643"/>
              <a:gd name="f1078" fmla="*/ f846 1 2615825"/>
              <a:gd name="f1079" fmla="*/ f847 1 1296643"/>
              <a:gd name="f1080" fmla="*/ f848 1 2615825"/>
              <a:gd name="f1081" fmla="*/ f849 1 1296643"/>
              <a:gd name="f1082" fmla="*/ f850 1 2615825"/>
              <a:gd name="f1083" fmla="*/ f851 1 1296643"/>
              <a:gd name="f1084" fmla="*/ f852 1 2615825"/>
              <a:gd name="f1085" fmla="*/ f853 1 1296643"/>
              <a:gd name="f1086" fmla="*/ f854 1 2615825"/>
              <a:gd name="f1087" fmla="*/ f855 1 1296643"/>
              <a:gd name="f1088" fmla="*/ f856 1 2615825"/>
              <a:gd name="f1089" fmla="*/ f857 1 1296643"/>
              <a:gd name="f1090" fmla="*/ f858 1 2615825"/>
              <a:gd name="f1091" fmla="*/ f859 1 1296643"/>
              <a:gd name="f1092" fmla="*/ f860 1 2615825"/>
              <a:gd name="f1093" fmla="*/ f861 1 1296643"/>
              <a:gd name="f1094" fmla="*/ f862 1 2615825"/>
              <a:gd name="f1095" fmla="*/ f863 1 1296643"/>
              <a:gd name="f1096" fmla="*/ f864 1 2615825"/>
              <a:gd name="f1097" fmla="*/ f865 1 1296643"/>
              <a:gd name="f1098" fmla="*/ f866 1 2615825"/>
              <a:gd name="f1099" fmla="*/ f867 1 1296643"/>
              <a:gd name="f1100" fmla="*/ f868 1 2615825"/>
              <a:gd name="f1101" fmla="*/ f869 1 1296643"/>
              <a:gd name="f1102" fmla="*/ f870 1 2615825"/>
              <a:gd name="f1103" fmla="*/ f871 1 1296643"/>
              <a:gd name="f1104" fmla="*/ f872 1 2615825"/>
              <a:gd name="f1105" fmla="*/ f873 1 1296643"/>
              <a:gd name="f1106" fmla="*/ f874 1 2615825"/>
              <a:gd name="f1107" fmla="*/ f875 1 1296643"/>
              <a:gd name="f1108" fmla="*/ f876 1 2615825"/>
              <a:gd name="f1109" fmla="*/ f877 1 1296643"/>
              <a:gd name="f1110" fmla="*/ f878 1 2615825"/>
              <a:gd name="f1111" fmla="*/ f879 1 1296643"/>
              <a:gd name="f1112" fmla="*/ f880 1 2615825"/>
              <a:gd name="f1113" fmla="*/ f881 1 1296643"/>
              <a:gd name="f1114" fmla="*/ f882 1 2615825"/>
              <a:gd name="f1115" fmla="*/ f883 1 1296643"/>
              <a:gd name="f1116" fmla="*/ f884 1 2615825"/>
              <a:gd name="f1117" fmla="*/ f885 1 1296643"/>
              <a:gd name="f1118" fmla="*/ f886 1 2615825"/>
              <a:gd name="f1119" fmla="*/ f887 1 1296643"/>
              <a:gd name="f1120" fmla="*/ f888 1 2615825"/>
              <a:gd name="f1121" fmla="*/ f889 1 1296643"/>
              <a:gd name="f1122" fmla="*/ f890 1 2615825"/>
              <a:gd name="f1123" fmla="*/ f891 1 1296643"/>
              <a:gd name="f1124" fmla="*/ f892 1 2615825"/>
              <a:gd name="f1125" fmla="*/ f893 1 1296643"/>
              <a:gd name="f1126" fmla="*/ f894 1 2615825"/>
              <a:gd name="f1127" fmla="*/ f895 1 1296643"/>
              <a:gd name="f1128" fmla="*/ f896 1 2615825"/>
              <a:gd name="f1129" fmla="*/ f897 1 1296643"/>
              <a:gd name="f1130" fmla="*/ f898 1 2615825"/>
              <a:gd name="f1131" fmla="*/ f899 1 1296643"/>
              <a:gd name="f1132" fmla="*/ f900 1 2615825"/>
              <a:gd name="f1133" fmla="*/ f901 1 1296643"/>
              <a:gd name="f1134" fmla="*/ f902 1 2615825"/>
              <a:gd name="f1135" fmla="*/ f903 1 1296643"/>
              <a:gd name="f1136" fmla="*/ f904 1 2615825"/>
              <a:gd name="f1137" fmla="*/ f905 1 1296643"/>
              <a:gd name="f1138" fmla="*/ f906 1 2615825"/>
              <a:gd name="f1139" fmla="*/ f907 1 1296643"/>
              <a:gd name="f1140" fmla="*/ f908 1 2615825"/>
              <a:gd name="f1141" fmla="*/ f909 1 1296643"/>
              <a:gd name="f1142" fmla="*/ f910 1 2615825"/>
              <a:gd name="f1143" fmla="*/ f911 1 1296643"/>
              <a:gd name="f1144" fmla="*/ f912 1 2615825"/>
              <a:gd name="f1145" fmla="*/ f913 1 1296643"/>
              <a:gd name="f1146" fmla="*/ f914 1 2615825"/>
              <a:gd name="f1147" fmla="*/ f915 1 1296643"/>
              <a:gd name="f1148" fmla="*/ f916 1 2615825"/>
              <a:gd name="f1149" fmla="*/ f917 1 1296643"/>
              <a:gd name="f1150" fmla="*/ f918 1 2615825"/>
              <a:gd name="f1151" fmla="*/ f919 1 1296643"/>
              <a:gd name="f1152" fmla="*/ f920 1 2615825"/>
              <a:gd name="f1153" fmla="*/ f921 1 1296643"/>
              <a:gd name="f1154" fmla="*/ f922 1 2615825"/>
              <a:gd name="f1155" fmla="*/ f923 1 1296643"/>
              <a:gd name="f1156" fmla="*/ f924 1 2615825"/>
              <a:gd name="f1157" fmla="*/ f925 1 1296643"/>
              <a:gd name="f1158" fmla="*/ f926 1 2615825"/>
              <a:gd name="f1159" fmla="*/ f927 1 1296643"/>
              <a:gd name="f1160" fmla="*/ f928 1 2615825"/>
              <a:gd name="f1161" fmla="*/ f929 1 1296643"/>
              <a:gd name="f1162" fmla="*/ f930 1 2615825"/>
              <a:gd name="f1163" fmla="*/ f931 1 1296643"/>
              <a:gd name="f1164" fmla="*/ f932 1 1296643"/>
              <a:gd name="f1165" fmla="*/ f693 1 f700"/>
              <a:gd name="f1166" fmla="*/ f694 1 f700"/>
              <a:gd name="f1167" fmla="*/ f693 1 f701"/>
              <a:gd name="f1168" fmla="*/ f695 1 f701"/>
              <a:gd name="f1169" fmla="*/ f934 1 f700"/>
              <a:gd name="f1170" fmla="*/ f935 1 f701"/>
              <a:gd name="f1171" fmla="*/ f936 1 f700"/>
              <a:gd name="f1172" fmla="*/ f937 1 f701"/>
              <a:gd name="f1173" fmla="*/ f938 1 f700"/>
              <a:gd name="f1174" fmla="*/ f939 1 f701"/>
              <a:gd name="f1175" fmla="*/ f940 1 f700"/>
              <a:gd name="f1176" fmla="*/ f941 1 f701"/>
              <a:gd name="f1177" fmla="*/ f942 1 f700"/>
              <a:gd name="f1178" fmla="*/ f943 1 f701"/>
              <a:gd name="f1179" fmla="*/ f944 1 f700"/>
              <a:gd name="f1180" fmla="*/ f945 1 f701"/>
              <a:gd name="f1181" fmla="*/ f946 1 f700"/>
              <a:gd name="f1182" fmla="*/ f947 1 f701"/>
              <a:gd name="f1183" fmla="*/ f948 1 f700"/>
              <a:gd name="f1184" fmla="*/ f949 1 f701"/>
              <a:gd name="f1185" fmla="*/ f950 1 f700"/>
              <a:gd name="f1186" fmla="*/ f951 1 f701"/>
              <a:gd name="f1187" fmla="*/ f952 1 f700"/>
              <a:gd name="f1188" fmla="*/ f953 1 f701"/>
              <a:gd name="f1189" fmla="*/ f954 1 f700"/>
              <a:gd name="f1190" fmla="*/ f955 1 f701"/>
              <a:gd name="f1191" fmla="*/ f956 1 f700"/>
              <a:gd name="f1192" fmla="*/ f957 1 f701"/>
              <a:gd name="f1193" fmla="*/ f958 1 f700"/>
              <a:gd name="f1194" fmla="*/ f959 1 f701"/>
              <a:gd name="f1195" fmla="*/ f960 1 f700"/>
              <a:gd name="f1196" fmla="*/ f961 1 f701"/>
              <a:gd name="f1197" fmla="*/ f962 1 f700"/>
              <a:gd name="f1198" fmla="*/ f963 1 f701"/>
              <a:gd name="f1199" fmla="*/ f964 1 f700"/>
              <a:gd name="f1200" fmla="*/ f965 1 f701"/>
              <a:gd name="f1201" fmla="*/ f966 1 f700"/>
              <a:gd name="f1202" fmla="*/ f967 1 f701"/>
              <a:gd name="f1203" fmla="*/ f968 1 f700"/>
              <a:gd name="f1204" fmla="*/ f969 1 f701"/>
              <a:gd name="f1205" fmla="*/ f970 1 f700"/>
              <a:gd name="f1206" fmla="*/ f971 1 f701"/>
              <a:gd name="f1207" fmla="*/ f972 1 f700"/>
              <a:gd name="f1208" fmla="*/ f973 1 f701"/>
              <a:gd name="f1209" fmla="*/ f974 1 f700"/>
              <a:gd name="f1210" fmla="*/ f975 1 f701"/>
              <a:gd name="f1211" fmla="*/ f976 1 f700"/>
              <a:gd name="f1212" fmla="*/ f977 1 f701"/>
              <a:gd name="f1213" fmla="*/ f978 1 f700"/>
              <a:gd name="f1214" fmla="*/ f979 1 f701"/>
              <a:gd name="f1215" fmla="*/ f980 1 f700"/>
              <a:gd name="f1216" fmla="*/ f981 1 f701"/>
              <a:gd name="f1217" fmla="*/ f982 1 f700"/>
              <a:gd name="f1218" fmla="*/ f983 1 f701"/>
              <a:gd name="f1219" fmla="*/ f984 1 f700"/>
              <a:gd name="f1220" fmla="*/ f985 1 f701"/>
              <a:gd name="f1221" fmla="*/ f986 1 f700"/>
              <a:gd name="f1222" fmla="*/ f987 1 f701"/>
              <a:gd name="f1223" fmla="*/ f988 1 f700"/>
              <a:gd name="f1224" fmla="*/ f989 1 f701"/>
              <a:gd name="f1225" fmla="*/ f990 1 f700"/>
              <a:gd name="f1226" fmla="*/ f991 1 f701"/>
              <a:gd name="f1227" fmla="*/ f992 1 f700"/>
              <a:gd name="f1228" fmla="*/ f993 1 f701"/>
              <a:gd name="f1229" fmla="*/ f994 1 f700"/>
              <a:gd name="f1230" fmla="*/ f995 1 f701"/>
              <a:gd name="f1231" fmla="*/ f996 1 f700"/>
              <a:gd name="f1232" fmla="*/ f997 1 f701"/>
              <a:gd name="f1233" fmla="*/ f998 1 f700"/>
              <a:gd name="f1234" fmla="*/ f999 1 f701"/>
              <a:gd name="f1235" fmla="*/ f1000 1 f700"/>
              <a:gd name="f1236" fmla="*/ f1001 1 f701"/>
              <a:gd name="f1237" fmla="*/ f1002 1 f700"/>
              <a:gd name="f1238" fmla="*/ f1003 1 f701"/>
              <a:gd name="f1239" fmla="*/ f1004 1 f700"/>
              <a:gd name="f1240" fmla="*/ f1005 1 f701"/>
              <a:gd name="f1241" fmla="*/ f1006 1 f700"/>
              <a:gd name="f1242" fmla="*/ f1007 1 f701"/>
              <a:gd name="f1243" fmla="*/ f1008 1 f700"/>
              <a:gd name="f1244" fmla="*/ f1009 1 f701"/>
              <a:gd name="f1245" fmla="*/ f1010 1 f700"/>
              <a:gd name="f1246" fmla="*/ f1011 1 f701"/>
              <a:gd name="f1247" fmla="*/ f1012 1 f700"/>
              <a:gd name="f1248" fmla="*/ f1013 1 f701"/>
              <a:gd name="f1249" fmla="*/ f1014 1 f700"/>
              <a:gd name="f1250" fmla="*/ f1015 1 f701"/>
              <a:gd name="f1251" fmla="*/ f1016 1 f700"/>
              <a:gd name="f1252" fmla="*/ f1017 1 f701"/>
              <a:gd name="f1253" fmla="*/ f1018 1 f700"/>
              <a:gd name="f1254" fmla="*/ f1019 1 f701"/>
              <a:gd name="f1255" fmla="*/ f1020 1 f700"/>
              <a:gd name="f1256" fmla="*/ f1021 1 f701"/>
              <a:gd name="f1257" fmla="*/ f1022 1 f700"/>
              <a:gd name="f1258" fmla="*/ f1023 1 f701"/>
              <a:gd name="f1259" fmla="*/ f1024 1 f700"/>
              <a:gd name="f1260" fmla="*/ f1025 1 f701"/>
              <a:gd name="f1261" fmla="*/ f1026 1 f700"/>
              <a:gd name="f1262" fmla="*/ f1027 1 f701"/>
              <a:gd name="f1263" fmla="*/ f1028 1 f700"/>
              <a:gd name="f1264" fmla="*/ f1029 1 f701"/>
              <a:gd name="f1265" fmla="*/ f1030 1 f700"/>
              <a:gd name="f1266" fmla="*/ f1031 1 f701"/>
              <a:gd name="f1267" fmla="*/ f1032 1 f700"/>
              <a:gd name="f1268" fmla="*/ f1033 1 f701"/>
              <a:gd name="f1269" fmla="*/ f1034 1 f700"/>
              <a:gd name="f1270" fmla="*/ f1035 1 f701"/>
              <a:gd name="f1271" fmla="*/ f1036 1 f700"/>
              <a:gd name="f1272" fmla="*/ f1037 1 f701"/>
              <a:gd name="f1273" fmla="*/ f1038 1 f700"/>
              <a:gd name="f1274" fmla="*/ f1039 1 f701"/>
              <a:gd name="f1275" fmla="*/ f1040 1 f700"/>
              <a:gd name="f1276" fmla="*/ f1041 1 f701"/>
              <a:gd name="f1277" fmla="*/ f1042 1 f700"/>
              <a:gd name="f1278" fmla="*/ f1043 1 f701"/>
              <a:gd name="f1279" fmla="*/ f1044 1 f700"/>
              <a:gd name="f1280" fmla="*/ f1045 1 f701"/>
              <a:gd name="f1281" fmla="*/ f1046 1 f700"/>
              <a:gd name="f1282" fmla="*/ f1047 1 f701"/>
              <a:gd name="f1283" fmla="*/ f1048 1 f700"/>
              <a:gd name="f1284" fmla="*/ f1049 1 f701"/>
              <a:gd name="f1285" fmla="*/ f1050 1 f700"/>
              <a:gd name="f1286" fmla="*/ f1051 1 f701"/>
              <a:gd name="f1287" fmla="*/ f1052 1 f700"/>
              <a:gd name="f1288" fmla="*/ f1053 1 f701"/>
              <a:gd name="f1289" fmla="*/ f1054 1 f700"/>
              <a:gd name="f1290" fmla="*/ f1055 1 f701"/>
              <a:gd name="f1291" fmla="*/ f1056 1 f700"/>
              <a:gd name="f1292" fmla="*/ f1057 1 f701"/>
              <a:gd name="f1293" fmla="*/ f1058 1 f700"/>
              <a:gd name="f1294" fmla="*/ f1059 1 f701"/>
              <a:gd name="f1295" fmla="*/ f1060 1 f700"/>
              <a:gd name="f1296" fmla="*/ f1061 1 f701"/>
              <a:gd name="f1297" fmla="*/ f1062 1 f700"/>
              <a:gd name="f1298" fmla="*/ f1063 1 f701"/>
              <a:gd name="f1299" fmla="*/ f1064 1 f700"/>
              <a:gd name="f1300" fmla="*/ f1065 1 f701"/>
              <a:gd name="f1301" fmla="*/ f1066 1 f700"/>
              <a:gd name="f1302" fmla="*/ f1067 1 f701"/>
              <a:gd name="f1303" fmla="*/ f1068 1 f700"/>
              <a:gd name="f1304" fmla="*/ f1069 1 f701"/>
              <a:gd name="f1305" fmla="*/ f1070 1 f700"/>
              <a:gd name="f1306" fmla="*/ f1071 1 f701"/>
              <a:gd name="f1307" fmla="*/ f1072 1 f700"/>
              <a:gd name="f1308" fmla="*/ f1073 1 f701"/>
              <a:gd name="f1309" fmla="*/ f1074 1 f700"/>
              <a:gd name="f1310" fmla="*/ f1075 1 f701"/>
              <a:gd name="f1311" fmla="*/ f1076 1 f700"/>
              <a:gd name="f1312" fmla="*/ f1077 1 f701"/>
              <a:gd name="f1313" fmla="*/ f1078 1 f700"/>
              <a:gd name="f1314" fmla="*/ f1079 1 f701"/>
              <a:gd name="f1315" fmla="*/ f1080 1 f700"/>
              <a:gd name="f1316" fmla="*/ f1081 1 f701"/>
              <a:gd name="f1317" fmla="*/ f1082 1 f700"/>
              <a:gd name="f1318" fmla="*/ f1083 1 f701"/>
              <a:gd name="f1319" fmla="*/ f1084 1 f700"/>
              <a:gd name="f1320" fmla="*/ f1085 1 f701"/>
              <a:gd name="f1321" fmla="*/ f1086 1 f700"/>
              <a:gd name="f1322" fmla="*/ f1087 1 f701"/>
              <a:gd name="f1323" fmla="*/ f1088 1 f700"/>
              <a:gd name="f1324" fmla="*/ f1089 1 f701"/>
              <a:gd name="f1325" fmla="*/ f1090 1 f700"/>
              <a:gd name="f1326" fmla="*/ f1091 1 f701"/>
              <a:gd name="f1327" fmla="*/ f1092 1 f700"/>
              <a:gd name="f1328" fmla="*/ f1093 1 f701"/>
              <a:gd name="f1329" fmla="*/ f1094 1 f700"/>
              <a:gd name="f1330" fmla="*/ f1095 1 f701"/>
              <a:gd name="f1331" fmla="*/ f1096 1 f700"/>
              <a:gd name="f1332" fmla="*/ f1097 1 f701"/>
              <a:gd name="f1333" fmla="*/ f1098 1 f700"/>
              <a:gd name="f1334" fmla="*/ f1099 1 f701"/>
              <a:gd name="f1335" fmla="*/ f1100 1 f700"/>
              <a:gd name="f1336" fmla="*/ f1101 1 f701"/>
              <a:gd name="f1337" fmla="*/ f1102 1 f700"/>
              <a:gd name="f1338" fmla="*/ f1103 1 f701"/>
              <a:gd name="f1339" fmla="*/ f1104 1 f700"/>
              <a:gd name="f1340" fmla="*/ f1105 1 f701"/>
              <a:gd name="f1341" fmla="*/ f1106 1 f700"/>
              <a:gd name="f1342" fmla="*/ f1107 1 f701"/>
              <a:gd name="f1343" fmla="*/ f1108 1 f700"/>
              <a:gd name="f1344" fmla="*/ f1109 1 f701"/>
              <a:gd name="f1345" fmla="*/ f1110 1 f700"/>
              <a:gd name="f1346" fmla="*/ f1111 1 f701"/>
              <a:gd name="f1347" fmla="*/ f1112 1 f700"/>
              <a:gd name="f1348" fmla="*/ f1113 1 f701"/>
              <a:gd name="f1349" fmla="*/ f1114 1 f700"/>
              <a:gd name="f1350" fmla="*/ f1115 1 f701"/>
              <a:gd name="f1351" fmla="*/ f1116 1 f700"/>
              <a:gd name="f1352" fmla="*/ f1117 1 f701"/>
              <a:gd name="f1353" fmla="*/ f1118 1 f700"/>
              <a:gd name="f1354" fmla="*/ f1119 1 f701"/>
              <a:gd name="f1355" fmla="*/ f1120 1 f700"/>
              <a:gd name="f1356" fmla="*/ f1121 1 f701"/>
              <a:gd name="f1357" fmla="*/ f1122 1 f700"/>
              <a:gd name="f1358" fmla="*/ f1123 1 f701"/>
              <a:gd name="f1359" fmla="*/ f1124 1 f700"/>
              <a:gd name="f1360" fmla="*/ f1125 1 f701"/>
              <a:gd name="f1361" fmla="*/ f1126 1 f700"/>
              <a:gd name="f1362" fmla="*/ f1127 1 f701"/>
              <a:gd name="f1363" fmla="*/ f1128 1 f700"/>
              <a:gd name="f1364" fmla="*/ f1129 1 f701"/>
              <a:gd name="f1365" fmla="*/ f1130 1 f700"/>
              <a:gd name="f1366" fmla="*/ f1131 1 f701"/>
              <a:gd name="f1367" fmla="*/ f1132 1 f700"/>
              <a:gd name="f1368" fmla="*/ f1133 1 f701"/>
              <a:gd name="f1369" fmla="*/ f1134 1 f700"/>
              <a:gd name="f1370" fmla="*/ f1135 1 f701"/>
              <a:gd name="f1371" fmla="*/ f1136 1 f700"/>
              <a:gd name="f1372" fmla="*/ f1137 1 f701"/>
              <a:gd name="f1373" fmla="*/ f1138 1 f700"/>
              <a:gd name="f1374" fmla="*/ f1139 1 f701"/>
              <a:gd name="f1375" fmla="*/ f1140 1 f700"/>
              <a:gd name="f1376" fmla="*/ f1141 1 f701"/>
              <a:gd name="f1377" fmla="*/ f1142 1 f700"/>
              <a:gd name="f1378" fmla="*/ f1143 1 f701"/>
              <a:gd name="f1379" fmla="*/ f1144 1 f700"/>
              <a:gd name="f1380" fmla="*/ f1145 1 f701"/>
              <a:gd name="f1381" fmla="*/ f1146 1 f700"/>
              <a:gd name="f1382" fmla="*/ f1147 1 f701"/>
              <a:gd name="f1383" fmla="*/ f1148 1 f700"/>
              <a:gd name="f1384" fmla="*/ f1149 1 f701"/>
              <a:gd name="f1385" fmla="*/ f1150 1 f700"/>
              <a:gd name="f1386" fmla="*/ f1151 1 f701"/>
              <a:gd name="f1387" fmla="*/ f1152 1 f700"/>
              <a:gd name="f1388" fmla="*/ f1153 1 f701"/>
              <a:gd name="f1389" fmla="*/ f1154 1 f700"/>
              <a:gd name="f1390" fmla="*/ f1155 1 f701"/>
              <a:gd name="f1391" fmla="*/ f1156 1 f700"/>
              <a:gd name="f1392" fmla="*/ f1157 1 f701"/>
              <a:gd name="f1393" fmla="*/ f1158 1 f700"/>
              <a:gd name="f1394" fmla="*/ f1159 1 f701"/>
              <a:gd name="f1395" fmla="*/ f1160 1 f700"/>
              <a:gd name="f1396" fmla="*/ f1161 1 f701"/>
              <a:gd name="f1397" fmla="*/ f1162 1 f700"/>
              <a:gd name="f1398" fmla="*/ f1163 1 f701"/>
              <a:gd name="f1399" fmla="*/ f1164 1 f701"/>
              <a:gd name="f1400" fmla="*/ f1165 f691 1"/>
              <a:gd name="f1401" fmla="*/ f1166 f691 1"/>
              <a:gd name="f1402" fmla="*/ f1168 f692 1"/>
              <a:gd name="f1403" fmla="*/ f1167 f692 1"/>
              <a:gd name="f1404" fmla="*/ f1169 f691 1"/>
              <a:gd name="f1405" fmla="*/ f1170 f692 1"/>
              <a:gd name="f1406" fmla="*/ f1171 f691 1"/>
              <a:gd name="f1407" fmla="*/ f1172 f692 1"/>
              <a:gd name="f1408" fmla="*/ f1173 f691 1"/>
              <a:gd name="f1409" fmla="*/ f1174 f692 1"/>
              <a:gd name="f1410" fmla="*/ f1175 f691 1"/>
              <a:gd name="f1411" fmla="*/ f1176 f692 1"/>
              <a:gd name="f1412" fmla="*/ f1177 f691 1"/>
              <a:gd name="f1413" fmla="*/ f1178 f692 1"/>
              <a:gd name="f1414" fmla="*/ f1179 f691 1"/>
              <a:gd name="f1415" fmla="*/ f1180 f692 1"/>
              <a:gd name="f1416" fmla="*/ f1181 f691 1"/>
              <a:gd name="f1417" fmla="*/ f1182 f692 1"/>
              <a:gd name="f1418" fmla="*/ f1183 f691 1"/>
              <a:gd name="f1419" fmla="*/ f1184 f692 1"/>
              <a:gd name="f1420" fmla="*/ f1185 f691 1"/>
              <a:gd name="f1421" fmla="*/ f1186 f692 1"/>
              <a:gd name="f1422" fmla="*/ f1187 f691 1"/>
              <a:gd name="f1423" fmla="*/ f1188 f692 1"/>
              <a:gd name="f1424" fmla="*/ f1189 f691 1"/>
              <a:gd name="f1425" fmla="*/ f1190 f692 1"/>
              <a:gd name="f1426" fmla="*/ f1191 f691 1"/>
              <a:gd name="f1427" fmla="*/ f1192 f692 1"/>
              <a:gd name="f1428" fmla="*/ f1193 f691 1"/>
              <a:gd name="f1429" fmla="*/ f1194 f692 1"/>
              <a:gd name="f1430" fmla="*/ f1195 f691 1"/>
              <a:gd name="f1431" fmla="*/ f1196 f692 1"/>
              <a:gd name="f1432" fmla="*/ f1197 f691 1"/>
              <a:gd name="f1433" fmla="*/ f1198 f692 1"/>
              <a:gd name="f1434" fmla="*/ f1199 f691 1"/>
              <a:gd name="f1435" fmla="*/ f1200 f692 1"/>
              <a:gd name="f1436" fmla="*/ f1201 f691 1"/>
              <a:gd name="f1437" fmla="*/ f1202 f692 1"/>
              <a:gd name="f1438" fmla="*/ f1203 f691 1"/>
              <a:gd name="f1439" fmla="*/ f1204 f692 1"/>
              <a:gd name="f1440" fmla="*/ f1205 f691 1"/>
              <a:gd name="f1441" fmla="*/ f1206 f692 1"/>
              <a:gd name="f1442" fmla="*/ f1207 f691 1"/>
              <a:gd name="f1443" fmla="*/ f1208 f692 1"/>
              <a:gd name="f1444" fmla="*/ f1209 f691 1"/>
              <a:gd name="f1445" fmla="*/ f1210 f692 1"/>
              <a:gd name="f1446" fmla="*/ f1211 f691 1"/>
              <a:gd name="f1447" fmla="*/ f1212 f692 1"/>
              <a:gd name="f1448" fmla="*/ f1213 f691 1"/>
              <a:gd name="f1449" fmla="*/ f1214 f692 1"/>
              <a:gd name="f1450" fmla="*/ f1215 f691 1"/>
              <a:gd name="f1451" fmla="*/ f1216 f692 1"/>
              <a:gd name="f1452" fmla="*/ f1217 f691 1"/>
              <a:gd name="f1453" fmla="*/ f1218 f692 1"/>
              <a:gd name="f1454" fmla="*/ f1219 f691 1"/>
              <a:gd name="f1455" fmla="*/ f1220 f692 1"/>
              <a:gd name="f1456" fmla="*/ f1221 f691 1"/>
              <a:gd name="f1457" fmla="*/ f1222 f692 1"/>
              <a:gd name="f1458" fmla="*/ f1223 f691 1"/>
              <a:gd name="f1459" fmla="*/ f1224 f692 1"/>
              <a:gd name="f1460" fmla="*/ f1225 f691 1"/>
              <a:gd name="f1461" fmla="*/ f1226 f692 1"/>
              <a:gd name="f1462" fmla="*/ f1227 f691 1"/>
              <a:gd name="f1463" fmla="*/ f1228 f692 1"/>
              <a:gd name="f1464" fmla="*/ f1229 f691 1"/>
              <a:gd name="f1465" fmla="*/ f1230 f692 1"/>
              <a:gd name="f1466" fmla="*/ f1231 f691 1"/>
              <a:gd name="f1467" fmla="*/ f1232 f692 1"/>
              <a:gd name="f1468" fmla="*/ f1233 f691 1"/>
              <a:gd name="f1469" fmla="*/ f1234 f692 1"/>
              <a:gd name="f1470" fmla="*/ f1235 f691 1"/>
              <a:gd name="f1471" fmla="*/ f1236 f692 1"/>
              <a:gd name="f1472" fmla="*/ f1237 f691 1"/>
              <a:gd name="f1473" fmla="*/ f1238 f692 1"/>
              <a:gd name="f1474" fmla="*/ f1239 f691 1"/>
              <a:gd name="f1475" fmla="*/ f1240 f692 1"/>
              <a:gd name="f1476" fmla="*/ f1241 f691 1"/>
              <a:gd name="f1477" fmla="*/ f1242 f692 1"/>
              <a:gd name="f1478" fmla="*/ f1243 f691 1"/>
              <a:gd name="f1479" fmla="*/ f1244 f692 1"/>
              <a:gd name="f1480" fmla="*/ f1245 f691 1"/>
              <a:gd name="f1481" fmla="*/ f1246 f692 1"/>
              <a:gd name="f1482" fmla="*/ f1247 f691 1"/>
              <a:gd name="f1483" fmla="*/ f1248 f692 1"/>
              <a:gd name="f1484" fmla="*/ f1249 f691 1"/>
              <a:gd name="f1485" fmla="*/ f1250 f692 1"/>
              <a:gd name="f1486" fmla="*/ f1251 f691 1"/>
              <a:gd name="f1487" fmla="*/ f1252 f692 1"/>
              <a:gd name="f1488" fmla="*/ f1253 f691 1"/>
              <a:gd name="f1489" fmla="*/ f1254 f692 1"/>
              <a:gd name="f1490" fmla="*/ f1255 f691 1"/>
              <a:gd name="f1491" fmla="*/ f1256 f692 1"/>
              <a:gd name="f1492" fmla="*/ f1257 f691 1"/>
              <a:gd name="f1493" fmla="*/ f1258 f692 1"/>
              <a:gd name="f1494" fmla="*/ f1259 f691 1"/>
              <a:gd name="f1495" fmla="*/ f1260 f692 1"/>
              <a:gd name="f1496" fmla="*/ f1261 f691 1"/>
              <a:gd name="f1497" fmla="*/ f1262 f692 1"/>
              <a:gd name="f1498" fmla="*/ f1263 f691 1"/>
              <a:gd name="f1499" fmla="*/ f1264 f692 1"/>
              <a:gd name="f1500" fmla="*/ f1265 f691 1"/>
              <a:gd name="f1501" fmla="*/ f1266 f692 1"/>
              <a:gd name="f1502" fmla="*/ f1267 f691 1"/>
              <a:gd name="f1503" fmla="*/ f1268 f692 1"/>
              <a:gd name="f1504" fmla="*/ f1269 f691 1"/>
              <a:gd name="f1505" fmla="*/ f1270 f692 1"/>
              <a:gd name="f1506" fmla="*/ f1271 f691 1"/>
              <a:gd name="f1507" fmla="*/ f1272 f692 1"/>
              <a:gd name="f1508" fmla="*/ f1273 f691 1"/>
              <a:gd name="f1509" fmla="*/ f1274 f692 1"/>
              <a:gd name="f1510" fmla="*/ f1275 f691 1"/>
              <a:gd name="f1511" fmla="*/ f1276 f692 1"/>
              <a:gd name="f1512" fmla="*/ f1277 f691 1"/>
              <a:gd name="f1513" fmla="*/ f1278 f692 1"/>
              <a:gd name="f1514" fmla="*/ f1279 f691 1"/>
              <a:gd name="f1515" fmla="*/ f1280 f692 1"/>
              <a:gd name="f1516" fmla="*/ f1281 f691 1"/>
              <a:gd name="f1517" fmla="*/ f1282 f692 1"/>
              <a:gd name="f1518" fmla="*/ f1283 f691 1"/>
              <a:gd name="f1519" fmla="*/ f1284 f692 1"/>
              <a:gd name="f1520" fmla="*/ f1285 f691 1"/>
              <a:gd name="f1521" fmla="*/ f1286 f692 1"/>
              <a:gd name="f1522" fmla="*/ f1287 f691 1"/>
              <a:gd name="f1523" fmla="*/ f1288 f692 1"/>
              <a:gd name="f1524" fmla="*/ f1289 f691 1"/>
              <a:gd name="f1525" fmla="*/ f1290 f692 1"/>
              <a:gd name="f1526" fmla="*/ f1291 f691 1"/>
              <a:gd name="f1527" fmla="*/ f1292 f692 1"/>
              <a:gd name="f1528" fmla="*/ f1293 f691 1"/>
              <a:gd name="f1529" fmla="*/ f1294 f692 1"/>
              <a:gd name="f1530" fmla="*/ f1295 f691 1"/>
              <a:gd name="f1531" fmla="*/ f1296 f692 1"/>
              <a:gd name="f1532" fmla="*/ f1297 f691 1"/>
              <a:gd name="f1533" fmla="*/ f1298 f692 1"/>
              <a:gd name="f1534" fmla="*/ f1299 f691 1"/>
              <a:gd name="f1535" fmla="*/ f1300 f692 1"/>
              <a:gd name="f1536" fmla="*/ f1301 f691 1"/>
              <a:gd name="f1537" fmla="*/ f1302 f692 1"/>
              <a:gd name="f1538" fmla="*/ f1303 f691 1"/>
              <a:gd name="f1539" fmla="*/ f1304 f692 1"/>
              <a:gd name="f1540" fmla="*/ f1305 f691 1"/>
              <a:gd name="f1541" fmla="*/ f1306 f692 1"/>
              <a:gd name="f1542" fmla="*/ f1307 f691 1"/>
              <a:gd name="f1543" fmla="*/ f1308 f692 1"/>
              <a:gd name="f1544" fmla="*/ f1309 f691 1"/>
              <a:gd name="f1545" fmla="*/ f1310 f692 1"/>
              <a:gd name="f1546" fmla="*/ f1311 f691 1"/>
              <a:gd name="f1547" fmla="*/ f1312 f692 1"/>
              <a:gd name="f1548" fmla="*/ f1313 f691 1"/>
              <a:gd name="f1549" fmla="*/ f1314 f692 1"/>
              <a:gd name="f1550" fmla="*/ f1315 f691 1"/>
              <a:gd name="f1551" fmla="*/ f1316 f692 1"/>
              <a:gd name="f1552" fmla="*/ f1317 f691 1"/>
              <a:gd name="f1553" fmla="*/ f1318 f692 1"/>
              <a:gd name="f1554" fmla="*/ f1319 f691 1"/>
              <a:gd name="f1555" fmla="*/ f1320 f692 1"/>
              <a:gd name="f1556" fmla="*/ f1321 f691 1"/>
              <a:gd name="f1557" fmla="*/ f1322 f692 1"/>
              <a:gd name="f1558" fmla="*/ f1323 f691 1"/>
              <a:gd name="f1559" fmla="*/ f1324 f692 1"/>
              <a:gd name="f1560" fmla="*/ f1325 f691 1"/>
              <a:gd name="f1561" fmla="*/ f1326 f692 1"/>
              <a:gd name="f1562" fmla="*/ f1327 f691 1"/>
              <a:gd name="f1563" fmla="*/ f1328 f692 1"/>
              <a:gd name="f1564" fmla="*/ f1329 f691 1"/>
              <a:gd name="f1565" fmla="*/ f1330 f692 1"/>
              <a:gd name="f1566" fmla="*/ f1331 f691 1"/>
              <a:gd name="f1567" fmla="*/ f1332 f692 1"/>
              <a:gd name="f1568" fmla="*/ f1333 f691 1"/>
              <a:gd name="f1569" fmla="*/ f1334 f692 1"/>
              <a:gd name="f1570" fmla="*/ f1335 f691 1"/>
              <a:gd name="f1571" fmla="*/ f1336 f692 1"/>
              <a:gd name="f1572" fmla="*/ f1337 f691 1"/>
              <a:gd name="f1573" fmla="*/ f1338 f692 1"/>
              <a:gd name="f1574" fmla="*/ f1339 f691 1"/>
              <a:gd name="f1575" fmla="*/ f1340 f692 1"/>
              <a:gd name="f1576" fmla="*/ f1341 f691 1"/>
              <a:gd name="f1577" fmla="*/ f1342 f692 1"/>
              <a:gd name="f1578" fmla="*/ f1343 f691 1"/>
              <a:gd name="f1579" fmla="*/ f1344 f692 1"/>
              <a:gd name="f1580" fmla="*/ f1345 f691 1"/>
              <a:gd name="f1581" fmla="*/ f1346 f692 1"/>
              <a:gd name="f1582" fmla="*/ f1347 f691 1"/>
              <a:gd name="f1583" fmla="*/ f1348 f692 1"/>
              <a:gd name="f1584" fmla="*/ f1349 f691 1"/>
              <a:gd name="f1585" fmla="*/ f1350 f692 1"/>
              <a:gd name="f1586" fmla="*/ f1351 f691 1"/>
              <a:gd name="f1587" fmla="*/ f1352 f692 1"/>
              <a:gd name="f1588" fmla="*/ f1353 f691 1"/>
              <a:gd name="f1589" fmla="*/ f1354 f692 1"/>
              <a:gd name="f1590" fmla="*/ f1355 f691 1"/>
              <a:gd name="f1591" fmla="*/ f1356 f692 1"/>
              <a:gd name="f1592" fmla="*/ f1357 f691 1"/>
              <a:gd name="f1593" fmla="*/ f1358 f692 1"/>
              <a:gd name="f1594" fmla="*/ f1359 f691 1"/>
              <a:gd name="f1595" fmla="*/ f1360 f692 1"/>
              <a:gd name="f1596" fmla="*/ f1361 f691 1"/>
              <a:gd name="f1597" fmla="*/ f1362 f692 1"/>
              <a:gd name="f1598" fmla="*/ f1363 f691 1"/>
              <a:gd name="f1599" fmla="*/ f1364 f692 1"/>
              <a:gd name="f1600" fmla="*/ f1365 f691 1"/>
              <a:gd name="f1601" fmla="*/ f1366 f692 1"/>
              <a:gd name="f1602" fmla="*/ f1367 f691 1"/>
              <a:gd name="f1603" fmla="*/ f1368 f692 1"/>
              <a:gd name="f1604" fmla="*/ f1369 f691 1"/>
              <a:gd name="f1605" fmla="*/ f1370 f692 1"/>
              <a:gd name="f1606" fmla="*/ f1371 f691 1"/>
              <a:gd name="f1607" fmla="*/ f1372 f692 1"/>
              <a:gd name="f1608" fmla="*/ f1373 f691 1"/>
              <a:gd name="f1609" fmla="*/ f1374 f692 1"/>
              <a:gd name="f1610" fmla="*/ f1375 f691 1"/>
              <a:gd name="f1611" fmla="*/ f1376 f692 1"/>
              <a:gd name="f1612" fmla="*/ f1377 f691 1"/>
              <a:gd name="f1613" fmla="*/ f1378 f692 1"/>
              <a:gd name="f1614" fmla="*/ f1379 f691 1"/>
              <a:gd name="f1615" fmla="*/ f1380 f692 1"/>
              <a:gd name="f1616" fmla="*/ f1381 f691 1"/>
              <a:gd name="f1617" fmla="*/ f1382 f692 1"/>
              <a:gd name="f1618" fmla="*/ f1383 f691 1"/>
              <a:gd name="f1619" fmla="*/ f1384 f692 1"/>
              <a:gd name="f1620" fmla="*/ f1385 f691 1"/>
              <a:gd name="f1621" fmla="*/ f1386 f692 1"/>
              <a:gd name="f1622" fmla="*/ f1387 f691 1"/>
              <a:gd name="f1623" fmla="*/ f1388 f692 1"/>
              <a:gd name="f1624" fmla="*/ f1389 f691 1"/>
              <a:gd name="f1625" fmla="*/ f1390 f692 1"/>
              <a:gd name="f1626" fmla="*/ f1391 f691 1"/>
              <a:gd name="f1627" fmla="*/ f1392 f692 1"/>
              <a:gd name="f1628" fmla="*/ f1393 f691 1"/>
              <a:gd name="f1629" fmla="*/ f1394 f692 1"/>
              <a:gd name="f1630" fmla="*/ f1395 f691 1"/>
              <a:gd name="f1631" fmla="*/ f1396 f692 1"/>
              <a:gd name="f1632" fmla="*/ f1397 f691 1"/>
              <a:gd name="f1633" fmla="*/ f1398 f692 1"/>
              <a:gd name="f1634" fmla="*/ f1399 f69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3">
                <a:pos x="f1404" y="f1405"/>
              </a:cxn>
              <a:cxn ang="f933">
                <a:pos x="f1406" y="f1407"/>
              </a:cxn>
              <a:cxn ang="f933">
                <a:pos x="f1408" y="f1409"/>
              </a:cxn>
              <a:cxn ang="f933">
                <a:pos x="f1410" y="f1411"/>
              </a:cxn>
              <a:cxn ang="f933">
                <a:pos x="f1412" y="f1413"/>
              </a:cxn>
              <a:cxn ang="f933">
                <a:pos x="f1414" y="f1415"/>
              </a:cxn>
              <a:cxn ang="f933">
                <a:pos x="f1416" y="f1417"/>
              </a:cxn>
              <a:cxn ang="f933">
                <a:pos x="f1418" y="f1419"/>
              </a:cxn>
              <a:cxn ang="f933">
                <a:pos x="f1420" y="f1421"/>
              </a:cxn>
              <a:cxn ang="f933">
                <a:pos x="f1422" y="f1423"/>
              </a:cxn>
              <a:cxn ang="f933">
                <a:pos x="f1424" y="f1425"/>
              </a:cxn>
              <a:cxn ang="f933">
                <a:pos x="f1426" y="f1427"/>
              </a:cxn>
              <a:cxn ang="f933">
                <a:pos x="f1428" y="f1429"/>
              </a:cxn>
              <a:cxn ang="f933">
                <a:pos x="f1430" y="f1431"/>
              </a:cxn>
              <a:cxn ang="f933">
                <a:pos x="f1432" y="f1433"/>
              </a:cxn>
              <a:cxn ang="f933">
                <a:pos x="f1434" y="f1435"/>
              </a:cxn>
              <a:cxn ang="f933">
                <a:pos x="f1436" y="f1437"/>
              </a:cxn>
              <a:cxn ang="f933">
                <a:pos x="f1438" y="f1439"/>
              </a:cxn>
              <a:cxn ang="f933">
                <a:pos x="f1440" y="f1441"/>
              </a:cxn>
              <a:cxn ang="f933">
                <a:pos x="f1442" y="f1443"/>
              </a:cxn>
              <a:cxn ang="f933">
                <a:pos x="f1444" y="f1445"/>
              </a:cxn>
              <a:cxn ang="f933">
                <a:pos x="f1446" y="f1447"/>
              </a:cxn>
              <a:cxn ang="f933">
                <a:pos x="f1448" y="f1449"/>
              </a:cxn>
              <a:cxn ang="f933">
                <a:pos x="f1450" y="f1451"/>
              </a:cxn>
              <a:cxn ang="f933">
                <a:pos x="f1452" y="f1453"/>
              </a:cxn>
              <a:cxn ang="f933">
                <a:pos x="f1454" y="f1455"/>
              </a:cxn>
              <a:cxn ang="f933">
                <a:pos x="f1456" y="f1457"/>
              </a:cxn>
              <a:cxn ang="f933">
                <a:pos x="f1458" y="f1459"/>
              </a:cxn>
              <a:cxn ang="f933">
                <a:pos x="f1460" y="f1461"/>
              </a:cxn>
              <a:cxn ang="f933">
                <a:pos x="f1462" y="f1463"/>
              </a:cxn>
              <a:cxn ang="f933">
                <a:pos x="f1464" y="f1465"/>
              </a:cxn>
              <a:cxn ang="f933">
                <a:pos x="f1466" y="f1467"/>
              </a:cxn>
              <a:cxn ang="f933">
                <a:pos x="f1468" y="f1469"/>
              </a:cxn>
              <a:cxn ang="f933">
                <a:pos x="f1470" y="f1471"/>
              </a:cxn>
              <a:cxn ang="f933">
                <a:pos x="f1472" y="f1473"/>
              </a:cxn>
              <a:cxn ang="f933">
                <a:pos x="f1474" y="f1475"/>
              </a:cxn>
              <a:cxn ang="f933">
                <a:pos x="f1476" y="f1477"/>
              </a:cxn>
              <a:cxn ang="f933">
                <a:pos x="f1478" y="f1479"/>
              </a:cxn>
              <a:cxn ang="f933">
                <a:pos x="f1480" y="f1481"/>
              </a:cxn>
              <a:cxn ang="f933">
                <a:pos x="f1482" y="f1483"/>
              </a:cxn>
              <a:cxn ang="f933">
                <a:pos x="f1484" y="f1485"/>
              </a:cxn>
              <a:cxn ang="f933">
                <a:pos x="f1486" y="f1487"/>
              </a:cxn>
              <a:cxn ang="f933">
                <a:pos x="f1488" y="f1489"/>
              </a:cxn>
              <a:cxn ang="f933">
                <a:pos x="f1490" y="f1491"/>
              </a:cxn>
              <a:cxn ang="f933">
                <a:pos x="f1492" y="f1493"/>
              </a:cxn>
              <a:cxn ang="f933">
                <a:pos x="f1494" y="f1495"/>
              </a:cxn>
              <a:cxn ang="f933">
                <a:pos x="f1496" y="f1497"/>
              </a:cxn>
              <a:cxn ang="f933">
                <a:pos x="f1498" y="f1499"/>
              </a:cxn>
              <a:cxn ang="f933">
                <a:pos x="f1500" y="f1501"/>
              </a:cxn>
              <a:cxn ang="f933">
                <a:pos x="f1502" y="f1503"/>
              </a:cxn>
              <a:cxn ang="f933">
                <a:pos x="f1504" y="f1505"/>
              </a:cxn>
              <a:cxn ang="f933">
                <a:pos x="f1506" y="f1507"/>
              </a:cxn>
              <a:cxn ang="f933">
                <a:pos x="f1508" y="f1509"/>
              </a:cxn>
              <a:cxn ang="f933">
                <a:pos x="f1510" y="f1511"/>
              </a:cxn>
              <a:cxn ang="f933">
                <a:pos x="f1512" y="f1513"/>
              </a:cxn>
              <a:cxn ang="f933">
                <a:pos x="f1514" y="f1515"/>
              </a:cxn>
              <a:cxn ang="f933">
                <a:pos x="f1516" y="f1517"/>
              </a:cxn>
              <a:cxn ang="f933">
                <a:pos x="f1518" y="f1519"/>
              </a:cxn>
              <a:cxn ang="f933">
                <a:pos x="f1520" y="f1521"/>
              </a:cxn>
              <a:cxn ang="f933">
                <a:pos x="f1522" y="f1523"/>
              </a:cxn>
              <a:cxn ang="f933">
                <a:pos x="f1524" y="f1525"/>
              </a:cxn>
              <a:cxn ang="f933">
                <a:pos x="f1526" y="f1527"/>
              </a:cxn>
              <a:cxn ang="f933">
                <a:pos x="f1528" y="f1529"/>
              </a:cxn>
              <a:cxn ang="f933">
                <a:pos x="f1530" y="f1531"/>
              </a:cxn>
              <a:cxn ang="f933">
                <a:pos x="f1532" y="f1533"/>
              </a:cxn>
              <a:cxn ang="f933">
                <a:pos x="f1534" y="f1535"/>
              </a:cxn>
              <a:cxn ang="f933">
                <a:pos x="f1536" y="f1537"/>
              </a:cxn>
              <a:cxn ang="f933">
                <a:pos x="f1538" y="f1539"/>
              </a:cxn>
              <a:cxn ang="f933">
                <a:pos x="f1540" y="f1541"/>
              </a:cxn>
              <a:cxn ang="f933">
                <a:pos x="f1542" y="f1543"/>
              </a:cxn>
              <a:cxn ang="f933">
                <a:pos x="f1544" y="f1545"/>
              </a:cxn>
              <a:cxn ang="f933">
                <a:pos x="f1546" y="f1547"/>
              </a:cxn>
              <a:cxn ang="f933">
                <a:pos x="f1548" y="f1549"/>
              </a:cxn>
              <a:cxn ang="f933">
                <a:pos x="f1550" y="f1551"/>
              </a:cxn>
              <a:cxn ang="f933">
                <a:pos x="f1552" y="f1553"/>
              </a:cxn>
              <a:cxn ang="f933">
                <a:pos x="f1554" y="f1555"/>
              </a:cxn>
              <a:cxn ang="f933">
                <a:pos x="f1556" y="f1557"/>
              </a:cxn>
              <a:cxn ang="f933">
                <a:pos x="f1558" y="f1559"/>
              </a:cxn>
              <a:cxn ang="f933">
                <a:pos x="f1560" y="f1561"/>
              </a:cxn>
              <a:cxn ang="f933">
                <a:pos x="f1562" y="f1563"/>
              </a:cxn>
              <a:cxn ang="f933">
                <a:pos x="f1564" y="f1565"/>
              </a:cxn>
              <a:cxn ang="f933">
                <a:pos x="f1566" y="f1567"/>
              </a:cxn>
              <a:cxn ang="f933">
                <a:pos x="f1568" y="f1569"/>
              </a:cxn>
              <a:cxn ang="f933">
                <a:pos x="f1570" y="f1571"/>
              </a:cxn>
              <a:cxn ang="f933">
                <a:pos x="f1572" y="f1573"/>
              </a:cxn>
              <a:cxn ang="f933">
                <a:pos x="f1574" y="f1575"/>
              </a:cxn>
              <a:cxn ang="f933">
                <a:pos x="f1576" y="f1577"/>
              </a:cxn>
              <a:cxn ang="f933">
                <a:pos x="f1578" y="f1579"/>
              </a:cxn>
              <a:cxn ang="f933">
                <a:pos x="f1580" y="f1581"/>
              </a:cxn>
              <a:cxn ang="f933">
                <a:pos x="f1582" y="f1583"/>
              </a:cxn>
              <a:cxn ang="f933">
                <a:pos x="f1584" y="f1585"/>
              </a:cxn>
              <a:cxn ang="f933">
                <a:pos x="f1586" y="f1587"/>
              </a:cxn>
              <a:cxn ang="f933">
                <a:pos x="f1588" y="f1589"/>
              </a:cxn>
              <a:cxn ang="f933">
                <a:pos x="f1590" y="f1591"/>
              </a:cxn>
              <a:cxn ang="f933">
                <a:pos x="f1592" y="f1593"/>
              </a:cxn>
              <a:cxn ang="f933">
                <a:pos x="f1594" y="f1595"/>
              </a:cxn>
              <a:cxn ang="f933">
                <a:pos x="f1596" y="f1597"/>
              </a:cxn>
              <a:cxn ang="f933">
                <a:pos x="f1598" y="f1599"/>
              </a:cxn>
              <a:cxn ang="f933">
                <a:pos x="f1600" y="f1601"/>
              </a:cxn>
              <a:cxn ang="f933">
                <a:pos x="f1602" y="f1603"/>
              </a:cxn>
              <a:cxn ang="f933">
                <a:pos x="f1604" y="f1605"/>
              </a:cxn>
              <a:cxn ang="f933">
                <a:pos x="f1606" y="f1607"/>
              </a:cxn>
              <a:cxn ang="f933">
                <a:pos x="f1608" y="f1609"/>
              </a:cxn>
              <a:cxn ang="f933">
                <a:pos x="f1610" y="f1611"/>
              </a:cxn>
              <a:cxn ang="f933">
                <a:pos x="f1612" y="f1613"/>
              </a:cxn>
              <a:cxn ang="f933">
                <a:pos x="f1614" y="f1615"/>
              </a:cxn>
              <a:cxn ang="f933">
                <a:pos x="f1616" y="f1617"/>
              </a:cxn>
              <a:cxn ang="f933">
                <a:pos x="f1618" y="f1619"/>
              </a:cxn>
              <a:cxn ang="f933">
                <a:pos x="f1620" y="f1621"/>
              </a:cxn>
              <a:cxn ang="f933">
                <a:pos x="f1622" y="f1623"/>
              </a:cxn>
              <a:cxn ang="f933">
                <a:pos x="f1624" y="f1625"/>
              </a:cxn>
              <a:cxn ang="f933">
                <a:pos x="f1626" y="f1627"/>
              </a:cxn>
              <a:cxn ang="f933">
                <a:pos x="f1628" y="f1629"/>
              </a:cxn>
              <a:cxn ang="f933">
                <a:pos x="f1630" y="f1631"/>
              </a:cxn>
              <a:cxn ang="f933">
                <a:pos x="f1632" y="f1633"/>
              </a:cxn>
              <a:cxn ang="f933">
                <a:pos x="f1624" y="f1634"/>
              </a:cxn>
            </a:cxnLst>
            <a:rect l="f1400" t="f1403" r="f1401" b="f1402"/>
            <a:pathLst>
              <a:path w="2615825" h="12966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306" y="f305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59"/>
                </a:cubicBez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492" y="f493"/>
                </a:cubicBezTo>
                <a:cubicBezTo>
                  <a:pt x="f494" y="f495"/>
                  <a:pt x="f496" y="f497"/>
                  <a:pt x="f498" y="f499"/>
                </a:cubicBezTo>
                <a:cubicBezTo>
                  <a:pt x="f500" y="f501"/>
                  <a:pt x="f502" y="f503"/>
                  <a:pt x="f504" y="f505"/>
                </a:cubicBezTo>
                <a:cubicBezTo>
                  <a:pt x="f401" y="f506"/>
                  <a:pt x="f507" y="f508"/>
                  <a:pt x="f509" y="f510"/>
                </a:cubicBezTo>
                <a:cubicBezTo>
                  <a:pt x="f511" y="f512"/>
                  <a:pt x="f513" y="f514"/>
                  <a:pt x="f515" y="f516"/>
                </a:cubicBezTo>
                <a:cubicBezTo>
                  <a:pt x="f517" y="f518"/>
                  <a:pt x="f519" y="f520"/>
                  <a:pt x="f521" y="f522"/>
                </a:cubicBezTo>
                <a:cubicBezTo>
                  <a:pt x="f523" y="f524"/>
                  <a:pt x="f525" y="f526"/>
                  <a:pt x="f527" y="f528"/>
                </a:cubicBezTo>
                <a:cubicBezTo>
                  <a:pt x="f529" y="f530"/>
                  <a:pt x="f531" y="f532"/>
                  <a:pt x="f533" y="f534"/>
                </a:cubicBezTo>
                <a:cubicBezTo>
                  <a:pt x="f535" y="f536"/>
                  <a:pt x="f537" y="f538"/>
                  <a:pt x="f539" y="f540"/>
                </a:cubicBezTo>
                <a:cubicBezTo>
                  <a:pt x="f541" y="f542"/>
                  <a:pt x="f543" y="f544"/>
                  <a:pt x="f545" y="f546"/>
                </a:cubicBezTo>
                <a:cubicBezTo>
                  <a:pt x="f547" y="f548"/>
                  <a:pt x="f549" y="f550"/>
                  <a:pt x="f551" y="f552"/>
                </a:cubicBezTo>
                <a:cubicBezTo>
                  <a:pt x="f553" y="f554"/>
                  <a:pt x="f555" y="f556"/>
                  <a:pt x="f557" y="f558"/>
                </a:cubicBezTo>
                <a:cubicBezTo>
                  <a:pt x="f559" y="f560"/>
                  <a:pt x="f561" y="f562"/>
                  <a:pt x="f563" y="f564"/>
                </a:cubicBezTo>
                <a:cubicBezTo>
                  <a:pt x="f565" y="f566"/>
                  <a:pt x="f567" y="f568"/>
                  <a:pt x="f569" y="f570"/>
                </a:cubicBezTo>
                <a:cubicBezTo>
                  <a:pt x="f571" y="f572"/>
                  <a:pt x="f573" y="f574"/>
                  <a:pt x="f575" y="f576"/>
                </a:cubicBezTo>
                <a:cubicBezTo>
                  <a:pt x="f577" y="f578"/>
                  <a:pt x="f579" y="f580"/>
                  <a:pt x="f581" y="f582"/>
                </a:cubicBezTo>
                <a:cubicBezTo>
                  <a:pt x="f583" y="f584"/>
                  <a:pt x="f585" y="f586"/>
                  <a:pt x="f587" y="f588"/>
                </a:cubicBezTo>
                <a:cubicBezTo>
                  <a:pt x="f589" y="f590"/>
                  <a:pt x="f591" y="f592"/>
                  <a:pt x="f593" y="f594"/>
                </a:cubicBezTo>
                <a:cubicBezTo>
                  <a:pt x="f595" y="f596"/>
                  <a:pt x="f597" y="f598"/>
                  <a:pt x="f599" y="f600"/>
                </a:cubicBezTo>
                <a:cubicBezTo>
                  <a:pt x="f601" y="f602"/>
                  <a:pt x="f603" y="f604"/>
                  <a:pt x="f605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646"/>
                  <a:pt x="f647" y="f648"/>
                </a:cubicBezTo>
                <a:cubicBezTo>
                  <a:pt x="f649" y="f650"/>
                  <a:pt x="f651" y="f652"/>
                  <a:pt x="f653" y="f654"/>
                </a:cubicBezTo>
                <a:cubicBezTo>
                  <a:pt x="f655" y="f656"/>
                  <a:pt x="f657" y="f658"/>
                  <a:pt x="f659" y="f47"/>
                </a:cubicBezTo>
                <a:close/>
                <a:moveTo>
                  <a:pt x="f660" y="f661"/>
                </a:moveTo>
                <a:cubicBezTo>
                  <a:pt x="f662" y="f663"/>
                  <a:pt x="f664" y="f665"/>
                  <a:pt x="f666" y="f203"/>
                </a:cubicBezTo>
                <a:cubicBezTo>
                  <a:pt x="f667" y="f668"/>
                  <a:pt x="f669" y="f670"/>
                  <a:pt x="f671" y="f672"/>
                </a:cubicBezTo>
                <a:cubicBezTo>
                  <a:pt x="f673" y="f674"/>
                  <a:pt x="f675" y="f676"/>
                  <a:pt x="f677" y="f678"/>
                </a:cubicBezTo>
                <a:cubicBezTo>
                  <a:pt x="f679" y="f680"/>
                  <a:pt x="f681" y="f682"/>
                  <a:pt x="f683" y="f684"/>
                </a:cubicBezTo>
                <a:cubicBezTo>
                  <a:pt x="f685" y="f686"/>
                  <a:pt x="f687" y="f688"/>
                  <a:pt x="f660" y="f689"/>
                </a:cubicBezTo>
                <a:close/>
              </a:path>
            </a:pathLst>
          </a:custGeom>
          <a:solidFill>
            <a:srgbClr val="C1DFD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92D46AA8-F317-4C75-8FF6-62EFA6C58A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9615" y="0"/>
            <a:ext cx="3794467" cy="51454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805;p36">
            <a:extLst>
              <a:ext uri="{FF2B5EF4-FFF2-40B4-BE49-F238E27FC236}">
                <a16:creationId xmlns:a16="http://schemas.microsoft.com/office/drawing/2014/main" id="{D0912883-D29E-41EE-9127-E89ABBF186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44" y="1130600"/>
            <a:ext cx="4041377" cy="142710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3A140"/>
                </a:solidFill>
              </a:rPr>
              <a:t>Whoa!</a:t>
            </a:r>
          </a:p>
        </p:txBody>
      </p:sp>
      <p:sp>
        <p:nvSpPr>
          <p:cNvPr id="4" name="Google Shape;806;p36">
            <a:extLst>
              <a:ext uri="{FF2B5EF4-FFF2-40B4-BE49-F238E27FC236}">
                <a16:creationId xmlns:a16="http://schemas.microsoft.com/office/drawing/2014/main" id="{17E3316A-1911-4192-86EA-F29AFFB34D4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45" y="2426963"/>
            <a:ext cx="3634502" cy="9404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It could be the part of the presentation where you can introduce yourself, write your email...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FE7C43B-004C-4229-A89D-A69E213AD89A}"/>
              </a:ext>
            </a:extLst>
          </p:cNvPr>
          <p:cNvSpPr/>
          <p:nvPr/>
        </p:nvSpPr>
        <p:spPr>
          <a:xfrm>
            <a:off x="5489572" y="3716341"/>
            <a:ext cx="3846515" cy="142715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29B8A09-7207-442E-8695-33B5D7FF1E9C}"/>
              </a:ext>
            </a:extLst>
          </p:cNvPr>
          <p:cNvSpPr/>
          <p:nvPr/>
        </p:nvSpPr>
        <p:spPr>
          <a:xfrm>
            <a:off x="6425516" y="3532647"/>
            <a:ext cx="2718483" cy="16229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3"/>
              <a:gd name="f7" fmla="val 943"/>
              <a:gd name="f8" fmla="val 517"/>
              <a:gd name="f9" fmla="val 602"/>
              <a:gd name="f10" fmla="val 659"/>
              <a:gd name="f11" fmla="val 112"/>
              <a:gd name="f12" fmla="val 682"/>
              <a:gd name="f13" fmla="val 407"/>
              <a:gd name="f14" fmla="val 408"/>
              <a:gd name="f15" fmla="val 703"/>
              <a:gd name="f16" fmla="val 504"/>
              <a:gd name="f17" fmla="val 752"/>
              <a:gd name="f18" fmla="val 769"/>
              <a:gd name="f19" fmla="val 790"/>
              <a:gd name="f20" fmla="val 493"/>
              <a:gd name="f21" fmla="val 815"/>
              <a:gd name="f22" fmla="val 460"/>
              <a:gd name="f23" fmla="val 858"/>
              <a:gd name="f24" fmla="val 404"/>
              <a:gd name="f25" fmla="val 894"/>
              <a:gd name="f26" fmla="val 380"/>
              <a:gd name="f27" fmla="val 924"/>
              <a:gd name="f28" fmla="val 1070"/>
              <a:gd name="f29" fmla="val 72"/>
              <a:gd name="f30" fmla="val 942"/>
              <a:gd name="f31" fmla="val 595"/>
              <a:gd name="f32" fmla="val 117"/>
              <a:gd name="f33" fmla="val 473"/>
              <a:gd name="f34" fmla="val 143"/>
              <a:gd name="f35" fmla="val 444"/>
              <a:gd name="f36" fmla="val 171"/>
              <a:gd name="f37" fmla="val 433"/>
              <a:gd name="f38" fmla="val 197"/>
              <a:gd name="f39" fmla="val 224"/>
              <a:gd name="f40" fmla="val 250"/>
              <a:gd name="f41" fmla="val 445"/>
              <a:gd name="f42" fmla="val 272"/>
              <a:gd name="f43" fmla="val 281"/>
              <a:gd name="f44" fmla="val 467"/>
              <a:gd name="f45" fmla="val 290"/>
              <a:gd name="f46" fmla="val 470"/>
              <a:gd name="f47" fmla="val 299"/>
              <a:gd name="f48" fmla="val 322"/>
              <a:gd name="f49" fmla="val 344"/>
              <a:gd name="f50" fmla="val 452"/>
              <a:gd name="f51" fmla="val 425"/>
              <a:gd name="f52" fmla="val 338"/>
              <a:gd name="f53" fmla="val 288"/>
              <a:gd name="f54" fmla="val 345"/>
              <a:gd name="f55" fmla="val 83"/>
              <a:gd name="f56" fmla="val 33"/>
              <a:gd name="f57" fmla="val 459"/>
              <a:gd name="f58" fmla="val 12"/>
              <a:gd name="f59" fmla="val 489"/>
              <a:gd name="f60" fmla="+- 0 0 -90"/>
              <a:gd name="f61" fmla="*/ f3 1 1073"/>
              <a:gd name="f62" fmla="*/ f4 1 943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1073"/>
              <a:gd name="f71" fmla="*/ f67 1 943"/>
              <a:gd name="f72" fmla="*/ 517 f68 1"/>
              <a:gd name="f73" fmla="*/ 0 f67 1"/>
              <a:gd name="f74" fmla="*/ 682 f68 1"/>
              <a:gd name="f75" fmla="*/ 407 f67 1"/>
              <a:gd name="f76" fmla="*/ 752 f68 1"/>
              <a:gd name="f77" fmla="*/ 504 f67 1"/>
              <a:gd name="f78" fmla="*/ 815 f68 1"/>
              <a:gd name="f79" fmla="*/ 460 f67 1"/>
              <a:gd name="f80" fmla="*/ 924 f68 1"/>
              <a:gd name="f81" fmla="*/ 380 f67 1"/>
              <a:gd name="f82" fmla="*/ 1073 f68 1"/>
              <a:gd name="f83" fmla="*/ 943 f67 1"/>
              <a:gd name="f84" fmla="*/ 72 f68 1"/>
              <a:gd name="f85" fmla="*/ 942 f67 1"/>
              <a:gd name="f86" fmla="*/ 117 f68 1"/>
              <a:gd name="f87" fmla="*/ 473 f67 1"/>
              <a:gd name="f88" fmla="*/ 197 f68 1"/>
              <a:gd name="f89" fmla="*/ 433 f67 1"/>
              <a:gd name="f90" fmla="*/ 272 f68 1"/>
              <a:gd name="f91" fmla="*/ 299 f68 1"/>
              <a:gd name="f92" fmla="*/ 470 f67 1"/>
              <a:gd name="f93" fmla="*/ 344 f68 1"/>
              <a:gd name="f94" fmla="*/ 425 f67 1"/>
              <a:gd name="f95" fmla="*/ 425 f68 1"/>
              <a:gd name="f96" fmla="*/ 33 f67 1"/>
              <a:gd name="f97" fmla="+- f69 0 f1"/>
              <a:gd name="f98" fmla="*/ f72 1 1073"/>
              <a:gd name="f99" fmla="*/ f73 1 943"/>
              <a:gd name="f100" fmla="*/ f74 1 1073"/>
              <a:gd name="f101" fmla="*/ f75 1 943"/>
              <a:gd name="f102" fmla="*/ f76 1 1073"/>
              <a:gd name="f103" fmla="*/ f77 1 943"/>
              <a:gd name="f104" fmla="*/ f78 1 1073"/>
              <a:gd name="f105" fmla="*/ f79 1 943"/>
              <a:gd name="f106" fmla="*/ f80 1 1073"/>
              <a:gd name="f107" fmla="*/ f81 1 943"/>
              <a:gd name="f108" fmla="*/ f82 1 1073"/>
              <a:gd name="f109" fmla="*/ f83 1 943"/>
              <a:gd name="f110" fmla="*/ f84 1 1073"/>
              <a:gd name="f111" fmla="*/ f85 1 943"/>
              <a:gd name="f112" fmla="*/ f86 1 1073"/>
              <a:gd name="f113" fmla="*/ f87 1 943"/>
              <a:gd name="f114" fmla="*/ f88 1 1073"/>
              <a:gd name="f115" fmla="*/ f89 1 943"/>
              <a:gd name="f116" fmla="*/ f90 1 1073"/>
              <a:gd name="f117" fmla="*/ f91 1 1073"/>
              <a:gd name="f118" fmla="*/ f92 1 943"/>
              <a:gd name="f119" fmla="*/ f93 1 1073"/>
              <a:gd name="f120" fmla="*/ f94 1 943"/>
              <a:gd name="f121" fmla="*/ f95 1 1073"/>
              <a:gd name="f122" fmla="*/ f96 1 943"/>
              <a:gd name="f123" fmla="*/ 0 1 f70"/>
              <a:gd name="f124" fmla="*/ f64 1 f70"/>
              <a:gd name="f125" fmla="*/ 0 1 f71"/>
              <a:gd name="f126" fmla="*/ f65 1 f71"/>
              <a:gd name="f127" fmla="*/ f98 1 f70"/>
              <a:gd name="f128" fmla="*/ f99 1 f71"/>
              <a:gd name="f129" fmla="*/ f100 1 f70"/>
              <a:gd name="f130" fmla="*/ f101 1 f71"/>
              <a:gd name="f131" fmla="*/ f102 1 f70"/>
              <a:gd name="f132" fmla="*/ f103 1 f71"/>
              <a:gd name="f133" fmla="*/ f104 1 f70"/>
              <a:gd name="f134" fmla="*/ f105 1 f71"/>
              <a:gd name="f135" fmla="*/ f106 1 f70"/>
              <a:gd name="f136" fmla="*/ f107 1 f71"/>
              <a:gd name="f137" fmla="*/ f108 1 f70"/>
              <a:gd name="f138" fmla="*/ f109 1 f71"/>
              <a:gd name="f139" fmla="*/ f110 1 f70"/>
              <a:gd name="f140" fmla="*/ f111 1 f71"/>
              <a:gd name="f141" fmla="*/ f112 1 f70"/>
              <a:gd name="f142" fmla="*/ f113 1 f71"/>
              <a:gd name="f143" fmla="*/ f114 1 f70"/>
              <a:gd name="f144" fmla="*/ f115 1 f71"/>
              <a:gd name="f145" fmla="*/ f116 1 f70"/>
              <a:gd name="f146" fmla="*/ f117 1 f70"/>
              <a:gd name="f147" fmla="*/ f118 1 f71"/>
              <a:gd name="f148" fmla="*/ f119 1 f70"/>
              <a:gd name="f149" fmla="*/ f120 1 f71"/>
              <a:gd name="f150" fmla="*/ f121 1 f70"/>
              <a:gd name="f151" fmla="*/ f122 1 f71"/>
              <a:gd name="f152" fmla="*/ f123 f61 1"/>
              <a:gd name="f153" fmla="*/ f124 f61 1"/>
              <a:gd name="f154" fmla="*/ f126 f62 1"/>
              <a:gd name="f155" fmla="*/ f125 f62 1"/>
              <a:gd name="f156" fmla="*/ f127 f61 1"/>
              <a:gd name="f157" fmla="*/ f128 f62 1"/>
              <a:gd name="f158" fmla="*/ f129 f61 1"/>
              <a:gd name="f159" fmla="*/ f130 f62 1"/>
              <a:gd name="f160" fmla="*/ f131 f61 1"/>
              <a:gd name="f161" fmla="*/ f132 f62 1"/>
              <a:gd name="f162" fmla="*/ f133 f61 1"/>
              <a:gd name="f163" fmla="*/ f134 f62 1"/>
              <a:gd name="f164" fmla="*/ f135 f61 1"/>
              <a:gd name="f165" fmla="*/ f136 f62 1"/>
              <a:gd name="f166" fmla="*/ f137 f61 1"/>
              <a:gd name="f167" fmla="*/ f138 f62 1"/>
              <a:gd name="f168" fmla="*/ f139 f61 1"/>
              <a:gd name="f169" fmla="*/ f140 f62 1"/>
              <a:gd name="f170" fmla="*/ f141 f61 1"/>
              <a:gd name="f171" fmla="*/ f142 f62 1"/>
              <a:gd name="f172" fmla="*/ f143 f61 1"/>
              <a:gd name="f173" fmla="*/ f144 f62 1"/>
              <a:gd name="f174" fmla="*/ f145 f61 1"/>
              <a:gd name="f175" fmla="*/ f146 f61 1"/>
              <a:gd name="f176" fmla="*/ f147 f62 1"/>
              <a:gd name="f177" fmla="*/ f148 f61 1"/>
              <a:gd name="f178" fmla="*/ f149 f62 1"/>
              <a:gd name="f179" fmla="*/ f150 f61 1"/>
              <a:gd name="f180" fmla="*/ f15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7">
                <a:pos x="f156" y="f157"/>
              </a:cxn>
              <a:cxn ang="f97">
                <a:pos x="f158" y="f159"/>
              </a:cxn>
              <a:cxn ang="f97">
                <a:pos x="f160" y="f161"/>
              </a:cxn>
              <a:cxn ang="f97">
                <a:pos x="f162" y="f163"/>
              </a:cxn>
              <a:cxn ang="f97">
                <a:pos x="f164" y="f165"/>
              </a:cxn>
              <a:cxn ang="f97">
                <a:pos x="f166" y="f167"/>
              </a:cxn>
              <a:cxn ang="f97">
                <a:pos x="f168" y="f169"/>
              </a:cxn>
              <a:cxn ang="f97">
                <a:pos x="f170" y="f171"/>
              </a:cxn>
              <a:cxn ang="f97">
                <a:pos x="f172" y="f173"/>
              </a:cxn>
              <a:cxn ang="f97">
                <a:pos x="f174" y="f163"/>
              </a:cxn>
              <a:cxn ang="f97">
                <a:pos x="f175" y="f176"/>
              </a:cxn>
              <a:cxn ang="f97">
                <a:pos x="f177" y="f178"/>
              </a:cxn>
              <a:cxn ang="f97">
                <a:pos x="f179" y="f180"/>
              </a:cxn>
              <a:cxn ang="f97">
                <a:pos x="f156" y="f157"/>
              </a:cxn>
            </a:cxnLst>
            <a:rect l="f152" t="f155" r="f153" b="f154"/>
            <a:pathLst>
              <a:path w="1073" h="943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cubicBezTo>
                  <a:pt x="f12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6" y="f7"/>
                  <a:pt x="f6" y="f7"/>
                </a:cubicBezTo>
                <a:cubicBezTo>
                  <a:pt x="f29" y="f30"/>
                  <a:pt x="f29" y="f30"/>
                  <a:pt x="f29" y="f30"/>
                </a:cubicBezTo>
                <a:cubicBezTo>
                  <a:pt x="f29" y="f30"/>
                  <a:pt x="f5" y="f31"/>
                  <a:pt x="f32" y="f33"/>
                </a:cubicBezTo>
                <a:cubicBezTo>
                  <a:pt x="f34" y="f35"/>
                  <a:pt x="f36" y="f37"/>
                  <a:pt x="f38" y="f37"/>
                </a:cubicBezTo>
                <a:cubicBezTo>
                  <a:pt x="f39" y="f37"/>
                  <a:pt x="f40" y="f41"/>
                  <a:pt x="f42" y="f22"/>
                </a:cubicBezTo>
                <a:cubicBezTo>
                  <a:pt x="f43" y="f44"/>
                  <a:pt x="f45" y="f46"/>
                  <a:pt x="f47" y="f46"/>
                </a:cubicBezTo>
                <a:cubicBezTo>
                  <a:pt x="f48" y="f46"/>
                  <a:pt x="f49" y="f50"/>
                  <a:pt x="f49" y="f51"/>
                </a:cubicBezTo>
                <a:cubicBezTo>
                  <a:pt x="f52" y="f53"/>
                  <a:pt x="f54" y="f55"/>
                  <a:pt x="f51" y="f56"/>
                </a:cubicBezTo>
                <a:cubicBezTo>
                  <a:pt x="f57" y="f58"/>
                  <a:pt x="f59" y="f5"/>
                  <a:pt x="f8" y="f5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ráfico 2">
            <a:extLst>
              <a:ext uri="{FF2B5EF4-FFF2-40B4-BE49-F238E27FC236}">
                <a16:creationId xmlns:a16="http://schemas.microsoft.com/office/drawing/2014/main" id="{BC61D03C-67DC-4B30-AF39-70B4F25DBF12}"/>
              </a:ext>
            </a:extLst>
          </p:cNvPr>
          <p:cNvSpPr/>
          <p:nvPr/>
        </p:nvSpPr>
        <p:spPr>
          <a:xfrm flipH="1">
            <a:off x="6755696" y="155667"/>
            <a:ext cx="2508427" cy="12434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15825"/>
              <a:gd name="f7" fmla="val 1296643"/>
              <a:gd name="f8" fmla="val 1177265"/>
              <a:gd name="f9" fmla="val 865118"/>
              <a:gd name="f10" fmla="val 1222193"/>
              <a:gd name="f11" fmla="val 900647"/>
              <a:gd name="f12" fmla="val 1261864"/>
              <a:gd name="f13" fmla="val 941114"/>
              <a:gd name="f14" fmla="val 1294127"/>
              <a:gd name="f15" fmla="val 988592"/>
              <a:gd name="f16" fmla="val 1298110"/>
              <a:gd name="f17" fmla="val 994407"/>
              <a:gd name="f18" fmla="val 1305518"/>
              <a:gd name="f19" fmla="val 999665"/>
              <a:gd name="f20" fmla="val 1302332"/>
              <a:gd name="f21" fmla="val 1007471"/>
              <a:gd name="f22" fmla="val 1298428"/>
              <a:gd name="f23" fmla="val 1017190"/>
              <a:gd name="f24" fmla="val 1288391"/>
              <a:gd name="f25" fmla="val 1015039"/>
              <a:gd name="f26" fmla="val 1280505"/>
              <a:gd name="f27" fmla="val 1014880"/>
              <a:gd name="f28" fmla="val 1228646"/>
              <a:gd name="f29" fmla="val 1013366"/>
              <a:gd name="f30" fmla="val 1177026"/>
              <a:gd name="f31" fmla="val 1008268"/>
              <a:gd name="f32" fmla="val 1127875"/>
              <a:gd name="f33" fmla="val 990902"/>
              <a:gd name="f34" fmla="val 1094258"/>
              <a:gd name="f35" fmla="val 979032"/>
              <a:gd name="f36" fmla="val 1065740"/>
              <a:gd name="f37" fmla="val 960790"/>
              <a:gd name="f38" fmla="val 1069006"/>
              <a:gd name="f39" fmla="val 917853"/>
              <a:gd name="f40" fmla="val 1070440"/>
              <a:gd name="f41" fmla="val 899372"/>
              <a:gd name="f42" fmla="val 1055065"/>
              <a:gd name="f43" fmla="val 897062"/>
              <a:gd name="f44" fmla="val 1042718"/>
              <a:gd name="f45" fmla="val 892681"/>
              <a:gd name="f46" fmla="val 964651"/>
              <a:gd name="f47" fmla="val 865038"/>
              <a:gd name="f48" fmla="val 893116"/>
              <a:gd name="f49" fmla="val 826801"/>
              <a:gd name="f50" fmla="val 835840"/>
              <a:gd name="f51" fmla="val 765543"/>
              <a:gd name="f52" fmla="val 824608"/>
              <a:gd name="f53" fmla="val 753514"/>
              <a:gd name="f54" fmla="val 811384"/>
              <a:gd name="f55" fmla="val 741644"/>
              <a:gd name="f56" fmla="val 804932"/>
              <a:gd name="f57" fmla="val 727067"/>
              <a:gd name="f58" fmla="val 785335"/>
              <a:gd name="f59" fmla="val 682775"/>
              <a:gd name="f60" fmla="val 748532"/>
              <a:gd name="f61" fmla="val 661108"/>
              <a:gd name="f62" fmla="val 706870"/>
              <a:gd name="f63" fmla="val 642945"/>
              <a:gd name="f64" fmla="val 676917"/>
              <a:gd name="f65" fmla="val 629881"/>
              <a:gd name="f66" fmla="val 648638"/>
              <a:gd name="f67" fmla="val 612754"/>
              <a:gd name="f68" fmla="val 614941"/>
              <a:gd name="f69" fmla="val 594990"/>
              <a:gd name="f70" fmla="val 627607"/>
              <a:gd name="f71" fmla="val 666126"/>
              <a:gd name="f72" fmla="val 653736"/>
              <a:gd name="f73" fmla="val 726350"/>
              <a:gd name="f74" fmla="val 684644"/>
              <a:gd name="f75" fmla="val 784581"/>
              <a:gd name="f76" fmla="val 719854"/>
              <a:gd name="f77" fmla="val 850779"/>
              <a:gd name="f78" fmla="val 764783"/>
              <a:gd name="f79" fmla="val 909967"/>
              <a:gd name="f80" fmla="val 819828"/>
              <a:gd name="f81" fmla="val 961268"/>
              <a:gd name="f82" fmla="val 833848"/>
              <a:gd name="f83" fmla="val 974332"/>
              <a:gd name="f84" fmla="val 845319"/>
              <a:gd name="f85" fmla="val 979670"/>
              <a:gd name="f86" fmla="val 864996"/>
              <a:gd name="f87" fmla="val 966765"/>
              <a:gd name="f88" fmla="val 897975"/>
              <a:gd name="f89" fmla="val 945177"/>
              <a:gd name="f90" fmla="val 933424"/>
              <a:gd name="f91" fmla="val 948443"/>
              <a:gd name="f92" fmla="val 967758"/>
              <a:gd name="f93" fmla="val 968358"/>
              <a:gd name="f94" fmla="val 1014996"/>
              <a:gd name="f95" fmla="val 995761"/>
              <a:gd name="f96" fmla="val 1047259"/>
              <a:gd name="f97" fmla="val 1037822"/>
              <a:gd name="f98" fmla="val 1076096"/>
              <a:gd name="f99" fmla="val 1081874"/>
              <a:gd name="f100" fmla="val 1114014"/>
              <a:gd name="f101" fmla="val 1139946"/>
              <a:gd name="f102" fmla="val 1145002"/>
              <a:gd name="f103" fmla="val 1202082"/>
              <a:gd name="f104" fmla="val 1171768"/>
              <a:gd name="f105" fmla="val 1266208"/>
              <a:gd name="f106" fmla="val 1175193"/>
              <a:gd name="f107" fmla="val 1274413"/>
              <a:gd name="f108" fmla="val 1183558"/>
              <a:gd name="f109" fmla="val 1283813"/>
              <a:gd name="f110" fmla="val 1177185"/>
              <a:gd name="f111" fmla="val 1292178"/>
              <a:gd name="f112" fmla="val 1170653"/>
              <a:gd name="f113" fmla="val 1300781"/>
              <a:gd name="f114" fmla="val 1159899"/>
              <a:gd name="f115" fmla="val 1294647"/>
              <a:gd name="f116" fmla="val 1151056"/>
              <a:gd name="f117" fmla="val 1292735"/>
              <a:gd name="f118" fmla="val 1067014"/>
              <a:gd name="f119" fmla="val 1274015"/>
              <a:gd name="f120" fmla="val 984964"/>
              <a:gd name="f121" fmla="val 1249241"/>
              <a:gd name="f122" fmla="val 907933"/>
              <a:gd name="f123" fmla="val 1209888"/>
              <a:gd name="f124" fmla="val 877343"/>
              <a:gd name="f125" fmla="val 1194275"/>
              <a:gd name="f126" fmla="val 848665"/>
              <a:gd name="f127" fmla="val 1175794"/>
              <a:gd name="f128" fmla="val 824687"/>
              <a:gd name="f129" fmla="val 1151019"/>
              <a:gd name="f130" fmla="val 789318"/>
              <a:gd name="f131" fmla="val 1114455"/>
              <a:gd name="f132" fmla="val 782945"/>
              <a:gd name="f133" fmla="val 1078369"/>
              <a:gd name="f134" fmla="val 804215"/>
              <a:gd name="f135" fmla="val 1032166"/>
              <a:gd name="f136" fmla="val 809154"/>
              <a:gd name="f137" fmla="val 1021332"/>
              <a:gd name="f138" fmla="val 814491"/>
              <a:gd name="f139" fmla="val 1013446"/>
              <a:gd name="f140" fmla="val 802382"/>
              <a:gd name="f141" fmla="val 1002692"/>
              <a:gd name="f142" fmla="val 681617"/>
              <a:gd name="f143" fmla="val 895787"/>
              <a:gd name="f144" fmla="val 613189"/>
              <a:gd name="f145" fmla="val 756063"/>
              <a:gd name="f146" fmla="val 557188"/>
              <a:gd name="f147" fmla="val 608850"/>
              <a:gd name="f148" fmla="val 542849"/>
              <a:gd name="f149" fmla="val 571171"/>
              <a:gd name="f150" fmla="val 529864"/>
              <a:gd name="f151" fmla="val 532854"/>
              <a:gd name="f152" fmla="val 518712"/>
              <a:gd name="f153" fmla="val 494139"/>
              <a:gd name="f154" fmla="val 512976"/>
              <a:gd name="f155" fmla="val 474145"/>
              <a:gd name="f156" fmla="val 502461"/>
              <a:gd name="f157" fmla="val 468011"/>
              <a:gd name="f158" fmla="val 482944"/>
              <a:gd name="f159" fmla="val 468967"/>
              <a:gd name="f160" fmla="val 373411"/>
              <a:gd name="f161" fmla="val 474224"/>
              <a:gd name="f162" fmla="val 263878"/>
              <a:gd name="f163" fmla="val 478765"/>
              <a:gd name="f164" fmla="val 154424"/>
              <a:gd name="f165" fmla="val 483545"/>
              <a:gd name="f166" fmla="val 112045"/>
              <a:gd name="f167" fmla="val 485377"/>
              <a:gd name="f168" fmla="val 69666"/>
              <a:gd name="f169" fmla="val 486412"/>
              <a:gd name="f170" fmla="val 27366"/>
              <a:gd name="f171" fmla="val 488882"/>
              <a:gd name="f172" fmla="val 7690"/>
              <a:gd name="f173" fmla="val 490077"/>
              <a:gd name="f174" fmla="val 2910"/>
              <a:gd name="f175" fmla="val 481155"/>
              <a:gd name="f176" fmla="val 1874"/>
              <a:gd name="f177" fmla="val 463390"/>
              <a:gd name="f178" fmla="val -3383"/>
              <a:gd name="f179" fmla="val 372339"/>
              <a:gd name="f180" fmla="val -3702"/>
              <a:gd name="f181" fmla="val 372896"/>
              <a:gd name="f182" fmla="val 86952"/>
              <a:gd name="f183" fmla="val 372179"/>
              <a:gd name="f184" fmla="val 279412"/>
              <a:gd name="f185" fmla="val 370506"/>
              <a:gd name="f186" fmla="val 471951"/>
              <a:gd name="f187" fmla="val 371223"/>
              <a:gd name="f188" fmla="val 664331"/>
              <a:gd name="f189" fmla="val 365408"/>
              <a:gd name="f190" fmla="val 894868"/>
              <a:gd name="f191" fmla="val 358398"/>
              <a:gd name="f192" fmla="val 1125246"/>
              <a:gd name="f193" fmla="val 347325"/>
              <a:gd name="f194" fmla="val 1355545"/>
              <a:gd name="f195" fmla="val 334580"/>
              <a:gd name="f196" fmla="val 1563220"/>
              <a:gd name="f197" fmla="val 323108"/>
              <a:gd name="f198" fmla="val 1769779"/>
              <a:gd name="f199" fmla="val 300724"/>
              <a:gd name="f200" fmla="val 1973152"/>
              <a:gd name="f201" fmla="val 254680"/>
              <a:gd name="f202" fmla="val 2080694"/>
              <a:gd name="f203" fmla="val 230384"/>
              <a:gd name="f204" fmla="val 2183456"/>
              <a:gd name="f205" fmla="val 193342"/>
              <a:gd name="f206" fmla="val 2281359"/>
              <a:gd name="f207" fmla="val 142439"/>
              <a:gd name="f208" fmla="val 2296414"/>
              <a:gd name="f209" fmla="val 134632"/>
              <a:gd name="f210" fmla="val 2306531"/>
              <a:gd name="f211" fmla="val 127622"/>
              <a:gd name="f212" fmla="val 2301592"/>
              <a:gd name="f213" fmla="val 107149"/>
              <a:gd name="f214" fmla="val 2296494"/>
              <a:gd name="f215" fmla="val 86119"/>
              <a:gd name="f216" fmla="val 2307965"/>
              <a:gd name="f217" fmla="val 68593"/>
              <a:gd name="f218" fmla="val 2324455"/>
              <a:gd name="f219" fmla="val 56087"/>
              <a:gd name="f220" fmla="val 2371375"/>
              <a:gd name="f221" fmla="val 20319"/>
              <a:gd name="f222" fmla="val 2427376"/>
              <a:gd name="f223" fmla="val 9246"/>
              <a:gd name="f224" fmla="val 2483776"/>
              <a:gd name="f225" fmla="val 484"/>
              <a:gd name="f226" fmla="val 2503611"/>
              <a:gd name="f227" fmla="val -2623"/>
              <a:gd name="f228" fmla="val 2500584"/>
              <a:gd name="f229" fmla="val 9804"/>
              <a:gd name="f230" fmla="val 2494610"/>
              <a:gd name="f231" fmla="val 21514"/>
              <a:gd name="f232" fmla="val 2468640"/>
              <a:gd name="f233" fmla="val 72576"/>
              <a:gd name="f234" fmla="val 2438369"/>
              <a:gd name="f235" fmla="val 120452"/>
              <a:gd name="f236" fmla="val 2388183"/>
              <a:gd name="f237" fmla="val 159725"/>
              <a:gd name="f238" fmla="val 2430483"/>
              <a:gd name="f239" fmla="val 163150"/>
              <a:gd name="f240" fmla="val 2468561"/>
              <a:gd name="f241" fmla="val 159327"/>
              <a:gd name="f242" fmla="val 2505364"/>
              <a:gd name="f243" fmla="val 168408"/>
              <a:gd name="f244" fmla="val 2514923"/>
              <a:gd name="f245" fmla="val 170718"/>
              <a:gd name="f246" fmla="val 2528545"/>
              <a:gd name="f247" fmla="val 168488"/>
              <a:gd name="f248" fmla="val 2531333"/>
              <a:gd name="f249" fmla="val 180596"/>
              <a:gd name="f250" fmla="val 2533563"/>
              <a:gd name="f251" fmla="val 190553"/>
              <a:gd name="f252" fmla="val 2522252"/>
              <a:gd name="f253" fmla="val 196130"/>
              <a:gd name="f254" fmla="val 2515321"/>
              <a:gd name="f255" fmla="val 201706"/>
              <a:gd name="f256" fmla="val 2480908"/>
              <a:gd name="f257" fmla="val 229906"/>
              <a:gd name="f258" fmla="val 2446893"/>
              <a:gd name="f259" fmla="val 258822"/>
              <a:gd name="f260" fmla="val 2403239"/>
              <a:gd name="f261" fmla="val 272524"/>
              <a:gd name="f262" fmla="val 2384519"/>
              <a:gd name="f263" fmla="val 278419"/>
              <a:gd name="f264" fmla="val 2363967"/>
              <a:gd name="f265" fmla="val 281605"/>
              <a:gd name="f266" fmla="val 2351141"/>
              <a:gd name="f267" fmla="val 265514"/>
              <a:gd name="f268" fmla="val 2334970"/>
              <a:gd name="f269" fmla="val 245201"/>
              <a:gd name="f270" fmla="val 2321268"/>
              <a:gd name="f271" fmla="val 252370"/>
              <a:gd name="f272" fmla="val 2303106"/>
              <a:gd name="f273" fmla="val 260256"/>
              <a:gd name="f274" fmla="val 2220418"/>
              <a:gd name="f275" fmla="val 296183"/>
              <a:gd name="f276" fmla="val 2135739"/>
              <a:gd name="f277" fmla="val 313470"/>
              <a:gd name="f278" fmla="val 2046758"/>
              <a:gd name="f279" fmla="val 283995"/>
              <a:gd name="f280" fmla="val 2040147"/>
              <a:gd name="f281" fmla="val 281844"/>
              <a:gd name="f282" fmla="val 2032021"/>
              <a:gd name="f283" fmla="val 280410"/>
              <a:gd name="f284" fmla="val 2025648"/>
              <a:gd name="f285" fmla="val 282163"/>
              <a:gd name="f286" fmla="val 1981995"/>
              <a:gd name="f287" fmla="val 294271"/>
              <a:gd name="f288" fmla="val 1938580"/>
              <a:gd name="f289" fmla="val 307256"/>
              <a:gd name="f290" fmla="val 1889748"/>
              <a:gd name="f291" fmla="val 321515"/>
              <a:gd name="f292" fmla="val 1935552"/>
              <a:gd name="f293" fmla="val 354654"/>
              <a:gd name="f294" fmla="val 1981915"/>
              <a:gd name="f295" fmla="val 375764"/>
              <a:gd name="f296" fmla="val 2030667"/>
              <a:gd name="f297" fmla="val 392254"/>
              <a:gd name="f298" fmla="val 2090094"/>
              <a:gd name="f299" fmla="val 412248"/>
              <a:gd name="f300" fmla="val 2151671"/>
              <a:gd name="f301" fmla="val 419099"/>
              <a:gd name="f302" fmla="val 2213807"/>
              <a:gd name="f303" fmla="val 421967"/>
              <a:gd name="f304" fmla="val 2227269"/>
              <a:gd name="f305" fmla="val 422604"/>
              <a:gd name="f306" fmla="val 2239139"/>
              <a:gd name="f307" fmla="val 2246706"/>
              <a:gd name="f308" fmla="val 406035"/>
              <a:gd name="f309" fmla="val 2271162"/>
              <a:gd name="f310" fmla="val 352264"/>
              <a:gd name="f311" fmla="val 2303345"/>
              <a:gd name="f312" fmla="val 332986"/>
              <a:gd name="f313" fmla="val 2361178"/>
              <a:gd name="f314" fmla="val 337208"/>
              <a:gd name="f315" fmla="val 2445937"/>
              <a:gd name="f316" fmla="val 343502"/>
              <a:gd name="f317" fmla="val 2524721"/>
              <a:gd name="f318" fmla="val 371861"/>
              <a:gd name="f319" fmla="val 2601753"/>
              <a:gd name="f320" fmla="val 405557"/>
              <a:gd name="f321" fmla="val 2620394"/>
              <a:gd name="f322" fmla="val 413762"/>
              <a:gd name="f323" fmla="val 2620234"/>
              <a:gd name="f324" fmla="val 422923"/>
              <a:gd name="f325" fmla="val 2602948"/>
              <a:gd name="f326" fmla="val 432801"/>
              <a:gd name="f327" fmla="val 2530138"/>
              <a:gd name="f328" fmla="val 474623"/>
              <a:gd name="f329" fmla="val 2456372"/>
              <a:gd name="f330" fmla="val 514453"/>
              <a:gd name="f331" fmla="val 2372331"/>
              <a:gd name="f332" fmla="val 529588"/>
              <a:gd name="f333" fmla="val 2308762"/>
              <a:gd name="f334" fmla="val 540980"/>
              <a:gd name="f335" fmla="val 2279606"/>
              <a:gd name="f336" fmla="val 527358"/>
              <a:gd name="f337" fmla="val 2248459"/>
              <a:gd name="f338" fmla="val 471436"/>
              <a:gd name="f339" fmla="val 2242484"/>
              <a:gd name="f340" fmla="val 460682"/>
              <a:gd name="f341" fmla="val 2234598"/>
              <a:gd name="f342" fmla="val 457177"/>
              <a:gd name="f343" fmla="val 2223366"/>
              <a:gd name="f344" fmla="val 457336"/>
              <a:gd name="f345" fmla="val 2086668"/>
              <a:gd name="f346" fmla="val 459328"/>
              <a:gd name="f347" fmla="val 1963991"/>
              <a:gd name="f348" fmla="val 410655"/>
              <a:gd name="f349" fmla="val 1844899"/>
              <a:gd name="f350" fmla="val 350830"/>
              <a:gd name="f351" fmla="val 1823072"/>
              <a:gd name="f352" fmla="val 339837"/>
              <a:gd name="f353" fmla="val 1802281"/>
              <a:gd name="f354" fmla="val 336571"/>
              <a:gd name="f355" fmla="val 1779259"/>
              <a:gd name="f356" fmla="val 340156"/>
              <a:gd name="f357" fmla="val 1642402"/>
              <a:gd name="f358" fmla="val 361584"/>
              <a:gd name="f359" fmla="val 1504988"/>
              <a:gd name="f360" fmla="val 379349"/>
              <a:gd name="f361" fmla="val 1367414"/>
              <a:gd name="f362" fmla="val 395599"/>
              <a:gd name="f363" fmla="val 1362395"/>
              <a:gd name="f364" fmla="val 396157"/>
              <a:gd name="f365" fmla="val 1356979"/>
              <a:gd name="f366" fmla="val 396316"/>
              <a:gd name="f367" fmla="val 1353553"/>
              <a:gd name="f368" fmla="val 404123"/>
              <a:gd name="f369" fmla="val 1388524"/>
              <a:gd name="f370" fmla="val 421887"/>
              <a:gd name="f371" fmla="val 1425327"/>
              <a:gd name="f372" fmla="val 433916"/>
              <a:gd name="f373" fmla="val 1463883"/>
              <a:gd name="f374" fmla="val 440926"/>
              <a:gd name="f375" fmla="val 1477425"/>
              <a:gd name="f376" fmla="val 443396"/>
              <a:gd name="f377" fmla="val 1487462"/>
              <a:gd name="f378" fmla="val 438696"/>
              <a:gd name="f379" fmla="val 1495588"/>
              <a:gd name="f380" fmla="val 426986"/>
              <a:gd name="f381" fmla="val 1513910"/>
              <a:gd name="f382" fmla="val 400698"/>
              <a:gd name="f383" fmla="val 1539879"/>
              <a:gd name="f384" fmla="val 394564"/>
              <a:gd name="f385" fmla="val 1569592"/>
              <a:gd name="f386" fmla="val 402530"/>
              <a:gd name="f387" fmla="val 1635551"/>
              <a:gd name="f388" fmla="val 420135"/>
              <a:gd name="f389" fmla="val 1687649"/>
              <a:gd name="f390" fmla="val 461001"/>
              <a:gd name="f391" fmla="val 1738234"/>
              <a:gd name="f392" fmla="val 504097"/>
              <a:gd name="f393" fmla="val 1751457"/>
              <a:gd name="f394" fmla="val 515329"/>
              <a:gd name="f395" fmla="val 1746917"/>
              <a:gd name="f396" fmla="val 522897"/>
              <a:gd name="f397" fmla="val 1731383"/>
              <a:gd name="f398" fmla="val 526959"/>
              <a:gd name="f399" fmla="val 1670761"/>
              <a:gd name="f400" fmla="val 542971"/>
              <a:gd name="f401" fmla="val 1609104"/>
              <a:gd name="f402" fmla="val 549902"/>
              <a:gd name="f403" fmla="val 1546889"/>
              <a:gd name="f404" fmla="val 542493"/>
              <a:gd name="f405" fmla="val 1511679"/>
              <a:gd name="f406" fmla="val 538271"/>
              <a:gd name="f407" fmla="val 1483957"/>
              <a:gd name="f408" fmla="val 520746"/>
              <a:gd name="f409" fmla="val 1479815"/>
              <a:gd name="f410" fmla="val 480677"/>
              <a:gd name="f411" fmla="val 1478222"/>
              <a:gd name="f412" fmla="val 465063"/>
              <a:gd name="f413" fmla="val 1468185"/>
              <a:gd name="f414" fmla="val 460523"/>
              <a:gd name="f415" fmla="val 1456076"/>
              <a:gd name="f416" fmla="val 464904"/>
              <a:gd name="f417" fmla="val 1441737"/>
              <a:gd name="f418" fmla="val 470162"/>
              <a:gd name="f419" fmla="val 1452013"/>
              <a:gd name="f420" fmla="val 480916"/>
              <a:gd name="f421" fmla="val 1455120"/>
              <a:gd name="f422" fmla="val 488085"/>
              <a:gd name="f423" fmla="val 1479018"/>
              <a:gd name="f424" fmla="val 543210"/>
              <a:gd name="f425" fmla="val 1512078"/>
              <a:gd name="f426" fmla="val 591245"/>
              <a:gd name="f427" fmla="val 1563618"/>
              <a:gd name="f428" fmla="val 624384"/>
              <a:gd name="f429" fmla="val 1578833"/>
              <a:gd name="f430" fmla="val 634182"/>
              <a:gd name="f431" fmla="val 1592774"/>
              <a:gd name="f432" fmla="val 642547"/>
              <a:gd name="f433" fmla="val 1609582"/>
              <a:gd name="f434" fmla="val 624145"/>
              <a:gd name="f435" fmla="val 1620734"/>
              <a:gd name="f436" fmla="val 611957"/>
              <a:gd name="f437" fmla="val 1638100"/>
              <a:gd name="f438" fmla="val 613311"/>
              <a:gd name="f439" fmla="val 1653634"/>
              <a:gd name="f440" fmla="val 617613"/>
              <a:gd name="f441" fmla="val 1695695"/>
              <a:gd name="f442" fmla="val 629323"/>
              <a:gd name="f443" fmla="val 1729073"/>
              <a:gd name="f444" fmla="val 655691"/>
              <a:gd name="f445" fmla="val 1761733"/>
              <a:gd name="f446" fmla="val 1771691"/>
              <a:gd name="f447" fmla="val 691060"/>
              <a:gd name="f448" fmla="val 1774559"/>
              <a:gd name="f449" fmla="val 701177"/>
              <a:gd name="f450" fmla="val 1757989"/>
              <a:gd name="f451" fmla="val 704363"/>
              <a:gd name="f452" fmla="val 1714495"/>
              <a:gd name="f453" fmla="val 712807"/>
              <a:gd name="f454" fmla="val 1671000"/>
              <a:gd name="f455" fmla="val 724677"/>
              <a:gd name="f456" fmla="val 1626151"/>
              <a:gd name="f457" fmla="val 712250"/>
              <a:gd name="f458" fmla="val 1608148"/>
              <a:gd name="f459" fmla="val 707231"/>
              <a:gd name="f460" fmla="val 1591738"/>
              <a:gd name="f461" fmla="val 699345"/>
              <a:gd name="f462" fmla="val 1590862"/>
              <a:gd name="f463" fmla="val 678394"/>
              <a:gd name="f464" fmla="val 1589746"/>
              <a:gd name="f465" fmla="val 650513"/>
              <a:gd name="f466" fmla="val 1565530"/>
              <a:gd name="f467" fmla="val 651708"/>
              <a:gd name="f468" fmla="val 1549438"/>
              <a:gd name="f469" fmla="val 643901"/>
              <a:gd name="f470" fmla="val 1539242"/>
              <a:gd name="f471" fmla="val 638962"/>
              <a:gd name="f472" fmla="val 1538604"/>
              <a:gd name="f473" fmla="val 649637"/>
              <a:gd name="f474" fmla="val 1538684"/>
              <a:gd name="f475" fmla="val 656886"/>
              <a:gd name="f476" fmla="val 1539003"/>
              <a:gd name="f477" fmla="val 684050"/>
              <a:gd name="f478" fmla="val 1544977"/>
              <a:gd name="f479" fmla="val 710178"/>
              <a:gd name="f480" fmla="val 1552943"/>
              <a:gd name="f481" fmla="val 735988"/>
              <a:gd name="f482" fmla="val 1555174"/>
              <a:gd name="f483" fmla="val 743158"/>
              <a:gd name="f484" fmla="val 1559237"/>
              <a:gd name="f485" fmla="val 749132"/>
              <a:gd name="f486" fmla="val 1568557"/>
              <a:gd name="f487" fmla="val 747699"/>
              <a:gd name="f488" fmla="val 1605041"/>
              <a:gd name="f489" fmla="val 742043"/>
              <a:gd name="f490" fmla="val 1620655"/>
              <a:gd name="f491" fmla="val 766737"/>
              <a:gd name="f492" fmla="val 1633400"/>
              <a:gd name="f493" fmla="val 793742"/>
              <a:gd name="f494" fmla="val 1642641"/>
              <a:gd name="f495" fmla="val 813339"/>
              <a:gd name="f496" fmla="val 1649970"/>
              <a:gd name="f497" fmla="val 833891"/>
              <a:gd name="f498" fmla="val 1656980"/>
              <a:gd name="f499" fmla="val 854364"/>
              <a:gd name="f500" fmla="val 1663273"/>
              <a:gd name="f501" fmla="val 872765"/>
              <a:gd name="f502" fmla="val 1655626"/>
              <a:gd name="f503" fmla="val 876908"/>
              <a:gd name="f504" fmla="val 1638499"/>
              <a:gd name="f505" fmla="val 870615"/>
              <a:gd name="f506" fmla="val 859781"/>
              <a:gd name="f507" fmla="val 1581302"/>
              <a:gd name="f508" fmla="val 846239"/>
              <a:gd name="f509" fmla="val 1557564"/>
              <a:gd name="f510" fmla="val 825606"/>
              <a:gd name="f511" fmla="val 1540994"/>
              <a:gd name="f512" fmla="val 811188"/>
              <a:gd name="f513" fmla="val 1529523"/>
              <a:gd name="f514" fmla="val 794141"/>
              <a:gd name="f515" fmla="val 1541393"/>
              <a:gd name="f516" fmla="val 771278"/>
              <a:gd name="f517" fmla="val 1547048"/>
              <a:gd name="f518" fmla="val 760285"/>
              <a:gd name="f519" fmla="val 1542747"/>
              <a:gd name="f520" fmla="val 752000"/>
              <a:gd name="f521" fmla="val 1538525"/>
              <a:gd name="f522" fmla="val 742202"/>
              <a:gd name="f523" fmla="val 1531196"/>
              <a:gd name="f524" fmla="val 725155"/>
              <a:gd name="f525" fmla="val 1524186"/>
              <a:gd name="f526" fmla="val 707789"/>
              <a:gd name="f527" fmla="val 1519327"/>
              <a:gd name="f528" fmla="val 689945"/>
              <a:gd name="f529" fmla="val 1512157"/>
              <a:gd name="f530" fmla="val 663418"/>
              <a:gd name="f531" fmla="val 1478142"/>
              <a:gd name="f532" fmla="val 590529"/>
              <a:gd name="f533" fmla="val 1461254"/>
              <a:gd name="f534" fmla="val 568622"/>
              <a:gd name="f535" fmla="val 1441578"/>
              <a:gd name="f536" fmla="val 543051"/>
              <a:gd name="f537" fmla="val 1423415"/>
              <a:gd name="f538" fmla="val 516365"/>
              <a:gd name="f539" fmla="val 1414812"/>
              <a:gd name="f540" fmla="val 484978"/>
              <a:gd name="f541" fmla="val 1408519"/>
              <a:gd name="f542" fmla="val 462196"/>
              <a:gd name="f543" fmla="val 1395375"/>
              <a:gd name="f544" fmla="val 449370"/>
              <a:gd name="f545" fmla="val 1372353"/>
              <a:gd name="f546" fmla="val 446104"/>
              <a:gd name="f547" fmla="val 1370282"/>
              <a:gd name="f548" fmla="val 445786"/>
              <a:gd name="f549" fmla="val 1368131"/>
              <a:gd name="f550" fmla="val 445547"/>
              <a:gd name="f551" fmla="val 1366379"/>
              <a:gd name="f552" fmla="val 444591"/>
              <a:gd name="f553" fmla="val 1273255"/>
              <a:gd name="f554" fmla="val 391855"/>
              <a:gd name="f555" fmla="val 1175353"/>
              <a:gd name="f556" fmla="val 418462"/>
              <a:gd name="f557" fmla="val 1078884"/>
              <a:gd name="f558" fmla="val 428021"/>
              <a:gd name="f559" fmla="val 930715"/>
              <a:gd name="f560" fmla="val 442758"/>
              <a:gd name="f561" fmla="val 782308"/>
              <a:gd name="f562" fmla="val 454548"/>
              <a:gd name="f563" fmla="val 633662"/>
              <a:gd name="f564" fmla="val 463311"/>
              <a:gd name="f565" fmla="val 620199"/>
              <a:gd name="f566" fmla="val 464107"/>
              <a:gd name="f567" fmla="val 599487"/>
              <a:gd name="f568" fmla="val 454230"/>
              <a:gd name="f569" fmla="val 595425"/>
              <a:gd name="f570" fmla="val 477889"/>
              <a:gd name="f571" fmla="val 591919"/>
              <a:gd name="f572" fmla="val 498282"/>
              <a:gd name="f573" fmla="val 597336"/>
              <a:gd name="f574" fmla="val 515648"/>
              <a:gd name="f575" fmla="val 617252"/>
              <a:gd name="f576" fmla="val 528154"/>
              <a:gd name="f577" fmla="val 679387"/>
              <a:gd name="f578" fmla="val 567347"/>
              <a:gd name="f579" fmla="val 740646"/>
              <a:gd name="f580" fmla="val 607974"/>
              <a:gd name="f581" fmla="val 805569"/>
              <a:gd name="f582" fmla="val 642467"/>
              <a:gd name="f583" fmla="val 902755"/>
              <a:gd name="f584" fmla="val 694087"/>
              <a:gd name="f585" fmla="val 1004242"/>
              <a:gd name="f586" fmla="val 734953"/>
              <a:gd name="f587" fmla="val 1109713"/>
              <a:gd name="f588" fmla="val 766339"/>
              <a:gd name="f589" fmla="val 1130106"/>
              <a:gd name="f590" fmla="val 772393"/>
              <a:gd name="f591" fmla="val 1144683"/>
              <a:gd name="f592" fmla="val 775102"/>
              <a:gd name="f593" fmla="val 1157987"/>
              <a:gd name="f594" fmla="val 751363"/>
              <a:gd name="f595" fmla="val 1176548"/>
              <a:gd name="f596" fmla="val 718304"/>
              <a:gd name="f597" fmla="val 1211758"/>
              <a:gd name="f598" fmla="val 722526"/>
              <a:gd name="f599" fmla="val 1241790"/>
              <a:gd name="f600" fmla="val 728421"/>
              <a:gd name="f601" fmla="val 1305996"/>
              <a:gd name="f602" fmla="val 741007"/>
              <a:gd name="f603" fmla="val 1359926"/>
              <a:gd name="f604" fmla="val 777093"/>
              <a:gd name="f605" fmla="val 1413219"/>
              <a:gd name="f606" fmla="val 812861"/>
              <a:gd name="f607" fmla="val 1429549"/>
              <a:gd name="f608" fmla="val 823774"/>
              <a:gd name="f609" fmla="val 1416565"/>
              <a:gd name="f610" fmla="val 830386"/>
              <a:gd name="f611" fmla="val 1406846"/>
              <a:gd name="f612" fmla="val 833573"/>
              <a:gd name="f613" fmla="val 1332124"/>
              <a:gd name="f614" fmla="val 858347"/>
              <a:gd name="f615" fmla="val 1257562"/>
              <a:gd name="f616" fmla="val 884874"/>
              <a:gd name="f617" fmla="val 1176707"/>
              <a:gd name="f618" fmla="val 865277"/>
              <a:gd name="f619" fmla="val 1164917"/>
              <a:gd name="f620" fmla="val 852532"/>
              <a:gd name="f621" fmla="val 1147631"/>
              <a:gd name="f622" fmla="val 842893"/>
              <a:gd name="f623" fmla="val 1145560"/>
              <a:gd name="f624" fmla="val 824093"/>
              <a:gd name="f625" fmla="val 1143409"/>
              <a:gd name="f626" fmla="val 804337"/>
              <a:gd name="f627" fmla="val 1131221"/>
              <a:gd name="f628" fmla="val 799796"/>
              <a:gd name="f629" fmla="val 1115050"/>
              <a:gd name="f630" fmla="val 795495"/>
              <a:gd name="f631" fmla="val 1049250"/>
              <a:gd name="f632" fmla="val 777731"/>
              <a:gd name="f633" fmla="val 983849"/>
              <a:gd name="f634" fmla="val 758612"/>
              <a:gd name="f635" fmla="val 919882"/>
              <a:gd name="f636" fmla="val 734714"/>
              <a:gd name="f637" fmla="val 900285"/>
              <a:gd name="f638" fmla="val 727385"/>
              <a:gd name="f639" fmla="val 880529"/>
              <a:gd name="f640" fmla="val 720455"/>
              <a:gd name="f641" fmla="val 860933"/>
              <a:gd name="f642" fmla="val 713365"/>
              <a:gd name="f643" fmla="val 912234"/>
              <a:gd name="f644" fmla="val 794380"/>
              <a:gd name="f645" fmla="val 985920"/>
              <a:gd name="f646" fmla="val 843052"/>
              <a:gd name="f647" fmla="val 1071236"/>
              <a:gd name="f648" fmla="val 876031"/>
              <a:gd name="f649" fmla="val 1077370"/>
              <a:gd name="f650" fmla="val 878421"/>
              <a:gd name="f651" fmla="val 1083504"/>
              <a:gd name="f652" fmla="val 878899"/>
              <a:gd name="f653" fmla="val 1088523"/>
              <a:gd name="f654" fmla="val 873721"/>
              <a:gd name="f655" fmla="val 1115607"/>
              <a:gd name="f656" fmla="val 846000"/>
              <a:gd name="f657" fmla="val 1145719"/>
              <a:gd name="f658" fmla="val 850460"/>
              <a:gd name="f659" fmla="val 1176866"/>
              <a:gd name="f660" fmla="val 2108894"/>
              <a:gd name="f661" fmla="val 253724"/>
              <a:gd name="f662" fmla="val 2180429"/>
              <a:gd name="f663" fmla="val 267187"/>
              <a:gd name="f664" fmla="val 2249096"/>
              <a:gd name="f665" fmla="val 260416"/>
              <a:gd name="f666" fmla="val 2314975"/>
              <a:gd name="f667" fmla="val 2321667"/>
              <a:gd name="f668" fmla="val 227357"/>
              <a:gd name="f669" fmla="val 2328836"/>
              <a:gd name="f670" fmla="val 223374"/>
              <a:gd name="f671" fmla="val 2329155"/>
              <a:gd name="f672" fmla="val 215328"/>
              <a:gd name="f673" fmla="val 2330031"/>
              <a:gd name="f674" fmla="val 191669"/>
              <a:gd name="f675" fmla="val 2345167"/>
              <a:gd name="f676" fmla="val 178525"/>
              <a:gd name="f677" fmla="val 2364285"/>
              <a:gd name="f678" fmla="val 166337"/>
              <a:gd name="f679" fmla="val 2342378"/>
              <a:gd name="f680" fmla="val 172311"/>
              <a:gd name="f681" fmla="val 2330270"/>
              <a:gd name="f682" fmla="val 141801"/>
              <a:gd name="f683" fmla="val 2306053"/>
              <a:gd name="f684" fmla="val 155344"/>
              <a:gd name="f685" fmla="val 2242086"/>
              <a:gd name="f686" fmla="val 191111"/>
              <a:gd name="f687" fmla="val 2175888"/>
              <a:gd name="f688" fmla="val 222497"/>
              <a:gd name="f689" fmla="val 253804"/>
              <a:gd name="f690" fmla="+- 0 0 -90"/>
              <a:gd name="f691" fmla="*/ f3 1 2615825"/>
              <a:gd name="f692" fmla="*/ f4 1 1296643"/>
              <a:gd name="f693" fmla="val f5"/>
              <a:gd name="f694" fmla="val f6"/>
              <a:gd name="f695" fmla="val f7"/>
              <a:gd name="f696" fmla="*/ f690 f0 1"/>
              <a:gd name="f697" fmla="+- f695 0 f693"/>
              <a:gd name="f698" fmla="+- f694 0 f693"/>
              <a:gd name="f699" fmla="*/ f696 1 f2"/>
              <a:gd name="f700" fmla="*/ f698 1 2615825"/>
              <a:gd name="f701" fmla="*/ f697 1 1296643"/>
              <a:gd name="f702" fmla="*/ 1177265 f698 1"/>
              <a:gd name="f703" fmla="*/ 865118 f697 1"/>
              <a:gd name="f704" fmla="*/ 1294127 f698 1"/>
              <a:gd name="f705" fmla="*/ 988592 f697 1"/>
              <a:gd name="f706" fmla="*/ 1302332 f698 1"/>
              <a:gd name="f707" fmla="*/ 1007471 f697 1"/>
              <a:gd name="f708" fmla="*/ 1280505 f698 1"/>
              <a:gd name="f709" fmla="*/ 1014880 f697 1"/>
              <a:gd name="f710" fmla="*/ 1127875 f698 1"/>
              <a:gd name="f711" fmla="*/ 990902 f697 1"/>
              <a:gd name="f712" fmla="*/ 1069006 f698 1"/>
              <a:gd name="f713" fmla="*/ 917853 f697 1"/>
              <a:gd name="f714" fmla="*/ 1042718 f698 1"/>
              <a:gd name="f715" fmla="*/ 892681 f697 1"/>
              <a:gd name="f716" fmla="*/ 835840 f698 1"/>
              <a:gd name="f717" fmla="*/ 765543 f697 1"/>
              <a:gd name="f718" fmla="*/ 804932 f698 1"/>
              <a:gd name="f719" fmla="*/ 727067 f697 1"/>
              <a:gd name="f720" fmla="*/ 706870 f698 1"/>
              <a:gd name="f721" fmla="*/ 642945 f697 1"/>
              <a:gd name="f722" fmla="*/ 614941 f698 1"/>
              <a:gd name="f723" fmla="*/ 594990 f697 1"/>
              <a:gd name="f724" fmla="*/ 684644 f698 1"/>
              <a:gd name="f725" fmla="*/ 784581 f697 1"/>
              <a:gd name="f726" fmla="*/ 819828 f698 1"/>
              <a:gd name="f727" fmla="*/ 961268 f697 1"/>
              <a:gd name="f728" fmla="*/ 864996 f698 1"/>
              <a:gd name="f729" fmla="*/ 966765 f697 1"/>
              <a:gd name="f730" fmla="*/ 967758 f698 1"/>
              <a:gd name="f731" fmla="*/ 968358 f697 1"/>
              <a:gd name="f732" fmla="*/ 1076096 f698 1"/>
              <a:gd name="f733" fmla="*/ 1081874 f697 1"/>
              <a:gd name="f734" fmla="*/ 1171768 f698 1"/>
              <a:gd name="f735" fmla="*/ 1266208 f697 1"/>
              <a:gd name="f736" fmla="*/ 1177185 f698 1"/>
              <a:gd name="f737" fmla="*/ 1292178 f697 1"/>
              <a:gd name="f738" fmla="*/ 1151056 f698 1"/>
              <a:gd name="f739" fmla="*/ 1292735 f697 1"/>
              <a:gd name="f740" fmla="*/ 907933 f698 1"/>
              <a:gd name="f741" fmla="*/ 1209888 f697 1"/>
              <a:gd name="f742" fmla="*/ 824687 f698 1"/>
              <a:gd name="f743" fmla="*/ 1151019 f697 1"/>
              <a:gd name="f744" fmla="*/ 804215 f698 1"/>
              <a:gd name="f745" fmla="*/ 1032166 f697 1"/>
              <a:gd name="f746" fmla="*/ 802382 f698 1"/>
              <a:gd name="f747" fmla="*/ 1002692 f697 1"/>
              <a:gd name="f748" fmla="*/ 557188 f698 1"/>
              <a:gd name="f749" fmla="*/ 608850 f697 1"/>
              <a:gd name="f750" fmla="*/ 518712 f698 1"/>
              <a:gd name="f751" fmla="*/ 494139 f697 1"/>
              <a:gd name="f752" fmla="*/ 482944 f698 1"/>
              <a:gd name="f753" fmla="*/ 468967 f697 1"/>
              <a:gd name="f754" fmla="*/ 154424 f698 1"/>
              <a:gd name="f755" fmla="*/ 483545 f697 1"/>
              <a:gd name="f756" fmla="*/ 27366 f698 1"/>
              <a:gd name="f757" fmla="*/ 488882 f697 1"/>
              <a:gd name="f758" fmla="*/ 1874 f698 1"/>
              <a:gd name="f759" fmla="*/ 463390 f697 1"/>
              <a:gd name="f760" fmla="*/ 86952 f698 1"/>
              <a:gd name="f761" fmla="*/ 372179 f697 1"/>
              <a:gd name="f762" fmla="*/ 664331 f698 1"/>
              <a:gd name="f763" fmla="*/ 365408 f697 1"/>
              <a:gd name="f764" fmla="*/ 1355545 f698 1"/>
              <a:gd name="f765" fmla="*/ 334580 f697 1"/>
              <a:gd name="f766" fmla="*/ 1973152 f698 1"/>
              <a:gd name="f767" fmla="*/ 254680 f697 1"/>
              <a:gd name="f768" fmla="*/ 2281359 f698 1"/>
              <a:gd name="f769" fmla="*/ 142439 f697 1"/>
              <a:gd name="f770" fmla="*/ 2301592 f698 1"/>
              <a:gd name="f771" fmla="*/ 107149 f697 1"/>
              <a:gd name="f772" fmla="*/ 2324455 f698 1"/>
              <a:gd name="f773" fmla="*/ 56087 f697 1"/>
              <a:gd name="f774" fmla="*/ 2483776 f698 1"/>
              <a:gd name="f775" fmla="*/ 484 f697 1"/>
              <a:gd name="f776" fmla="*/ 2494610 f698 1"/>
              <a:gd name="f777" fmla="*/ 21514 f697 1"/>
              <a:gd name="f778" fmla="*/ 2388183 f698 1"/>
              <a:gd name="f779" fmla="*/ 159725 f697 1"/>
              <a:gd name="f780" fmla="*/ 2505364 f698 1"/>
              <a:gd name="f781" fmla="*/ 168408 f697 1"/>
              <a:gd name="f782" fmla="*/ 2531333 f698 1"/>
              <a:gd name="f783" fmla="*/ 180596 f697 1"/>
              <a:gd name="f784" fmla="*/ 2515321 f698 1"/>
              <a:gd name="f785" fmla="*/ 201706 f697 1"/>
              <a:gd name="f786" fmla="*/ 2403239 f698 1"/>
              <a:gd name="f787" fmla="*/ 272524 f697 1"/>
              <a:gd name="f788" fmla="*/ 2351141 f698 1"/>
              <a:gd name="f789" fmla="*/ 265514 f697 1"/>
              <a:gd name="f790" fmla="*/ 2303106 f698 1"/>
              <a:gd name="f791" fmla="*/ 260256 f697 1"/>
              <a:gd name="f792" fmla="*/ 2046758 f698 1"/>
              <a:gd name="f793" fmla="*/ 283995 f697 1"/>
              <a:gd name="f794" fmla="*/ 2025648 f698 1"/>
              <a:gd name="f795" fmla="*/ 282163 f697 1"/>
              <a:gd name="f796" fmla="*/ 1889748 f698 1"/>
              <a:gd name="f797" fmla="*/ 321515 f697 1"/>
              <a:gd name="f798" fmla="*/ 2030667 f698 1"/>
              <a:gd name="f799" fmla="*/ 392254 f697 1"/>
              <a:gd name="f800" fmla="*/ 2213807 f698 1"/>
              <a:gd name="f801" fmla="*/ 421967 f697 1"/>
              <a:gd name="f802" fmla="*/ 2246706 f698 1"/>
              <a:gd name="f803" fmla="*/ 406035 f697 1"/>
              <a:gd name="f804" fmla="*/ 2361178 f698 1"/>
              <a:gd name="f805" fmla="*/ 337208 f697 1"/>
              <a:gd name="f806" fmla="*/ 2601753 f698 1"/>
              <a:gd name="f807" fmla="*/ 405557 f697 1"/>
              <a:gd name="f808" fmla="*/ 2602948 f698 1"/>
              <a:gd name="f809" fmla="*/ 432801 f697 1"/>
              <a:gd name="f810" fmla="*/ 2372331 f698 1"/>
              <a:gd name="f811" fmla="*/ 529588 f697 1"/>
              <a:gd name="f812" fmla="*/ 2248459 f698 1"/>
              <a:gd name="f813" fmla="*/ 471436 f697 1"/>
              <a:gd name="f814" fmla="*/ 2223366 f698 1"/>
              <a:gd name="f815" fmla="*/ 457336 f697 1"/>
              <a:gd name="f816" fmla="*/ 1844899 f698 1"/>
              <a:gd name="f817" fmla="*/ 350830 f697 1"/>
              <a:gd name="f818" fmla="*/ 1779259 f698 1"/>
              <a:gd name="f819" fmla="*/ 340156 f697 1"/>
              <a:gd name="f820" fmla="*/ 1367414 f698 1"/>
              <a:gd name="f821" fmla="*/ 395599 f697 1"/>
              <a:gd name="f822" fmla="*/ 1353553 f698 1"/>
              <a:gd name="f823" fmla="*/ 404123 f697 1"/>
              <a:gd name="f824" fmla="*/ 1463883 f698 1"/>
              <a:gd name="f825" fmla="*/ 440926 f697 1"/>
              <a:gd name="f826" fmla="*/ 1495588 f698 1"/>
              <a:gd name="f827" fmla="*/ 426986 f697 1"/>
              <a:gd name="f828" fmla="*/ 1569592 f698 1"/>
              <a:gd name="f829" fmla="*/ 402530 f697 1"/>
              <a:gd name="f830" fmla="*/ 1738234 f698 1"/>
              <a:gd name="f831" fmla="*/ 504097 f697 1"/>
              <a:gd name="f832" fmla="*/ 1731383 f698 1"/>
              <a:gd name="f833" fmla="*/ 526959 f697 1"/>
              <a:gd name="f834" fmla="*/ 1546889 f698 1"/>
              <a:gd name="f835" fmla="*/ 542493 f697 1"/>
              <a:gd name="f836" fmla="*/ 1479815 f698 1"/>
              <a:gd name="f837" fmla="*/ 480677 f697 1"/>
              <a:gd name="f838" fmla="*/ 1456076 f698 1"/>
              <a:gd name="f839" fmla="*/ 464904 f697 1"/>
              <a:gd name="f840" fmla="*/ 1455120 f698 1"/>
              <a:gd name="f841" fmla="*/ 488085 f697 1"/>
              <a:gd name="f842" fmla="*/ 1563618 f698 1"/>
              <a:gd name="f843" fmla="*/ 624384 f697 1"/>
              <a:gd name="f844" fmla="*/ 1609582 f698 1"/>
              <a:gd name="f845" fmla="*/ 624145 f697 1"/>
              <a:gd name="f846" fmla="*/ 1653634 f698 1"/>
              <a:gd name="f847" fmla="*/ 617613 f697 1"/>
              <a:gd name="f848" fmla="*/ 1761733 f698 1"/>
              <a:gd name="f849" fmla="*/ 682775 f697 1"/>
              <a:gd name="f850" fmla="*/ 1757989 f698 1"/>
              <a:gd name="f851" fmla="*/ 704363 f697 1"/>
              <a:gd name="f852" fmla="*/ 1626151 f698 1"/>
              <a:gd name="f853" fmla="*/ 712250 f697 1"/>
              <a:gd name="f854" fmla="*/ 1590862 f698 1"/>
              <a:gd name="f855" fmla="*/ 678394 f697 1"/>
              <a:gd name="f856" fmla="*/ 1549438 f698 1"/>
              <a:gd name="f857" fmla="*/ 643901 f697 1"/>
              <a:gd name="f858" fmla="*/ 1538684 f698 1"/>
              <a:gd name="f859" fmla="*/ 656886 f697 1"/>
              <a:gd name="f860" fmla="*/ 1552943 f698 1"/>
              <a:gd name="f861" fmla="*/ 735988 f697 1"/>
              <a:gd name="f862" fmla="*/ 1568557 f698 1"/>
              <a:gd name="f863" fmla="*/ 747699 f697 1"/>
              <a:gd name="f864" fmla="*/ 1633400 f698 1"/>
              <a:gd name="f865" fmla="*/ 793742 f697 1"/>
              <a:gd name="f866" fmla="*/ 1656980 f698 1"/>
              <a:gd name="f867" fmla="*/ 854364 f697 1"/>
              <a:gd name="f868" fmla="*/ 1638499 f698 1"/>
              <a:gd name="f869" fmla="*/ 870615 f697 1"/>
              <a:gd name="f870" fmla="*/ 1557564 f698 1"/>
              <a:gd name="f871" fmla="*/ 825606 f697 1"/>
              <a:gd name="f872" fmla="*/ 1541393 f698 1"/>
              <a:gd name="f873" fmla="*/ 771278 f697 1"/>
              <a:gd name="f874" fmla="*/ 1538525 f698 1"/>
              <a:gd name="f875" fmla="*/ 742202 f697 1"/>
              <a:gd name="f876" fmla="*/ 1519327 f698 1"/>
              <a:gd name="f877" fmla="*/ 689945 f697 1"/>
              <a:gd name="f878" fmla="*/ 1461254 f698 1"/>
              <a:gd name="f879" fmla="*/ 568622 f697 1"/>
              <a:gd name="f880" fmla="*/ 1414812 f698 1"/>
              <a:gd name="f881" fmla="*/ 484978 f697 1"/>
              <a:gd name="f882" fmla="*/ 1372353 f698 1"/>
              <a:gd name="f883" fmla="*/ 446104 f697 1"/>
              <a:gd name="f884" fmla="*/ 1366379 f698 1"/>
              <a:gd name="f885" fmla="*/ 444591 f697 1"/>
              <a:gd name="f886" fmla="*/ 1078884 f698 1"/>
              <a:gd name="f887" fmla="*/ 428021 f697 1"/>
              <a:gd name="f888" fmla="*/ 633662 f698 1"/>
              <a:gd name="f889" fmla="*/ 463311 f697 1"/>
              <a:gd name="f890" fmla="*/ 595425 f698 1"/>
              <a:gd name="f891" fmla="*/ 477889 f697 1"/>
              <a:gd name="f892" fmla="*/ 617252 f698 1"/>
              <a:gd name="f893" fmla="*/ 528154 f697 1"/>
              <a:gd name="f894" fmla="*/ 805569 f698 1"/>
              <a:gd name="f895" fmla="*/ 642467 f697 1"/>
              <a:gd name="f896" fmla="*/ 1109713 f698 1"/>
              <a:gd name="f897" fmla="*/ 766339 f697 1"/>
              <a:gd name="f898" fmla="*/ 1157987 f698 1"/>
              <a:gd name="f899" fmla="*/ 751363 f697 1"/>
              <a:gd name="f900" fmla="*/ 1241790 f698 1"/>
              <a:gd name="f901" fmla="*/ 728421 f697 1"/>
              <a:gd name="f902" fmla="*/ 1413219 f698 1"/>
              <a:gd name="f903" fmla="*/ 812861 f697 1"/>
              <a:gd name="f904" fmla="*/ 1406846 f698 1"/>
              <a:gd name="f905" fmla="*/ 833573 f697 1"/>
              <a:gd name="f906" fmla="*/ 1176707 f698 1"/>
              <a:gd name="f907" fmla="*/ 865277 f697 1"/>
              <a:gd name="f908" fmla="*/ 1145560 f698 1"/>
              <a:gd name="f909" fmla="*/ 824093 f697 1"/>
              <a:gd name="f910" fmla="*/ 1115050 f698 1"/>
              <a:gd name="f911" fmla="*/ 795495 f697 1"/>
              <a:gd name="f912" fmla="*/ 919882 f698 1"/>
              <a:gd name="f913" fmla="*/ 734714 f697 1"/>
              <a:gd name="f914" fmla="*/ 860933 f698 1"/>
              <a:gd name="f915" fmla="*/ 713365 f697 1"/>
              <a:gd name="f916" fmla="*/ 1071236 f698 1"/>
              <a:gd name="f917" fmla="*/ 876031 f697 1"/>
              <a:gd name="f918" fmla="*/ 1088523 f698 1"/>
              <a:gd name="f919" fmla="*/ 873721 f697 1"/>
              <a:gd name="f920" fmla="*/ 1176866 f698 1"/>
              <a:gd name="f921" fmla="*/ 865038 f697 1"/>
              <a:gd name="f922" fmla="*/ 2108894 f698 1"/>
              <a:gd name="f923" fmla="*/ 253724 f697 1"/>
              <a:gd name="f924" fmla="*/ 2314975 f698 1"/>
              <a:gd name="f925" fmla="*/ 230384 f697 1"/>
              <a:gd name="f926" fmla="*/ 2329155 f698 1"/>
              <a:gd name="f927" fmla="*/ 215328 f697 1"/>
              <a:gd name="f928" fmla="*/ 2364285 f698 1"/>
              <a:gd name="f929" fmla="*/ 166337 f697 1"/>
              <a:gd name="f930" fmla="*/ 2306053 f698 1"/>
              <a:gd name="f931" fmla="*/ 155344 f697 1"/>
              <a:gd name="f932" fmla="*/ 253804 f697 1"/>
              <a:gd name="f933" fmla="+- f699 0 f1"/>
              <a:gd name="f934" fmla="*/ f702 1 2615825"/>
              <a:gd name="f935" fmla="*/ f703 1 1296643"/>
              <a:gd name="f936" fmla="*/ f704 1 2615825"/>
              <a:gd name="f937" fmla="*/ f705 1 1296643"/>
              <a:gd name="f938" fmla="*/ f706 1 2615825"/>
              <a:gd name="f939" fmla="*/ f707 1 1296643"/>
              <a:gd name="f940" fmla="*/ f708 1 2615825"/>
              <a:gd name="f941" fmla="*/ f709 1 1296643"/>
              <a:gd name="f942" fmla="*/ f710 1 2615825"/>
              <a:gd name="f943" fmla="*/ f711 1 1296643"/>
              <a:gd name="f944" fmla="*/ f712 1 2615825"/>
              <a:gd name="f945" fmla="*/ f713 1 1296643"/>
              <a:gd name="f946" fmla="*/ f714 1 2615825"/>
              <a:gd name="f947" fmla="*/ f715 1 1296643"/>
              <a:gd name="f948" fmla="*/ f716 1 2615825"/>
              <a:gd name="f949" fmla="*/ f717 1 1296643"/>
              <a:gd name="f950" fmla="*/ f718 1 2615825"/>
              <a:gd name="f951" fmla="*/ f719 1 1296643"/>
              <a:gd name="f952" fmla="*/ f720 1 2615825"/>
              <a:gd name="f953" fmla="*/ f721 1 1296643"/>
              <a:gd name="f954" fmla="*/ f722 1 2615825"/>
              <a:gd name="f955" fmla="*/ f723 1 1296643"/>
              <a:gd name="f956" fmla="*/ f724 1 2615825"/>
              <a:gd name="f957" fmla="*/ f725 1 1296643"/>
              <a:gd name="f958" fmla="*/ f726 1 2615825"/>
              <a:gd name="f959" fmla="*/ f727 1 1296643"/>
              <a:gd name="f960" fmla="*/ f728 1 2615825"/>
              <a:gd name="f961" fmla="*/ f729 1 1296643"/>
              <a:gd name="f962" fmla="*/ f730 1 2615825"/>
              <a:gd name="f963" fmla="*/ f731 1 1296643"/>
              <a:gd name="f964" fmla="*/ f732 1 2615825"/>
              <a:gd name="f965" fmla="*/ f733 1 1296643"/>
              <a:gd name="f966" fmla="*/ f734 1 2615825"/>
              <a:gd name="f967" fmla="*/ f735 1 1296643"/>
              <a:gd name="f968" fmla="*/ f736 1 2615825"/>
              <a:gd name="f969" fmla="*/ f737 1 1296643"/>
              <a:gd name="f970" fmla="*/ f738 1 2615825"/>
              <a:gd name="f971" fmla="*/ f739 1 1296643"/>
              <a:gd name="f972" fmla="*/ f740 1 2615825"/>
              <a:gd name="f973" fmla="*/ f741 1 1296643"/>
              <a:gd name="f974" fmla="*/ f742 1 2615825"/>
              <a:gd name="f975" fmla="*/ f743 1 1296643"/>
              <a:gd name="f976" fmla="*/ f744 1 2615825"/>
              <a:gd name="f977" fmla="*/ f745 1 1296643"/>
              <a:gd name="f978" fmla="*/ f746 1 2615825"/>
              <a:gd name="f979" fmla="*/ f747 1 1296643"/>
              <a:gd name="f980" fmla="*/ f748 1 2615825"/>
              <a:gd name="f981" fmla="*/ f749 1 1296643"/>
              <a:gd name="f982" fmla="*/ f750 1 2615825"/>
              <a:gd name="f983" fmla="*/ f751 1 1296643"/>
              <a:gd name="f984" fmla="*/ f752 1 2615825"/>
              <a:gd name="f985" fmla="*/ f753 1 1296643"/>
              <a:gd name="f986" fmla="*/ f754 1 2615825"/>
              <a:gd name="f987" fmla="*/ f755 1 1296643"/>
              <a:gd name="f988" fmla="*/ f756 1 2615825"/>
              <a:gd name="f989" fmla="*/ f757 1 1296643"/>
              <a:gd name="f990" fmla="*/ f758 1 2615825"/>
              <a:gd name="f991" fmla="*/ f759 1 1296643"/>
              <a:gd name="f992" fmla="*/ f760 1 2615825"/>
              <a:gd name="f993" fmla="*/ f761 1 1296643"/>
              <a:gd name="f994" fmla="*/ f762 1 2615825"/>
              <a:gd name="f995" fmla="*/ f763 1 1296643"/>
              <a:gd name="f996" fmla="*/ f764 1 2615825"/>
              <a:gd name="f997" fmla="*/ f765 1 1296643"/>
              <a:gd name="f998" fmla="*/ f766 1 2615825"/>
              <a:gd name="f999" fmla="*/ f767 1 1296643"/>
              <a:gd name="f1000" fmla="*/ f768 1 2615825"/>
              <a:gd name="f1001" fmla="*/ f769 1 1296643"/>
              <a:gd name="f1002" fmla="*/ f770 1 2615825"/>
              <a:gd name="f1003" fmla="*/ f771 1 1296643"/>
              <a:gd name="f1004" fmla="*/ f772 1 2615825"/>
              <a:gd name="f1005" fmla="*/ f773 1 1296643"/>
              <a:gd name="f1006" fmla="*/ f774 1 2615825"/>
              <a:gd name="f1007" fmla="*/ f775 1 1296643"/>
              <a:gd name="f1008" fmla="*/ f776 1 2615825"/>
              <a:gd name="f1009" fmla="*/ f777 1 1296643"/>
              <a:gd name="f1010" fmla="*/ f778 1 2615825"/>
              <a:gd name="f1011" fmla="*/ f779 1 1296643"/>
              <a:gd name="f1012" fmla="*/ f780 1 2615825"/>
              <a:gd name="f1013" fmla="*/ f781 1 1296643"/>
              <a:gd name="f1014" fmla="*/ f782 1 2615825"/>
              <a:gd name="f1015" fmla="*/ f783 1 1296643"/>
              <a:gd name="f1016" fmla="*/ f784 1 2615825"/>
              <a:gd name="f1017" fmla="*/ f785 1 1296643"/>
              <a:gd name="f1018" fmla="*/ f786 1 2615825"/>
              <a:gd name="f1019" fmla="*/ f787 1 1296643"/>
              <a:gd name="f1020" fmla="*/ f788 1 2615825"/>
              <a:gd name="f1021" fmla="*/ f789 1 1296643"/>
              <a:gd name="f1022" fmla="*/ f790 1 2615825"/>
              <a:gd name="f1023" fmla="*/ f791 1 1296643"/>
              <a:gd name="f1024" fmla="*/ f792 1 2615825"/>
              <a:gd name="f1025" fmla="*/ f793 1 1296643"/>
              <a:gd name="f1026" fmla="*/ f794 1 2615825"/>
              <a:gd name="f1027" fmla="*/ f795 1 1296643"/>
              <a:gd name="f1028" fmla="*/ f796 1 2615825"/>
              <a:gd name="f1029" fmla="*/ f797 1 1296643"/>
              <a:gd name="f1030" fmla="*/ f798 1 2615825"/>
              <a:gd name="f1031" fmla="*/ f799 1 1296643"/>
              <a:gd name="f1032" fmla="*/ f800 1 2615825"/>
              <a:gd name="f1033" fmla="*/ f801 1 1296643"/>
              <a:gd name="f1034" fmla="*/ f802 1 2615825"/>
              <a:gd name="f1035" fmla="*/ f803 1 1296643"/>
              <a:gd name="f1036" fmla="*/ f804 1 2615825"/>
              <a:gd name="f1037" fmla="*/ f805 1 1296643"/>
              <a:gd name="f1038" fmla="*/ f806 1 2615825"/>
              <a:gd name="f1039" fmla="*/ f807 1 1296643"/>
              <a:gd name="f1040" fmla="*/ f808 1 2615825"/>
              <a:gd name="f1041" fmla="*/ f809 1 1296643"/>
              <a:gd name="f1042" fmla="*/ f810 1 2615825"/>
              <a:gd name="f1043" fmla="*/ f811 1 1296643"/>
              <a:gd name="f1044" fmla="*/ f812 1 2615825"/>
              <a:gd name="f1045" fmla="*/ f813 1 1296643"/>
              <a:gd name="f1046" fmla="*/ f814 1 2615825"/>
              <a:gd name="f1047" fmla="*/ f815 1 1296643"/>
              <a:gd name="f1048" fmla="*/ f816 1 2615825"/>
              <a:gd name="f1049" fmla="*/ f817 1 1296643"/>
              <a:gd name="f1050" fmla="*/ f818 1 2615825"/>
              <a:gd name="f1051" fmla="*/ f819 1 1296643"/>
              <a:gd name="f1052" fmla="*/ f820 1 2615825"/>
              <a:gd name="f1053" fmla="*/ f821 1 1296643"/>
              <a:gd name="f1054" fmla="*/ f822 1 2615825"/>
              <a:gd name="f1055" fmla="*/ f823 1 1296643"/>
              <a:gd name="f1056" fmla="*/ f824 1 2615825"/>
              <a:gd name="f1057" fmla="*/ f825 1 1296643"/>
              <a:gd name="f1058" fmla="*/ f826 1 2615825"/>
              <a:gd name="f1059" fmla="*/ f827 1 1296643"/>
              <a:gd name="f1060" fmla="*/ f828 1 2615825"/>
              <a:gd name="f1061" fmla="*/ f829 1 1296643"/>
              <a:gd name="f1062" fmla="*/ f830 1 2615825"/>
              <a:gd name="f1063" fmla="*/ f831 1 1296643"/>
              <a:gd name="f1064" fmla="*/ f832 1 2615825"/>
              <a:gd name="f1065" fmla="*/ f833 1 1296643"/>
              <a:gd name="f1066" fmla="*/ f834 1 2615825"/>
              <a:gd name="f1067" fmla="*/ f835 1 1296643"/>
              <a:gd name="f1068" fmla="*/ f836 1 2615825"/>
              <a:gd name="f1069" fmla="*/ f837 1 1296643"/>
              <a:gd name="f1070" fmla="*/ f838 1 2615825"/>
              <a:gd name="f1071" fmla="*/ f839 1 1296643"/>
              <a:gd name="f1072" fmla="*/ f840 1 2615825"/>
              <a:gd name="f1073" fmla="*/ f841 1 1296643"/>
              <a:gd name="f1074" fmla="*/ f842 1 2615825"/>
              <a:gd name="f1075" fmla="*/ f843 1 1296643"/>
              <a:gd name="f1076" fmla="*/ f844 1 2615825"/>
              <a:gd name="f1077" fmla="*/ f845 1 1296643"/>
              <a:gd name="f1078" fmla="*/ f846 1 2615825"/>
              <a:gd name="f1079" fmla="*/ f847 1 1296643"/>
              <a:gd name="f1080" fmla="*/ f848 1 2615825"/>
              <a:gd name="f1081" fmla="*/ f849 1 1296643"/>
              <a:gd name="f1082" fmla="*/ f850 1 2615825"/>
              <a:gd name="f1083" fmla="*/ f851 1 1296643"/>
              <a:gd name="f1084" fmla="*/ f852 1 2615825"/>
              <a:gd name="f1085" fmla="*/ f853 1 1296643"/>
              <a:gd name="f1086" fmla="*/ f854 1 2615825"/>
              <a:gd name="f1087" fmla="*/ f855 1 1296643"/>
              <a:gd name="f1088" fmla="*/ f856 1 2615825"/>
              <a:gd name="f1089" fmla="*/ f857 1 1296643"/>
              <a:gd name="f1090" fmla="*/ f858 1 2615825"/>
              <a:gd name="f1091" fmla="*/ f859 1 1296643"/>
              <a:gd name="f1092" fmla="*/ f860 1 2615825"/>
              <a:gd name="f1093" fmla="*/ f861 1 1296643"/>
              <a:gd name="f1094" fmla="*/ f862 1 2615825"/>
              <a:gd name="f1095" fmla="*/ f863 1 1296643"/>
              <a:gd name="f1096" fmla="*/ f864 1 2615825"/>
              <a:gd name="f1097" fmla="*/ f865 1 1296643"/>
              <a:gd name="f1098" fmla="*/ f866 1 2615825"/>
              <a:gd name="f1099" fmla="*/ f867 1 1296643"/>
              <a:gd name="f1100" fmla="*/ f868 1 2615825"/>
              <a:gd name="f1101" fmla="*/ f869 1 1296643"/>
              <a:gd name="f1102" fmla="*/ f870 1 2615825"/>
              <a:gd name="f1103" fmla="*/ f871 1 1296643"/>
              <a:gd name="f1104" fmla="*/ f872 1 2615825"/>
              <a:gd name="f1105" fmla="*/ f873 1 1296643"/>
              <a:gd name="f1106" fmla="*/ f874 1 2615825"/>
              <a:gd name="f1107" fmla="*/ f875 1 1296643"/>
              <a:gd name="f1108" fmla="*/ f876 1 2615825"/>
              <a:gd name="f1109" fmla="*/ f877 1 1296643"/>
              <a:gd name="f1110" fmla="*/ f878 1 2615825"/>
              <a:gd name="f1111" fmla="*/ f879 1 1296643"/>
              <a:gd name="f1112" fmla="*/ f880 1 2615825"/>
              <a:gd name="f1113" fmla="*/ f881 1 1296643"/>
              <a:gd name="f1114" fmla="*/ f882 1 2615825"/>
              <a:gd name="f1115" fmla="*/ f883 1 1296643"/>
              <a:gd name="f1116" fmla="*/ f884 1 2615825"/>
              <a:gd name="f1117" fmla="*/ f885 1 1296643"/>
              <a:gd name="f1118" fmla="*/ f886 1 2615825"/>
              <a:gd name="f1119" fmla="*/ f887 1 1296643"/>
              <a:gd name="f1120" fmla="*/ f888 1 2615825"/>
              <a:gd name="f1121" fmla="*/ f889 1 1296643"/>
              <a:gd name="f1122" fmla="*/ f890 1 2615825"/>
              <a:gd name="f1123" fmla="*/ f891 1 1296643"/>
              <a:gd name="f1124" fmla="*/ f892 1 2615825"/>
              <a:gd name="f1125" fmla="*/ f893 1 1296643"/>
              <a:gd name="f1126" fmla="*/ f894 1 2615825"/>
              <a:gd name="f1127" fmla="*/ f895 1 1296643"/>
              <a:gd name="f1128" fmla="*/ f896 1 2615825"/>
              <a:gd name="f1129" fmla="*/ f897 1 1296643"/>
              <a:gd name="f1130" fmla="*/ f898 1 2615825"/>
              <a:gd name="f1131" fmla="*/ f899 1 1296643"/>
              <a:gd name="f1132" fmla="*/ f900 1 2615825"/>
              <a:gd name="f1133" fmla="*/ f901 1 1296643"/>
              <a:gd name="f1134" fmla="*/ f902 1 2615825"/>
              <a:gd name="f1135" fmla="*/ f903 1 1296643"/>
              <a:gd name="f1136" fmla="*/ f904 1 2615825"/>
              <a:gd name="f1137" fmla="*/ f905 1 1296643"/>
              <a:gd name="f1138" fmla="*/ f906 1 2615825"/>
              <a:gd name="f1139" fmla="*/ f907 1 1296643"/>
              <a:gd name="f1140" fmla="*/ f908 1 2615825"/>
              <a:gd name="f1141" fmla="*/ f909 1 1296643"/>
              <a:gd name="f1142" fmla="*/ f910 1 2615825"/>
              <a:gd name="f1143" fmla="*/ f911 1 1296643"/>
              <a:gd name="f1144" fmla="*/ f912 1 2615825"/>
              <a:gd name="f1145" fmla="*/ f913 1 1296643"/>
              <a:gd name="f1146" fmla="*/ f914 1 2615825"/>
              <a:gd name="f1147" fmla="*/ f915 1 1296643"/>
              <a:gd name="f1148" fmla="*/ f916 1 2615825"/>
              <a:gd name="f1149" fmla="*/ f917 1 1296643"/>
              <a:gd name="f1150" fmla="*/ f918 1 2615825"/>
              <a:gd name="f1151" fmla="*/ f919 1 1296643"/>
              <a:gd name="f1152" fmla="*/ f920 1 2615825"/>
              <a:gd name="f1153" fmla="*/ f921 1 1296643"/>
              <a:gd name="f1154" fmla="*/ f922 1 2615825"/>
              <a:gd name="f1155" fmla="*/ f923 1 1296643"/>
              <a:gd name="f1156" fmla="*/ f924 1 2615825"/>
              <a:gd name="f1157" fmla="*/ f925 1 1296643"/>
              <a:gd name="f1158" fmla="*/ f926 1 2615825"/>
              <a:gd name="f1159" fmla="*/ f927 1 1296643"/>
              <a:gd name="f1160" fmla="*/ f928 1 2615825"/>
              <a:gd name="f1161" fmla="*/ f929 1 1296643"/>
              <a:gd name="f1162" fmla="*/ f930 1 2615825"/>
              <a:gd name="f1163" fmla="*/ f931 1 1296643"/>
              <a:gd name="f1164" fmla="*/ f932 1 1296643"/>
              <a:gd name="f1165" fmla="*/ f693 1 f700"/>
              <a:gd name="f1166" fmla="*/ f694 1 f700"/>
              <a:gd name="f1167" fmla="*/ f693 1 f701"/>
              <a:gd name="f1168" fmla="*/ f695 1 f701"/>
              <a:gd name="f1169" fmla="*/ f934 1 f700"/>
              <a:gd name="f1170" fmla="*/ f935 1 f701"/>
              <a:gd name="f1171" fmla="*/ f936 1 f700"/>
              <a:gd name="f1172" fmla="*/ f937 1 f701"/>
              <a:gd name="f1173" fmla="*/ f938 1 f700"/>
              <a:gd name="f1174" fmla="*/ f939 1 f701"/>
              <a:gd name="f1175" fmla="*/ f940 1 f700"/>
              <a:gd name="f1176" fmla="*/ f941 1 f701"/>
              <a:gd name="f1177" fmla="*/ f942 1 f700"/>
              <a:gd name="f1178" fmla="*/ f943 1 f701"/>
              <a:gd name="f1179" fmla="*/ f944 1 f700"/>
              <a:gd name="f1180" fmla="*/ f945 1 f701"/>
              <a:gd name="f1181" fmla="*/ f946 1 f700"/>
              <a:gd name="f1182" fmla="*/ f947 1 f701"/>
              <a:gd name="f1183" fmla="*/ f948 1 f700"/>
              <a:gd name="f1184" fmla="*/ f949 1 f701"/>
              <a:gd name="f1185" fmla="*/ f950 1 f700"/>
              <a:gd name="f1186" fmla="*/ f951 1 f701"/>
              <a:gd name="f1187" fmla="*/ f952 1 f700"/>
              <a:gd name="f1188" fmla="*/ f953 1 f701"/>
              <a:gd name="f1189" fmla="*/ f954 1 f700"/>
              <a:gd name="f1190" fmla="*/ f955 1 f701"/>
              <a:gd name="f1191" fmla="*/ f956 1 f700"/>
              <a:gd name="f1192" fmla="*/ f957 1 f701"/>
              <a:gd name="f1193" fmla="*/ f958 1 f700"/>
              <a:gd name="f1194" fmla="*/ f959 1 f701"/>
              <a:gd name="f1195" fmla="*/ f960 1 f700"/>
              <a:gd name="f1196" fmla="*/ f961 1 f701"/>
              <a:gd name="f1197" fmla="*/ f962 1 f700"/>
              <a:gd name="f1198" fmla="*/ f963 1 f701"/>
              <a:gd name="f1199" fmla="*/ f964 1 f700"/>
              <a:gd name="f1200" fmla="*/ f965 1 f701"/>
              <a:gd name="f1201" fmla="*/ f966 1 f700"/>
              <a:gd name="f1202" fmla="*/ f967 1 f701"/>
              <a:gd name="f1203" fmla="*/ f968 1 f700"/>
              <a:gd name="f1204" fmla="*/ f969 1 f701"/>
              <a:gd name="f1205" fmla="*/ f970 1 f700"/>
              <a:gd name="f1206" fmla="*/ f971 1 f701"/>
              <a:gd name="f1207" fmla="*/ f972 1 f700"/>
              <a:gd name="f1208" fmla="*/ f973 1 f701"/>
              <a:gd name="f1209" fmla="*/ f974 1 f700"/>
              <a:gd name="f1210" fmla="*/ f975 1 f701"/>
              <a:gd name="f1211" fmla="*/ f976 1 f700"/>
              <a:gd name="f1212" fmla="*/ f977 1 f701"/>
              <a:gd name="f1213" fmla="*/ f978 1 f700"/>
              <a:gd name="f1214" fmla="*/ f979 1 f701"/>
              <a:gd name="f1215" fmla="*/ f980 1 f700"/>
              <a:gd name="f1216" fmla="*/ f981 1 f701"/>
              <a:gd name="f1217" fmla="*/ f982 1 f700"/>
              <a:gd name="f1218" fmla="*/ f983 1 f701"/>
              <a:gd name="f1219" fmla="*/ f984 1 f700"/>
              <a:gd name="f1220" fmla="*/ f985 1 f701"/>
              <a:gd name="f1221" fmla="*/ f986 1 f700"/>
              <a:gd name="f1222" fmla="*/ f987 1 f701"/>
              <a:gd name="f1223" fmla="*/ f988 1 f700"/>
              <a:gd name="f1224" fmla="*/ f989 1 f701"/>
              <a:gd name="f1225" fmla="*/ f990 1 f700"/>
              <a:gd name="f1226" fmla="*/ f991 1 f701"/>
              <a:gd name="f1227" fmla="*/ f992 1 f700"/>
              <a:gd name="f1228" fmla="*/ f993 1 f701"/>
              <a:gd name="f1229" fmla="*/ f994 1 f700"/>
              <a:gd name="f1230" fmla="*/ f995 1 f701"/>
              <a:gd name="f1231" fmla="*/ f996 1 f700"/>
              <a:gd name="f1232" fmla="*/ f997 1 f701"/>
              <a:gd name="f1233" fmla="*/ f998 1 f700"/>
              <a:gd name="f1234" fmla="*/ f999 1 f701"/>
              <a:gd name="f1235" fmla="*/ f1000 1 f700"/>
              <a:gd name="f1236" fmla="*/ f1001 1 f701"/>
              <a:gd name="f1237" fmla="*/ f1002 1 f700"/>
              <a:gd name="f1238" fmla="*/ f1003 1 f701"/>
              <a:gd name="f1239" fmla="*/ f1004 1 f700"/>
              <a:gd name="f1240" fmla="*/ f1005 1 f701"/>
              <a:gd name="f1241" fmla="*/ f1006 1 f700"/>
              <a:gd name="f1242" fmla="*/ f1007 1 f701"/>
              <a:gd name="f1243" fmla="*/ f1008 1 f700"/>
              <a:gd name="f1244" fmla="*/ f1009 1 f701"/>
              <a:gd name="f1245" fmla="*/ f1010 1 f700"/>
              <a:gd name="f1246" fmla="*/ f1011 1 f701"/>
              <a:gd name="f1247" fmla="*/ f1012 1 f700"/>
              <a:gd name="f1248" fmla="*/ f1013 1 f701"/>
              <a:gd name="f1249" fmla="*/ f1014 1 f700"/>
              <a:gd name="f1250" fmla="*/ f1015 1 f701"/>
              <a:gd name="f1251" fmla="*/ f1016 1 f700"/>
              <a:gd name="f1252" fmla="*/ f1017 1 f701"/>
              <a:gd name="f1253" fmla="*/ f1018 1 f700"/>
              <a:gd name="f1254" fmla="*/ f1019 1 f701"/>
              <a:gd name="f1255" fmla="*/ f1020 1 f700"/>
              <a:gd name="f1256" fmla="*/ f1021 1 f701"/>
              <a:gd name="f1257" fmla="*/ f1022 1 f700"/>
              <a:gd name="f1258" fmla="*/ f1023 1 f701"/>
              <a:gd name="f1259" fmla="*/ f1024 1 f700"/>
              <a:gd name="f1260" fmla="*/ f1025 1 f701"/>
              <a:gd name="f1261" fmla="*/ f1026 1 f700"/>
              <a:gd name="f1262" fmla="*/ f1027 1 f701"/>
              <a:gd name="f1263" fmla="*/ f1028 1 f700"/>
              <a:gd name="f1264" fmla="*/ f1029 1 f701"/>
              <a:gd name="f1265" fmla="*/ f1030 1 f700"/>
              <a:gd name="f1266" fmla="*/ f1031 1 f701"/>
              <a:gd name="f1267" fmla="*/ f1032 1 f700"/>
              <a:gd name="f1268" fmla="*/ f1033 1 f701"/>
              <a:gd name="f1269" fmla="*/ f1034 1 f700"/>
              <a:gd name="f1270" fmla="*/ f1035 1 f701"/>
              <a:gd name="f1271" fmla="*/ f1036 1 f700"/>
              <a:gd name="f1272" fmla="*/ f1037 1 f701"/>
              <a:gd name="f1273" fmla="*/ f1038 1 f700"/>
              <a:gd name="f1274" fmla="*/ f1039 1 f701"/>
              <a:gd name="f1275" fmla="*/ f1040 1 f700"/>
              <a:gd name="f1276" fmla="*/ f1041 1 f701"/>
              <a:gd name="f1277" fmla="*/ f1042 1 f700"/>
              <a:gd name="f1278" fmla="*/ f1043 1 f701"/>
              <a:gd name="f1279" fmla="*/ f1044 1 f700"/>
              <a:gd name="f1280" fmla="*/ f1045 1 f701"/>
              <a:gd name="f1281" fmla="*/ f1046 1 f700"/>
              <a:gd name="f1282" fmla="*/ f1047 1 f701"/>
              <a:gd name="f1283" fmla="*/ f1048 1 f700"/>
              <a:gd name="f1284" fmla="*/ f1049 1 f701"/>
              <a:gd name="f1285" fmla="*/ f1050 1 f700"/>
              <a:gd name="f1286" fmla="*/ f1051 1 f701"/>
              <a:gd name="f1287" fmla="*/ f1052 1 f700"/>
              <a:gd name="f1288" fmla="*/ f1053 1 f701"/>
              <a:gd name="f1289" fmla="*/ f1054 1 f700"/>
              <a:gd name="f1290" fmla="*/ f1055 1 f701"/>
              <a:gd name="f1291" fmla="*/ f1056 1 f700"/>
              <a:gd name="f1292" fmla="*/ f1057 1 f701"/>
              <a:gd name="f1293" fmla="*/ f1058 1 f700"/>
              <a:gd name="f1294" fmla="*/ f1059 1 f701"/>
              <a:gd name="f1295" fmla="*/ f1060 1 f700"/>
              <a:gd name="f1296" fmla="*/ f1061 1 f701"/>
              <a:gd name="f1297" fmla="*/ f1062 1 f700"/>
              <a:gd name="f1298" fmla="*/ f1063 1 f701"/>
              <a:gd name="f1299" fmla="*/ f1064 1 f700"/>
              <a:gd name="f1300" fmla="*/ f1065 1 f701"/>
              <a:gd name="f1301" fmla="*/ f1066 1 f700"/>
              <a:gd name="f1302" fmla="*/ f1067 1 f701"/>
              <a:gd name="f1303" fmla="*/ f1068 1 f700"/>
              <a:gd name="f1304" fmla="*/ f1069 1 f701"/>
              <a:gd name="f1305" fmla="*/ f1070 1 f700"/>
              <a:gd name="f1306" fmla="*/ f1071 1 f701"/>
              <a:gd name="f1307" fmla="*/ f1072 1 f700"/>
              <a:gd name="f1308" fmla="*/ f1073 1 f701"/>
              <a:gd name="f1309" fmla="*/ f1074 1 f700"/>
              <a:gd name="f1310" fmla="*/ f1075 1 f701"/>
              <a:gd name="f1311" fmla="*/ f1076 1 f700"/>
              <a:gd name="f1312" fmla="*/ f1077 1 f701"/>
              <a:gd name="f1313" fmla="*/ f1078 1 f700"/>
              <a:gd name="f1314" fmla="*/ f1079 1 f701"/>
              <a:gd name="f1315" fmla="*/ f1080 1 f700"/>
              <a:gd name="f1316" fmla="*/ f1081 1 f701"/>
              <a:gd name="f1317" fmla="*/ f1082 1 f700"/>
              <a:gd name="f1318" fmla="*/ f1083 1 f701"/>
              <a:gd name="f1319" fmla="*/ f1084 1 f700"/>
              <a:gd name="f1320" fmla="*/ f1085 1 f701"/>
              <a:gd name="f1321" fmla="*/ f1086 1 f700"/>
              <a:gd name="f1322" fmla="*/ f1087 1 f701"/>
              <a:gd name="f1323" fmla="*/ f1088 1 f700"/>
              <a:gd name="f1324" fmla="*/ f1089 1 f701"/>
              <a:gd name="f1325" fmla="*/ f1090 1 f700"/>
              <a:gd name="f1326" fmla="*/ f1091 1 f701"/>
              <a:gd name="f1327" fmla="*/ f1092 1 f700"/>
              <a:gd name="f1328" fmla="*/ f1093 1 f701"/>
              <a:gd name="f1329" fmla="*/ f1094 1 f700"/>
              <a:gd name="f1330" fmla="*/ f1095 1 f701"/>
              <a:gd name="f1331" fmla="*/ f1096 1 f700"/>
              <a:gd name="f1332" fmla="*/ f1097 1 f701"/>
              <a:gd name="f1333" fmla="*/ f1098 1 f700"/>
              <a:gd name="f1334" fmla="*/ f1099 1 f701"/>
              <a:gd name="f1335" fmla="*/ f1100 1 f700"/>
              <a:gd name="f1336" fmla="*/ f1101 1 f701"/>
              <a:gd name="f1337" fmla="*/ f1102 1 f700"/>
              <a:gd name="f1338" fmla="*/ f1103 1 f701"/>
              <a:gd name="f1339" fmla="*/ f1104 1 f700"/>
              <a:gd name="f1340" fmla="*/ f1105 1 f701"/>
              <a:gd name="f1341" fmla="*/ f1106 1 f700"/>
              <a:gd name="f1342" fmla="*/ f1107 1 f701"/>
              <a:gd name="f1343" fmla="*/ f1108 1 f700"/>
              <a:gd name="f1344" fmla="*/ f1109 1 f701"/>
              <a:gd name="f1345" fmla="*/ f1110 1 f700"/>
              <a:gd name="f1346" fmla="*/ f1111 1 f701"/>
              <a:gd name="f1347" fmla="*/ f1112 1 f700"/>
              <a:gd name="f1348" fmla="*/ f1113 1 f701"/>
              <a:gd name="f1349" fmla="*/ f1114 1 f700"/>
              <a:gd name="f1350" fmla="*/ f1115 1 f701"/>
              <a:gd name="f1351" fmla="*/ f1116 1 f700"/>
              <a:gd name="f1352" fmla="*/ f1117 1 f701"/>
              <a:gd name="f1353" fmla="*/ f1118 1 f700"/>
              <a:gd name="f1354" fmla="*/ f1119 1 f701"/>
              <a:gd name="f1355" fmla="*/ f1120 1 f700"/>
              <a:gd name="f1356" fmla="*/ f1121 1 f701"/>
              <a:gd name="f1357" fmla="*/ f1122 1 f700"/>
              <a:gd name="f1358" fmla="*/ f1123 1 f701"/>
              <a:gd name="f1359" fmla="*/ f1124 1 f700"/>
              <a:gd name="f1360" fmla="*/ f1125 1 f701"/>
              <a:gd name="f1361" fmla="*/ f1126 1 f700"/>
              <a:gd name="f1362" fmla="*/ f1127 1 f701"/>
              <a:gd name="f1363" fmla="*/ f1128 1 f700"/>
              <a:gd name="f1364" fmla="*/ f1129 1 f701"/>
              <a:gd name="f1365" fmla="*/ f1130 1 f700"/>
              <a:gd name="f1366" fmla="*/ f1131 1 f701"/>
              <a:gd name="f1367" fmla="*/ f1132 1 f700"/>
              <a:gd name="f1368" fmla="*/ f1133 1 f701"/>
              <a:gd name="f1369" fmla="*/ f1134 1 f700"/>
              <a:gd name="f1370" fmla="*/ f1135 1 f701"/>
              <a:gd name="f1371" fmla="*/ f1136 1 f700"/>
              <a:gd name="f1372" fmla="*/ f1137 1 f701"/>
              <a:gd name="f1373" fmla="*/ f1138 1 f700"/>
              <a:gd name="f1374" fmla="*/ f1139 1 f701"/>
              <a:gd name="f1375" fmla="*/ f1140 1 f700"/>
              <a:gd name="f1376" fmla="*/ f1141 1 f701"/>
              <a:gd name="f1377" fmla="*/ f1142 1 f700"/>
              <a:gd name="f1378" fmla="*/ f1143 1 f701"/>
              <a:gd name="f1379" fmla="*/ f1144 1 f700"/>
              <a:gd name="f1380" fmla="*/ f1145 1 f701"/>
              <a:gd name="f1381" fmla="*/ f1146 1 f700"/>
              <a:gd name="f1382" fmla="*/ f1147 1 f701"/>
              <a:gd name="f1383" fmla="*/ f1148 1 f700"/>
              <a:gd name="f1384" fmla="*/ f1149 1 f701"/>
              <a:gd name="f1385" fmla="*/ f1150 1 f700"/>
              <a:gd name="f1386" fmla="*/ f1151 1 f701"/>
              <a:gd name="f1387" fmla="*/ f1152 1 f700"/>
              <a:gd name="f1388" fmla="*/ f1153 1 f701"/>
              <a:gd name="f1389" fmla="*/ f1154 1 f700"/>
              <a:gd name="f1390" fmla="*/ f1155 1 f701"/>
              <a:gd name="f1391" fmla="*/ f1156 1 f700"/>
              <a:gd name="f1392" fmla="*/ f1157 1 f701"/>
              <a:gd name="f1393" fmla="*/ f1158 1 f700"/>
              <a:gd name="f1394" fmla="*/ f1159 1 f701"/>
              <a:gd name="f1395" fmla="*/ f1160 1 f700"/>
              <a:gd name="f1396" fmla="*/ f1161 1 f701"/>
              <a:gd name="f1397" fmla="*/ f1162 1 f700"/>
              <a:gd name="f1398" fmla="*/ f1163 1 f701"/>
              <a:gd name="f1399" fmla="*/ f1164 1 f701"/>
              <a:gd name="f1400" fmla="*/ f1165 f691 1"/>
              <a:gd name="f1401" fmla="*/ f1166 f691 1"/>
              <a:gd name="f1402" fmla="*/ f1168 f692 1"/>
              <a:gd name="f1403" fmla="*/ f1167 f692 1"/>
              <a:gd name="f1404" fmla="*/ f1169 f691 1"/>
              <a:gd name="f1405" fmla="*/ f1170 f692 1"/>
              <a:gd name="f1406" fmla="*/ f1171 f691 1"/>
              <a:gd name="f1407" fmla="*/ f1172 f692 1"/>
              <a:gd name="f1408" fmla="*/ f1173 f691 1"/>
              <a:gd name="f1409" fmla="*/ f1174 f692 1"/>
              <a:gd name="f1410" fmla="*/ f1175 f691 1"/>
              <a:gd name="f1411" fmla="*/ f1176 f692 1"/>
              <a:gd name="f1412" fmla="*/ f1177 f691 1"/>
              <a:gd name="f1413" fmla="*/ f1178 f692 1"/>
              <a:gd name="f1414" fmla="*/ f1179 f691 1"/>
              <a:gd name="f1415" fmla="*/ f1180 f692 1"/>
              <a:gd name="f1416" fmla="*/ f1181 f691 1"/>
              <a:gd name="f1417" fmla="*/ f1182 f692 1"/>
              <a:gd name="f1418" fmla="*/ f1183 f691 1"/>
              <a:gd name="f1419" fmla="*/ f1184 f692 1"/>
              <a:gd name="f1420" fmla="*/ f1185 f691 1"/>
              <a:gd name="f1421" fmla="*/ f1186 f692 1"/>
              <a:gd name="f1422" fmla="*/ f1187 f691 1"/>
              <a:gd name="f1423" fmla="*/ f1188 f692 1"/>
              <a:gd name="f1424" fmla="*/ f1189 f691 1"/>
              <a:gd name="f1425" fmla="*/ f1190 f692 1"/>
              <a:gd name="f1426" fmla="*/ f1191 f691 1"/>
              <a:gd name="f1427" fmla="*/ f1192 f692 1"/>
              <a:gd name="f1428" fmla="*/ f1193 f691 1"/>
              <a:gd name="f1429" fmla="*/ f1194 f692 1"/>
              <a:gd name="f1430" fmla="*/ f1195 f691 1"/>
              <a:gd name="f1431" fmla="*/ f1196 f692 1"/>
              <a:gd name="f1432" fmla="*/ f1197 f691 1"/>
              <a:gd name="f1433" fmla="*/ f1198 f692 1"/>
              <a:gd name="f1434" fmla="*/ f1199 f691 1"/>
              <a:gd name="f1435" fmla="*/ f1200 f692 1"/>
              <a:gd name="f1436" fmla="*/ f1201 f691 1"/>
              <a:gd name="f1437" fmla="*/ f1202 f692 1"/>
              <a:gd name="f1438" fmla="*/ f1203 f691 1"/>
              <a:gd name="f1439" fmla="*/ f1204 f692 1"/>
              <a:gd name="f1440" fmla="*/ f1205 f691 1"/>
              <a:gd name="f1441" fmla="*/ f1206 f692 1"/>
              <a:gd name="f1442" fmla="*/ f1207 f691 1"/>
              <a:gd name="f1443" fmla="*/ f1208 f692 1"/>
              <a:gd name="f1444" fmla="*/ f1209 f691 1"/>
              <a:gd name="f1445" fmla="*/ f1210 f692 1"/>
              <a:gd name="f1446" fmla="*/ f1211 f691 1"/>
              <a:gd name="f1447" fmla="*/ f1212 f692 1"/>
              <a:gd name="f1448" fmla="*/ f1213 f691 1"/>
              <a:gd name="f1449" fmla="*/ f1214 f692 1"/>
              <a:gd name="f1450" fmla="*/ f1215 f691 1"/>
              <a:gd name="f1451" fmla="*/ f1216 f692 1"/>
              <a:gd name="f1452" fmla="*/ f1217 f691 1"/>
              <a:gd name="f1453" fmla="*/ f1218 f692 1"/>
              <a:gd name="f1454" fmla="*/ f1219 f691 1"/>
              <a:gd name="f1455" fmla="*/ f1220 f692 1"/>
              <a:gd name="f1456" fmla="*/ f1221 f691 1"/>
              <a:gd name="f1457" fmla="*/ f1222 f692 1"/>
              <a:gd name="f1458" fmla="*/ f1223 f691 1"/>
              <a:gd name="f1459" fmla="*/ f1224 f692 1"/>
              <a:gd name="f1460" fmla="*/ f1225 f691 1"/>
              <a:gd name="f1461" fmla="*/ f1226 f692 1"/>
              <a:gd name="f1462" fmla="*/ f1227 f691 1"/>
              <a:gd name="f1463" fmla="*/ f1228 f692 1"/>
              <a:gd name="f1464" fmla="*/ f1229 f691 1"/>
              <a:gd name="f1465" fmla="*/ f1230 f692 1"/>
              <a:gd name="f1466" fmla="*/ f1231 f691 1"/>
              <a:gd name="f1467" fmla="*/ f1232 f692 1"/>
              <a:gd name="f1468" fmla="*/ f1233 f691 1"/>
              <a:gd name="f1469" fmla="*/ f1234 f692 1"/>
              <a:gd name="f1470" fmla="*/ f1235 f691 1"/>
              <a:gd name="f1471" fmla="*/ f1236 f692 1"/>
              <a:gd name="f1472" fmla="*/ f1237 f691 1"/>
              <a:gd name="f1473" fmla="*/ f1238 f692 1"/>
              <a:gd name="f1474" fmla="*/ f1239 f691 1"/>
              <a:gd name="f1475" fmla="*/ f1240 f692 1"/>
              <a:gd name="f1476" fmla="*/ f1241 f691 1"/>
              <a:gd name="f1477" fmla="*/ f1242 f692 1"/>
              <a:gd name="f1478" fmla="*/ f1243 f691 1"/>
              <a:gd name="f1479" fmla="*/ f1244 f692 1"/>
              <a:gd name="f1480" fmla="*/ f1245 f691 1"/>
              <a:gd name="f1481" fmla="*/ f1246 f692 1"/>
              <a:gd name="f1482" fmla="*/ f1247 f691 1"/>
              <a:gd name="f1483" fmla="*/ f1248 f692 1"/>
              <a:gd name="f1484" fmla="*/ f1249 f691 1"/>
              <a:gd name="f1485" fmla="*/ f1250 f692 1"/>
              <a:gd name="f1486" fmla="*/ f1251 f691 1"/>
              <a:gd name="f1487" fmla="*/ f1252 f692 1"/>
              <a:gd name="f1488" fmla="*/ f1253 f691 1"/>
              <a:gd name="f1489" fmla="*/ f1254 f692 1"/>
              <a:gd name="f1490" fmla="*/ f1255 f691 1"/>
              <a:gd name="f1491" fmla="*/ f1256 f692 1"/>
              <a:gd name="f1492" fmla="*/ f1257 f691 1"/>
              <a:gd name="f1493" fmla="*/ f1258 f692 1"/>
              <a:gd name="f1494" fmla="*/ f1259 f691 1"/>
              <a:gd name="f1495" fmla="*/ f1260 f692 1"/>
              <a:gd name="f1496" fmla="*/ f1261 f691 1"/>
              <a:gd name="f1497" fmla="*/ f1262 f692 1"/>
              <a:gd name="f1498" fmla="*/ f1263 f691 1"/>
              <a:gd name="f1499" fmla="*/ f1264 f692 1"/>
              <a:gd name="f1500" fmla="*/ f1265 f691 1"/>
              <a:gd name="f1501" fmla="*/ f1266 f692 1"/>
              <a:gd name="f1502" fmla="*/ f1267 f691 1"/>
              <a:gd name="f1503" fmla="*/ f1268 f692 1"/>
              <a:gd name="f1504" fmla="*/ f1269 f691 1"/>
              <a:gd name="f1505" fmla="*/ f1270 f692 1"/>
              <a:gd name="f1506" fmla="*/ f1271 f691 1"/>
              <a:gd name="f1507" fmla="*/ f1272 f692 1"/>
              <a:gd name="f1508" fmla="*/ f1273 f691 1"/>
              <a:gd name="f1509" fmla="*/ f1274 f692 1"/>
              <a:gd name="f1510" fmla="*/ f1275 f691 1"/>
              <a:gd name="f1511" fmla="*/ f1276 f692 1"/>
              <a:gd name="f1512" fmla="*/ f1277 f691 1"/>
              <a:gd name="f1513" fmla="*/ f1278 f692 1"/>
              <a:gd name="f1514" fmla="*/ f1279 f691 1"/>
              <a:gd name="f1515" fmla="*/ f1280 f692 1"/>
              <a:gd name="f1516" fmla="*/ f1281 f691 1"/>
              <a:gd name="f1517" fmla="*/ f1282 f692 1"/>
              <a:gd name="f1518" fmla="*/ f1283 f691 1"/>
              <a:gd name="f1519" fmla="*/ f1284 f692 1"/>
              <a:gd name="f1520" fmla="*/ f1285 f691 1"/>
              <a:gd name="f1521" fmla="*/ f1286 f692 1"/>
              <a:gd name="f1522" fmla="*/ f1287 f691 1"/>
              <a:gd name="f1523" fmla="*/ f1288 f692 1"/>
              <a:gd name="f1524" fmla="*/ f1289 f691 1"/>
              <a:gd name="f1525" fmla="*/ f1290 f692 1"/>
              <a:gd name="f1526" fmla="*/ f1291 f691 1"/>
              <a:gd name="f1527" fmla="*/ f1292 f692 1"/>
              <a:gd name="f1528" fmla="*/ f1293 f691 1"/>
              <a:gd name="f1529" fmla="*/ f1294 f692 1"/>
              <a:gd name="f1530" fmla="*/ f1295 f691 1"/>
              <a:gd name="f1531" fmla="*/ f1296 f692 1"/>
              <a:gd name="f1532" fmla="*/ f1297 f691 1"/>
              <a:gd name="f1533" fmla="*/ f1298 f692 1"/>
              <a:gd name="f1534" fmla="*/ f1299 f691 1"/>
              <a:gd name="f1535" fmla="*/ f1300 f692 1"/>
              <a:gd name="f1536" fmla="*/ f1301 f691 1"/>
              <a:gd name="f1537" fmla="*/ f1302 f692 1"/>
              <a:gd name="f1538" fmla="*/ f1303 f691 1"/>
              <a:gd name="f1539" fmla="*/ f1304 f692 1"/>
              <a:gd name="f1540" fmla="*/ f1305 f691 1"/>
              <a:gd name="f1541" fmla="*/ f1306 f692 1"/>
              <a:gd name="f1542" fmla="*/ f1307 f691 1"/>
              <a:gd name="f1543" fmla="*/ f1308 f692 1"/>
              <a:gd name="f1544" fmla="*/ f1309 f691 1"/>
              <a:gd name="f1545" fmla="*/ f1310 f692 1"/>
              <a:gd name="f1546" fmla="*/ f1311 f691 1"/>
              <a:gd name="f1547" fmla="*/ f1312 f692 1"/>
              <a:gd name="f1548" fmla="*/ f1313 f691 1"/>
              <a:gd name="f1549" fmla="*/ f1314 f692 1"/>
              <a:gd name="f1550" fmla="*/ f1315 f691 1"/>
              <a:gd name="f1551" fmla="*/ f1316 f692 1"/>
              <a:gd name="f1552" fmla="*/ f1317 f691 1"/>
              <a:gd name="f1553" fmla="*/ f1318 f692 1"/>
              <a:gd name="f1554" fmla="*/ f1319 f691 1"/>
              <a:gd name="f1555" fmla="*/ f1320 f692 1"/>
              <a:gd name="f1556" fmla="*/ f1321 f691 1"/>
              <a:gd name="f1557" fmla="*/ f1322 f692 1"/>
              <a:gd name="f1558" fmla="*/ f1323 f691 1"/>
              <a:gd name="f1559" fmla="*/ f1324 f692 1"/>
              <a:gd name="f1560" fmla="*/ f1325 f691 1"/>
              <a:gd name="f1561" fmla="*/ f1326 f692 1"/>
              <a:gd name="f1562" fmla="*/ f1327 f691 1"/>
              <a:gd name="f1563" fmla="*/ f1328 f692 1"/>
              <a:gd name="f1564" fmla="*/ f1329 f691 1"/>
              <a:gd name="f1565" fmla="*/ f1330 f692 1"/>
              <a:gd name="f1566" fmla="*/ f1331 f691 1"/>
              <a:gd name="f1567" fmla="*/ f1332 f692 1"/>
              <a:gd name="f1568" fmla="*/ f1333 f691 1"/>
              <a:gd name="f1569" fmla="*/ f1334 f692 1"/>
              <a:gd name="f1570" fmla="*/ f1335 f691 1"/>
              <a:gd name="f1571" fmla="*/ f1336 f692 1"/>
              <a:gd name="f1572" fmla="*/ f1337 f691 1"/>
              <a:gd name="f1573" fmla="*/ f1338 f692 1"/>
              <a:gd name="f1574" fmla="*/ f1339 f691 1"/>
              <a:gd name="f1575" fmla="*/ f1340 f692 1"/>
              <a:gd name="f1576" fmla="*/ f1341 f691 1"/>
              <a:gd name="f1577" fmla="*/ f1342 f692 1"/>
              <a:gd name="f1578" fmla="*/ f1343 f691 1"/>
              <a:gd name="f1579" fmla="*/ f1344 f692 1"/>
              <a:gd name="f1580" fmla="*/ f1345 f691 1"/>
              <a:gd name="f1581" fmla="*/ f1346 f692 1"/>
              <a:gd name="f1582" fmla="*/ f1347 f691 1"/>
              <a:gd name="f1583" fmla="*/ f1348 f692 1"/>
              <a:gd name="f1584" fmla="*/ f1349 f691 1"/>
              <a:gd name="f1585" fmla="*/ f1350 f692 1"/>
              <a:gd name="f1586" fmla="*/ f1351 f691 1"/>
              <a:gd name="f1587" fmla="*/ f1352 f692 1"/>
              <a:gd name="f1588" fmla="*/ f1353 f691 1"/>
              <a:gd name="f1589" fmla="*/ f1354 f692 1"/>
              <a:gd name="f1590" fmla="*/ f1355 f691 1"/>
              <a:gd name="f1591" fmla="*/ f1356 f692 1"/>
              <a:gd name="f1592" fmla="*/ f1357 f691 1"/>
              <a:gd name="f1593" fmla="*/ f1358 f692 1"/>
              <a:gd name="f1594" fmla="*/ f1359 f691 1"/>
              <a:gd name="f1595" fmla="*/ f1360 f692 1"/>
              <a:gd name="f1596" fmla="*/ f1361 f691 1"/>
              <a:gd name="f1597" fmla="*/ f1362 f692 1"/>
              <a:gd name="f1598" fmla="*/ f1363 f691 1"/>
              <a:gd name="f1599" fmla="*/ f1364 f692 1"/>
              <a:gd name="f1600" fmla="*/ f1365 f691 1"/>
              <a:gd name="f1601" fmla="*/ f1366 f692 1"/>
              <a:gd name="f1602" fmla="*/ f1367 f691 1"/>
              <a:gd name="f1603" fmla="*/ f1368 f692 1"/>
              <a:gd name="f1604" fmla="*/ f1369 f691 1"/>
              <a:gd name="f1605" fmla="*/ f1370 f692 1"/>
              <a:gd name="f1606" fmla="*/ f1371 f691 1"/>
              <a:gd name="f1607" fmla="*/ f1372 f692 1"/>
              <a:gd name="f1608" fmla="*/ f1373 f691 1"/>
              <a:gd name="f1609" fmla="*/ f1374 f692 1"/>
              <a:gd name="f1610" fmla="*/ f1375 f691 1"/>
              <a:gd name="f1611" fmla="*/ f1376 f692 1"/>
              <a:gd name="f1612" fmla="*/ f1377 f691 1"/>
              <a:gd name="f1613" fmla="*/ f1378 f692 1"/>
              <a:gd name="f1614" fmla="*/ f1379 f691 1"/>
              <a:gd name="f1615" fmla="*/ f1380 f692 1"/>
              <a:gd name="f1616" fmla="*/ f1381 f691 1"/>
              <a:gd name="f1617" fmla="*/ f1382 f692 1"/>
              <a:gd name="f1618" fmla="*/ f1383 f691 1"/>
              <a:gd name="f1619" fmla="*/ f1384 f692 1"/>
              <a:gd name="f1620" fmla="*/ f1385 f691 1"/>
              <a:gd name="f1621" fmla="*/ f1386 f692 1"/>
              <a:gd name="f1622" fmla="*/ f1387 f691 1"/>
              <a:gd name="f1623" fmla="*/ f1388 f692 1"/>
              <a:gd name="f1624" fmla="*/ f1389 f691 1"/>
              <a:gd name="f1625" fmla="*/ f1390 f692 1"/>
              <a:gd name="f1626" fmla="*/ f1391 f691 1"/>
              <a:gd name="f1627" fmla="*/ f1392 f692 1"/>
              <a:gd name="f1628" fmla="*/ f1393 f691 1"/>
              <a:gd name="f1629" fmla="*/ f1394 f692 1"/>
              <a:gd name="f1630" fmla="*/ f1395 f691 1"/>
              <a:gd name="f1631" fmla="*/ f1396 f692 1"/>
              <a:gd name="f1632" fmla="*/ f1397 f691 1"/>
              <a:gd name="f1633" fmla="*/ f1398 f692 1"/>
              <a:gd name="f1634" fmla="*/ f1399 f69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3">
                <a:pos x="f1404" y="f1405"/>
              </a:cxn>
              <a:cxn ang="f933">
                <a:pos x="f1406" y="f1407"/>
              </a:cxn>
              <a:cxn ang="f933">
                <a:pos x="f1408" y="f1409"/>
              </a:cxn>
              <a:cxn ang="f933">
                <a:pos x="f1410" y="f1411"/>
              </a:cxn>
              <a:cxn ang="f933">
                <a:pos x="f1412" y="f1413"/>
              </a:cxn>
              <a:cxn ang="f933">
                <a:pos x="f1414" y="f1415"/>
              </a:cxn>
              <a:cxn ang="f933">
                <a:pos x="f1416" y="f1417"/>
              </a:cxn>
              <a:cxn ang="f933">
                <a:pos x="f1418" y="f1419"/>
              </a:cxn>
              <a:cxn ang="f933">
                <a:pos x="f1420" y="f1421"/>
              </a:cxn>
              <a:cxn ang="f933">
                <a:pos x="f1422" y="f1423"/>
              </a:cxn>
              <a:cxn ang="f933">
                <a:pos x="f1424" y="f1425"/>
              </a:cxn>
              <a:cxn ang="f933">
                <a:pos x="f1426" y="f1427"/>
              </a:cxn>
              <a:cxn ang="f933">
                <a:pos x="f1428" y="f1429"/>
              </a:cxn>
              <a:cxn ang="f933">
                <a:pos x="f1430" y="f1431"/>
              </a:cxn>
              <a:cxn ang="f933">
                <a:pos x="f1432" y="f1433"/>
              </a:cxn>
              <a:cxn ang="f933">
                <a:pos x="f1434" y="f1435"/>
              </a:cxn>
              <a:cxn ang="f933">
                <a:pos x="f1436" y="f1437"/>
              </a:cxn>
              <a:cxn ang="f933">
                <a:pos x="f1438" y="f1439"/>
              </a:cxn>
              <a:cxn ang="f933">
                <a:pos x="f1440" y="f1441"/>
              </a:cxn>
              <a:cxn ang="f933">
                <a:pos x="f1442" y="f1443"/>
              </a:cxn>
              <a:cxn ang="f933">
                <a:pos x="f1444" y="f1445"/>
              </a:cxn>
              <a:cxn ang="f933">
                <a:pos x="f1446" y="f1447"/>
              </a:cxn>
              <a:cxn ang="f933">
                <a:pos x="f1448" y="f1449"/>
              </a:cxn>
              <a:cxn ang="f933">
                <a:pos x="f1450" y="f1451"/>
              </a:cxn>
              <a:cxn ang="f933">
                <a:pos x="f1452" y="f1453"/>
              </a:cxn>
              <a:cxn ang="f933">
                <a:pos x="f1454" y="f1455"/>
              </a:cxn>
              <a:cxn ang="f933">
                <a:pos x="f1456" y="f1457"/>
              </a:cxn>
              <a:cxn ang="f933">
                <a:pos x="f1458" y="f1459"/>
              </a:cxn>
              <a:cxn ang="f933">
                <a:pos x="f1460" y="f1461"/>
              </a:cxn>
              <a:cxn ang="f933">
                <a:pos x="f1462" y="f1463"/>
              </a:cxn>
              <a:cxn ang="f933">
                <a:pos x="f1464" y="f1465"/>
              </a:cxn>
              <a:cxn ang="f933">
                <a:pos x="f1466" y="f1467"/>
              </a:cxn>
              <a:cxn ang="f933">
                <a:pos x="f1468" y="f1469"/>
              </a:cxn>
              <a:cxn ang="f933">
                <a:pos x="f1470" y="f1471"/>
              </a:cxn>
              <a:cxn ang="f933">
                <a:pos x="f1472" y="f1473"/>
              </a:cxn>
              <a:cxn ang="f933">
                <a:pos x="f1474" y="f1475"/>
              </a:cxn>
              <a:cxn ang="f933">
                <a:pos x="f1476" y="f1477"/>
              </a:cxn>
              <a:cxn ang="f933">
                <a:pos x="f1478" y="f1479"/>
              </a:cxn>
              <a:cxn ang="f933">
                <a:pos x="f1480" y="f1481"/>
              </a:cxn>
              <a:cxn ang="f933">
                <a:pos x="f1482" y="f1483"/>
              </a:cxn>
              <a:cxn ang="f933">
                <a:pos x="f1484" y="f1485"/>
              </a:cxn>
              <a:cxn ang="f933">
                <a:pos x="f1486" y="f1487"/>
              </a:cxn>
              <a:cxn ang="f933">
                <a:pos x="f1488" y="f1489"/>
              </a:cxn>
              <a:cxn ang="f933">
                <a:pos x="f1490" y="f1491"/>
              </a:cxn>
              <a:cxn ang="f933">
                <a:pos x="f1492" y="f1493"/>
              </a:cxn>
              <a:cxn ang="f933">
                <a:pos x="f1494" y="f1495"/>
              </a:cxn>
              <a:cxn ang="f933">
                <a:pos x="f1496" y="f1497"/>
              </a:cxn>
              <a:cxn ang="f933">
                <a:pos x="f1498" y="f1499"/>
              </a:cxn>
              <a:cxn ang="f933">
                <a:pos x="f1500" y="f1501"/>
              </a:cxn>
              <a:cxn ang="f933">
                <a:pos x="f1502" y="f1503"/>
              </a:cxn>
              <a:cxn ang="f933">
                <a:pos x="f1504" y="f1505"/>
              </a:cxn>
              <a:cxn ang="f933">
                <a:pos x="f1506" y="f1507"/>
              </a:cxn>
              <a:cxn ang="f933">
                <a:pos x="f1508" y="f1509"/>
              </a:cxn>
              <a:cxn ang="f933">
                <a:pos x="f1510" y="f1511"/>
              </a:cxn>
              <a:cxn ang="f933">
                <a:pos x="f1512" y="f1513"/>
              </a:cxn>
              <a:cxn ang="f933">
                <a:pos x="f1514" y="f1515"/>
              </a:cxn>
              <a:cxn ang="f933">
                <a:pos x="f1516" y="f1517"/>
              </a:cxn>
              <a:cxn ang="f933">
                <a:pos x="f1518" y="f1519"/>
              </a:cxn>
              <a:cxn ang="f933">
                <a:pos x="f1520" y="f1521"/>
              </a:cxn>
              <a:cxn ang="f933">
                <a:pos x="f1522" y="f1523"/>
              </a:cxn>
              <a:cxn ang="f933">
                <a:pos x="f1524" y="f1525"/>
              </a:cxn>
              <a:cxn ang="f933">
                <a:pos x="f1526" y="f1527"/>
              </a:cxn>
              <a:cxn ang="f933">
                <a:pos x="f1528" y="f1529"/>
              </a:cxn>
              <a:cxn ang="f933">
                <a:pos x="f1530" y="f1531"/>
              </a:cxn>
              <a:cxn ang="f933">
                <a:pos x="f1532" y="f1533"/>
              </a:cxn>
              <a:cxn ang="f933">
                <a:pos x="f1534" y="f1535"/>
              </a:cxn>
              <a:cxn ang="f933">
                <a:pos x="f1536" y="f1537"/>
              </a:cxn>
              <a:cxn ang="f933">
                <a:pos x="f1538" y="f1539"/>
              </a:cxn>
              <a:cxn ang="f933">
                <a:pos x="f1540" y="f1541"/>
              </a:cxn>
              <a:cxn ang="f933">
                <a:pos x="f1542" y="f1543"/>
              </a:cxn>
              <a:cxn ang="f933">
                <a:pos x="f1544" y="f1545"/>
              </a:cxn>
              <a:cxn ang="f933">
                <a:pos x="f1546" y="f1547"/>
              </a:cxn>
              <a:cxn ang="f933">
                <a:pos x="f1548" y="f1549"/>
              </a:cxn>
              <a:cxn ang="f933">
                <a:pos x="f1550" y="f1551"/>
              </a:cxn>
              <a:cxn ang="f933">
                <a:pos x="f1552" y="f1553"/>
              </a:cxn>
              <a:cxn ang="f933">
                <a:pos x="f1554" y="f1555"/>
              </a:cxn>
              <a:cxn ang="f933">
                <a:pos x="f1556" y="f1557"/>
              </a:cxn>
              <a:cxn ang="f933">
                <a:pos x="f1558" y="f1559"/>
              </a:cxn>
              <a:cxn ang="f933">
                <a:pos x="f1560" y="f1561"/>
              </a:cxn>
              <a:cxn ang="f933">
                <a:pos x="f1562" y="f1563"/>
              </a:cxn>
              <a:cxn ang="f933">
                <a:pos x="f1564" y="f1565"/>
              </a:cxn>
              <a:cxn ang="f933">
                <a:pos x="f1566" y="f1567"/>
              </a:cxn>
              <a:cxn ang="f933">
                <a:pos x="f1568" y="f1569"/>
              </a:cxn>
              <a:cxn ang="f933">
                <a:pos x="f1570" y="f1571"/>
              </a:cxn>
              <a:cxn ang="f933">
                <a:pos x="f1572" y="f1573"/>
              </a:cxn>
              <a:cxn ang="f933">
                <a:pos x="f1574" y="f1575"/>
              </a:cxn>
              <a:cxn ang="f933">
                <a:pos x="f1576" y="f1577"/>
              </a:cxn>
              <a:cxn ang="f933">
                <a:pos x="f1578" y="f1579"/>
              </a:cxn>
              <a:cxn ang="f933">
                <a:pos x="f1580" y="f1581"/>
              </a:cxn>
              <a:cxn ang="f933">
                <a:pos x="f1582" y="f1583"/>
              </a:cxn>
              <a:cxn ang="f933">
                <a:pos x="f1584" y="f1585"/>
              </a:cxn>
              <a:cxn ang="f933">
                <a:pos x="f1586" y="f1587"/>
              </a:cxn>
              <a:cxn ang="f933">
                <a:pos x="f1588" y="f1589"/>
              </a:cxn>
              <a:cxn ang="f933">
                <a:pos x="f1590" y="f1591"/>
              </a:cxn>
              <a:cxn ang="f933">
                <a:pos x="f1592" y="f1593"/>
              </a:cxn>
              <a:cxn ang="f933">
                <a:pos x="f1594" y="f1595"/>
              </a:cxn>
              <a:cxn ang="f933">
                <a:pos x="f1596" y="f1597"/>
              </a:cxn>
              <a:cxn ang="f933">
                <a:pos x="f1598" y="f1599"/>
              </a:cxn>
              <a:cxn ang="f933">
                <a:pos x="f1600" y="f1601"/>
              </a:cxn>
              <a:cxn ang="f933">
                <a:pos x="f1602" y="f1603"/>
              </a:cxn>
              <a:cxn ang="f933">
                <a:pos x="f1604" y="f1605"/>
              </a:cxn>
              <a:cxn ang="f933">
                <a:pos x="f1606" y="f1607"/>
              </a:cxn>
              <a:cxn ang="f933">
                <a:pos x="f1608" y="f1609"/>
              </a:cxn>
              <a:cxn ang="f933">
                <a:pos x="f1610" y="f1611"/>
              </a:cxn>
              <a:cxn ang="f933">
                <a:pos x="f1612" y="f1613"/>
              </a:cxn>
              <a:cxn ang="f933">
                <a:pos x="f1614" y="f1615"/>
              </a:cxn>
              <a:cxn ang="f933">
                <a:pos x="f1616" y="f1617"/>
              </a:cxn>
              <a:cxn ang="f933">
                <a:pos x="f1618" y="f1619"/>
              </a:cxn>
              <a:cxn ang="f933">
                <a:pos x="f1620" y="f1621"/>
              </a:cxn>
              <a:cxn ang="f933">
                <a:pos x="f1622" y="f1623"/>
              </a:cxn>
              <a:cxn ang="f933">
                <a:pos x="f1624" y="f1625"/>
              </a:cxn>
              <a:cxn ang="f933">
                <a:pos x="f1626" y="f1627"/>
              </a:cxn>
              <a:cxn ang="f933">
                <a:pos x="f1628" y="f1629"/>
              </a:cxn>
              <a:cxn ang="f933">
                <a:pos x="f1630" y="f1631"/>
              </a:cxn>
              <a:cxn ang="f933">
                <a:pos x="f1632" y="f1633"/>
              </a:cxn>
              <a:cxn ang="f933">
                <a:pos x="f1624" y="f1634"/>
              </a:cxn>
            </a:cxnLst>
            <a:rect l="f1400" t="f1403" r="f1401" b="f1402"/>
            <a:pathLst>
              <a:path w="2615825" h="12966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306" y="f305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59"/>
                </a:cubicBez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492" y="f493"/>
                </a:cubicBezTo>
                <a:cubicBezTo>
                  <a:pt x="f494" y="f495"/>
                  <a:pt x="f496" y="f497"/>
                  <a:pt x="f498" y="f499"/>
                </a:cubicBezTo>
                <a:cubicBezTo>
                  <a:pt x="f500" y="f501"/>
                  <a:pt x="f502" y="f503"/>
                  <a:pt x="f504" y="f505"/>
                </a:cubicBezTo>
                <a:cubicBezTo>
                  <a:pt x="f401" y="f506"/>
                  <a:pt x="f507" y="f508"/>
                  <a:pt x="f509" y="f510"/>
                </a:cubicBezTo>
                <a:cubicBezTo>
                  <a:pt x="f511" y="f512"/>
                  <a:pt x="f513" y="f514"/>
                  <a:pt x="f515" y="f516"/>
                </a:cubicBezTo>
                <a:cubicBezTo>
                  <a:pt x="f517" y="f518"/>
                  <a:pt x="f519" y="f520"/>
                  <a:pt x="f521" y="f522"/>
                </a:cubicBezTo>
                <a:cubicBezTo>
                  <a:pt x="f523" y="f524"/>
                  <a:pt x="f525" y="f526"/>
                  <a:pt x="f527" y="f528"/>
                </a:cubicBezTo>
                <a:cubicBezTo>
                  <a:pt x="f529" y="f530"/>
                  <a:pt x="f531" y="f532"/>
                  <a:pt x="f533" y="f534"/>
                </a:cubicBezTo>
                <a:cubicBezTo>
                  <a:pt x="f535" y="f536"/>
                  <a:pt x="f537" y="f538"/>
                  <a:pt x="f539" y="f540"/>
                </a:cubicBezTo>
                <a:cubicBezTo>
                  <a:pt x="f541" y="f542"/>
                  <a:pt x="f543" y="f544"/>
                  <a:pt x="f545" y="f546"/>
                </a:cubicBezTo>
                <a:cubicBezTo>
                  <a:pt x="f547" y="f548"/>
                  <a:pt x="f549" y="f550"/>
                  <a:pt x="f551" y="f552"/>
                </a:cubicBezTo>
                <a:cubicBezTo>
                  <a:pt x="f553" y="f554"/>
                  <a:pt x="f555" y="f556"/>
                  <a:pt x="f557" y="f558"/>
                </a:cubicBezTo>
                <a:cubicBezTo>
                  <a:pt x="f559" y="f560"/>
                  <a:pt x="f561" y="f562"/>
                  <a:pt x="f563" y="f564"/>
                </a:cubicBezTo>
                <a:cubicBezTo>
                  <a:pt x="f565" y="f566"/>
                  <a:pt x="f567" y="f568"/>
                  <a:pt x="f569" y="f570"/>
                </a:cubicBezTo>
                <a:cubicBezTo>
                  <a:pt x="f571" y="f572"/>
                  <a:pt x="f573" y="f574"/>
                  <a:pt x="f575" y="f576"/>
                </a:cubicBezTo>
                <a:cubicBezTo>
                  <a:pt x="f577" y="f578"/>
                  <a:pt x="f579" y="f580"/>
                  <a:pt x="f581" y="f582"/>
                </a:cubicBezTo>
                <a:cubicBezTo>
                  <a:pt x="f583" y="f584"/>
                  <a:pt x="f585" y="f586"/>
                  <a:pt x="f587" y="f588"/>
                </a:cubicBezTo>
                <a:cubicBezTo>
                  <a:pt x="f589" y="f590"/>
                  <a:pt x="f591" y="f592"/>
                  <a:pt x="f593" y="f594"/>
                </a:cubicBezTo>
                <a:cubicBezTo>
                  <a:pt x="f595" y="f596"/>
                  <a:pt x="f597" y="f598"/>
                  <a:pt x="f599" y="f600"/>
                </a:cubicBezTo>
                <a:cubicBezTo>
                  <a:pt x="f601" y="f602"/>
                  <a:pt x="f603" y="f604"/>
                  <a:pt x="f605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646"/>
                  <a:pt x="f647" y="f648"/>
                </a:cubicBezTo>
                <a:cubicBezTo>
                  <a:pt x="f649" y="f650"/>
                  <a:pt x="f651" y="f652"/>
                  <a:pt x="f653" y="f654"/>
                </a:cubicBezTo>
                <a:cubicBezTo>
                  <a:pt x="f655" y="f656"/>
                  <a:pt x="f657" y="f658"/>
                  <a:pt x="f659" y="f47"/>
                </a:cubicBezTo>
                <a:close/>
                <a:moveTo>
                  <a:pt x="f660" y="f661"/>
                </a:moveTo>
                <a:cubicBezTo>
                  <a:pt x="f662" y="f663"/>
                  <a:pt x="f664" y="f665"/>
                  <a:pt x="f666" y="f203"/>
                </a:cubicBezTo>
                <a:cubicBezTo>
                  <a:pt x="f667" y="f668"/>
                  <a:pt x="f669" y="f670"/>
                  <a:pt x="f671" y="f672"/>
                </a:cubicBezTo>
                <a:cubicBezTo>
                  <a:pt x="f673" y="f674"/>
                  <a:pt x="f675" y="f676"/>
                  <a:pt x="f677" y="f678"/>
                </a:cubicBezTo>
                <a:cubicBezTo>
                  <a:pt x="f679" y="f680"/>
                  <a:pt x="f681" y="f682"/>
                  <a:pt x="f683" y="f684"/>
                </a:cubicBezTo>
                <a:cubicBezTo>
                  <a:pt x="f685" y="f686"/>
                  <a:pt x="f687" y="f688"/>
                  <a:pt x="f660" y="f689"/>
                </a:cubicBezTo>
                <a:close/>
              </a:path>
            </a:pathLst>
          </a:custGeom>
          <a:solidFill>
            <a:srgbClr val="5DAB9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7">
            <a:extLst>
              <a:ext uri="{FF2B5EF4-FFF2-40B4-BE49-F238E27FC236}">
                <a16:creationId xmlns:a16="http://schemas.microsoft.com/office/drawing/2014/main" id="{BCD6D64E-35D6-4176-99B8-DC0E0215540A}"/>
              </a:ext>
            </a:extLst>
          </p:cNvPr>
          <p:cNvSpPr/>
          <p:nvPr/>
        </p:nvSpPr>
        <p:spPr>
          <a:xfrm>
            <a:off x="0" y="4660897"/>
            <a:ext cx="5905496" cy="9652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  <p:sp>
        <p:nvSpPr>
          <p:cNvPr id="3" name="Google Shape;978;p37">
            <a:extLst>
              <a:ext uri="{FF2B5EF4-FFF2-40B4-BE49-F238E27FC236}">
                <a16:creationId xmlns:a16="http://schemas.microsoft.com/office/drawing/2014/main" id="{47624F26-D997-4230-BD2F-B8F94F8F0B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0614" y="1939085"/>
            <a:ext cx="4856396" cy="443996"/>
          </a:xfrm>
        </p:spPr>
        <p:txBody>
          <a:bodyPr/>
          <a:lstStyle/>
          <a:p>
            <a:pPr lvl="0"/>
            <a:r>
              <a:rPr lang="en-US">
                <a:solidFill>
                  <a:srgbClr val="1A6B68"/>
                </a:solidFill>
              </a:rPr>
              <a:t>—Someone Famous</a:t>
            </a:r>
          </a:p>
        </p:txBody>
      </p:sp>
      <p:sp>
        <p:nvSpPr>
          <p:cNvPr id="4" name="Google Shape;979;p37">
            <a:extLst>
              <a:ext uri="{FF2B5EF4-FFF2-40B4-BE49-F238E27FC236}">
                <a16:creationId xmlns:a16="http://schemas.microsoft.com/office/drawing/2014/main" id="{AC670A26-BDDE-4EF6-9109-1BF6438A2E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20660" y="930109"/>
            <a:ext cx="4856396" cy="1063803"/>
          </a:xfrm>
        </p:spPr>
        <p:txBody>
          <a:bodyPr/>
          <a:lstStyle/>
          <a:p>
            <a:pPr marL="0" lvl="0" indent="0" algn="r">
              <a:buNone/>
            </a:pPr>
            <a:r>
              <a:rPr lang="en-US" sz="2000">
                <a:solidFill>
                  <a:srgbClr val="1A6B68"/>
                </a:solidFill>
              </a:rPr>
              <a:t>“This is a quote. Words full of wisdom that someone important said and can make the reader get inspired.”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2F2303C-9D2A-4298-BC52-1323C28B0154}"/>
              </a:ext>
            </a:extLst>
          </p:cNvPr>
          <p:cNvSpPr/>
          <p:nvPr/>
        </p:nvSpPr>
        <p:spPr>
          <a:xfrm>
            <a:off x="469901" y="2654302"/>
            <a:ext cx="3492495" cy="24891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70"/>
              <a:gd name="f7" fmla="val 833"/>
              <a:gd name="f8" fmla="val 906"/>
              <a:gd name="f9" fmla="val 664"/>
              <a:gd name="f10" fmla="val 902"/>
              <a:gd name="f11" fmla="val 677"/>
              <a:gd name="f12" fmla="val 896"/>
              <a:gd name="f13" fmla="val 689"/>
              <a:gd name="f14" fmla="val 894"/>
              <a:gd name="f15" fmla="val 703"/>
              <a:gd name="f16" fmla="val 891"/>
              <a:gd name="f17" fmla="val 722"/>
              <a:gd name="f18" fmla="val 890"/>
              <a:gd name="f19" fmla="val 741"/>
              <a:gd name="f20" fmla="val 760"/>
              <a:gd name="f21" fmla="val 766"/>
              <a:gd name="f22" fmla="val 898"/>
              <a:gd name="f23" fmla="val 772"/>
              <a:gd name="f24" fmla="val 903"/>
              <a:gd name="f25" fmla="val 775"/>
              <a:gd name="f26" fmla="val 913"/>
              <a:gd name="f27" fmla="val 782"/>
              <a:gd name="f28" fmla="val 924"/>
              <a:gd name="f29" fmla="val 786"/>
              <a:gd name="f30" fmla="val 933"/>
              <a:gd name="f31" fmla="val 793"/>
              <a:gd name="f32" fmla="val 938"/>
              <a:gd name="f33" fmla="val 797"/>
              <a:gd name="f34" fmla="val 943"/>
              <a:gd name="f35" fmla="val 805"/>
              <a:gd name="f36" fmla="val 811"/>
              <a:gd name="f37" fmla="val 942"/>
              <a:gd name="f38" fmla="val 821"/>
              <a:gd name="f39" fmla="val 936"/>
              <a:gd name="f40" fmla="val 829"/>
              <a:gd name="f41" fmla="val 923"/>
              <a:gd name="f42" fmla="val 827"/>
              <a:gd name="f43" fmla="val 897"/>
              <a:gd name="f44" fmla="val 824"/>
              <a:gd name="f45" fmla="val 871"/>
              <a:gd name="f46" fmla="val 822"/>
              <a:gd name="f47" fmla="val 845"/>
              <a:gd name="f48" fmla="val 819"/>
              <a:gd name="f49" fmla="val 834"/>
              <a:gd name="f50" fmla="val 818"/>
              <a:gd name="f51" fmla="val 831"/>
              <a:gd name="f52" fmla="val 801"/>
              <a:gd name="f53" fmla="val 785"/>
              <a:gd name="f54" fmla="val 835"/>
              <a:gd name="f55" fmla="val 768"/>
              <a:gd name="f56" fmla="val 820"/>
              <a:gd name="f57" fmla="val 755"/>
              <a:gd name="f58" fmla="val 816"/>
              <a:gd name="f59" fmla="val 752"/>
              <a:gd name="f60" fmla="val 742"/>
              <a:gd name="f61" fmla="val 736"/>
              <a:gd name="f62" fmla="val 701"/>
              <a:gd name="f63" fmla="val 814"/>
              <a:gd name="f64" fmla="val 667"/>
              <a:gd name="f65" fmla="val 812"/>
              <a:gd name="f66" fmla="val 638"/>
              <a:gd name="f67" fmla="val 796"/>
              <a:gd name="f68" fmla="val 633"/>
              <a:gd name="f69" fmla="val 784"/>
              <a:gd name="f70" fmla="val 629"/>
              <a:gd name="f71" fmla="val 770"/>
              <a:gd name="f72" fmla="val 624"/>
              <a:gd name="f73" fmla="val 771"/>
              <a:gd name="f74" fmla="val 618"/>
              <a:gd name="f75" fmla="val 773"/>
              <a:gd name="f76" fmla="val 609"/>
              <a:gd name="f77" fmla="val 774"/>
              <a:gd name="f78" fmla="val 598"/>
              <a:gd name="f79" fmla="val 758"/>
              <a:gd name="f80" fmla="val 601"/>
              <a:gd name="f81" fmla="val 745"/>
              <a:gd name="f82" fmla="val 604"/>
              <a:gd name="f83" fmla="val 730"/>
              <a:gd name="f84" fmla="val 608"/>
              <a:gd name="f85" fmla="val 727"/>
              <a:gd name="f86" fmla="val 607"/>
              <a:gd name="f87" fmla="val 721"/>
              <a:gd name="f88" fmla="val 603"/>
              <a:gd name="f89" fmla="val 716"/>
              <a:gd name="f90" fmla="val 605"/>
              <a:gd name="f91" fmla="val 621"/>
              <a:gd name="f92" fmla="val 590"/>
              <a:gd name="f93" fmla="val 576"/>
              <a:gd name="f94" fmla="val 574"/>
              <a:gd name="f95" fmla="val 550"/>
              <a:gd name="f96" fmla="val 565"/>
              <a:gd name="f97" fmla="val 525"/>
              <a:gd name="f98" fmla="val 552"/>
              <a:gd name="f99" fmla="val 500"/>
              <a:gd name="f100" fmla="val 541"/>
              <a:gd name="f101" fmla="val 487"/>
              <a:gd name="f102" fmla="val 535"/>
              <a:gd name="f103" fmla="val 479"/>
              <a:gd name="f104" fmla="val 536"/>
              <a:gd name="f105" fmla="val 475"/>
              <a:gd name="f106" fmla="val 553"/>
              <a:gd name="f107" fmla="val 471"/>
              <a:gd name="f108" fmla="val 569"/>
              <a:gd name="f109" fmla="val 459"/>
              <a:gd name="f110" fmla="val 583"/>
              <a:gd name="f111" fmla="val 453"/>
              <a:gd name="f112" fmla="val 599"/>
              <a:gd name="f113" fmla="val 439"/>
              <a:gd name="f114" fmla="val 631"/>
              <a:gd name="f115" fmla="val 423"/>
              <a:gd name="f116" fmla="val 663"/>
              <a:gd name="f117" fmla="val 413"/>
              <a:gd name="f118" fmla="val 696"/>
              <a:gd name="f119" fmla="val 399"/>
              <a:gd name="f120" fmla="val 739"/>
              <a:gd name="f121" fmla="val 435"/>
              <a:gd name="f122" fmla="val 780"/>
              <a:gd name="f123" fmla="val 477"/>
              <a:gd name="f124" fmla="val 787"/>
              <a:gd name="f125" fmla="val 493"/>
              <a:gd name="f126" fmla="val 790"/>
              <a:gd name="f127" fmla="val 512"/>
              <a:gd name="f128" fmla="val 792"/>
              <a:gd name="f129" fmla="val 511"/>
              <a:gd name="f130" fmla="val 491"/>
              <a:gd name="f131" fmla="val 476"/>
              <a:gd name="f132" fmla="val 451"/>
              <a:gd name="f133" fmla="val 832"/>
              <a:gd name="f134" fmla="val 426"/>
              <a:gd name="f135" fmla="val 406"/>
              <a:gd name="f136" fmla="val 404"/>
              <a:gd name="f137" fmla="val 402"/>
              <a:gd name="f138" fmla="val 401"/>
              <a:gd name="f139" fmla="val 810"/>
              <a:gd name="f140" fmla="val 392"/>
              <a:gd name="f141" fmla="val 783"/>
              <a:gd name="f142" fmla="val 370"/>
              <a:gd name="f143" fmla="val 788"/>
              <a:gd name="f144" fmla="val 349"/>
              <a:gd name="f145" fmla="val 328"/>
              <a:gd name="f146" fmla="val 304"/>
              <a:gd name="f147" fmla="val 798"/>
              <a:gd name="f148" fmla="val 287"/>
              <a:gd name="f149" fmla="val 779"/>
              <a:gd name="f150" fmla="val 277"/>
              <a:gd name="f151" fmla="val 269"/>
              <a:gd name="f152" fmla="val 263"/>
              <a:gd name="f153" fmla="val 254"/>
              <a:gd name="f154" fmla="val 723"/>
              <a:gd name="f155" fmla="val 246"/>
              <a:gd name="f156" fmla="val 704"/>
              <a:gd name="f157" fmla="val 242"/>
              <a:gd name="f158" fmla="val 685"/>
              <a:gd name="f159" fmla="val 236"/>
              <a:gd name="f160" fmla="val 232"/>
              <a:gd name="f161" fmla="val 642"/>
              <a:gd name="f162" fmla="val 253"/>
              <a:gd name="f163" fmla="val 622"/>
              <a:gd name="f164" fmla="val 274"/>
              <a:gd name="f165" fmla="val 278"/>
              <a:gd name="f166" fmla="val 572"/>
              <a:gd name="f167" fmla="val 280"/>
              <a:gd name="f168" fmla="val 544"/>
              <a:gd name="f169" fmla="val 282"/>
              <a:gd name="f170" fmla="val 522"/>
              <a:gd name="f171" fmla="val 499"/>
              <a:gd name="f172" fmla="val 281"/>
              <a:gd name="f173" fmla="val 478"/>
              <a:gd name="f174" fmla="val 469"/>
              <a:gd name="f175" fmla="val 273"/>
              <a:gd name="f176" fmla="val 462"/>
              <a:gd name="f177" fmla="val 268"/>
              <a:gd name="f178" fmla="val 454"/>
              <a:gd name="f179" fmla="val 266"/>
              <a:gd name="f180" fmla="val 264"/>
              <a:gd name="f181" fmla="val 455"/>
              <a:gd name="f182" fmla="val 262"/>
              <a:gd name="f183" fmla="val 456"/>
              <a:gd name="f184" fmla="val 260"/>
              <a:gd name="f185" fmla="val 467"/>
              <a:gd name="f186" fmla="val 258"/>
              <a:gd name="f187" fmla="val 257"/>
              <a:gd name="f188" fmla="val 489"/>
              <a:gd name="f189" fmla="val 251"/>
              <a:gd name="f190" fmla="val 225"/>
              <a:gd name="f191" fmla="val 587"/>
              <a:gd name="f192" fmla="val 182"/>
              <a:gd name="f193" fmla="val 620"/>
              <a:gd name="f194" fmla="val 157"/>
              <a:gd name="f195" fmla="val 639"/>
              <a:gd name="f196" fmla="val 129"/>
              <a:gd name="f197" fmla="val 654"/>
              <a:gd name="f198" fmla="val 104"/>
              <a:gd name="f199" fmla="val 672"/>
              <a:gd name="f200" fmla="val 96"/>
              <a:gd name="f201" fmla="val 678"/>
              <a:gd name="f202" fmla="val 89"/>
              <a:gd name="f203" fmla="val 687"/>
              <a:gd name="f204" fmla="val 85"/>
              <a:gd name="f205" fmla="val 64"/>
              <a:gd name="f206" fmla="val 737"/>
              <a:gd name="f207" fmla="val 34"/>
              <a:gd name="f208" fmla="val 744"/>
              <a:gd name="f209" fmla="val 715"/>
              <a:gd name="f210" fmla="val 697"/>
              <a:gd name="f211" fmla="val 15"/>
              <a:gd name="f212" fmla="val 692"/>
              <a:gd name="f213" fmla="val 28"/>
              <a:gd name="f214" fmla="val 45"/>
              <a:gd name="f215" fmla="val 57"/>
              <a:gd name="f216" fmla="val 69"/>
              <a:gd name="f217" fmla="val 674"/>
              <a:gd name="f218" fmla="val 93"/>
              <a:gd name="f219" fmla="val 119"/>
              <a:gd name="f220" fmla="val 143"/>
              <a:gd name="f221" fmla="val 172"/>
              <a:gd name="f222" fmla="val 595"/>
              <a:gd name="f223" fmla="val 193"/>
              <a:gd name="f224" fmla="val 200"/>
              <a:gd name="f225" fmla="val 528"/>
              <a:gd name="f226" fmla="val 209"/>
              <a:gd name="f227" fmla="val 483"/>
              <a:gd name="f228" fmla="val 213"/>
              <a:gd name="f229" fmla="val 437"/>
              <a:gd name="f230" fmla="val 221"/>
              <a:gd name="f231" fmla="val 391"/>
              <a:gd name="f232" fmla="val 227"/>
              <a:gd name="f233" fmla="val 351"/>
              <a:gd name="f234" fmla="val 252"/>
              <a:gd name="f235" fmla="val 323"/>
              <a:gd name="f236" fmla="val 283"/>
              <a:gd name="f237" fmla="val 300"/>
              <a:gd name="f238" fmla="val 324"/>
              <a:gd name="f239" fmla="val 371"/>
              <a:gd name="f240" fmla="val 256"/>
              <a:gd name="f241" fmla="val 419"/>
              <a:gd name="f242" fmla="val 433"/>
              <a:gd name="f243" fmla="val 243"/>
              <a:gd name="f244" fmla="val 449"/>
              <a:gd name="f245" fmla="val 250"/>
              <a:gd name="f246" fmla="val 465"/>
              <a:gd name="f247" fmla="val 501"/>
              <a:gd name="f248" fmla="val 255"/>
              <a:gd name="f249" fmla="val 537"/>
              <a:gd name="f250" fmla="val 261"/>
              <a:gd name="f251" fmla="val 265"/>
              <a:gd name="f252" fmla="val 270"/>
              <a:gd name="f253" fmla="val 272"/>
              <a:gd name="f254" fmla="val 686"/>
              <a:gd name="f255" fmla="val 699"/>
              <a:gd name="f256" fmla="val 718"/>
              <a:gd name="f257" fmla="val 239"/>
              <a:gd name="f258" fmla="val 231"/>
              <a:gd name="f259" fmla="val 764"/>
              <a:gd name="f260" fmla="val 214"/>
              <a:gd name="f261" fmla="val 778"/>
              <a:gd name="f262" fmla="val 202"/>
              <a:gd name="f263" fmla="val 165"/>
              <a:gd name="f264" fmla="val 808"/>
              <a:gd name="f265" fmla="val 142"/>
              <a:gd name="f266" fmla="val 125"/>
              <a:gd name="f267" fmla="val 848"/>
              <a:gd name="f268" fmla="val 120"/>
              <a:gd name="f269" fmla="val 860"/>
              <a:gd name="f270" fmla="val 117"/>
              <a:gd name="f271" fmla="val 110"/>
              <a:gd name="f272" fmla="val 882"/>
              <a:gd name="f273" fmla="val 886"/>
              <a:gd name="f274" fmla="val 101"/>
              <a:gd name="f275" fmla="val 887"/>
              <a:gd name="f276" fmla="val 94"/>
              <a:gd name="f277" fmla="val 893"/>
              <a:gd name="f278" fmla="val 84"/>
              <a:gd name="f279" fmla="val 901"/>
              <a:gd name="f280" fmla="val 81"/>
              <a:gd name="f281" fmla="val 920"/>
              <a:gd name="f282" fmla="val 63"/>
              <a:gd name="f283" fmla="val 61"/>
              <a:gd name="f284" fmla="val 935"/>
              <a:gd name="f285" fmla="val 940"/>
              <a:gd name="f286" fmla="val 59"/>
              <a:gd name="f287" fmla="val 950"/>
              <a:gd name="f288" fmla="val 54"/>
              <a:gd name="f289" fmla="val 960"/>
              <a:gd name="f290" fmla="val 48"/>
              <a:gd name="f291" fmla="val 972"/>
              <a:gd name="f292" fmla="val 41"/>
              <a:gd name="f293" fmla="val 974"/>
              <a:gd name="f294" fmla="val 44"/>
              <a:gd name="f295" fmla="val 980"/>
              <a:gd name="f296" fmla="val 984"/>
              <a:gd name="f297" fmla="val 52"/>
              <a:gd name="f298" fmla="val 993"/>
              <a:gd name="f299" fmla="val 1002"/>
              <a:gd name="f300" fmla="val 1011"/>
              <a:gd name="f301" fmla="val 40"/>
              <a:gd name="f302" fmla="val 1041"/>
              <a:gd name="f303" fmla="val 39"/>
              <a:gd name="f304" fmla="val 1062"/>
              <a:gd name="f305" fmla="val 21"/>
              <a:gd name="f306" fmla="val 1085"/>
              <a:gd name="f307" fmla="val 8"/>
              <a:gd name="f308" fmla="val 1095"/>
              <a:gd name="f309" fmla="val 2"/>
              <a:gd name="f310" fmla="val 1103"/>
              <a:gd name="f311" fmla="val 1114"/>
              <a:gd name="f312" fmla="val 12"/>
              <a:gd name="f313" fmla="val 1126"/>
              <a:gd name="f314" fmla="val 26"/>
              <a:gd name="f315" fmla="val 1143"/>
              <a:gd name="f316" fmla="val 1158"/>
              <a:gd name="f317" fmla="val 1162"/>
              <a:gd name="f318" fmla="val 49"/>
              <a:gd name="f319" fmla="val 1166"/>
              <a:gd name="f320" fmla="val 56"/>
              <a:gd name="f321" fmla="val 67"/>
              <a:gd name="f322" fmla="val 1164"/>
              <a:gd name="f323" fmla="val 76"/>
              <a:gd name="f324" fmla="val 1159"/>
              <a:gd name="f325" fmla="val 80"/>
              <a:gd name="f326" fmla="val 1151"/>
              <a:gd name="f327" fmla="val 87"/>
              <a:gd name="f328" fmla="val 1140"/>
              <a:gd name="f329" fmla="val 1133"/>
              <a:gd name="f330" fmla="val 97"/>
              <a:gd name="f331" fmla="val 1122"/>
              <a:gd name="f332" fmla="val 114"/>
              <a:gd name="f333" fmla="val 1120"/>
              <a:gd name="f334" fmla="val 124"/>
              <a:gd name="f335" fmla="val 127"/>
              <a:gd name="f336" fmla="val 1130"/>
              <a:gd name="f337" fmla="val 134"/>
              <a:gd name="f338" fmla="val 1137"/>
              <a:gd name="f339" fmla="val 136"/>
              <a:gd name="f340" fmla="val 1152"/>
              <a:gd name="f341" fmla="val 140"/>
              <a:gd name="f342" fmla="val 1147"/>
              <a:gd name="f343" fmla="val 154"/>
              <a:gd name="f344" fmla="val 1146"/>
              <a:gd name="f345" fmla="val 160"/>
              <a:gd name="f346" fmla="val 176"/>
              <a:gd name="f347" fmla="val 192"/>
              <a:gd name="f348" fmla="val 1165"/>
              <a:gd name="f349" fmla="val 203"/>
              <a:gd name="f350" fmla="val 1155"/>
              <a:gd name="f351" fmla="val 204"/>
              <a:gd name="f352" fmla="val 1148"/>
              <a:gd name="f353" fmla="val 206"/>
              <a:gd name="f354" fmla="val 220"/>
              <a:gd name="f355" fmla="val 1157"/>
              <a:gd name="f356" fmla="val 228"/>
              <a:gd name="f357" fmla="val 1153"/>
              <a:gd name="f358" fmla="val 229"/>
              <a:gd name="f359" fmla="val 230"/>
              <a:gd name="f360" fmla="val 1145"/>
              <a:gd name="f361" fmla="val 1132"/>
              <a:gd name="f362" fmla="val 1138"/>
              <a:gd name="f363" fmla="val 271"/>
              <a:gd name="f364" fmla="val 1141"/>
              <a:gd name="f365" fmla="val 1142"/>
              <a:gd name="f366" fmla="val 291"/>
              <a:gd name="f367" fmla="val 299"/>
              <a:gd name="f368" fmla="val 1128"/>
              <a:gd name="f369" fmla="val 302"/>
              <a:gd name="f370" fmla="val 308"/>
              <a:gd name="f371" fmla="val 309"/>
              <a:gd name="f372" fmla="val 1109"/>
              <a:gd name="f373" fmla="val 320"/>
              <a:gd name="f374" fmla="val 1100"/>
              <a:gd name="f375" fmla="val 339"/>
              <a:gd name="f376" fmla="val 1088"/>
              <a:gd name="f377" fmla="val 355"/>
              <a:gd name="f378" fmla="val 1074"/>
              <a:gd name="f379" fmla="val 372"/>
              <a:gd name="f380" fmla="val 1082"/>
              <a:gd name="f381" fmla="val 1077"/>
              <a:gd name="f382" fmla="val 403"/>
              <a:gd name="f383" fmla="val 411"/>
              <a:gd name="f384" fmla="val 1071"/>
              <a:gd name="f385" fmla="val 1066"/>
              <a:gd name="f386" fmla="val 431"/>
              <a:gd name="f387" fmla="val 1060"/>
              <a:gd name="f388" fmla="val 443"/>
              <a:gd name="f389" fmla="val 1057"/>
              <a:gd name="f390" fmla="val 457"/>
              <a:gd name="f391" fmla="val 1055"/>
              <a:gd name="f392" fmla="val 466"/>
              <a:gd name="f393" fmla="val 485"/>
              <a:gd name="f394" fmla="val 498"/>
              <a:gd name="f395" fmla="val 504"/>
              <a:gd name="f396" fmla="val 513"/>
              <a:gd name="f397" fmla="val 1059"/>
              <a:gd name="f398" fmla="val 523"/>
              <a:gd name="f399" fmla="val 533"/>
              <a:gd name="f400" fmla="val 543"/>
              <a:gd name="f401" fmla="val 562"/>
              <a:gd name="f402" fmla="val 1058"/>
              <a:gd name="f403" fmla="val 580"/>
              <a:gd name="f404" fmla="val 1032"/>
              <a:gd name="f405" fmla="val 1022"/>
              <a:gd name="f406" fmla="val 1016"/>
              <a:gd name="f407" fmla="val 1009"/>
              <a:gd name="f408" fmla="val 1004"/>
              <a:gd name="f409" fmla="val 627"/>
              <a:gd name="f410" fmla="val 999"/>
              <a:gd name="f411" fmla="val 615"/>
              <a:gd name="f412" fmla="val 992"/>
              <a:gd name="f413" fmla="val 616"/>
              <a:gd name="f414" fmla="val 990"/>
              <a:gd name="f415" fmla="val 617"/>
              <a:gd name="f416" fmla="val 988"/>
              <a:gd name="f417" fmla="val 619"/>
              <a:gd name="f418" fmla="val 997"/>
              <a:gd name="f419" fmla="val 637"/>
              <a:gd name="f420" fmla="val 1005"/>
              <a:gd name="f421" fmla="val 1014"/>
              <a:gd name="f422" fmla="val 1018"/>
              <a:gd name="f423" fmla="val 681"/>
              <a:gd name="f424" fmla="val 1024"/>
              <a:gd name="f425" fmla="val 1025"/>
              <a:gd name="f426" fmla="val 698"/>
              <a:gd name="f427" fmla="val 1043"/>
              <a:gd name="f428" fmla="val 1079"/>
              <a:gd name="f429" fmla="val 762"/>
              <a:gd name="f430" fmla="val 763"/>
              <a:gd name="f431" fmla="val 1101"/>
              <a:gd name="f432" fmla="val 1098"/>
              <a:gd name="f433" fmla="val 803"/>
              <a:gd name="f434" fmla="val 1087"/>
              <a:gd name="f435" fmla="val 1069"/>
              <a:gd name="f436" fmla="val 1044"/>
              <a:gd name="f437" fmla="val 1017"/>
              <a:gd name="f438" fmla="val 800"/>
              <a:gd name="f439" fmla="val 995"/>
              <a:gd name="f440" fmla="val 795"/>
              <a:gd name="f441" fmla="val 781"/>
              <a:gd name="f442" fmla="val 985"/>
              <a:gd name="f443" fmla="val 975"/>
              <a:gd name="f444" fmla="val 756"/>
              <a:gd name="f445" fmla="val 754"/>
              <a:gd name="f446" fmla="val 971"/>
              <a:gd name="f447" fmla="val 970"/>
              <a:gd name="f448" fmla="val 750"/>
              <a:gd name="f449" fmla="val 959"/>
              <a:gd name="f450" fmla="val 712"/>
              <a:gd name="f451" fmla="val 930"/>
              <a:gd name="f452" fmla="val 688"/>
              <a:gd name="f453" fmla="val 336"/>
              <a:gd name="f454" fmla="val 747"/>
              <a:gd name="f455" fmla="val 341"/>
              <a:gd name="f456" fmla="val 746"/>
              <a:gd name="f457" fmla="val 343"/>
              <a:gd name="f458" fmla="val 337"/>
              <a:gd name="f459" fmla="val 728"/>
              <a:gd name="f460" fmla="val 330"/>
              <a:gd name="f461" fmla="val 711"/>
              <a:gd name="f462" fmla="val 334"/>
              <a:gd name="f463" fmla="val 676"/>
              <a:gd name="f464" fmla="val 346"/>
              <a:gd name="f465" fmla="val 658"/>
              <a:gd name="f466" fmla="val 340"/>
              <a:gd name="f467" fmla="val 297"/>
              <a:gd name="f468" fmla="val 673"/>
              <a:gd name="f469" fmla="+- 0 0 -90"/>
              <a:gd name="f470" fmla="*/ f3 1 1170"/>
              <a:gd name="f471" fmla="*/ f4 1 833"/>
              <a:gd name="f472" fmla="val f5"/>
              <a:gd name="f473" fmla="val f6"/>
              <a:gd name="f474" fmla="val f7"/>
              <a:gd name="f475" fmla="*/ f469 f0 1"/>
              <a:gd name="f476" fmla="+- f474 0 f472"/>
              <a:gd name="f477" fmla="+- f473 0 f472"/>
              <a:gd name="f478" fmla="*/ f475 1 f2"/>
              <a:gd name="f479" fmla="*/ f477 1 1170"/>
              <a:gd name="f480" fmla="*/ f476 1 833"/>
              <a:gd name="f481" fmla="*/ 894 f477 1"/>
              <a:gd name="f482" fmla="*/ 703 f476 1"/>
              <a:gd name="f483" fmla="*/ 903 f477 1"/>
              <a:gd name="f484" fmla="*/ 775 f476 1"/>
              <a:gd name="f485" fmla="*/ 943 f477 1"/>
              <a:gd name="f486" fmla="*/ 811 f476 1"/>
              <a:gd name="f487" fmla="*/ 845 f477 1"/>
              <a:gd name="f488" fmla="*/ 819 f476 1"/>
              <a:gd name="f489" fmla="*/ 820 f477 1"/>
              <a:gd name="f490" fmla="*/ 755 f476 1"/>
              <a:gd name="f491" fmla="*/ 812 f477 1"/>
              <a:gd name="f492" fmla="*/ 638 f476 1"/>
              <a:gd name="f493" fmla="*/ 774 f477 1"/>
              <a:gd name="f494" fmla="*/ 598 f476 1"/>
              <a:gd name="f495" fmla="*/ 716 f477 1"/>
              <a:gd name="f496" fmla="*/ 603 f476 1"/>
              <a:gd name="f497" fmla="*/ 500 f477 1"/>
              <a:gd name="f498" fmla="*/ 541 f476 1"/>
              <a:gd name="f499" fmla="*/ 453 f477 1"/>
              <a:gd name="f500" fmla="*/ 599 f476 1"/>
              <a:gd name="f501" fmla="*/ 477 f477 1"/>
              <a:gd name="f502" fmla="*/ 787 f476 1"/>
              <a:gd name="f503" fmla="*/ 476 f477 1"/>
              <a:gd name="f504" fmla="*/ 831 f476 1"/>
              <a:gd name="f505" fmla="*/ 401 f477 1"/>
              <a:gd name="f506" fmla="*/ 810 f476 1"/>
              <a:gd name="f507" fmla="*/ 287 f477 1"/>
              <a:gd name="f508" fmla="*/ 779 f476 1"/>
              <a:gd name="f509" fmla="*/ 242 f477 1"/>
              <a:gd name="f510" fmla="*/ 685 f476 1"/>
              <a:gd name="f511" fmla="*/ 280 f477 1"/>
              <a:gd name="f512" fmla="*/ 544 f476 1"/>
              <a:gd name="f513" fmla="*/ 268 f477 1"/>
              <a:gd name="f514" fmla="*/ 454 f476 1"/>
              <a:gd name="f515" fmla="*/ 257 f477 1"/>
              <a:gd name="f516" fmla="*/ 489 f476 1"/>
              <a:gd name="f517" fmla="*/ 104 f477 1"/>
              <a:gd name="f518" fmla="*/ 672 f476 1"/>
              <a:gd name="f519" fmla="*/ 0 f477 1"/>
              <a:gd name="f520" fmla="*/ 715 f476 1"/>
              <a:gd name="f521" fmla="*/ 69 f477 1"/>
              <a:gd name="f522" fmla="*/ 674 f476 1"/>
              <a:gd name="f523" fmla="*/ 200 f477 1"/>
              <a:gd name="f524" fmla="*/ 528 f476 1"/>
              <a:gd name="f525" fmla="*/ 283 f477 1"/>
              <a:gd name="f526" fmla="*/ 300 f476 1"/>
              <a:gd name="f527" fmla="*/ 465 f477 1"/>
              <a:gd name="f528" fmla="*/ 252 f476 1"/>
              <a:gd name="f529" fmla="*/ 677 f477 1"/>
              <a:gd name="f530" fmla="*/ 272 f476 1"/>
              <a:gd name="f531" fmla="*/ 764 f477 1"/>
              <a:gd name="f532" fmla="*/ 214 f476 1"/>
              <a:gd name="f533" fmla="*/ 848 f477 1"/>
              <a:gd name="f534" fmla="*/ 120 f476 1"/>
              <a:gd name="f535" fmla="*/ 893 f477 1"/>
              <a:gd name="f536" fmla="*/ 84 f476 1"/>
              <a:gd name="f537" fmla="*/ 940 f477 1"/>
              <a:gd name="f538" fmla="*/ 59 f476 1"/>
              <a:gd name="f539" fmla="*/ 984 f477 1"/>
              <a:gd name="f540" fmla="*/ 52 f476 1"/>
              <a:gd name="f541" fmla="*/ 1085 f477 1"/>
              <a:gd name="f542" fmla="*/ 8 f476 1"/>
              <a:gd name="f543" fmla="*/ 1158 f477 1"/>
              <a:gd name="f544" fmla="*/ 45 f476 1"/>
              <a:gd name="f545" fmla="*/ 1159 f477 1"/>
              <a:gd name="f546" fmla="*/ 80 f476 1"/>
              <a:gd name="f547" fmla="*/ 1120 f477 1"/>
              <a:gd name="f548" fmla="*/ 124 f476 1"/>
              <a:gd name="f549" fmla="*/ 1146 f477 1"/>
              <a:gd name="f550" fmla="*/ 160 f476 1"/>
              <a:gd name="f551" fmla="*/ 1148 f477 1"/>
              <a:gd name="f552" fmla="*/ 206 f476 1"/>
              <a:gd name="f553" fmla="*/ 230 f476 1"/>
              <a:gd name="f554" fmla="*/ 1142 f477 1"/>
              <a:gd name="f555" fmla="*/ 274 f476 1"/>
              <a:gd name="f556" fmla="*/ 1128 f477 1"/>
              <a:gd name="f557" fmla="*/ 309 f476 1"/>
              <a:gd name="f558" fmla="*/ 1082 f477 1"/>
              <a:gd name="f559" fmla="*/ 391 f476 1"/>
              <a:gd name="f560" fmla="*/ 1057 f477 1"/>
              <a:gd name="f561" fmla="*/ 457 f476 1"/>
              <a:gd name="f562" fmla="*/ 504 f476 1"/>
              <a:gd name="f563" fmla="*/ 1060 f477 1"/>
              <a:gd name="f564" fmla="*/ 562 f476 1"/>
              <a:gd name="f565" fmla="*/ 1009 f477 1"/>
              <a:gd name="f566" fmla="*/ 633 f476 1"/>
              <a:gd name="f567" fmla="*/ 988 f477 1"/>
              <a:gd name="f568" fmla="*/ 619 f476 1"/>
              <a:gd name="f569" fmla="*/ 1025 f477 1"/>
              <a:gd name="f570" fmla="*/ 698 f476 1"/>
              <a:gd name="f571" fmla="*/ 1100 f477 1"/>
              <a:gd name="f572" fmla="*/ 788 f476 1"/>
              <a:gd name="f573" fmla="*/ 999 f477 1"/>
              <a:gd name="f574" fmla="*/ 800 f476 1"/>
              <a:gd name="f575" fmla="*/ 975 f477 1"/>
              <a:gd name="f576" fmla="*/ 756 f476 1"/>
              <a:gd name="f577" fmla="*/ 906 f477 1"/>
              <a:gd name="f578" fmla="*/ 664 f476 1"/>
              <a:gd name="f579" fmla="*/ 343 f477 1"/>
              <a:gd name="f580" fmla="*/ 745 f476 1"/>
              <a:gd name="f581" fmla="*/ 340 f477 1"/>
              <a:gd name="f582" fmla="+- f478 0 f1"/>
              <a:gd name="f583" fmla="*/ f481 1 1170"/>
              <a:gd name="f584" fmla="*/ f482 1 833"/>
              <a:gd name="f585" fmla="*/ f483 1 1170"/>
              <a:gd name="f586" fmla="*/ f484 1 833"/>
              <a:gd name="f587" fmla="*/ f485 1 1170"/>
              <a:gd name="f588" fmla="*/ f486 1 833"/>
              <a:gd name="f589" fmla="*/ f487 1 1170"/>
              <a:gd name="f590" fmla="*/ f488 1 833"/>
              <a:gd name="f591" fmla="*/ f489 1 1170"/>
              <a:gd name="f592" fmla="*/ f490 1 833"/>
              <a:gd name="f593" fmla="*/ f491 1 1170"/>
              <a:gd name="f594" fmla="*/ f492 1 833"/>
              <a:gd name="f595" fmla="*/ f493 1 1170"/>
              <a:gd name="f596" fmla="*/ f494 1 833"/>
              <a:gd name="f597" fmla="*/ f495 1 1170"/>
              <a:gd name="f598" fmla="*/ f496 1 833"/>
              <a:gd name="f599" fmla="*/ f497 1 1170"/>
              <a:gd name="f600" fmla="*/ f498 1 833"/>
              <a:gd name="f601" fmla="*/ f499 1 1170"/>
              <a:gd name="f602" fmla="*/ f500 1 833"/>
              <a:gd name="f603" fmla="*/ f501 1 1170"/>
              <a:gd name="f604" fmla="*/ f502 1 833"/>
              <a:gd name="f605" fmla="*/ f503 1 1170"/>
              <a:gd name="f606" fmla="*/ f504 1 833"/>
              <a:gd name="f607" fmla="*/ f505 1 1170"/>
              <a:gd name="f608" fmla="*/ f506 1 833"/>
              <a:gd name="f609" fmla="*/ f507 1 1170"/>
              <a:gd name="f610" fmla="*/ f508 1 833"/>
              <a:gd name="f611" fmla="*/ f509 1 1170"/>
              <a:gd name="f612" fmla="*/ f510 1 833"/>
              <a:gd name="f613" fmla="*/ f511 1 1170"/>
              <a:gd name="f614" fmla="*/ f512 1 833"/>
              <a:gd name="f615" fmla="*/ f513 1 1170"/>
              <a:gd name="f616" fmla="*/ f514 1 833"/>
              <a:gd name="f617" fmla="*/ f515 1 1170"/>
              <a:gd name="f618" fmla="*/ f516 1 833"/>
              <a:gd name="f619" fmla="*/ f517 1 1170"/>
              <a:gd name="f620" fmla="*/ f518 1 833"/>
              <a:gd name="f621" fmla="*/ f519 1 1170"/>
              <a:gd name="f622" fmla="*/ f520 1 833"/>
              <a:gd name="f623" fmla="*/ f521 1 1170"/>
              <a:gd name="f624" fmla="*/ f522 1 833"/>
              <a:gd name="f625" fmla="*/ f523 1 1170"/>
              <a:gd name="f626" fmla="*/ f524 1 833"/>
              <a:gd name="f627" fmla="*/ f525 1 1170"/>
              <a:gd name="f628" fmla="*/ f526 1 833"/>
              <a:gd name="f629" fmla="*/ f527 1 1170"/>
              <a:gd name="f630" fmla="*/ f528 1 833"/>
              <a:gd name="f631" fmla="*/ f529 1 1170"/>
              <a:gd name="f632" fmla="*/ f530 1 833"/>
              <a:gd name="f633" fmla="*/ f531 1 1170"/>
              <a:gd name="f634" fmla="*/ f532 1 833"/>
              <a:gd name="f635" fmla="*/ f533 1 1170"/>
              <a:gd name="f636" fmla="*/ f534 1 833"/>
              <a:gd name="f637" fmla="*/ f535 1 1170"/>
              <a:gd name="f638" fmla="*/ f536 1 833"/>
              <a:gd name="f639" fmla="*/ f537 1 1170"/>
              <a:gd name="f640" fmla="*/ f538 1 833"/>
              <a:gd name="f641" fmla="*/ f539 1 1170"/>
              <a:gd name="f642" fmla="*/ f540 1 833"/>
              <a:gd name="f643" fmla="*/ f541 1 1170"/>
              <a:gd name="f644" fmla="*/ f542 1 833"/>
              <a:gd name="f645" fmla="*/ f543 1 1170"/>
              <a:gd name="f646" fmla="*/ f544 1 833"/>
              <a:gd name="f647" fmla="*/ f545 1 1170"/>
              <a:gd name="f648" fmla="*/ f546 1 833"/>
              <a:gd name="f649" fmla="*/ f547 1 1170"/>
              <a:gd name="f650" fmla="*/ f548 1 833"/>
              <a:gd name="f651" fmla="*/ f549 1 1170"/>
              <a:gd name="f652" fmla="*/ f550 1 833"/>
              <a:gd name="f653" fmla="*/ f551 1 1170"/>
              <a:gd name="f654" fmla="*/ f552 1 833"/>
              <a:gd name="f655" fmla="*/ f553 1 833"/>
              <a:gd name="f656" fmla="*/ f554 1 1170"/>
              <a:gd name="f657" fmla="*/ f555 1 833"/>
              <a:gd name="f658" fmla="*/ f556 1 1170"/>
              <a:gd name="f659" fmla="*/ f557 1 833"/>
              <a:gd name="f660" fmla="*/ f558 1 1170"/>
              <a:gd name="f661" fmla="*/ f559 1 833"/>
              <a:gd name="f662" fmla="*/ f560 1 1170"/>
              <a:gd name="f663" fmla="*/ f561 1 833"/>
              <a:gd name="f664" fmla="*/ f562 1 833"/>
              <a:gd name="f665" fmla="*/ f563 1 1170"/>
              <a:gd name="f666" fmla="*/ f564 1 833"/>
              <a:gd name="f667" fmla="*/ f565 1 1170"/>
              <a:gd name="f668" fmla="*/ f566 1 833"/>
              <a:gd name="f669" fmla="*/ f567 1 1170"/>
              <a:gd name="f670" fmla="*/ f568 1 833"/>
              <a:gd name="f671" fmla="*/ f569 1 1170"/>
              <a:gd name="f672" fmla="*/ f570 1 833"/>
              <a:gd name="f673" fmla="*/ f571 1 1170"/>
              <a:gd name="f674" fmla="*/ f572 1 833"/>
              <a:gd name="f675" fmla="*/ f573 1 1170"/>
              <a:gd name="f676" fmla="*/ f574 1 833"/>
              <a:gd name="f677" fmla="*/ f575 1 1170"/>
              <a:gd name="f678" fmla="*/ f576 1 833"/>
              <a:gd name="f679" fmla="*/ f577 1 1170"/>
              <a:gd name="f680" fmla="*/ f578 1 833"/>
              <a:gd name="f681" fmla="*/ f579 1 1170"/>
              <a:gd name="f682" fmla="*/ f580 1 833"/>
              <a:gd name="f683" fmla="*/ f581 1 1170"/>
              <a:gd name="f684" fmla="*/ 0 1 f479"/>
              <a:gd name="f685" fmla="*/ f473 1 f479"/>
              <a:gd name="f686" fmla="*/ 0 1 f480"/>
              <a:gd name="f687" fmla="*/ f474 1 f480"/>
              <a:gd name="f688" fmla="*/ f583 1 f479"/>
              <a:gd name="f689" fmla="*/ f584 1 f480"/>
              <a:gd name="f690" fmla="*/ f585 1 f479"/>
              <a:gd name="f691" fmla="*/ f586 1 f480"/>
              <a:gd name="f692" fmla="*/ f587 1 f479"/>
              <a:gd name="f693" fmla="*/ f588 1 f480"/>
              <a:gd name="f694" fmla="*/ f589 1 f479"/>
              <a:gd name="f695" fmla="*/ f590 1 f480"/>
              <a:gd name="f696" fmla="*/ f591 1 f479"/>
              <a:gd name="f697" fmla="*/ f592 1 f480"/>
              <a:gd name="f698" fmla="*/ f593 1 f479"/>
              <a:gd name="f699" fmla="*/ f594 1 f480"/>
              <a:gd name="f700" fmla="*/ f595 1 f479"/>
              <a:gd name="f701" fmla="*/ f596 1 f480"/>
              <a:gd name="f702" fmla="*/ f597 1 f479"/>
              <a:gd name="f703" fmla="*/ f598 1 f480"/>
              <a:gd name="f704" fmla="*/ f599 1 f479"/>
              <a:gd name="f705" fmla="*/ f600 1 f480"/>
              <a:gd name="f706" fmla="*/ f601 1 f479"/>
              <a:gd name="f707" fmla="*/ f602 1 f480"/>
              <a:gd name="f708" fmla="*/ f603 1 f479"/>
              <a:gd name="f709" fmla="*/ f604 1 f480"/>
              <a:gd name="f710" fmla="*/ f605 1 f479"/>
              <a:gd name="f711" fmla="*/ f606 1 f480"/>
              <a:gd name="f712" fmla="*/ f607 1 f479"/>
              <a:gd name="f713" fmla="*/ f608 1 f480"/>
              <a:gd name="f714" fmla="*/ f609 1 f479"/>
              <a:gd name="f715" fmla="*/ f610 1 f480"/>
              <a:gd name="f716" fmla="*/ f611 1 f479"/>
              <a:gd name="f717" fmla="*/ f612 1 f480"/>
              <a:gd name="f718" fmla="*/ f613 1 f479"/>
              <a:gd name="f719" fmla="*/ f614 1 f480"/>
              <a:gd name="f720" fmla="*/ f615 1 f479"/>
              <a:gd name="f721" fmla="*/ f616 1 f480"/>
              <a:gd name="f722" fmla="*/ f617 1 f479"/>
              <a:gd name="f723" fmla="*/ f618 1 f480"/>
              <a:gd name="f724" fmla="*/ f619 1 f479"/>
              <a:gd name="f725" fmla="*/ f620 1 f480"/>
              <a:gd name="f726" fmla="*/ f621 1 f479"/>
              <a:gd name="f727" fmla="*/ f622 1 f480"/>
              <a:gd name="f728" fmla="*/ f623 1 f479"/>
              <a:gd name="f729" fmla="*/ f624 1 f480"/>
              <a:gd name="f730" fmla="*/ f625 1 f479"/>
              <a:gd name="f731" fmla="*/ f626 1 f480"/>
              <a:gd name="f732" fmla="*/ f627 1 f479"/>
              <a:gd name="f733" fmla="*/ f628 1 f480"/>
              <a:gd name="f734" fmla="*/ f629 1 f479"/>
              <a:gd name="f735" fmla="*/ f630 1 f480"/>
              <a:gd name="f736" fmla="*/ f631 1 f479"/>
              <a:gd name="f737" fmla="*/ f632 1 f480"/>
              <a:gd name="f738" fmla="*/ f633 1 f479"/>
              <a:gd name="f739" fmla="*/ f634 1 f480"/>
              <a:gd name="f740" fmla="*/ f635 1 f479"/>
              <a:gd name="f741" fmla="*/ f636 1 f480"/>
              <a:gd name="f742" fmla="*/ f637 1 f479"/>
              <a:gd name="f743" fmla="*/ f638 1 f480"/>
              <a:gd name="f744" fmla="*/ f639 1 f479"/>
              <a:gd name="f745" fmla="*/ f640 1 f480"/>
              <a:gd name="f746" fmla="*/ f641 1 f479"/>
              <a:gd name="f747" fmla="*/ f642 1 f480"/>
              <a:gd name="f748" fmla="*/ f643 1 f479"/>
              <a:gd name="f749" fmla="*/ f644 1 f480"/>
              <a:gd name="f750" fmla="*/ f645 1 f479"/>
              <a:gd name="f751" fmla="*/ f646 1 f480"/>
              <a:gd name="f752" fmla="*/ f647 1 f479"/>
              <a:gd name="f753" fmla="*/ f648 1 f480"/>
              <a:gd name="f754" fmla="*/ f649 1 f479"/>
              <a:gd name="f755" fmla="*/ f650 1 f480"/>
              <a:gd name="f756" fmla="*/ f651 1 f479"/>
              <a:gd name="f757" fmla="*/ f652 1 f480"/>
              <a:gd name="f758" fmla="*/ f653 1 f479"/>
              <a:gd name="f759" fmla="*/ f654 1 f480"/>
              <a:gd name="f760" fmla="*/ f655 1 f480"/>
              <a:gd name="f761" fmla="*/ f656 1 f479"/>
              <a:gd name="f762" fmla="*/ f657 1 f480"/>
              <a:gd name="f763" fmla="*/ f658 1 f479"/>
              <a:gd name="f764" fmla="*/ f659 1 f480"/>
              <a:gd name="f765" fmla="*/ f660 1 f479"/>
              <a:gd name="f766" fmla="*/ f661 1 f480"/>
              <a:gd name="f767" fmla="*/ f662 1 f479"/>
              <a:gd name="f768" fmla="*/ f663 1 f480"/>
              <a:gd name="f769" fmla="*/ f664 1 f480"/>
              <a:gd name="f770" fmla="*/ f665 1 f479"/>
              <a:gd name="f771" fmla="*/ f666 1 f480"/>
              <a:gd name="f772" fmla="*/ f667 1 f479"/>
              <a:gd name="f773" fmla="*/ f668 1 f480"/>
              <a:gd name="f774" fmla="*/ f669 1 f479"/>
              <a:gd name="f775" fmla="*/ f670 1 f480"/>
              <a:gd name="f776" fmla="*/ f671 1 f479"/>
              <a:gd name="f777" fmla="*/ f672 1 f480"/>
              <a:gd name="f778" fmla="*/ f673 1 f479"/>
              <a:gd name="f779" fmla="*/ f674 1 f480"/>
              <a:gd name="f780" fmla="*/ f675 1 f479"/>
              <a:gd name="f781" fmla="*/ f676 1 f480"/>
              <a:gd name="f782" fmla="*/ f677 1 f479"/>
              <a:gd name="f783" fmla="*/ f678 1 f480"/>
              <a:gd name="f784" fmla="*/ f679 1 f479"/>
              <a:gd name="f785" fmla="*/ f680 1 f480"/>
              <a:gd name="f786" fmla="*/ f681 1 f479"/>
              <a:gd name="f787" fmla="*/ f682 1 f480"/>
              <a:gd name="f788" fmla="*/ f683 1 f479"/>
              <a:gd name="f789" fmla="*/ f684 f470 1"/>
              <a:gd name="f790" fmla="*/ f685 f470 1"/>
              <a:gd name="f791" fmla="*/ f687 f471 1"/>
              <a:gd name="f792" fmla="*/ f686 f471 1"/>
              <a:gd name="f793" fmla="*/ f688 f470 1"/>
              <a:gd name="f794" fmla="*/ f689 f471 1"/>
              <a:gd name="f795" fmla="*/ f690 f470 1"/>
              <a:gd name="f796" fmla="*/ f691 f471 1"/>
              <a:gd name="f797" fmla="*/ f692 f470 1"/>
              <a:gd name="f798" fmla="*/ f693 f471 1"/>
              <a:gd name="f799" fmla="*/ f694 f470 1"/>
              <a:gd name="f800" fmla="*/ f695 f471 1"/>
              <a:gd name="f801" fmla="*/ f696 f470 1"/>
              <a:gd name="f802" fmla="*/ f697 f471 1"/>
              <a:gd name="f803" fmla="*/ f698 f470 1"/>
              <a:gd name="f804" fmla="*/ f699 f471 1"/>
              <a:gd name="f805" fmla="*/ f700 f470 1"/>
              <a:gd name="f806" fmla="*/ f701 f471 1"/>
              <a:gd name="f807" fmla="*/ f702 f470 1"/>
              <a:gd name="f808" fmla="*/ f703 f471 1"/>
              <a:gd name="f809" fmla="*/ f704 f470 1"/>
              <a:gd name="f810" fmla="*/ f705 f471 1"/>
              <a:gd name="f811" fmla="*/ f706 f470 1"/>
              <a:gd name="f812" fmla="*/ f707 f471 1"/>
              <a:gd name="f813" fmla="*/ f708 f470 1"/>
              <a:gd name="f814" fmla="*/ f709 f471 1"/>
              <a:gd name="f815" fmla="*/ f710 f470 1"/>
              <a:gd name="f816" fmla="*/ f711 f471 1"/>
              <a:gd name="f817" fmla="*/ f712 f470 1"/>
              <a:gd name="f818" fmla="*/ f713 f471 1"/>
              <a:gd name="f819" fmla="*/ f714 f470 1"/>
              <a:gd name="f820" fmla="*/ f715 f471 1"/>
              <a:gd name="f821" fmla="*/ f716 f470 1"/>
              <a:gd name="f822" fmla="*/ f717 f471 1"/>
              <a:gd name="f823" fmla="*/ f718 f470 1"/>
              <a:gd name="f824" fmla="*/ f719 f471 1"/>
              <a:gd name="f825" fmla="*/ f720 f470 1"/>
              <a:gd name="f826" fmla="*/ f721 f471 1"/>
              <a:gd name="f827" fmla="*/ f722 f470 1"/>
              <a:gd name="f828" fmla="*/ f723 f471 1"/>
              <a:gd name="f829" fmla="*/ f724 f470 1"/>
              <a:gd name="f830" fmla="*/ f725 f471 1"/>
              <a:gd name="f831" fmla="*/ f726 f470 1"/>
              <a:gd name="f832" fmla="*/ f727 f471 1"/>
              <a:gd name="f833" fmla="*/ f728 f470 1"/>
              <a:gd name="f834" fmla="*/ f729 f471 1"/>
              <a:gd name="f835" fmla="*/ f730 f470 1"/>
              <a:gd name="f836" fmla="*/ f731 f471 1"/>
              <a:gd name="f837" fmla="*/ f732 f470 1"/>
              <a:gd name="f838" fmla="*/ f733 f471 1"/>
              <a:gd name="f839" fmla="*/ f734 f470 1"/>
              <a:gd name="f840" fmla="*/ f735 f471 1"/>
              <a:gd name="f841" fmla="*/ f736 f470 1"/>
              <a:gd name="f842" fmla="*/ f737 f471 1"/>
              <a:gd name="f843" fmla="*/ f738 f470 1"/>
              <a:gd name="f844" fmla="*/ f739 f471 1"/>
              <a:gd name="f845" fmla="*/ f740 f470 1"/>
              <a:gd name="f846" fmla="*/ f741 f471 1"/>
              <a:gd name="f847" fmla="*/ f742 f470 1"/>
              <a:gd name="f848" fmla="*/ f743 f471 1"/>
              <a:gd name="f849" fmla="*/ f744 f470 1"/>
              <a:gd name="f850" fmla="*/ f745 f471 1"/>
              <a:gd name="f851" fmla="*/ f746 f470 1"/>
              <a:gd name="f852" fmla="*/ f747 f471 1"/>
              <a:gd name="f853" fmla="*/ f748 f470 1"/>
              <a:gd name="f854" fmla="*/ f749 f471 1"/>
              <a:gd name="f855" fmla="*/ f750 f470 1"/>
              <a:gd name="f856" fmla="*/ f751 f471 1"/>
              <a:gd name="f857" fmla="*/ f752 f470 1"/>
              <a:gd name="f858" fmla="*/ f753 f471 1"/>
              <a:gd name="f859" fmla="*/ f754 f470 1"/>
              <a:gd name="f860" fmla="*/ f755 f471 1"/>
              <a:gd name="f861" fmla="*/ f756 f470 1"/>
              <a:gd name="f862" fmla="*/ f757 f471 1"/>
              <a:gd name="f863" fmla="*/ f758 f470 1"/>
              <a:gd name="f864" fmla="*/ f759 f471 1"/>
              <a:gd name="f865" fmla="*/ f760 f471 1"/>
              <a:gd name="f866" fmla="*/ f761 f470 1"/>
              <a:gd name="f867" fmla="*/ f762 f471 1"/>
              <a:gd name="f868" fmla="*/ f763 f470 1"/>
              <a:gd name="f869" fmla="*/ f764 f471 1"/>
              <a:gd name="f870" fmla="*/ f765 f470 1"/>
              <a:gd name="f871" fmla="*/ f766 f471 1"/>
              <a:gd name="f872" fmla="*/ f767 f470 1"/>
              <a:gd name="f873" fmla="*/ f768 f471 1"/>
              <a:gd name="f874" fmla="*/ f769 f471 1"/>
              <a:gd name="f875" fmla="*/ f770 f470 1"/>
              <a:gd name="f876" fmla="*/ f771 f471 1"/>
              <a:gd name="f877" fmla="*/ f772 f470 1"/>
              <a:gd name="f878" fmla="*/ f773 f471 1"/>
              <a:gd name="f879" fmla="*/ f774 f470 1"/>
              <a:gd name="f880" fmla="*/ f775 f471 1"/>
              <a:gd name="f881" fmla="*/ f776 f470 1"/>
              <a:gd name="f882" fmla="*/ f777 f471 1"/>
              <a:gd name="f883" fmla="*/ f778 f470 1"/>
              <a:gd name="f884" fmla="*/ f779 f471 1"/>
              <a:gd name="f885" fmla="*/ f780 f470 1"/>
              <a:gd name="f886" fmla="*/ f781 f471 1"/>
              <a:gd name="f887" fmla="*/ f782 f470 1"/>
              <a:gd name="f888" fmla="*/ f783 f471 1"/>
              <a:gd name="f889" fmla="*/ f784 f470 1"/>
              <a:gd name="f890" fmla="*/ f785 f471 1"/>
              <a:gd name="f891" fmla="*/ f786 f470 1"/>
              <a:gd name="f892" fmla="*/ f787 f471 1"/>
              <a:gd name="f893" fmla="*/ f788 f4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2">
                <a:pos x="f793" y="f794"/>
              </a:cxn>
              <a:cxn ang="f582">
                <a:pos x="f795" y="f796"/>
              </a:cxn>
              <a:cxn ang="f582">
                <a:pos x="f797" y="f798"/>
              </a:cxn>
              <a:cxn ang="f582">
                <a:pos x="f799" y="f800"/>
              </a:cxn>
              <a:cxn ang="f582">
                <a:pos x="f801" y="f802"/>
              </a:cxn>
              <a:cxn ang="f582">
                <a:pos x="f803" y="f804"/>
              </a:cxn>
              <a:cxn ang="f582">
                <a:pos x="f805" y="f806"/>
              </a:cxn>
              <a:cxn ang="f582">
                <a:pos x="f807" y="f808"/>
              </a:cxn>
              <a:cxn ang="f582">
                <a:pos x="f809" y="f810"/>
              </a:cxn>
              <a:cxn ang="f582">
                <a:pos x="f811" y="f812"/>
              </a:cxn>
              <a:cxn ang="f582">
                <a:pos x="f813" y="f814"/>
              </a:cxn>
              <a:cxn ang="f582">
                <a:pos x="f815" y="f816"/>
              </a:cxn>
              <a:cxn ang="f582">
                <a:pos x="f817" y="f818"/>
              </a:cxn>
              <a:cxn ang="f582">
                <a:pos x="f819" y="f820"/>
              </a:cxn>
              <a:cxn ang="f582">
                <a:pos x="f821" y="f822"/>
              </a:cxn>
              <a:cxn ang="f582">
                <a:pos x="f823" y="f824"/>
              </a:cxn>
              <a:cxn ang="f582">
                <a:pos x="f825" y="f826"/>
              </a:cxn>
              <a:cxn ang="f582">
                <a:pos x="f827" y="f828"/>
              </a:cxn>
              <a:cxn ang="f582">
                <a:pos x="f829" y="f830"/>
              </a:cxn>
              <a:cxn ang="f582">
                <a:pos x="f831" y="f832"/>
              </a:cxn>
              <a:cxn ang="f582">
                <a:pos x="f833" y="f834"/>
              </a:cxn>
              <a:cxn ang="f582">
                <a:pos x="f835" y="f836"/>
              </a:cxn>
              <a:cxn ang="f582">
                <a:pos x="f837" y="f838"/>
              </a:cxn>
              <a:cxn ang="f582">
                <a:pos x="f839" y="f840"/>
              </a:cxn>
              <a:cxn ang="f582">
                <a:pos x="f841" y="f842"/>
              </a:cxn>
              <a:cxn ang="f582">
                <a:pos x="f843" y="f844"/>
              </a:cxn>
              <a:cxn ang="f582">
                <a:pos x="f845" y="f846"/>
              </a:cxn>
              <a:cxn ang="f582">
                <a:pos x="f847" y="f848"/>
              </a:cxn>
              <a:cxn ang="f582">
                <a:pos x="f849" y="f850"/>
              </a:cxn>
              <a:cxn ang="f582">
                <a:pos x="f851" y="f852"/>
              </a:cxn>
              <a:cxn ang="f582">
                <a:pos x="f853" y="f854"/>
              </a:cxn>
              <a:cxn ang="f582">
                <a:pos x="f855" y="f856"/>
              </a:cxn>
              <a:cxn ang="f582">
                <a:pos x="f857" y="f858"/>
              </a:cxn>
              <a:cxn ang="f582">
                <a:pos x="f859" y="f860"/>
              </a:cxn>
              <a:cxn ang="f582">
                <a:pos x="f861" y="f862"/>
              </a:cxn>
              <a:cxn ang="f582">
                <a:pos x="f863" y="f864"/>
              </a:cxn>
              <a:cxn ang="f582">
                <a:pos x="f863" y="f865"/>
              </a:cxn>
              <a:cxn ang="f582">
                <a:pos x="f866" y="f867"/>
              </a:cxn>
              <a:cxn ang="f582">
                <a:pos x="f868" y="f869"/>
              </a:cxn>
              <a:cxn ang="f582">
                <a:pos x="f870" y="f871"/>
              </a:cxn>
              <a:cxn ang="f582">
                <a:pos x="f872" y="f873"/>
              </a:cxn>
              <a:cxn ang="f582">
                <a:pos x="f872" y="f874"/>
              </a:cxn>
              <a:cxn ang="f582">
                <a:pos x="f875" y="f876"/>
              </a:cxn>
              <a:cxn ang="f582">
                <a:pos x="f877" y="f878"/>
              </a:cxn>
              <a:cxn ang="f582">
                <a:pos x="f879" y="f880"/>
              </a:cxn>
              <a:cxn ang="f582">
                <a:pos x="f881" y="f882"/>
              </a:cxn>
              <a:cxn ang="f582">
                <a:pos x="f883" y="f884"/>
              </a:cxn>
              <a:cxn ang="f582">
                <a:pos x="f885" y="f886"/>
              </a:cxn>
              <a:cxn ang="f582">
                <a:pos x="f887" y="f888"/>
              </a:cxn>
              <a:cxn ang="f582">
                <a:pos x="f889" y="f890"/>
              </a:cxn>
              <a:cxn ang="f582">
                <a:pos x="f891" y="f892"/>
              </a:cxn>
              <a:cxn ang="f582">
                <a:pos x="f893" y="f878"/>
              </a:cxn>
            </a:cxnLst>
            <a:rect l="f789" t="f792" r="f790" b="f791"/>
            <a:pathLst>
              <a:path w="1170" h="8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6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4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36"/>
                  <a:pt x="f51" y="f52"/>
                </a:cubicBezTo>
                <a:cubicBezTo>
                  <a:pt x="f51" y="f53"/>
                  <a:pt x="f54" y="f55"/>
                  <a:pt x="f56" y="f57"/>
                </a:cubicBezTo>
                <a:cubicBezTo>
                  <a:pt x="f58" y="f59"/>
                  <a:pt x="f48" y="f60"/>
                  <a:pt x="f48" y="f61"/>
                </a:cubicBezTo>
                <a:cubicBezTo>
                  <a:pt x="f58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88"/>
                </a:cubicBezTo>
                <a:cubicBezTo>
                  <a:pt x="f64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7" y="f65"/>
                </a:cubicBezTo>
                <a:cubicBezTo>
                  <a:pt x="f129" y="f7"/>
                  <a:pt x="f130" y="f51"/>
                  <a:pt x="f131" y="f51"/>
                </a:cubicBezTo>
                <a:cubicBezTo>
                  <a:pt x="f132" y="f133"/>
                  <a:pt x="f134" y="f133"/>
                  <a:pt x="f135" y="f63"/>
                </a:cubicBezTo>
                <a:cubicBezTo>
                  <a:pt x="f136" y="f65"/>
                  <a:pt x="f137" y="f65"/>
                  <a:pt x="f138" y="f139"/>
                </a:cubicBezTo>
                <a:cubicBezTo>
                  <a:pt x="f140" y="f141"/>
                  <a:pt x="f142" y="f143"/>
                  <a:pt x="f144" y="f124"/>
                </a:cubicBezTo>
                <a:cubicBezTo>
                  <a:pt x="f145" y="f53"/>
                  <a:pt x="f146" y="f147"/>
                  <a:pt x="f148" y="f149"/>
                </a:cubicBezTo>
                <a:cubicBezTo>
                  <a:pt x="f150" y="f55"/>
                  <a:pt x="f151" y="f57"/>
                  <a:pt x="f152" y="f19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16"/>
                  <a:pt x="f160" y="f161"/>
                  <a:pt x="f162" y="f163"/>
                </a:cubicBezTo>
                <a:cubicBezTo>
                  <a:pt x="f164" y="f80"/>
                  <a:pt x="f165" y="f166"/>
                  <a:pt x="f167" y="f168"/>
                </a:cubicBezTo>
                <a:cubicBezTo>
                  <a:pt x="f169" y="f170"/>
                  <a:pt x="f169" y="f171"/>
                  <a:pt x="f172" y="f173"/>
                </a:cubicBezTo>
                <a:cubicBezTo>
                  <a:pt x="f167" y="f174"/>
                  <a:pt x="f175" y="f176"/>
                  <a:pt x="f177" y="f178"/>
                </a:cubicBezTo>
                <a:cubicBezTo>
                  <a:pt x="f179" y="f178"/>
                  <a:pt x="f180" y="f181"/>
                  <a:pt x="f182" y="f183"/>
                </a:cubicBezTo>
                <a:cubicBezTo>
                  <a:pt x="f184" y="f185"/>
                  <a:pt x="f186" y="f173"/>
                  <a:pt x="f187" y="f188"/>
                </a:cubicBezTo>
                <a:cubicBezTo>
                  <a:pt x="f189" y="f168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118"/>
                </a:cubicBezTo>
                <a:cubicBezTo>
                  <a:pt x="f205" y="f206"/>
                  <a:pt x="f207" y="f208"/>
                  <a:pt x="f5" y="f209"/>
                </a:cubicBezTo>
                <a:cubicBezTo>
                  <a:pt x="f5" y="f210"/>
                  <a:pt x="f211" y="f212"/>
                  <a:pt x="f213" y="f212"/>
                </a:cubicBezTo>
                <a:cubicBezTo>
                  <a:pt x="f214" y="f212"/>
                  <a:pt x="f215" y="f158"/>
                  <a:pt x="f216" y="f217"/>
                </a:cubicBezTo>
                <a:cubicBezTo>
                  <a:pt x="f218" y="f197"/>
                  <a:pt x="f219" y="f66"/>
                  <a:pt x="f220" y="f74"/>
                </a:cubicBezTo>
                <a:cubicBezTo>
                  <a:pt x="f221" y="f222"/>
                  <a:pt x="f223" y="f96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151"/>
                  <a:pt x="f239" y="f240"/>
                  <a:pt x="f241" y="f155"/>
                </a:cubicBezTo>
                <a:cubicBezTo>
                  <a:pt x="f242" y="f243"/>
                  <a:pt x="f244" y="f245"/>
                  <a:pt x="f246" y="f234"/>
                </a:cubicBezTo>
                <a:cubicBezTo>
                  <a:pt x="f247" y="f248"/>
                  <a:pt x="f249" y="f186"/>
                  <a:pt x="f166" y="f250"/>
                </a:cubicBezTo>
                <a:cubicBezTo>
                  <a:pt x="f86" y="f251"/>
                  <a:pt x="f161" y="f252"/>
                  <a:pt x="f11" y="f253"/>
                </a:cubicBezTo>
                <a:cubicBezTo>
                  <a:pt x="f254" y="f253"/>
                  <a:pt x="f255" y="f151"/>
                  <a:pt x="f15" y="f152"/>
                </a:cubicBezTo>
                <a:cubicBezTo>
                  <a:pt x="f256" y="f257"/>
                  <a:pt x="f81" y="f258"/>
                  <a:pt x="f259" y="f260"/>
                </a:cubicBezTo>
                <a:cubicBezTo>
                  <a:pt x="f261" y="f262"/>
                  <a:pt x="f124" y="f192"/>
                  <a:pt x="f67" y="f263"/>
                </a:cubicBezTo>
                <a:cubicBezTo>
                  <a:pt x="f264" y="f265"/>
                  <a:pt x="f46" y="f266"/>
                  <a:pt x="f267" y="f268"/>
                </a:cubicBezTo>
                <a:cubicBezTo>
                  <a:pt x="f269" y="f270"/>
                  <a:pt x="f45" y="f271"/>
                  <a:pt x="f272" y="f198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04"/>
                  <a:pt x="f28" y="f282"/>
                </a:cubicBezTo>
                <a:cubicBezTo>
                  <a:pt x="f28" y="f283"/>
                  <a:pt x="f284" y="f283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0"/>
                  <a:pt x="f296" y="f297"/>
                </a:cubicBezTo>
                <a:cubicBezTo>
                  <a:pt x="f298" y="f290"/>
                  <a:pt x="f299" y="f292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5"/>
                  <a:pt x="f311" y="f312"/>
                </a:cubicBezTo>
                <a:cubicBezTo>
                  <a:pt x="f313" y="f314"/>
                  <a:pt x="f315" y="f207"/>
                  <a:pt x="f316" y="f214"/>
                </a:cubicBezTo>
                <a:cubicBezTo>
                  <a:pt x="f317" y="f318"/>
                  <a:pt x="f319" y="f320"/>
                  <a:pt x="f319" y="f283"/>
                </a:cubicBezTo>
                <a:cubicBezTo>
                  <a:pt x="f319" y="f321"/>
                  <a:pt x="f322" y="f323"/>
                  <a:pt x="f324" y="f325"/>
                </a:cubicBezTo>
                <a:cubicBezTo>
                  <a:pt x="f326" y="f327"/>
                  <a:pt x="f328" y="f202"/>
                  <a:pt x="f329" y="f330"/>
                </a:cubicBezTo>
                <a:cubicBezTo>
                  <a:pt x="f313" y="f198"/>
                  <a:pt x="f331" y="f332"/>
                  <a:pt x="f333" y="f334"/>
                </a:cubicBezTo>
                <a:cubicBezTo>
                  <a:pt x="f333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cubicBezTo>
                  <a:pt x="f315" y="f346"/>
                  <a:pt x="f342" y="f347"/>
                  <a:pt x="f348" y="f262"/>
                </a:cubicBezTo>
                <a:cubicBezTo>
                  <a:pt x="f324" y="f349"/>
                  <a:pt x="f350" y="f351"/>
                  <a:pt x="f352" y="f353"/>
                </a:cubicBezTo>
                <a:cubicBezTo>
                  <a:pt x="f340" y="f228"/>
                  <a:pt x="f350" y="f354"/>
                  <a:pt x="f324" y="f232"/>
                </a:cubicBezTo>
                <a:cubicBezTo>
                  <a:pt x="f355" y="f356"/>
                  <a:pt x="f357" y="f358"/>
                  <a:pt x="f352" y="f359"/>
                </a:cubicBezTo>
                <a:cubicBezTo>
                  <a:pt x="f360" y="f243"/>
                  <a:pt x="f6" y="f179"/>
                  <a:pt x="f361" y="f251"/>
                </a:cubicBezTo>
                <a:cubicBezTo>
                  <a:pt x="f362" y="f363"/>
                  <a:pt x="f364" y="f175"/>
                  <a:pt x="f365" y="f164"/>
                </a:cubicBezTo>
                <a:cubicBezTo>
                  <a:pt x="f338" y="f236"/>
                  <a:pt x="f329" y="f366"/>
                  <a:pt x="f336" y="f367"/>
                </a:cubicBezTo>
                <a:cubicBezTo>
                  <a:pt x="f368" y="f369"/>
                  <a:pt x="f336" y="f370"/>
                  <a:pt x="f368" y="f371"/>
                </a:cubicBezTo>
                <a:cubicBezTo>
                  <a:pt x="f372" y="f373"/>
                  <a:pt x="f374" y="f375"/>
                  <a:pt x="f376" y="f377"/>
                </a:cubicBezTo>
                <a:cubicBezTo>
                  <a:pt x="f378" y="f379"/>
                  <a:pt x="f378" y="f379"/>
                  <a:pt x="f380" y="f231"/>
                </a:cubicBezTo>
                <a:cubicBezTo>
                  <a:pt x="f381" y="f382"/>
                  <a:pt x="f378" y="f383"/>
                  <a:pt x="f384" y="f241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89" y="f131"/>
                  <a:pt x="f389" y="f393"/>
                </a:cubicBezTo>
                <a:cubicBezTo>
                  <a:pt x="f389" y="f130"/>
                  <a:pt x="f389" y="f394"/>
                  <a:pt x="f389" y="f395"/>
                </a:cubicBezTo>
                <a:cubicBezTo>
                  <a:pt x="f389" y="f396"/>
                  <a:pt x="f397" y="f398"/>
                  <a:pt x="f397" y="f399"/>
                </a:cubicBezTo>
                <a:cubicBezTo>
                  <a:pt x="f387" y="f400"/>
                  <a:pt x="f304" y="f106"/>
                  <a:pt x="f387" y="f401"/>
                </a:cubicBezTo>
                <a:cubicBezTo>
                  <a:pt x="f402" y="f403"/>
                  <a:pt x="f389" y="f112"/>
                  <a:pt x="f404" y="f90"/>
                </a:cubicBezTo>
                <a:cubicBezTo>
                  <a:pt x="f405" y="f84"/>
                  <a:pt x="f406" y="f72"/>
                  <a:pt x="f407" y="f68"/>
                </a:cubicBezTo>
                <a:cubicBezTo>
                  <a:pt x="f408" y="f409"/>
                  <a:pt x="f410" y="f91"/>
                  <a:pt x="f298" y="f411"/>
                </a:cubicBezTo>
                <a:cubicBezTo>
                  <a:pt x="f412" y="f413"/>
                  <a:pt x="f414" y="f415"/>
                  <a:pt x="f416" y="f417"/>
                </a:cubicBezTo>
                <a:cubicBezTo>
                  <a:pt x="f418" y="f419"/>
                  <a:pt x="f420" y="f197"/>
                  <a:pt x="f421" y="f199"/>
                </a:cubicBezTo>
                <a:cubicBezTo>
                  <a:pt x="f422" y="f423"/>
                  <a:pt x="f424" y="f13"/>
                  <a:pt x="f425" y="f426"/>
                </a:cubicBezTo>
                <a:cubicBezTo>
                  <a:pt x="f404" y="f83"/>
                  <a:pt x="f427" y="f57"/>
                  <a:pt x="f428" y="f429"/>
                </a:cubicBezTo>
                <a:cubicBezTo>
                  <a:pt x="f376" y="f430"/>
                  <a:pt x="f431" y="f122"/>
                  <a:pt x="f374" y="f143"/>
                </a:cubicBezTo>
                <a:cubicBezTo>
                  <a:pt x="f432" y="f433"/>
                  <a:pt x="f434" y="f48"/>
                  <a:pt x="f435" y="f56"/>
                </a:cubicBezTo>
                <a:cubicBezTo>
                  <a:pt x="f436" y="f46"/>
                  <a:pt x="f437" y="f44"/>
                  <a:pt x="f410" y="f438"/>
                </a:cubicBezTo>
                <a:cubicBezTo>
                  <a:pt x="f439" y="f440"/>
                  <a:pt x="f298" y="f124"/>
                  <a:pt x="f414" y="f441"/>
                </a:cubicBezTo>
                <a:cubicBezTo>
                  <a:pt x="f442" y="f75"/>
                  <a:pt x="f295" y="f259"/>
                  <a:pt x="f443" y="f444"/>
                </a:cubicBezTo>
                <a:cubicBezTo>
                  <a:pt x="f293" y="f445"/>
                  <a:pt x="f446" y="f59"/>
                  <a:pt x="f447" y="f448"/>
                </a:cubicBezTo>
                <a:cubicBezTo>
                  <a:pt x="f449" y="f450"/>
                  <a:pt x="f451" y="f452"/>
                  <a:pt x="f8" y="f9"/>
                </a:cubicBezTo>
                <a:close/>
                <a:moveTo>
                  <a:pt x="f453" y="f454"/>
                </a:moveTo>
                <a:cubicBezTo>
                  <a:pt x="f375" y="f454"/>
                  <a:pt x="f455" y="f456"/>
                  <a:pt x="f457" y="f81"/>
                </a:cubicBezTo>
                <a:cubicBezTo>
                  <a:pt x="f458" y="f459"/>
                  <a:pt x="f460" y="f461"/>
                  <a:pt x="f235" y="f212"/>
                </a:cubicBezTo>
                <a:cubicBezTo>
                  <a:pt x="f462" y="f463"/>
                  <a:pt x="f464" y="f465"/>
                  <a:pt x="f466" y="f68"/>
                </a:cubicBezTo>
                <a:cubicBezTo>
                  <a:pt x="f467" y="f468"/>
                  <a:pt x="f369" y="f85"/>
                  <a:pt x="f453" y="f454"/>
                </a:cubicBezTo>
                <a:close/>
              </a:path>
            </a:pathLst>
          </a:custGeom>
          <a:solidFill>
            <a:srgbClr val="1249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F7693847-DC68-4D1A-B061-74BA281F6C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6" y="2161083"/>
            <a:ext cx="5576175" cy="29824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5;p38">
            <a:extLst>
              <a:ext uri="{FF2B5EF4-FFF2-40B4-BE49-F238E27FC236}">
                <a16:creationId xmlns:a16="http://schemas.microsoft.com/office/drawing/2014/main" id="{7D3596CF-989C-4DDC-A194-EDBD41B47B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095" y="281113"/>
            <a:ext cx="7717499" cy="572697"/>
          </a:xfrm>
        </p:spPr>
        <p:txBody>
          <a:bodyPr/>
          <a:lstStyle/>
          <a:p>
            <a:pPr lvl="0"/>
            <a:r>
              <a:rPr lang="en-US" sz="4000">
                <a:solidFill>
                  <a:srgbClr val="F3A140"/>
                </a:solidFill>
              </a:rPr>
              <a:t>Table of Contents</a:t>
            </a:r>
          </a:p>
        </p:txBody>
      </p:sp>
      <p:sp>
        <p:nvSpPr>
          <p:cNvPr id="3" name="Google Shape;986;p38">
            <a:extLst>
              <a:ext uri="{FF2B5EF4-FFF2-40B4-BE49-F238E27FC236}">
                <a16:creationId xmlns:a16="http://schemas.microsoft.com/office/drawing/2014/main" id="{33AE6ED9-EFFC-44A3-A998-0788CE87E3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60725" y="1765999"/>
            <a:ext cx="2606698" cy="376796"/>
          </a:xfrm>
        </p:spPr>
        <p:txBody>
          <a:bodyPr/>
          <a:lstStyle/>
          <a:p>
            <a:pPr lvl="0"/>
            <a:r>
              <a:rPr lang="en-US" sz="2400"/>
              <a:t>Introduction</a:t>
            </a:r>
          </a:p>
        </p:txBody>
      </p:sp>
      <p:sp>
        <p:nvSpPr>
          <p:cNvPr id="4" name="Google Shape;987;p38">
            <a:extLst>
              <a:ext uri="{FF2B5EF4-FFF2-40B4-BE49-F238E27FC236}">
                <a16:creationId xmlns:a16="http://schemas.microsoft.com/office/drawing/2014/main" id="{FDD2FD49-CE62-40CA-AC79-203302108A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60725" y="2142795"/>
            <a:ext cx="2606698" cy="5726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Here you could describe the topic of the section</a:t>
            </a:r>
          </a:p>
        </p:txBody>
      </p:sp>
      <p:sp>
        <p:nvSpPr>
          <p:cNvPr id="5" name="Google Shape;988;p38">
            <a:extLst>
              <a:ext uri="{FF2B5EF4-FFF2-40B4-BE49-F238E27FC236}">
                <a16:creationId xmlns:a16="http://schemas.microsoft.com/office/drawing/2014/main" id="{6EA5183A-1957-482E-9FE0-4BDDC21C78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222" y="1765999"/>
            <a:ext cx="847502" cy="949503"/>
          </a:xfrm>
        </p:spPr>
        <p:txBody>
          <a:bodyPr anchor="ctr" anchorCtr="1"/>
          <a:lstStyle/>
          <a:p>
            <a:pPr lvl="0" algn="ctr"/>
            <a:r>
              <a:rPr lang="en-US" sz="5000"/>
              <a:t>01</a:t>
            </a:r>
          </a:p>
        </p:txBody>
      </p:sp>
      <p:sp>
        <p:nvSpPr>
          <p:cNvPr id="6" name="Google Shape;989;p38">
            <a:extLst>
              <a:ext uri="{FF2B5EF4-FFF2-40B4-BE49-F238E27FC236}">
                <a16:creationId xmlns:a16="http://schemas.microsoft.com/office/drawing/2014/main" id="{2B65A94D-046A-48B3-A696-BB484D980D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60725" y="3181398"/>
            <a:ext cx="2606698" cy="376796"/>
          </a:xfrm>
        </p:spPr>
        <p:txBody>
          <a:bodyPr/>
          <a:lstStyle/>
          <a:p>
            <a:pPr lvl="0"/>
            <a:r>
              <a:rPr lang="en-US" sz="2400"/>
              <a:t>Workout</a:t>
            </a:r>
          </a:p>
        </p:txBody>
      </p:sp>
      <p:sp>
        <p:nvSpPr>
          <p:cNvPr id="7" name="Google Shape;990;p38">
            <a:extLst>
              <a:ext uri="{FF2B5EF4-FFF2-40B4-BE49-F238E27FC236}">
                <a16:creationId xmlns:a16="http://schemas.microsoft.com/office/drawing/2014/main" id="{2534C2E7-554A-4847-9968-B4989CE3DCA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60725" y="3558195"/>
            <a:ext cx="2606698" cy="5726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Here you could describe the topic of the section</a:t>
            </a:r>
          </a:p>
        </p:txBody>
      </p:sp>
      <p:sp>
        <p:nvSpPr>
          <p:cNvPr id="8" name="Google Shape;991;p38">
            <a:extLst>
              <a:ext uri="{FF2B5EF4-FFF2-40B4-BE49-F238E27FC236}">
                <a16:creationId xmlns:a16="http://schemas.microsoft.com/office/drawing/2014/main" id="{28A68B46-8D32-4877-98A9-5238BD5BB7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222" y="3181398"/>
            <a:ext cx="847502" cy="949503"/>
          </a:xfrm>
        </p:spPr>
        <p:txBody>
          <a:bodyPr anchor="ctr" anchorCtr="1"/>
          <a:lstStyle/>
          <a:p>
            <a:pPr lvl="0" algn="ctr"/>
            <a:r>
              <a:rPr lang="en-US" sz="5000"/>
              <a:t>03</a:t>
            </a:r>
          </a:p>
        </p:txBody>
      </p:sp>
      <p:sp>
        <p:nvSpPr>
          <p:cNvPr id="9" name="Google Shape;992;p38">
            <a:extLst>
              <a:ext uri="{FF2B5EF4-FFF2-40B4-BE49-F238E27FC236}">
                <a16:creationId xmlns:a16="http://schemas.microsoft.com/office/drawing/2014/main" id="{B4A41DEE-64A8-4EBE-B172-11B9606880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14926" y="1765999"/>
            <a:ext cx="2606698" cy="376796"/>
          </a:xfrm>
        </p:spPr>
        <p:txBody>
          <a:bodyPr/>
          <a:lstStyle/>
          <a:p>
            <a:pPr lvl="0"/>
            <a:r>
              <a:rPr lang="en-US" sz="2400"/>
              <a:t>Schedule</a:t>
            </a:r>
          </a:p>
        </p:txBody>
      </p:sp>
      <p:sp>
        <p:nvSpPr>
          <p:cNvPr id="10" name="Google Shape;993;p38">
            <a:extLst>
              <a:ext uri="{FF2B5EF4-FFF2-40B4-BE49-F238E27FC236}">
                <a16:creationId xmlns:a16="http://schemas.microsoft.com/office/drawing/2014/main" id="{29C5B837-7E0B-4765-A80D-ACF00B5E046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14926" y="2142795"/>
            <a:ext cx="2606698" cy="5726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Here you could describe the topic of the section</a:t>
            </a:r>
          </a:p>
        </p:txBody>
      </p:sp>
      <p:sp>
        <p:nvSpPr>
          <p:cNvPr id="11" name="Google Shape;994;p38">
            <a:extLst>
              <a:ext uri="{FF2B5EF4-FFF2-40B4-BE49-F238E27FC236}">
                <a16:creationId xmlns:a16="http://schemas.microsoft.com/office/drawing/2014/main" id="{E5B3513B-2091-4C23-A79A-0C0AD61A58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67423" y="1765999"/>
            <a:ext cx="847502" cy="949503"/>
          </a:xfrm>
        </p:spPr>
        <p:txBody>
          <a:bodyPr anchor="ctr" anchorCtr="1"/>
          <a:lstStyle/>
          <a:p>
            <a:pPr lvl="0" algn="ctr"/>
            <a:r>
              <a:rPr lang="en-US" sz="5000"/>
              <a:t>02</a:t>
            </a:r>
          </a:p>
        </p:txBody>
      </p:sp>
      <p:sp>
        <p:nvSpPr>
          <p:cNvPr id="12" name="Google Shape;995;p38">
            <a:extLst>
              <a:ext uri="{FF2B5EF4-FFF2-40B4-BE49-F238E27FC236}">
                <a16:creationId xmlns:a16="http://schemas.microsoft.com/office/drawing/2014/main" id="{DDEB79F1-D017-4204-8195-7C1FCC8A0F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14926" y="3181398"/>
            <a:ext cx="2606698" cy="376796"/>
          </a:xfrm>
        </p:spPr>
        <p:txBody>
          <a:bodyPr/>
          <a:lstStyle/>
          <a:p>
            <a:pPr lvl="0"/>
            <a:r>
              <a:rPr lang="en-US" sz="2400"/>
              <a:t>Next Week</a:t>
            </a:r>
          </a:p>
        </p:txBody>
      </p:sp>
      <p:sp>
        <p:nvSpPr>
          <p:cNvPr id="13" name="Google Shape;996;p38">
            <a:extLst>
              <a:ext uri="{FF2B5EF4-FFF2-40B4-BE49-F238E27FC236}">
                <a16:creationId xmlns:a16="http://schemas.microsoft.com/office/drawing/2014/main" id="{21C9E0DA-D3CE-4785-8A3C-C57E7984E5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14926" y="3558195"/>
            <a:ext cx="2606698" cy="5726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Here you could describe the topic of the section</a:t>
            </a:r>
          </a:p>
        </p:txBody>
      </p:sp>
      <p:sp>
        <p:nvSpPr>
          <p:cNvPr id="14" name="Google Shape;997;p38">
            <a:extLst>
              <a:ext uri="{FF2B5EF4-FFF2-40B4-BE49-F238E27FC236}">
                <a16:creationId xmlns:a16="http://schemas.microsoft.com/office/drawing/2014/main" id="{AEA37D71-FEA0-4A77-A321-82354211BE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67423" y="3181398"/>
            <a:ext cx="847502" cy="949503"/>
          </a:xfrm>
        </p:spPr>
        <p:txBody>
          <a:bodyPr anchor="ctr" anchorCtr="1"/>
          <a:lstStyle/>
          <a:p>
            <a:pPr lvl="0" algn="ctr"/>
            <a:r>
              <a:rPr lang="en-US" sz="5000"/>
              <a:t>04</a:t>
            </a:r>
          </a:p>
        </p:txBody>
      </p:sp>
      <p:sp>
        <p:nvSpPr>
          <p:cNvPr id="15" name="Forma libre: forma 68">
            <a:extLst>
              <a:ext uri="{FF2B5EF4-FFF2-40B4-BE49-F238E27FC236}">
                <a16:creationId xmlns:a16="http://schemas.microsoft.com/office/drawing/2014/main" id="{DBA8EAFE-C23D-4675-BCA6-B737CAF41B6F}"/>
              </a:ext>
            </a:extLst>
          </p:cNvPr>
          <p:cNvSpPr/>
          <p:nvPr/>
        </p:nvSpPr>
        <p:spPr>
          <a:xfrm>
            <a:off x="4331439" y="4147965"/>
            <a:ext cx="4435370" cy="9955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58952"/>
              <a:gd name="f7" fmla="val 933491"/>
              <a:gd name="f8" fmla="val 2195223"/>
              <a:gd name="f9" fmla="val 2216913"/>
              <a:gd name="f10" fmla="val 5460"/>
              <a:gd name="f11" fmla="val 2228081"/>
              <a:gd name="f12" fmla="val 15833"/>
              <a:gd name="f13" fmla="val 2239199"/>
              <a:gd name="f14" fmla="val 25810"/>
              <a:gd name="f15" fmla="val 2356832"/>
              <a:gd name="f16" fmla="val 131878"/>
              <a:gd name="f17" fmla="val 2436545"/>
              <a:gd name="f18" fmla="val 260282"/>
              <a:gd name="f19" fmla="val 2469254"/>
              <a:gd name="f20" fmla="val 416431"/>
              <a:gd name="f21" fmla="val 2470395"/>
              <a:gd name="f22" fmla="val 421940"/>
              <a:gd name="f23" fmla="val 2470346"/>
              <a:gd name="f24" fmla="val 429485"/>
              <a:gd name="f25" fmla="val 2477493"/>
              <a:gd name="f26" fmla="val 430031"/>
              <a:gd name="f27" fmla="val 2485931"/>
              <a:gd name="f28" fmla="val 430726"/>
              <a:gd name="f29" fmla="val 2487122"/>
              <a:gd name="f30" fmla="val 421990"/>
              <a:gd name="f31" fmla="val 2489753"/>
              <a:gd name="f32" fmla="val 2521866"/>
              <a:gd name="f33" fmla="val 348134"/>
              <a:gd name="f34" fmla="val 2558446"/>
              <a:gd name="f35" fmla="val 282568"/>
              <a:gd name="f36" fmla="val 2608329"/>
              <a:gd name="f37" fmla="val 225339"/>
              <a:gd name="f38" fmla="val 2654935"/>
              <a:gd name="f39" fmla="val 171834"/>
              <a:gd name="f40" fmla="val 2708242"/>
              <a:gd name="f41" fmla="val 126667"/>
              <a:gd name="f42" fmla="val 2773561"/>
              <a:gd name="f43" fmla="val 97184"/>
              <a:gd name="f44" fmla="val 2779567"/>
              <a:gd name="f45" fmla="val 94454"/>
              <a:gd name="f46" fmla="val 2785870"/>
              <a:gd name="f47" fmla="val 92369"/>
              <a:gd name="f48" fmla="val 2792224"/>
              <a:gd name="f49" fmla="val 90483"/>
              <a:gd name="f50" fmla="val 2794259"/>
              <a:gd name="f51" fmla="val 89888"/>
              <a:gd name="f52" fmla="val 2796790"/>
              <a:gd name="f53" fmla="val 90880"/>
              <a:gd name="f54" fmla="val 2804384"/>
              <a:gd name="f55" fmla="val 91724"/>
              <a:gd name="f56" fmla="val 2778326"/>
              <a:gd name="f57" fmla="val 113563"/>
              <a:gd name="f58" fmla="val 2757132"/>
              <a:gd name="f59" fmla="val 134807"/>
              <a:gd name="f60" fmla="val 2738867"/>
              <a:gd name="f61" fmla="val 158681"/>
              <a:gd name="f62" fmla="val 2690622"/>
              <a:gd name="f63" fmla="val 221815"/>
              <a:gd name="f64" fmla="val 2665507"/>
              <a:gd name="f65" fmla="val 295324"/>
              <a:gd name="f66" fmla="val 2645505"/>
              <a:gd name="f67" fmla="val 370619"/>
              <a:gd name="f68" fmla="val 2627190"/>
              <a:gd name="f69" fmla="val 439461"/>
              <a:gd name="f70" fmla="val 2618653"/>
              <a:gd name="f71" fmla="val 510190"/>
              <a:gd name="f72" fmla="val 2612945"/>
              <a:gd name="f73" fmla="val 581167"/>
              <a:gd name="f74" fmla="val 2612498"/>
              <a:gd name="f75" fmla="val 586577"/>
              <a:gd name="f76" fmla="val 2610811"/>
              <a:gd name="f77" fmla="val 592782"/>
              <a:gd name="f78" fmla="val 2617611"/>
              <a:gd name="f79" fmla="val 598638"/>
              <a:gd name="f80" fmla="val 2640492"/>
              <a:gd name="f81" fmla="val 580770"/>
              <a:gd name="f82" fmla="val 2651213"/>
              <a:gd name="f83" fmla="val 552975"/>
              <a:gd name="f84" fmla="val 2670372"/>
              <a:gd name="f85" fmla="val 532029"/>
              <a:gd name="f86" fmla="val 2695487"/>
              <a:gd name="f87" fmla="val 504631"/>
              <a:gd name="f88" fmla="val 2718070"/>
              <a:gd name="f89" fmla="val 474999"/>
              <a:gd name="f90" fmla="val 2742639"/>
              <a:gd name="f91" fmla="val 447105"/>
              <a:gd name="f92" fmla="val 2750283"/>
              <a:gd name="f93" fmla="val 438419"/>
              <a:gd name="f94" fmla="val 2751821"/>
              <a:gd name="f95" fmla="val 431371"/>
              <a:gd name="f96" fmla="val 2747702"/>
              <a:gd name="f97" fmla="val 420551"/>
              <a:gd name="f98" fmla="val 2736733"/>
              <a:gd name="f99" fmla="val 391763"/>
              <a:gd name="f100" fmla="val 2720949"/>
              <a:gd name="f101" fmla="val 365953"/>
              <a:gd name="f102" fmla="val 2702832"/>
              <a:gd name="f103" fmla="val 340640"/>
              <a:gd name="f104" fmla="val 2724771"/>
              <a:gd name="f105" fmla="val 350715"/>
              <a:gd name="f106" fmla="val 2736683"/>
              <a:gd name="f107" fmla="val 371462"/>
              <a:gd name="f108" fmla="val 2753261"/>
              <a:gd name="f109" fmla="val 387048"/>
              <a:gd name="f110" fmla="val 2760954"/>
              <a:gd name="f111" fmla="val 394294"/>
              <a:gd name="f112" fmla="val 2764677"/>
              <a:gd name="f113" fmla="val 412311"/>
              <a:gd name="f114" fmla="val 2778773"/>
              <a:gd name="f115" fmla="val 404072"/>
              <a:gd name="f116" fmla="val 2791579"/>
              <a:gd name="f117" fmla="val 396577"/>
              <a:gd name="f118" fmla="val 2781304"/>
              <a:gd name="f119" fmla="val 382878"/>
              <a:gd name="f120" fmla="val 2778177"/>
              <a:gd name="f121" fmla="val 372554"/>
              <a:gd name="f122" fmla="val 2767853"/>
              <a:gd name="f123" fmla="val 338654"/>
              <a:gd name="f124" fmla="val 2748397"/>
              <a:gd name="f125" fmla="val 308725"/>
              <a:gd name="f126" fmla="val 2731819"/>
              <a:gd name="f127" fmla="val 273931"/>
              <a:gd name="f128" fmla="val 2754899"/>
              <a:gd name="f129" fmla="val 274477"/>
              <a:gd name="f130" fmla="val 2768201"/>
              <a:gd name="f131" fmla="val 287680"/>
              <a:gd name="f132" fmla="val 2782347"/>
              <a:gd name="f133" fmla="val 297359"/>
              <a:gd name="f134" fmla="val 2800711"/>
              <a:gd name="f135" fmla="val 309966"/>
              <a:gd name="f136" fmla="val 2818381"/>
              <a:gd name="f137" fmla="val 323963"/>
              <a:gd name="f138" fmla="val 2834363"/>
              <a:gd name="f139" fmla="val 339448"/>
              <a:gd name="f140" fmla="val 2848509"/>
              <a:gd name="f141" fmla="val 353098"/>
              <a:gd name="f142" fmla="val 2860967"/>
              <a:gd name="f143" fmla="val 355877"/>
              <a:gd name="f144" fmla="val 2877992"/>
              <a:gd name="f145" fmla="val 345057"/>
              <a:gd name="f146" fmla="val 2893229"/>
              <a:gd name="f147" fmla="val 335378"/>
              <a:gd name="f148" fmla="val 2910055"/>
              <a:gd name="f149" fmla="val 328132"/>
              <a:gd name="f150" fmla="val 2931200"/>
              <a:gd name="f151" fmla="val 330266"/>
              <a:gd name="f152" fmla="val 2927328"/>
              <a:gd name="f153" fmla="val 347142"/>
              <a:gd name="f154" fmla="val 2913331"/>
              <a:gd name="f155" fmla="val 354140"/>
              <a:gd name="f156" fmla="val 2904099"/>
              <a:gd name="f157" fmla="val 364514"/>
              <a:gd name="f158" fmla="val 2882310"/>
              <a:gd name="f159" fmla="val 388884"/>
              <a:gd name="f160" fmla="val 2881863"/>
              <a:gd name="f161" fmla="val 399258"/>
              <a:gd name="f162" fmla="val 2901469"/>
              <a:gd name="f163" fmla="val 424869"/>
              <a:gd name="f164" fmla="val 2909162"/>
              <a:gd name="f165" fmla="val 434895"/>
              <a:gd name="f166" fmla="val 2916806"/>
              <a:gd name="f167" fmla="val 438816"/>
              <a:gd name="f168" fmla="val 2928867"/>
              <a:gd name="f169" fmla="val 432910"/>
              <a:gd name="f170" fmla="val 2935220"/>
              <a:gd name="f171" fmla="val 429783"/>
              <a:gd name="f172" fmla="val 2941325"/>
              <a:gd name="f173" fmla="val 424521"/>
              <a:gd name="f174" fmla="val 2949465"/>
              <a:gd name="f175" fmla="val 426308"/>
              <a:gd name="f176" fmla="val 2949813"/>
              <a:gd name="f177" fmla="val 427946"/>
              <a:gd name="f178" fmla="val 2950805"/>
              <a:gd name="f179" fmla="val 430378"/>
              <a:gd name="f180" fmla="val 2950309"/>
              <a:gd name="f181" fmla="val 2919188"/>
              <a:gd name="f182" fmla="val 452267"/>
              <a:gd name="f183" fmla="val 2927874"/>
              <a:gd name="f184" fmla="val 476538"/>
              <a:gd name="f185" fmla="val 2943409"/>
              <a:gd name="f186" fmla="val 503291"/>
              <a:gd name="f187" fmla="val 2958101"/>
              <a:gd name="f188" fmla="val 528654"/>
              <a:gd name="f189" fmla="val 2969964"/>
              <a:gd name="f190" fmla="val 555655"/>
              <a:gd name="f191" fmla="val 2986343"/>
              <a:gd name="f192" fmla="val 580720"/>
              <a:gd name="f193" fmla="val 2988775"/>
              <a:gd name="f194" fmla="val 398563"/>
              <a:gd name="f195" fmla="val 2945544"/>
              <a:gd name="f196" fmla="val 228516"/>
              <a:gd name="f197" fmla="val 2856053"/>
              <a:gd name="f198" fmla="val 69339"/>
              <a:gd name="f199" fmla="val 3013195"/>
              <a:gd name="f200" fmla="val 180718"/>
              <a:gd name="f201" fmla="val 3089830"/>
              <a:gd name="f202" fmla="val 345901"/>
              <a:gd name="f203" fmla="val 3157482"/>
              <a:gd name="f204" fmla="val 517983"/>
              <a:gd name="f205" fmla="val 3178080"/>
              <a:gd name="f206" fmla="val 359302"/>
              <a:gd name="f207" fmla="val 3140160"/>
              <a:gd name="f208" fmla="val 211839"/>
              <a:gd name="f209" fmla="val 3073501"/>
              <a:gd name="f210" fmla="val 69041"/>
              <a:gd name="f211" fmla="val 3183391"/>
              <a:gd name="f212" fmla="val 151087"/>
              <a:gd name="f213" fmla="val 3239378"/>
              <a:gd name="f214" fmla="val 267628"/>
              <a:gd name="f215" fmla="val 3286382"/>
              <a:gd name="f216" fmla="val 391415"/>
              <a:gd name="f217" fmla="val 3294572"/>
              <a:gd name="f218" fmla="val 313390"/>
              <a:gd name="f219" fmla="val 3292785"/>
              <a:gd name="f220" fmla="val 236557"/>
              <a:gd name="f221" fmla="val 3287375"/>
              <a:gd name="f222" fmla="val 159127"/>
              <a:gd name="f223" fmla="val 3328770"/>
              <a:gd name="f224" fmla="val 239336"/>
              <a:gd name="f225" fmla="val 3340682"/>
              <a:gd name="f226" fmla="val 327635"/>
              <a:gd name="f227" fmla="val 3357607"/>
              <a:gd name="f228" fmla="val 422685"/>
              <a:gd name="f229" fmla="val 3425606"/>
              <a:gd name="f230" fmla="val 309221"/>
              <a:gd name="f231" fmla="val 3500405"/>
              <a:gd name="f232" fmla="val 212335"/>
              <a:gd name="f233" fmla="val 3614464"/>
              <a:gd name="f234" fmla="val 152675"/>
              <a:gd name="f235" fmla="val 3517678"/>
              <a:gd name="f236" fmla="val 279987"/>
              <a:gd name="f237" fmla="val 3482437"/>
              <a:gd name="f238" fmla="val 428145"/>
              <a:gd name="f239" fmla="val 3463130"/>
              <a:gd name="f240" fmla="val 582259"/>
              <a:gd name="f241" fmla="val 3505368"/>
              <a:gd name="f242" fmla="val 493960"/>
              <a:gd name="f243" fmla="val 3536588"/>
              <a:gd name="f244" fmla="val 400350"/>
              <a:gd name="f245" fmla="val 3602255"/>
              <a:gd name="f246" fmla="val 323417"/>
              <a:gd name="f247" fmla="val 3599872"/>
              <a:gd name="f248" fmla="val 334783"/>
              <a:gd name="f249" fmla="val 3599922"/>
              <a:gd name="f250" fmla="val 347390"/>
              <a:gd name="f251" fmla="val 3594710"/>
              <a:gd name="f252" fmla="val 357267"/>
              <a:gd name="f253" fmla="val 3576693"/>
              <a:gd name="f254" fmla="val 391664"/>
              <a:gd name="f255" fmla="val 3573814"/>
              <a:gd name="f256" fmla="val 430229"/>
              <a:gd name="f257" fmla="val 3562547"/>
              <a:gd name="f258" fmla="val 466413"/>
              <a:gd name="f259" fmla="val 3560214"/>
              <a:gd name="f260" fmla="val 473957"/>
              <a:gd name="f261" fmla="val 3556889"/>
              <a:gd name="f262" fmla="val 484231"/>
              <a:gd name="f263" fmla="val 3565873"/>
              <a:gd name="f264" fmla="val 488947"/>
              <a:gd name="f265" fmla="val 3575799"/>
              <a:gd name="f266" fmla="val 494158"/>
              <a:gd name="f267" fmla="val 3579820"/>
              <a:gd name="f268" fmla="val 483139"/>
              <a:gd name="f269" fmla="val 3585131"/>
              <a:gd name="f270" fmla="val 477580"/>
              <a:gd name="f271" fmla="val 3639579"/>
              <a:gd name="f272" fmla="val 420650"/>
              <a:gd name="f273" fmla="val 3699389"/>
              <a:gd name="f274" fmla="val 369973"/>
              <a:gd name="f275" fmla="val 3763814"/>
              <a:gd name="f276" fmla="val 324707"/>
              <a:gd name="f277" fmla="val 3768976"/>
              <a:gd name="f278" fmla="val 321084"/>
              <a:gd name="f279" fmla="val 3773741"/>
              <a:gd name="f280" fmla="val 315872"/>
              <a:gd name="f281" fmla="val 3785554"/>
              <a:gd name="f282" fmla="val 317262"/>
              <a:gd name="f283" fmla="val 3713522"/>
              <a:gd name="f284" fmla="val 398079"/>
              <a:gd name="f285" fmla="val 3665529"/>
              <a:gd name="f286" fmla="val 488891"/>
              <a:gd name="f287" fmla="val 3635732"/>
              <a:gd name="f288" fmla="val 588002"/>
              <a:gd name="f289" fmla="val 3611929"/>
              <a:gd name="f290" fmla="val 689198"/>
              <a:gd name="f291" fmla="val 3611685"/>
              <a:gd name="f292" fmla="val 689469"/>
              <a:gd name="f293" fmla="val 3611784"/>
              <a:gd name="f294" fmla="val 689816"/>
              <a:gd name="f295" fmla="val 3659272"/>
              <a:gd name="f296" fmla="val 636726"/>
              <a:gd name="f297" fmla="val 3675751"/>
              <a:gd name="f298" fmla="val 619894"/>
              <a:gd name="f299" fmla="val 3692415"/>
              <a:gd name="f300" fmla="val 603378"/>
              <a:gd name="f301" fmla="val 3707975"/>
              <a:gd name="f302" fmla="val 585882"/>
              <a:gd name="f303" fmla="val 3726737"/>
              <a:gd name="f304" fmla="val 564788"/>
              <a:gd name="f305" fmla="val 3732346"/>
              <a:gd name="f306" fmla="val 535504"/>
              <a:gd name="f307" fmla="val 3745251"/>
              <a:gd name="f308" fmla="val 510587"/>
              <a:gd name="f309" fmla="val 3762374"/>
              <a:gd name="f310" fmla="val 477531"/>
              <a:gd name="f311" fmla="val 3778704"/>
              <a:gd name="f312" fmla="val 444077"/>
              <a:gd name="f313" fmla="val 3799650"/>
              <a:gd name="f314" fmla="val 413205"/>
              <a:gd name="f315" fmla="val 3804067"/>
              <a:gd name="f316" fmla="val 406703"/>
              <a:gd name="f317" fmla="val 3806698"/>
              <a:gd name="f318" fmla="val 398116"/>
              <a:gd name="f319" fmla="val 3820099"/>
              <a:gd name="f320" fmla="val 393798"/>
              <a:gd name="f321" fmla="val 3809577"/>
              <a:gd name="f322" fmla="val 439610"/>
              <a:gd name="f323" fmla="val 3789028"/>
              <a:gd name="f324" fmla="val 480211"/>
              <a:gd name="f325" fmla="val 3781881"/>
              <a:gd name="f326" fmla="val 529250"/>
              <a:gd name="f327" fmla="val 3849036"/>
              <a:gd name="f328" fmla="val 487061"/>
              <a:gd name="f329" fmla="val 3912121"/>
              <a:gd name="f330" fmla="val 447353"/>
              <a:gd name="f331" fmla="val 3983545"/>
              <a:gd name="f332" fmla="val 425167"/>
              <a:gd name="f333" fmla="val 3984934"/>
              <a:gd name="f334" fmla="val 427152"/>
              <a:gd name="f335" fmla="val 3986324"/>
              <a:gd name="f336" fmla="val 429187"/>
              <a:gd name="f337" fmla="val 3987714"/>
              <a:gd name="f338" fmla="val 431172"/>
              <a:gd name="f339" fmla="val 3976596"/>
              <a:gd name="f340" fmla="val 441695"/>
              <a:gd name="f341" fmla="val 3966520"/>
              <a:gd name="f342" fmla="val 453706"/>
              <a:gd name="f343" fmla="val 3954211"/>
              <a:gd name="f344" fmla="val 462541"/>
              <a:gd name="f345" fmla="val 3877228"/>
              <a:gd name="f346" fmla="val 517735"/>
              <a:gd name="f347" fmla="val 3830919"/>
              <a:gd name="f348" fmla="val 597000"/>
              <a:gd name="f349" fmla="val 3785008"/>
              <a:gd name="f350" fmla="val 676564"/>
              <a:gd name="f351" fmla="val 3780640"/>
              <a:gd name="f352" fmla="val 684158"/>
              <a:gd name="f353" fmla="val 3774088"/>
              <a:gd name="f354" fmla="val 694730"/>
              <a:gd name="f355" fmla="val 3783121"/>
              <a:gd name="f356" fmla="val 701282"/>
              <a:gd name="f357" fmla="val 3791957"/>
              <a:gd name="f358" fmla="val 707685"/>
              <a:gd name="f359" fmla="val 3797118"/>
              <a:gd name="f360" fmla="val 695971"/>
              <a:gd name="f361" fmla="val 3802677"/>
              <a:gd name="f362" fmla="val 690859"/>
              <a:gd name="f363" fmla="val 3874151"/>
              <a:gd name="f364" fmla="val 624299"/>
              <a:gd name="f365" fmla="val 3958182"/>
              <a:gd name="f366" fmla="val 579777"/>
              <a:gd name="f367" fmla="val 4049509"/>
              <a:gd name="f368" fmla="val 547118"/>
              <a:gd name="f369" fmla="val 4084501"/>
              <a:gd name="f370" fmla="val 534610"/>
              <a:gd name="f371" fmla="val 4119791"/>
              <a:gd name="f372" fmla="val 525180"/>
              <a:gd name="f373" fmla="val 4157264"/>
              <a:gd name="f374" fmla="val 519968"/>
              <a:gd name="f375" fmla="val 4156321"/>
              <a:gd name="f376" fmla="val 530788"/>
              <a:gd name="f377" fmla="val 4148330"/>
              <a:gd name="f378" fmla="val 531086"/>
              <a:gd name="f379" fmla="val 4143119"/>
              <a:gd name="f380" fmla="val 534064"/>
              <a:gd name="f381" fmla="val 4060627"/>
              <a:gd name="f382" fmla="val 581316"/>
              <a:gd name="f383" fmla="val 4006625"/>
              <a:gd name="f384" fmla="val 655023"/>
              <a:gd name="f385" fmla="val 3957784"/>
              <a:gd name="f386" fmla="val 733495"/>
              <a:gd name="f387" fmla="val 3949942"/>
              <a:gd name="f388" fmla="val 746102"/>
              <a:gd name="f389" fmla="val 3942596"/>
              <a:gd name="f390" fmla="val 759106"/>
              <a:gd name="f391" fmla="val 3935598"/>
              <a:gd name="f392" fmla="val 772209"/>
              <a:gd name="f393" fmla="val 3933166"/>
              <a:gd name="f394" fmla="val 776825"/>
              <a:gd name="f395" fmla="val 3927905"/>
              <a:gd name="f396" fmla="val 782980"/>
              <a:gd name="f397" fmla="val 3934556"/>
              <a:gd name="f398" fmla="val 787546"/>
              <a:gd name="f399" fmla="val 3939072"/>
              <a:gd name="f400" fmla="val 790673"/>
              <a:gd name="f401" fmla="val 3944036"/>
              <a:gd name="f402" fmla="val 786305"/>
              <a:gd name="f403" fmla="val 3947907"/>
              <a:gd name="f404" fmla="val 783377"/>
              <a:gd name="f405" fmla="val 3990593"/>
              <a:gd name="f406" fmla="val 750718"/>
              <a:gd name="f407" fmla="val 4039979"/>
              <a:gd name="f408" fmla="val 731658"/>
              <a:gd name="f409" fmla="val 4089960"/>
              <a:gd name="f410" fmla="val 713988"/>
              <a:gd name="f411" fmla="val 4111700"/>
              <a:gd name="f412" fmla="val 706295"/>
              <a:gd name="f413" fmla="val 4134333"/>
              <a:gd name="f414" fmla="val 702473"/>
              <a:gd name="f415" fmla="val 699247"/>
              <a:gd name="f416" fmla="val 4158059"/>
              <a:gd name="f417" fmla="val 710712"/>
              <a:gd name="f418" fmla="val 4150018"/>
              <a:gd name="f419" fmla="val 4143566"/>
              <a:gd name="f420" fmla="val 717711"/>
              <a:gd name="f421" fmla="val 4054770"/>
              <a:gd name="f422" fmla="val 768586"/>
              <a:gd name="f423" fmla="val 3988359"/>
              <a:gd name="f424" fmla="val 840307"/>
              <a:gd name="f425" fmla="val 3945177"/>
              <a:gd name="f426" fmla="val 932875"/>
              <a:gd name="f427" fmla="val 3944981"/>
              <a:gd name="f428" fmla="val 193113"/>
              <a:gd name="f429" fmla="val 187731"/>
              <a:gd name="f430" fmla="val 918136"/>
              <a:gd name="f431" fmla="val 148797"/>
              <a:gd name="f432" fmla="val 830743"/>
              <a:gd name="f433" fmla="val 89999"/>
              <a:gd name="f434" fmla="val 756040"/>
              <a:gd name="f435" fmla="val 15734"/>
              <a:gd name="f436" fmla="val 691305"/>
              <a:gd name="f437" fmla="val 10771"/>
              <a:gd name="f438" fmla="val 686987"/>
              <a:gd name="f439" fmla="val 6403"/>
              <a:gd name="f440" fmla="val 682073"/>
              <a:gd name="f441" fmla="val 1836"/>
              <a:gd name="f442" fmla="val 677358"/>
              <a:gd name="f443" fmla="val 1489"/>
              <a:gd name="f444" fmla="val 676961"/>
              <a:gd name="f445" fmla="val 1936"/>
              <a:gd name="f446" fmla="val 675820"/>
              <a:gd name="f447" fmla="val 2382"/>
              <a:gd name="f448" fmla="val 671898"/>
              <a:gd name="f449" fmla="val 40303"/>
              <a:gd name="f450" fmla="val 678748"/>
              <a:gd name="f451" fmla="val 73558"/>
              <a:gd name="f452" fmla="val 695921"/>
              <a:gd name="f453" fmla="val 106317"/>
              <a:gd name="f454" fmla="val 714137"/>
              <a:gd name="f455" fmla="val 152774"/>
              <a:gd name="f456" fmla="val 739997"/>
              <a:gd name="f457" fmla="val 194020"/>
              <a:gd name="f458" fmla="val 773152"/>
              <a:gd name="f459" fmla="val 235217"/>
              <a:gd name="f460" fmla="val 806407"/>
              <a:gd name="f461" fmla="val 242265"/>
              <a:gd name="f462" fmla="val 812065"/>
              <a:gd name="f463" fmla="val 249958"/>
              <a:gd name="f464" fmla="val 824623"/>
              <a:gd name="f465" fmla="val 259736"/>
              <a:gd name="f466" fmla="val 816433"/>
              <a:gd name="f467" fmla="val 267231"/>
              <a:gd name="f468" fmla="val 810130"/>
              <a:gd name="f469" fmla="val 258644"/>
              <a:gd name="f470" fmla="val 799458"/>
              <a:gd name="f471" fmla="val 255368"/>
              <a:gd name="f472" fmla="val 791467"/>
              <a:gd name="f473" fmla="val 214519"/>
              <a:gd name="f474" fmla="val 692348"/>
              <a:gd name="f475" fmla="val 152079"/>
              <a:gd name="f476" fmla="val 607523"/>
              <a:gd name="f477" fmla="val 81549"/>
              <a:gd name="f478" fmla="val 527860"/>
              <a:gd name="f479" fmla="val 55441"/>
              <a:gd name="f480" fmla="val 498377"/>
              <a:gd name="f481" fmla="val 26157"/>
              <a:gd name="f482" fmla="val 471972"/>
              <a:gd name="f483" fmla="val 441000"/>
              <a:gd name="f484" fmla="val 21442"/>
              <a:gd name="f485" fmla="val 443134"/>
              <a:gd name="f486" fmla="val 40502"/>
              <a:gd name="f487" fmla="val 450728"/>
              <a:gd name="f488" fmla="val 58370"/>
              <a:gd name="f489" fmla="val 460903"/>
              <a:gd name="f490" fmla="val 122646"/>
              <a:gd name="f491" fmla="val 497533"/>
              <a:gd name="f492" fmla="val 180569"/>
              <a:gd name="f493" fmla="val 542601"/>
              <a:gd name="f494" fmla="val 234075"/>
              <a:gd name="f495" fmla="val 593675"/>
              <a:gd name="f496" fmla="val 243754"/>
              <a:gd name="f497" fmla="val 602907"/>
              <a:gd name="f498" fmla="val 254921"/>
              <a:gd name="f499" fmla="val 620477"/>
              <a:gd name="f500" fmla="val 266933"/>
              <a:gd name="f501" fmla="val 614124"/>
              <a:gd name="f502" fmla="val 277356"/>
              <a:gd name="f503" fmla="val 608615"/>
              <a:gd name="f504" fmla="val 267032"/>
              <a:gd name="f505" fmla="val 590052"/>
              <a:gd name="f506" fmla="val 265096"/>
              <a:gd name="f507" fmla="val 577494"/>
              <a:gd name="f508" fmla="val 253383"/>
              <a:gd name="f509" fmla="val 501355"/>
              <a:gd name="f510" fmla="val 237202"/>
              <a:gd name="f511" fmla="val 426259"/>
              <a:gd name="f512" fmla="val 208861"/>
              <a:gd name="f513" fmla="val 354289"/>
              <a:gd name="f514" fmla="val 207372"/>
              <a:gd name="f515" fmla="val 350517"/>
              <a:gd name="f516" fmla="val 205535"/>
              <a:gd name="f517" fmla="val 346546"/>
              <a:gd name="f518" fmla="val 210648"/>
              <a:gd name="f519" fmla="val 340143"/>
              <a:gd name="f520" fmla="val 264799"/>
              <a:gd name="f521" fmla="val 408341"/>
              <a:gd name="f522" fmla="val 294083"/>
              <a:gd name="f523" fmla="val 488550"/>
              <a:gd name="f524" fmla="val 331160"/>
              <a:gd name="f525" fmla="val 565086"/>
              <a:gd name="f526" fmla="val 310859"/>
              <a:gd name="f527" fmla="val 408043"/>
              <a:gd name="f528" fmla="val 257899"/>
              <a:gd name="f529" fmla="val 261771"/>
              <a:gd name="f530" fmla="val 183250"/>
              <a:gd name="f531" fmla="val 121852"/>
              <a:gd name="f532" fmla="val 221071"/>
              <a:gd name="f533" fmla="val 135204"/>
              <a:gd name="f534" fmla="val 244746"/>
              <a:gd name="f535" fmla="val 163843"/>
              <a:gd name="f536" fmla="val 268521"/>
              <a:gd name="f537" fmla="val 191489"/>
              <a:gd name="f538" fmla="val 344462"/>
              <a:gd name="f539" fmla="val 279838"/>
              <a:gd name="f540" fmla="val 389033"/>
              <a:gd name="f541" fmla="val 384268"/>
              <a:gd name="f542" fmla="val 420849"/>
              <a:gd name="f543" fmla="val 494952"/>
              <a:gd name="f544" fmla="val 423330"/>
              <a:gd name="f545" fmla="val 503490"/>
              <a:gd name="f546" fmla="val 425812"/>
              <a:gd name="f547" fmla="val 512027"/>
              <a:gd name="f548" fmla="val 520216"/>
              <a:gd name="f549" fmla="val 418714"/>
              <a:gd name="f550" fmla="val 421146"/>
              <a:gd name="f551" fmla="val 324111"/>
              <a:gd name="f552" fmla="val 365804"/>
              <a:gd name="f553" fmla="val 229409"/>
              <a:gd name="f554" fmla="val 414595"/>
              <a:gd name="f555" fmla="val 283808"/>
              <a:gd name="f556" fmla="val 439213"/>
              <a:gd name="f557" fmla="val 351311"/>
              <a:gd name="f558" fmla="val 473709"/>
              <a:gd name="f559" fmla="val 420799"/>
              <a:gd name="f560" fmla="val 511382"/>
              <a:gd name="f561" fmla="val 306690"/>
              <a:gd name="f562" fmla="val 547466"/>
              <a:gd name="f563" fmla="val 198338"/>
              <a:gd name="f564" fmla="val 635914"/>
              <a:gd name="f565" fmla="val 118824"/>
              <a:gd name="f566" fmla="val 553571"/>
              <a:gd name="f567" fmla="val 298649"/>
              <a:gd name="f568" fmla="val 578239"/>
              <a:gd name="f569" fmla="val 481899"/>
              <a:gd name="f570" fmla="val 611990"/>
              <a:gd name="f571" fmla="val 667431"/>
              <a:gd name="f572" fmla="val 623704"/>
              <a:gd name="f573" fmla="val 662468"/>
              <a:gd name="f574" fmla="val 622562"/>
              <a:gd name="f575" fmla="val 653832"/>
              <a:gd name="f576" fmla="val 624101"/>
              <a:gd name="f577" fmla="val 647379"/>
              <a:gd name="f578" fmla="val 650258"/>
              <a:gd name="f579" fmla="val 540169"/>
              <a:gd name="f580" fmla="val 691901"/>
              <a:gd name="f581" fmla="val 440206"/>
              <a:gd name="f582" fmla="val 760347"/>
              <a:gd name="f583" fmla="val 352602"/>
              <a:gd name="f584" fmla="val 768139"/>
              <a:gd name="f585" fmla="val 342625"/>
              <a:gd name="f586" fmla="val 768934"/>
              <a:gd name="f587" fmla="val 332450"/>
              <a:gd name="f588" fmla="val 766700"/>
              <a:gd name="f589" fmla="val 320141"/>
              <a:gd name="f590" fmla="val 759751"/>
              <a:gd name="f591" fmla="val 282468"/>
              <a:gd name="f592" fmla="val 744166"/>
              <a:gd name="f593" fmla="val 247526"/>
              <a:gd name="f594" fmla="val 733693"/>
              <a:gd name="f595" fmla="val 210995"/>
              <a:gd name="f596" fmla="val 732403"/>
              <a:gd name="f597" fmla="val 206528"/>
              <a:gd name="f598" fmla="val 728283"/>
              <a:gd name="f599" fmla="val 202160"/>
              <a:gd name="f600" fmla="val 733098"/>
              <a:gd name="f601" fmla="val 195757"/>
              <a:gd name="f602" fmla="val 759205"/>
              <a:gd name="f603" fmla="val 217845"/>
              <a:gd name="f604" fmla="val 771217"/>
              <a:gd name="f605" fmla="val 249164"/>
              <a:gd name="f606" fmla="val 787100"/>
              <a:gd name="f607" fmla="val 798218"/>
              <a:gd name="f608" fmla="val 297011"/>
              <a:gd name="f609" fmla="val 805067"/>
              <a:gd name="f610" fmla="val 300237"/>
              <a:gd name="f611" fmla="val 822539"/>
              <a:gd name="f612" fmla="val 283114"/>
              <a:gd name="f613" fmla="val 844527"/>
              <a:gd name="f614" fmla="val 261572"/>
              <a:gd name="f615" fmla="val 868847"/>
              <a:gd name="f616" fmla="val 241719"/>
              <a:gd name="f617" fmla="val 897784"/>
              <a:gd name="f618" fmla="val 229112"/>
              <a:gd name="f619" fmla="val 903393"/>
              <a:gd name="f620" fmla="val 238443"/>
              <a:gd name="f621" fmla="val 896543"/>
              <a:gd name="f622" fmla="val 241570"/>
              <a:gd name="f623" fmla="val 893664"/>
              <a:gd name="f624" fmla="val 245888"/>
              <a:gd name="f625" fmla="val 884383"/>
              <a:gd name="f626" fmla="val 259537"/>
              <a:gd name="f627" fmla="val 874456"/>
              <a:gd name="f628" fmla="val 272790"/>
              <a:gd name="f629" fmla="val 865423"/>
              <a:gd name="f630" fmla="val 286588"/>
              <a:gd name="f631" fmla="val 837081"/>
              <a:gd name="f632" fmla="val 329770"/>
              <a:gd name="f633" fmla="val 827155"/>
              <a:gd name="f634" fmla="val 371413"/>
              <a:gd name="f635" fmla="val 855843"/>
              <a:gd name="f636" fmla="val 421841"/>
              <a:gd name="f637" fmla="val 880412"/>
              <a:gd name="f638" fmla="val 465122"/>
              <a:gd name="f639" fmla="val 893168"/>
              <a:gd name="f640" fmla="val 515104"/>
              <a:gd name="f641" fmla="val 911136"/>
              <a:gd name="f642" fmla="val 562207"/>
              <a:gd name="f643" fmla="val 938236"/>
              <a:gd name="f644" fmla="val 540318"/>
              <a:gd name="f645" fmla="val 937988"/>
              <a:gd name="f646" fmla="val 920318"/>
              <a:gd name="f647" fmla="val 512225"/>
              <a:gd name="f648" fmla="val 909796"/>
              <a:gd name="f649" fmla="val 495598"/>
              <a:gd name="f650" fmla="val 894806"/>
              <a:gd name="f651" fmla="val 885971"/>
              <a:gd name="f652" fmla="val 460209"/>
              <a:gd name="f653" fmla="val 909101"/>
              <a:gd name="f654" fmla="val 467604"/>
              <a:gd name="f655" fmla="val 923346"/>
              <a:gd name="f656" fmla="val 482842"/>
              <a:gd name="f657" fmla="val 938782"/>
              <a:gd name="f658" fmla="val 496590"/>
              <a:gd name="f659" fmla="val 945880"/>
              <a:gd name="f660" fmla="val 502894"/>
              <a:gd name="f661" fmla="val 952779"/>
              <a:gd name="f662" fmla="val 518429"/>
              <a:gd name="f663" fmla="val 964393"/>
              <a:gd name="f664" fmla="val 505922"/>
              <a:gd name="f665" fmla="val 975561"/>
              <a:gd name="f666" fmla="val 493910"/>
              <a:gd name="f667" fmla="val 997599"/>
              <a:gd name="f668" fmla="val 485224"/>
              <a:gd name="f669" fmla="val 986282"/>
              <a:gd name="f670" fmla="val 461648"/>
              <a:gd name="f671" fmla="val 971193"/>
              <a:gd name="f672" fmla="val 430279"/>
              <a:gd name="f673" fmla="val 952233"/>
              <a:gd name="f674" fmla="val 401193"/>
              <a:gd name="f675" fmla="val 932627"/>
              <a:gd name="f676" fmla="val 372455"/>
              <a:gd name="f677" fmla="val 925877"/>
              <a:gd name="f678" fmla="val 362528"/>
              <a:gd name="f679" fmla="val 919077"/>
              <a:gd name="f680" fmla="val 352651"/>
              <a:gd name="f681" fmla="val 914213"/>
              <a:gd name="f682" fmla="val 340987"/>
              <a:gd name="f683" fmla="val 950744"/>
              <a:gd name="f684" fmla="val 351063"/>
              <a:gd name="f685" fmla="val 980574"/>
              <a:gd name="f686" fmla="val 372406"/>
              <a:gd name="f687" fmla="val 1005391"/>
              <a:gd name="f688" fmla="val 397570"/>
              <a:gd name="f689" fmla="val 1027875"/>
              <a:gd name="f690" fmla="val 420352"/>
              <a:gd name="f691" fmla="val 1045595"/>
              <a:gd name="f692" fmla="val 420203"/>
              <a:gd name="f693" fmla="val 1068774"/>
              <a:gd name="f694" fmla="val 402980"/>
              <a:gd name="f695" fmla="val 1076467"/>
              <a:gd name="f696" fmla="val 397272"/>
              <a:gd name="f697" fmla="val 1084012"/>
              <a:gd name="f698" fmla="val 389976"/>
              <a:gd name="f699" fmla="val 1097711"/>
              <a:gd name="f700" fmla="val 389182"/>
              <a:gd name="f701" fmla="val 1087288"/>
              <a:gd name="f702" fmla="val 406157"/>
              <a:gd name="f703" fmla="val 1076964"/>
              <a:gd name="f704" fmla="val 1068576"/>
              <a:gd name="f705" fmla="val 437178"/>
              <a:gd name="f706" fmla="val 1058748"/>
              <a:gd name="f707" fmla="val 455940"/>
              <a:gd name="f708" fmla="val 1075226"/>
              <a:gd name="f709" fmla="val 498030"/>
              <a:gd name="f710" fmla="val 1094435"/>
              <a:gd name="f711" fmla="val 506616"/>
              <a:gd name="f712" fmla="val 1101632"/>
              <a:gd name="f713" fmla="val 509843"/>
              <a:gd name="f714" fmla="val 1107241"/>
              <a:gd name="f715" fmla="val 507212"/>
              <a:gd name="f716" fmla="val 1112502"/>
              <a:gd name="f717" fmla="val 502546"/>
              <a:gd name="f718" fmla="val 1118954"/>
              <a:gd name="f719" fmla="val 496789"/>
              <a:gd name="f720" fmla="val 1125357"/>
              <a:gd name="f721" fmla="val 490932"/>
              <a:gd name="f722" fmla="val 1135582"/>
              <a:gd name="f723" fmla="val 485820"/>
              <a:gd name="f724" fmla="val 1092400"/>
              <a:gd name="f725" fmla="val 523641"/>
              <a:gd name="f726" fmla="val 1119451"/>
              <a:gd name="f727" fmla="val 554315"/>
              <a:gd name="f728" fmla="val 1141488"/>
              <a:gd name="f729" fmla="val 585833"/>
              <a:gd name="f730" fmla="val 1148586"/>
              <a:gd name="f731" fmla="val 595958"/>
              <a:gd name="f732" fmla="val 1153698"/>
              <a:gd name="f733" fmla="val 607424"/>
              <a:gd name="f734" fmla="val 1159952"/>
              <a:gd name="f735" fmla="val 618145"/>
              <a:gd name="f736" fmla="val 1162335"/>
              <a:gd name="f737" fmla="val 622264"/>
              <a:gd name="f738" fmla="val 1163973"/>
              <a:gd name="f739" fmla="val 628667"/>
              <a:gd name="f740" fmla="val 1169829"/>
              <a:gd name="f741" fmla="val 627873"/>
              <a:gd name="f742" fmla="val 1177771"/>
              <a:gd name="f743" fmla="val 626831"/>
              <a:gd name="f744" fmla="val 1176431"/>
              <a:gd name="f745" fmla="val 619286"/>
              <a:gd name="f746" fmla="val 1176331"/>
              <a:gd name="f747" fmla="val 613926"/>
              <a:gd name="f748" fmla="val 1175686"/>
              <a:gd name="f749" fmla="val 574119"/>
              <a:gd name="f750" fmla="val 1170276"/>
              <a:gd name="f751" fmla="val 534809"/>
              <a:gd name="f752" fmla="val 1163675"/>
              <a:gd name="f753" fmla="val 495697"/>
              <a:gd name="f754" fmla="val 1138560"/>
              <a:gd name="f755" fmla="val 347191"/>
              <a:gd name="f756" fmla="val 1085004"/>
              <a:gd name="f757" fmla="val 209208"/>
              <a:gd name="f758" fmla="val 1008617"/>
              <a:gd name="f759" fmla="val 79762"/>
              <a:gd name="f760" fmla="val 1005689"/>
              <a:gd name="f761" fmla="val 74799"/>
              <a:gd name="f762" fmla="val 1003009"/>
              <a:gd name="f763" fmla="val 69686"/>
              <a:gd name="f764" fmla="val 1000577"/>
              <a:gd name="f765" fmla="val 64475"/>
              <a:gd name="f766" fmla="val 1000080"/>
              <a:gd name="f767" fmla="val 63433"/>
              <a:gd name="f768" fmla="val 1001371"/>
              <a:gd name="f769" fmla="val 61596"/>
              <a:gd name="f770" fmla="val 1003108"/>
              <a:gd name="f771" fmla="val 56136"/>
              <a:gd name="f772" fmla="val 1142034"/>
              <a:gd name="f773" fmla="val 180420"/>
              <a:gd name="f774" fmla="val 1232269"/>
              <a:gd name="f775" fmla="val 332847"/>
              <a:gd name="f776" fmla="val 1291284"/>
              <a:gd name="f777" fmla="val 507758"/>
              <a:gd name="f778" fmla="val 1316548"/>
              <a:gd name="f779" fmla="val 317957"/>
              <a:gd name="f780" fmla="val 1392340"/>
              <a:gd name="f781" fmla="val 153469"/>
              <a:gd name="f782" fmla="val 1533053"/>
              <a:gd name="f783" fmla="val 21194"/>
              <a:gd name="f784" fmla="val 1524119"/>
              <a:gd name="f785" fmla="val 36977"/>
              <a:gd name="f786" fmla="val 1515433"/>
              <a:gd name="f787" fmla="val 52960"/>
              <a:gd name="f788" fmla="val 1506151"/>
              <a:gd name="f789" fmla="val 68545"/>
              <a:gd name="f790" fmla="val 1482872"/>
              <a:gd name="f791" fmla="val 107557"/>
              <a:gd name="f792" fmla="val 1471407"/>
              <a:gd name="f793" fmla="val 150541"/>
              <a:gd name="f794" fmla="val 1462622"/>
              <a:gd name="f795" fmla="val 194517"/>
              <a:gd name="f796" fmla="val 1459743"/>
              <a:gd name="f797" fmla="val 209010"/>
              <a:gd name="f798" fmla="val 1461331"/>
              <a:gd name="f799" fmla="val 222212"/>
              <a:gd name="f800" fmla="val 1470216"/>
              <a:gd name="f801" fmla="val 234571"/>
              <a:gd name="f802" fmla="val 1499351"/>
              <a:gd name="f803" fmla="val 275073"/>
              <a:gd name="f804" fmla="val 1521091"/>
              <a:gd name="f805" fmla="val 319744"/>
              <a:gd name="f806" fmla="val 1541590"/>
              <a:gd name="f807" fmla="val 364911"/>
              <a:gd name="f808" fmla="val 1550822"/>
              <a:gd name="f809" fmla="val 385261"/>
              <a:gd name="f810" fmla="val 1558465"/>
              <a:gd name="f811" fmla="val 384119"/>
              <a:gd name="f812" fmla="val 1568392"/>
              <a:gd name="f813" fmla="val 366549"/>
              <a:gd name="f814" fmla="val 1597329"/>
              <a:gd name="f815" fmla="val 315277"/>
              <a:gd name="f816" fmla="val 1631180"/>
              <a:gd name="f817" fmla="val 267479"/>
              <a:gd name="f818" fmla="val 1668653"/>
              <a:gd name="f819" fmla="val 222113"/>
              <a:gd name="f820" fmla="val 1691783"/>
              <a:gd name="f821" fmla="val 194070"/>
              <a:gd name="f822" fmla="val 1719181"/>
              <a:gd name="f823" fmla="val 170891"/>
              <a:gd name="f824" fmla="val 1748862"/>
              <a:gd name="f825" fmla="val 149349"/>
              <a:gd name="f826" fmla="val 1712878"/>
              <a:gd name="f827" fmla="val 192084"/>
              <a:gd name="f828" fmla="val 1691684"/>
              <a:gd name="f829" fmla="val 241669"/>
              <a:gd name="f830" fmla="val 1679275"/>
              <a:gd name="f831" fmla="val 294827"/>
              <a:gd name="f832" fmla="val 1658230"/>
              <a:gd name="f833" fmla="val 384715"/>
              <a:gd name="f834" fmla="val 1651679"/>
              <a:gd name="f835" fmla="val 476091"/>
              <a:gd name="f836" fmla="val 1657486"/>
              <a:gd name="f837" fmla="val 568163"/>
              <a:gd name="f838" fmla="val 1659422"/>
              <a:gd name="f839" fmla="val 1657734"/>
              <a:gd name="f840" fmla="val 629461"/>
              <a:gd name="f841" fmla="val 1663938"/>
              <a:gd name="f842" fmla="val 659639"/>
              <a:gd name="f843" fmla="val 1664931"/>
              <a:gd name="f844" fmla="val 664354"/>
              <a:gd name="f845" fmla="val 1664186"/>
              <a:gd name="f846" fmla="val 670707"/>
              <a:gd name="f847" fmla="val 1669745"/>
              <a:gd name="f848" fmla="val 672345"/>
              <a:gd name="f849" fmla="val 1677538"/>
              <a:gd name="f850" fmla="val 674628"/>
              <a:gd name="f851" fmla="val 1679176"/>
              <a:gd name="f852" fmla="val 667084"/>
              <a:gd name="f853" fmla="val 1681459"/>
              <a:gd name="f854" fmla="val 662319"/>
              <a:gd name="f855" fmla="val 1717394"/>
              <a:gd name="f856" fmla="val 587222"/>
              <a:gd name="f857" fmla="val 1763455"/>
              <a:gd name="f858" fmla="val 518876"/>
              <a:gd name="f859" fmla="val 1818747"/>
              <a:gd name="f860" fmla="val 456734"/>
              <a:gd name="f861" fmla="val 1827235"/>
              <a:gd name="f862" fmla="val 447155"/>
              <a:gd name="f863" fmla="val 1825250"/>
              <a:gd name="f864" fmla="val 438717"/>
              <a:gd name="f865" fmla="val 1817904"/>
              <a:gd name="f866" fmla="val 1805942"/>
              <a:gd name="f867" fmla="val 416828"/>
              <a:gd name="f868" fmla="val 1793633"/>
              <a:gd name="f869" fmla="val 403576"/>
              <a:gd name="f870" fmla="val 1782862"/>
              <a:gd name="f871" fmla="val 388288"/>
              <a:gd name="f872" fmla="val 1799092"/>
              <a:gd name="f873" fmla="val 392954"/>
              <a:gd name="f874" fmla="val 1810210"/>
              <a:gd name="f875" fmla="val 405214"/>
              <a:gd name="f876" fmla="val 1821825"/>
              <a:gd name="f877" fmla="val 416332"/>
              <a:gd name="f878" fmla="val 1830858"/>
              <a:gd name="f879" fmla="val 424968"/>
              <a:gd name="f880" fmla="val 1839097"/>
              <a:gd name="f881" fmla="val 432513"/>
              <a:gd name="f882" fmla="val 1851208"/>
              <a:gd name="f883" fmla="val 421295"/>
              <a:gd name="f884" fmla="val 1861433"/>
              <a:gd name="f885" fmla="val 411865"/>
              <a:gd name="f886" fmla="val 1874437"/>
              <a:gd name="f887" fmla="val 403973"/>
              <a:gd name="f888" fmla="val 1865503"/>
              <a:gd name="f889" fmla="val 386402"/>
              <a:gd name="f890" fmla="val 1848677"/>
              <a:gd name="f891" fmla="val 353296"/>
              <a:gd name="f892" fmla="val 1830759"/>
              <a:gd name="f893" fmla="val 320935"/>
              <a:gd name="f894" fmla="val 1806140"/>
              <a:gd name="f895" fmla="val 292792"/>
              <a:gd name="f896" fmla="val 1801921"/>
              <a:gd name="f897" fmla="val 287928"/>
              <a:gd name="f898" fmla="val 1796362"/>
              <a:gd name="f899" fmla="val 283511"/>
              <a:gd name="f900" fmla="val 1797454"/>
              <a:gd name="f901" fmla="val 274428"/>
              <a:gd name="f902" fmla="val 1808523"/>
              <a:gd name="f903" fmla="val 271201"/>
              <a:gd name="f904" fmla="val 1817804"/>
              <a:gd name="f905" fmla="val 1826937"/>
              <a:gd name="f906" fmla="val 281674"/>
              <a:gd name="f907" fmla="val 1856122"/>
              <a:gd name="f908" fmla="val 295572"/>
              <a:gd name="f909" fmla="val 1883917"/>
              <a:gd name="f910" fmla="val 312348"/>
              <a:gd name="f911" fmla="val 1908982"/>
              <a:gd name="f912" fmla="val 332549"/>
              <a:gd name="f913" fmla="val 1923823"/>
              <a:gd name="f914" fmla="val 344511"/>
              <a:gd name="f915" fmla="val 1936331"/>
              <a:gd name="f916" fmla="val 344015"/>
              <a:gd name="f917" fmla="val 1952065"/>
              <a:gd name="f918" fmla="val 337314"/>
              <a:gd name="f919" fmla="val 1974351"/>
              <a:gd name="f920" fmla="val 327784"/>
              <a:gd name="f921" fmla="val 1996239"/>
              <a:gd name="f922" fmla="val 315028"/>
              <a:gd name="f923" fmla="val 2026218"/>
              <a:gd name="f924" fmla="val 321233"/>
              <a:gd name="f925" fmla="val 2009244"/>
              <a:gd name="f926" fmla="val 341533"/>
              <a:gd name="f927" fmla="val 1993460"/>
              <a:gd name="f928" fmla="val 359004"/>
              <a:gd name="f929" fmla="val 1979314"/>
              <a:gd name="f930" fmla="val 377667"/>
              <a:gd name="f931" fmla="val 1965615"/>
              <a:gd name="f932" fmla="val 395734"/>
              <a:gd name="f933" fmla="val 1980605"/>
              <a:gd name="f934" fmla="val 435242"/>
              <a:gd name="f935" fmla="val 2002593"/>
              <a:gd name="f936" fmla="val 441496"/>
              <a:gd name="f937" fmla="val 2012768"/>
              <a:gd name="f938" fmla="val 444375"/>
              <a:gd name="f939" fmla="val 2017930"/>
              <a:gd name="f940" fmla="val 436533"/>
              <a:gd name="f941" fmla="val 2023141"/>
              <a:gd name="f942" fmla="val 430676"/>
              <a:gd name="f943" fmla="val 2033316"/>
              <a:gd name="f944" fmla="val 419111"/>
              <a:gd name="f945" fmla="val 2045079"/>
              <a:gd name="f946" fmla="val 411319"/>
              <a:gd name="f947" fmla="val 2062898"/>
              <a:gd name="f948" fmla="val 408936"/>
              <a:gd name="f949" fmla="val 2059771"/>
              <a:gd name="f950" fmla="val 424224"/>
              <a:gd name="f951" fmla="val 2051631"/>
              <a:gd name="f952" fmla="val 435441"/>
              <a:gd name="f953" fmla="val 2042945"/>
              <a:gd name="f954" fmla="val 445765"/>
              <a:gd name="f955" fmla="val 2029991"/>
              <a:gd name="f956" fmla="val 461152"/>
              <a:gd name="f957" fmla="val 2028154"/>
              <a:gd name="f958" fmla="val 476042"/>
              <a:gd name="f959" fmla="val 2039272"/>
              <a:gd name="f960" fmla="val 493215"/>
              <a:gd name="f961" fmla="val 2054957"/>
              <a:gd name="f962" fmla="val 517486"/>
              <a:gd name="f963" fmla="val 2069748"/>
              <a:gd name="f964" fmla="val 542403"/>
              <a:gd name="f965" fmla="val 2085085"/>
              <a:gd name="f966" fmla="val 566872"/>
              <a:gd name="f967" fmla="val 2088013"/>
              <a:gd name="f968" fmla="val 571538"/>
              <a:gd name="f969" fmla="val 2090842"/>
              <a:gd name="f970" fmla="val 578189"/>
              <a:gd name="f971" fmla="val 2098238"/>
              <a:gd name="f972" fmla="val 575261"/>
              <a:gd name="f973" fmla="val 2103847"/>
              <a:gd name="f974" fmla="val 573027"/>
              <a:gd name="f975" fmla="val 2102854"/>
              <a:gd name="f976" fmla="val 567319"/>
              <a:gd name="f977" fmla="val 2102804"/>
              <a:gd name="f978" fmla="val 562356"/>
              <a:gd name="f979" fmla="val 2100918"/>
              <a:gd name="f980" fmla="val 389380"/>
              <a:gd name="f981" fmla="val 2063196"/>
              <a:gd name="f982" fmla="val 226233"/>
              <a:gd name="f983" fmla="val 1969437"/>
              <a:gd name="f984" fmla="val 78621"/>
              <a:gd name="f985" fmla="val 1956830"/>
              <a:gd name="f986" fmla="val 58767"/>
              <a:gd name="f987" fmla="val 1942337"/>
              <a:gd name="f988" fmla="val 40104"/>
              <a:gd name="f989" fmla="val 1931665"/>
              <a:gd name="f990" fmla="val 18712"/>
              <a:gd name="f991" fmla="val 2120226"/>
              <a:gd name="f992" fmla="val 121256"/>
              <a:gd name="f993" fmla="val 2243219"/>
              <a:gd name="f994" fmla="val 274974"/>
              <a:gd name="f995" fmla="val 2294492"/>
              <a:gd name="f996" fmla="val 2305858"/>
              <a:gd name="f997" fmla="val 446708"/>
              <a:gd name="f998" fmla="val 2292655"/>
              <a:gd name="f999" fmla="val 306988"/>
              <a:gd name="f1000" fmla="val 2279452"/>
              <a:gd name="f1001" fmla="val 237798"/>
              <a:gd name="f1002" fmla="val 2263917"/>
              <a:gd name="f1003" fmla="val 156149"/>
              <a:gd name="f1004" fmla="val 2237909"/>
              <a:gd name="f1005" fmla="val 78372"/>
              <a:gd name="f1006" fmla="val 1456020"/>
              <a:gd name="f1007" fmla="val 234720"/>
              <a:gd name="f1008" fmla="val 1455971"/>
              <a:gd name="f1009" fmla="val 234770"/>
              <a:gd name="f1010" fmla="val 1456009"/>
              <a:gd name="f1011" fmla="val 234860"/>
              <a:gd name="f1012" fmla="val 1448301"/>
              <a:gd name="f1013" fmla="val 335195"/>
              <a:gd name="f1014" fmla="val 1445104"/>
              <a:gd name="f1015" fmla="val 434458"/>
              <a:gd name="f1016" fmla="val 1454792"/>
              <a:gd name="f1017" fmla="val 530453"/>
              <a:gd name="f1018" fmla="val 1471208"/>
              <a:gd name="f1019" fmla="val 626533"/>
              <a:gd name="f1020" fmla="val 1481979"/>
              <a:gd name="f1021" fmla="val 596454"/>
              <a:gd name="f1022" fmla="val 1485056"/>
              <a:gd name="f1023" fmla="val 563646"/>
              <a:gd name="f1024" fmla="val 1498458"/>
              <a:gd name="f1025" fmla="val 535851"/>
              <a:gd name="f1026" fmla="val 1522729"/>
              <a:gd name="f1027" fmla="val 485522"/>
              <a:gd name="f1028" fmla="val 1515879"/>
              <a:gd name="f1029" fmla="val 436781"/>
              <a:gd name="f1030" fmla="val 1503272"/>
              <a:gd name="f1031" fmla="val 386601"/>
              <a:gd name="f1032" fmla="val 1498061"/>
              <a:gd name="f1033" fmla="val 1493941"/>
              <a:gd name="f1034" fmla="val 344660"/>
              <a:gd name="f1035" fmla="val 1487737"/>
              <a:gd name="f1036" fmla="val 324161"/>
              <a:gd name="f1037" fmla="val 1483493"/>
              <a:gd name="f1038" fmla="val 310139"/>
              <a:gd name="f1039" fmla="val 1480068"/>
              <a:gd name="f1040" fmla="val 295795"/>
              <a:gd name="f1041" fmla="val 1475446"/>
              <a:gd name="f1042" fmla="val 280955"/>
              <a:gd name="f1043" fmla="val 511133"/>
              <a:gd name="f1044" fmla="val 511183"/>
              <a:gd name="f1045" fmla="val 803281"/>
              <a:gd name="f1046" fmla="val 514459"/>
              <a:gd name="f1047" fmla="val 801494"/>
              <a:gd name="f1048" fmla="val 515402"/>
              <a:gd name="f1049" fmla="val 801295"/>
              <a:gd name="f1050" fmla="val 516593"/>
              <a:gd name="f1051" fmla="val 790127"/>
              <a:gd name="f1052" fmla="val 588017"/>
              <a:gd name="f1053" fmla="val 796084"/>
              <a:gd name="f1054" fmla="val 659391"/>
              <a:gd name="f1055" fmla="val 801940"/>
              <a:gd name="f1056" fmla="val 730814"/>
              <a:gd name="f1057" fmla="val 802337"/>
              <a:gd name="f1058" fmla="val 735579"/>
              <a:gd name="f1059" fmla="val 803380"/>
              <a:gd name="f1060" fmla="val 741486"/>
              <a:gd name="f1061" fmla="val 809336"/>
              <a:gd name="f1062" fmla="val 742180"/>
              <a:gd name="f1063" fmla="val 815540"/>
              <a:gd name="f1064" fmla="val 742925"/>
              <a:gd name="f1065" fmla="val 816582"/>
              <a:gd name="f1066" fmla="val 736770"/>
              <a:gd name="f1067" fmla="val 818915"/>
              <a:gd name="f1068" fmla="val 732601"/>
              <a:gd name="f1069" fmla="val 834600"/>
              <a:gd name="f1070" fmla="val 704657"/>
              <a:gd name="f1071" fmla="val 829785"/>
              <a:gd name="f1072" fmla="val 675274"/>
              <a:gd name="f1073" fmla="val 825268"/>
              <a:gd name="f1074" fmla="val 645791"/>
              <a:gd name="f1075" fmla="val 818469"/>
              <a:gd name="f1076" fmla="val 601616"/>
              <a:gd name="f1077" fmla="val 817029"/>
              <a:gd name="f1078" fmla="val 556648"/>
              <a:gd name="f1079" fmla="+- 0 0 -90"/>
              <a:gd name="f1080" fmla="*/ f3 1 4158952"/>
              <a:gd name="f1081" fmla="*/ f4 1 933491"/>
              <a:gd name="f1082" fmla="val f5"/>
              <a:gd name="f1083" fmla="val f6"/>
              <a:gd name="f1084" fmla="val f7"/>
              <a:gd name="f1085" fmla="*/ f1079 f0 1"/>
              <a:gd name="f1086" fmla="+- f1084 0 f1082"/>
              <a:gd name="f1087" fmla="+- f1083 0 f1082"/>
              <a:gd name="f1088" fmla="*/ f1085 1 f2"/>
              <a:gd name="f1089" fmla="*/ f1087 1 4158952"/>
              <a:gd name="f1090" fmla="*/ f1086 1 933491"/>
              <a:gd name="f1091" fmla="*/ 2195223 f1087 1"/>
              <a:gd name="f1092" fmla="*/ 0 f1086 1"/>
              <a:gd name="f1093" fmla="*/ 2239199 f1087 1"/>
              <a:gd name="f1094" fmla="*/ 25810 f1086 1"/>
              <a:gd name="f1095" fmla="*/ 2469254 f1087 1"/>
              <a:gd name="f1096" fmla="*/ 416431 f1086 1"/>
              <a:gd name="f1097" fmla="*/ 2477493 f1087 1"/>
              <a:gd name="f1098" fmla="*/ 430031 f1086 1"/>
              <a:gd name="f1099" fmla="*/ 2489753 f1087 1"/>
              <a:gd name="f1100" fmla="*/ 2608329 f1087 1"/>
              <a:gd name="f1101" fmla="*/ 225339 f1086 1"/>
              <a:gd name="f1102" fmla="*/ 2773561 f1087 1"/>
              <a:gd name="f1103" fmla="*/ 97184 f1086 1"/>
              <a:gd name="f1104" fmla="*/ 2792224 f1087 1"/>
              <a:gd name="f1105" fmla="*/ 90483 f1086 1"/>
              <a:gd name="f1106" fmla="*/ 2804384 f1087 1"/>
              <a:gd name="f1107" fmla="*/ 91724 f1086 1"/>
              <a:gd name="f1108" fmla="*/ 2738867 f1087 1"/>
              <a:gd name="f1109" fmla="*/ 158681 f1086 1"/>
              <a:gd name="f1110" fmla="*/ 2645505 f1087 1"/>
              <a:gd name="f1111" fmla="*/ 370619 f1086 1"/>
              <a:gd name="f1112" fmla="*/ 2612945 f1087 1"/>
              <a:gd name="f1113" fmla="*/ 581167 f1086 1"/>
              <a:gd name="f1114" fmla="*/ 2617611 f1087 1"/>
              <a:gd name="f1115" fmla="*/ 598638 f1086 1"/>
              <a:gd name="f1116" fmla="*/ 2670372 f1087 1"/>
              <a:gd name="f1117" fmla="*/ 532029 f1086 1"/>
              <a:gd name="f1118" fmla="*/ 2742639 f1087 1"/>
              <a:gd name="f1119" fmla="*/ 447105 f1086 1"/>
              <a:gd name="f1120" fmla="*/ 2747702 f1087 1"/>
              <a:gd name="f1121" fmla="*/ 420551 f1086 1"/>
              <a:gd name="f1122" fmla="*/ 2702832 f1087 1"/>
              <a:gd name="f1123" fmla="*/ 340640 f1086 1"/>
              <a:gd name="f1124" fmla="*/ 2753261 f1087 1"/>
              <a:gd name="f1125" fmla="*/ 387048 f1086 1"/>
              <a:gd name="f1126" fmla="*/ 2778773 f1087 1"/>
              <a:gd name="f1127" fmla="*/ 404072 f1086 1"/>
              <a:gd name="f1128" fmla="*/ 2778177 f1087 1"/>
              <a:gd name="f1129" fmla="*/ 372554 f1086 1"/>
              <a:gd name="f1130" fmla="*/ 2731819 f1087 1"/>
              <a:gd name="f1131" fmla="*/ 273931 f1086 1"/>
              <a:gd name="f1132" fmla="*/ 2782347 f1087 1"/>
              <a:gd name="f1133" fmla="*/ 297359 f1086 1"/>
              <a:gd name="f1134" fmla="*/ 2834363 f1087 1"/>
              <a:gd name="f1135" fmla="*/ 339448 f1086 1"/>
              <a:gd name="f1136" fmla="*/ 2877992 f1087 1"/>
              <a:gd name="f1137" fmla="*/ 345057 f1086 1"/>
              <a:gd name="f1138" fmla="*/ 2931200 f1087 1"/>
              <a:gd name="f1139" fmla="*/ 330266 f1086 1"/>
              <a:gd name="f1140" fmla="*/ 2904099 f1087 1"/>
              <a:gd name="f1141" fmla="*/ 364514 f1086 1"/>
              <a:gd name="f1142" fmla="*/ 2901469 f1087 1"/>
              <a:gd name="f1143" fmla="*/ 424869 f1086 1"/>
              <a:gd name="f1144" fmla="*/ 2928867 f1087 1"/>
              <a:gd name="f1145" fmla="*/ 432910 f1086 1"/>
              <a:gd name="f1146" fmla="*/ 2949465 f1087 1"/>
              <a:gd name="f1147" fmla="*/ 426308 f1086 1"/>
              <a:gd name="f1148" fmla="*/ 2950309 f1087 1"/>
              <a:gd name="f1149" fmla="*/ 430726 f1086 1"/>
              <a:gd name="f1150" fmla="*/ 2943409 f1087 1"/>
              <a:gd name="f1151" fmla="*/ 503291 f1086 1"/>
              <a:gd name="f1152" fmla="*/ 2986343 f1087 1"/>
              <a:gd name="f1153" fmla="*/ 580720 f1086 1"/>
              <a:gd name="f1154" fmla="*/ 2856053 f1087 1"/>
              <a:gd name="f1155" fmla="*/ 69339 f1086 1"/>
              <a:gd name="f1156" fmla="*/ 3157482 f1087 1"/>
              <a:gd name="f1157" fmla="*/ 517983 f1086 1"/>
              <a:gd name="f1158" fmla="*/ 3073501 f1087 1"/>
              <a:gd name="f1159" fmla="*/ 69041 f1086 1"/>
              <a:gd name="f1160" fmla="*/ 3286382 f1087 1"/>
              <a:gd name="f1161" fmla="*/ 391415 f1086 1"/>
              <a:gd name="f1162" fmla="*/ 3287375 f1087 1"/>
              <a:gd name="f1163" fmla="*/ 159127 f1086 1"/>
              <a:gd name="f1164" fmla="*/ 3357607 f1087 1"/>
              <a:gd name="f1165" fmla="*/ 422685 f1086 1"/>
              <a:gd name="f1166" fmla="*/ 3614464 f1087 1"/>
              <a:gd name="f1167" fmla="*/ 152675 f1086 1"/>
              <a:gd name="f1168" fmla="*/ 3463130 f1087 1"/>
              <a:gd name="f1169" fmla="*/ 582259 f1086 1"/>
              <a:gd name="f1170" fmla="*/ 3602255 f1087 1"/>
              <a:gd name="f1171" fmla="*/ 323417 f1086 1"/>
              <a:gd name="f1172" fmla="*/ 3594710 f1087 1"/>
              <a:gd name="f1173" fmla="*/ 357267 f1086 1"/>
              <a:gd name="f1174" fmla="*/ 3562547 f1087 1"/>
              <a:gd name="f1175" fmla="*/ 466413 f1086 1"/>
              <a:gd name="f1176" fmla="*/ 3565873 f1087 1"/>
              <a:gd name="f1177" fmla="*/ 488947 f1086 1"/>
              <a:gd name="f1178" fmla="*/ 3585131 f1087 1"/>
              <a:gd name="f1179" fmla="*/ 477580 f1086 1"/>
              <a:gd name="f1180" fmla="*/ 3763814 f1087 1"/>
              <a:gd name="f1181" fmla="*/ 324707 f1086 1"/>
              <a:gd name="f1182" fmla="*/ 3785554 f1087 1"/>
              <a:gd name="f1183" fmla="*/ 317262 f1086 1"/>
              <a:gd name="f1184" fmla="*/ 3635732 f1087 1"/>
              <a:gd name="f1185" fmla="*/ 588002 f1086 1"/>
              <a:gd name="f1186" fmla="*/ 3611929 f1087 1"/>
              <a:gd name="f1187" fmla="*/ 689198 f1086 1"/>
              <a:gd name="f1188" fmla="*/ 3611685 f1087 1"/>
              <a:gd name="f1189" fmla="*/ 689469 f1086 1"/>
              <a:gd name="f1190" fmla="*/ 3611784 f1087 1"/>
              <a:gd name="f1191" fmla="*/ 689816 f1086 1"/>
              <a:gd name="f1192" fmla="*/ 3659272 f1087 1"/>
              <a:gd name="f1193" fmla="*/ 636726 f1086 1"/>
              <a:gd name="f1194" fmla="*/ 3707975 f1087 1"/>
              <a:gd name="f1195" fmla="*/ 585882 f1086 1"/>
              <a:gd name="f1196" fmla="*/ 3745251 f1087 1"/>
              <a:gd name="f1197" fmla="*/ 510587 f1086 1"/>
              <a:gd name="f1198" fmla="*/ 3799650 f1087 1"/>
              <a:gd name="f1199" fmla="*/ 413205 f1086 1"/>
              <a:gd name="f1200" fmla="*/ 3820099 f1087 1"/>
              <a:gd name="f1201" fmla="*/ 393798 f1086 1"/>
              <a:gd name="f1202" fmla="*/ 3781881 f1087 1"/>
              <a:gd name="f1203" fmla="*/ 529250 f1086 1"/>
              <a:gd name="f1204" fmla="*/ 3983545 f1087 1"/>
              <a:gd name="f1205" fmla="*/ 425167 f1086 1"/>
              <a:gd name="f1206" fmla="*/ 3987714 f1087 1"/>
              <a:gd name="f1207" fmla="*/ 431172 f1086 1"/>
              <a:gd name="f1208" fmla="*/ 3954211 f1087 1"/>
              <a:gd name="f1209" fmla="*/ 462541 f1086 1"/>
              <a:gd name="f1210" fmla="*/ 3785008 f1087 1"/>
              <a:gd name="f1211" fmla="*/ 676564 f1086 1"/>
              <a:gd name="f1212" fmla="*/ 3783121 f1087 1"/>
              <a:gd name="f1213" fmla="*/ 701282 f1086 1"/>
              <a:gd name="f1214" fmla="*/ 3802677 f1087 1"/>
              <a:gd name="f1215" fmla="*/ 690859 f1086 1"/>
              <a:gd name="f1216" fmla="*/ 4049509 f1087 1"/>
              <a:gd name="f1217" fmla="*/ 547118 f1086 1"/>
              <a:gd name="f1218" fmla="*/ 4157264 f1087 1"/>
              <a:gd name="f1219" fmla="*/ 519968 f1086 1"/>
              <a:gd name="f1220" fmla="*/ 4143119 f1087 1"/>
              <a:gd name="f1221" fmla="*/ 534064 f1086 1"/>
              <a:gd name="f1222" fmla="*/ 3957784 f1087 1"/>
              <a:gd name="f1223" fmla="*/ 733495 f1086 1"/>
              <a:gd name="f1224" fmla="*/ 3935598 f1087 1"/>
              <a:gd name="f1225" fmla="*/ 772209 f1086 1"/>
              <a:gd name="f1226" fmla="*/ 3934556 f1087 1"/>
              <a:gd name="f1227" fmla="*/ 787546 f1086 1"/>
              <a:gd name="f1228" fmla="*/ 3947907 f1087 1"/>
              <a:gd name="f1229" fmla="*/ 783377 f1086 1"/>
              <a:gd name="f1230" fmla="*/ 4089960 f1087 1"/>
              <a:gd name="f1231" fmla="*/ 713988 f1086 1"/>
              <a:gd name="f1232" fmla="*/ 4158952 f1087 1"/>
              <a:gd name="f1233" fmla="*/ 699247 f1086 1"/>
              <a:gd name="f1234" fmla="*/ 4143566 f1087 1"/>
              <a:gd name="f1235" fmla="*/ 717711 f1086 1"/>
              <a:gd name="f1236" fmla="*/ 3945177 f1087 1"/>
              <a:gd name="f1237" fmla="*/ 932875 f1086 1"/>
              <a:gd name="f1238" fmla="*/ 3944981 f1087 1"/>
              <a:gd name="f1239" fmla="*/ 933491 f1086 1"/>
              <a:gd name="f1240" fmla="*/ 193113 f1087 1"/>
              <a:gd name="f1241" fmla="*/ 187731 f1087 1"/>
              <a:gd name="f1242" fmla="*/ 918136 f1086 1"/>
              <a:gd name="f1243" fmla="*/ 15734 f1087 1"/>
              <a:gd name="f1244" fmla="*/ 691305 f1086 1"/>
              <a:gd name="f1245" fmla="*/ 1836 f1087 1"/>
              <a:gd name="f1246" fmla="*/ 677358 f1086 1"/>
              <a:gd name="f1247" fmla="*/ 2382 f1087 1"/>
              <a:gd name="f1248" fmla="*/ 671898 f1086 1"/>
              <a:gd name="f1249" fmla="*/ 106317 f1087 1"/>
              <a:gd name="f1250" fmla="*/ 714137 f1086 1"/>
              <a:gd name="f1251" fmla="*/ 235217 f1087 1"/>
              <a:gd name="f1252" fmla="*/ 806407 f1086 1"/>
              <a:gd name="f1253" fmla="*/ 259736 f1087 1"/>
              <a:gd name="f1254" fmla="*/ 816433 f1086 1"/>
              <a:gd name="f1255" fmla="*/ 255368 f1087 1"/>
              <a:gd name="f1256" fmla="*/ 791467 f1086 1"/>
              <a:gd name="f1257" fmla="*/ 81549 f1087 1"/>
              <a:gd name="f1258" fmla="*/ 527860 f1086 1"/>
              <a:gd name="f1259" fmla="*/ 0 f1087 1"/>
              <a:gd name="f1260" fmla="*/ 441000 f1086 1"/>
              <a:gd name="f1261" fmla="*/ 58370 f1087 1"/>
              <a:gd name="f1262" fmla="*/ 460903 f1086 1"/>
              <a:gd name="f1263" fmla="*/ 234075 f1087 1"/>
              <a:gd name="f1264" fmla="*/ 593675 f1086 1"/>
              <a:gd name="f1265" fmla="*/ 266933 f1087 1"/>
              <a:gd name="f1266" fmla="*/ 614124 f1086 1"/>
              <a:gd name="f1267" fmla="*/ 265096 f1087 1"/>
              <a:gd name="f1268" fmla="*/ 577494 f1086 1"/>
              <a:gd name="f1269" fmla="*/ 208861 f1087 1"/>
              <a:gd name="f1270" fmla="*/ 354289 f1086 1"/>
              <a:gd name="f1271" fmla="*/ 210648 f1087 1"/>
              <a:gd name="f1272" fmla="*/ 340143 f1086 1"/>
              <a:gd name="f1273" fmla="*/ 331160 f1087 1"/>
              <a:gd name="f1274" fmla="*/ 565086 f1086 1"/>
              <a:gd name="f1275" fmla="*/ 183250 f1087 1"/>
              <a:gd name="f1276" fmla="*/ 121852 f1086 1"/>
              <a:gd name="f1277" fmla="*/ 268521 f1087 1"/>
              <a:gd name="f1278" fmla="*/ 191489 f1086 1"/>
              <a:gd name="f1279" fmla="*/ 420849 f1087 1"/>
              <a:gd name="f1280" fmla="*/ 494952 f1086 1"/>
              <a:gd name="f1281" fmla="*/ 429783 f1087 1"/>
              <a:gd name="f1282" fmla="*/ 520216 f1086 1"/>
              <a:gd name="f1283" fmla="*/ 365804 f1087 1"/>
              <a:gd name="f1284" fmla="*/ 229409 f1086 1"/>
              <a:gd name="f1285" fmla="*/ 473709 f1087 1"/>
              <a:gd name="f1286" fmla="*/ 420799 f1086 1"/>
              <a:gd name="f1287" fmla="*/ 635914 f1087 1"/>
              <a:gd name="f1288" fmla="*/ 118824 f1086 1"/>
              <a:gd name="f1289" fmla="*/ 611990 f1087 1"/>
              <a:gd name="f1290" fmla="*/ 667431 f1086 1"/>
              <a:gd name="f1291" fmla="*/ 624101 f1087 1"/>
              <a:gd name="f1292" fmla="*/ 647379 f1086 1"/>
              <a:gd name="f1293" fmla="*/ 760347 f1087 1"/>
              <a:gd name="f1294" fmla="*/ 352602 f1086 1"/>
              <a:gd name="f1295" fmla="*/ 766700 f1087 1"/>
              <a:gd name="f1296" fmla="*/ 320141 f1086 1"/>
              <a:gd name="f1297" fmla="*/ 733693 f1087 1"/>
              <a:gd name="f1298" fmla="*/ 210995 f1086 1"/>
              <a:gd name="f1299" fmla="*/ 733098 f1087 1"/>
              <a:gd name="f1300" fmla="*/ 195757 f1086 1"/>
              <a:gd name="f1301" fmla="*/ 787100 f1087 1"/>
              <a:gd name="f1302" fmla="*/ 277356 f1086 1"/>
              <a:gd name="f1303" fmla="*/ 822539 f1087 1"/>
              <a:gd name="f1304" fmla="*/ 283114 f1086 1"/>
              <a:gd name="f1305" fmla="*/ 897784 f1087 1"/>
              <a:gd name="f1306" fmla="*/ 229112 f1086 1"/>
              <a:gd name="f1307" fmla="*/ 893664 f1087 1"/>
              <a:gd name="f1308" fmla="*/ 245888 f1086 1"/>
              <a:gd name="f1309" fmla="*/ 865423 f1087 1"/>
              <a:gd name="f1310" fmla="*/ 286588 f1086 1"/>
              <a:gd name="f1311" fmla="*/ 855843 f1087 1"/>
              <a:gd name="f1312" fmla="*/ 421841 f1086 1"/>
              <a:gd name="f1313" fmla="*/ 911136 f1087 1"/>
              <a:gd name="f1314" fmla="*/ 562207 f1086 1"/>
              <a:gd name="f1315" fmla="*/ 920318 f1087 1"/>
              <a:gd name="f1316" fmla="*/ 512225 f1086 1"/>
              <a:gd name="f1317" fmla="*/ 885971 f1087 1"/>
              <a:gd name="f1318" fmla="*/ 460209 f1086 1"/>
              <a:gd name="f1319" fmla="*/ 938782 f1087 1"/>
              <a:gd name="f1320" fmla="*/ 496590 f1086 1"/>
              <a:gd name="f1321" fmla="*/ 964393 f1087 1"/>
              <a:gd name="f1322" fmla="*/ 505922 f1086 1"/>
              <a:gd name="f1323" fmla="*/ 986282 f1087 1"/>
              <a:gd name="f1324" fmla="*/ 461648 f1086 1"/>
              <a:gd name="f1325" fmla="*/ 932627 f1087 1"/>
              <a:gd name="f1326" fmla="*/ 372455 f1086 1"/>
              <a:gd name="f1327" fmla="*/ 914213 f1087 1"/>
              <a:gd name="f1328" fmla="*/ 340987 f1086 1"/>
              <a:gd name="f1329" fmla="*/ 1005391 f1087 1"/>
              <a:gd name="f1330" fmla="*/ 397570 f1086 1"/>
              <a:gd name="f1331" fmla="*/ 1068774 f1087 1"/>
              <a:gd name="f1332" fmla="*/ 402980 f1086 1"/>
              <a:gd name="f1333" fmla="*/ 1097711 f1087 1"/>
              <a:gd name="f1334" fmla="*/ 389182 f1086 1"/>
              <a:gd name="f1335" fmla="*/ 1068576 f1087 1"/>
              <a:gd name="f1336" fmla="*/ 437178 f1086 1"/>
              <a:gd name="f1337" fmla="*/ 1094435 f1087 1"/>
              <a:gd name="f1338" fmla="*/ 506616 f1086 1"/>
              <a:gd name="f1339" fmla="*/ 1112502 f1087 1"/>
              <a:gd name="f1340" fmla="*/ 502546 f1086 1"/>
              <a:gd name="f1341" fmla="*/ 1135582 f1087 1"/>
              <a:gd name="f1342" fmla="*/ 485820 f1086 1"/>
              <a:gd name="f1343" fmla="*/ 1141488 f1087 1"/>
              <a:gd name="f1344" fmla="*/ 585833 f1086 1"/>
              <a:gd name="f1345" fmla="*/ 1159952 f1087 1"/>
              <a:gd name="f1346" fmla="*/ 618145 f1086 1"/>
              <a:gd name="f1347" fmla="*/ 1169829 f1087 1"/>
              <a:gd name="f1348" fmla="*/ 627873 f1086 1"/>
              <a:gd name="f1349" fmla="*/ 1176331 f1087 1"/>
              <a:gd name="f1350" fmla="*/ 613926 f1086 1"/>
              <a:gd name="f1351" fmla="*/ 1163675 f1087 1"/>
              <a:gd name="f1352" fmla="*/ 495697 f1086 1"/>
              <a:gd name="f1353" fmla="*/ 1008617 f1087 1"/>
              <a:gd name="f1354" fmla="*/ 79762 f1086 1"/>
              <a:gd name="f1355" fmla="*/ 1000577 f1087 1"/>
              <a:gd name="f1356" fmla="*/ 64475 f1086 1"/>
              <a:gd name="f1357" fmla="*/ 1003108 f1087 1"/>
              <a:gd name="f1358" fmla="*/ 56136 f1086 1"/>
              <a:gd name="f1359" fmla="*/ 1291284 f1087 1"/>
              <a:gd name="f1360" fmla="*/ 507758 f1086 1"/>
              <a:gd name="f1361" fmla="*/ 1533053 f1087 1"/>
              <a:gd name="f1362" fmla="*/ 21194 f1086 1"/>
              <a:gd name="f1363" fmla="*/ 1506151 f1087 1"/>
              <a:gd name="f1364" fmla="*/ 68545 f1086 1"/>
              <a:gd name="f1365" fmla="*/ 1462622 f1087 1"/>
              <a:gd name="f1366" fmla="*/ 194517 f1086 1"/>
              <a:gd name="f1367" fmla="*/ 1470216 f1087 1"/>
              <a:gd name="f1368" fmla="*/ 234571 f1086 1"/>
              <a:gd name="f1369" fmla="*/ 1541590 f1087 1"/>
              <a:gd name="f1370" fmla="*/ 364911 f1086 1"/>
              <a:gd name="f1371" fmla="*/ 1568392 f1087 1"/>
              <a:gd name="f1372" fmla="*/ 366549 f1086 1"/>
              <a:gd name="f1373" fmla="*/ 1668653 f1087 1"/>
              <a:gd name="f1374" fmla="*/ 222113 f1086 1"/>
              <a:gd name="f1375" fmla="*/ 1748862 f1087 1"/>
              <a:gd name="f1376" fmla="*/ 149349 f1086 1"/>
              <a:gd name="f1377" fmla="*/ 1679275 f1087 1"/>
              <a:gd name="f1378" fmla="*/ 294827 f1086 1"/>
              <a:gd name="f1379" fmla="*/ 1657486 f1087 1"/>
              <a:gd name="f1380" fmla="*/ 568163 f1086 1"/>
              <a:gd name="f1381" fmla="*/ 1663938 f1087 1"/>
              <a:gd name="f1382" fmla="*/ 659639 f1086 1"/>
              <a:gd name="f1383" fmla="*/ 1669745 f1087 1"/>
              <a:gd name="f1384" fmla="*/ 672345 f1086 1"/>
              <a:gd name="f1385" fmla="*/ 1681459 f1087 1"/>
              <a:gd name="f1386" fmla="*/ 662319 f1086 1"/>
              <a:gd name="f1387" fmla="*/ 1818747 f1087 1"/>
              <a:gd name="f1388" fmla="*/ 456734 f1086 1"/>
              <a:gd name="f1389" fmla="*/ 1817904 f1087 1"/>
              <a:gd name="f1390" fmla="*/ 430378 f1086 1"/>
              <a:gd name="f1391" fmla="*/ 1782862 f1087 1"/>
              <a:gd name="f1392" fmla="*/ 388288 f1086 1"/>
              <a:gd name="f1393" fmla="*/ 1821825 f1087 1"/>
              <a:gd name="f1394" fmla="*/ 416332 f1086 1"/>
              <a:gd name="f1395" fmla="*/ 1851208 f1087 1"/>
              <a:gd name="f1396" fmla="*/ 421295 f1086 1"/>
              <a:gd name="f1397" fmla="*/ 1865503 f1087 1"/>
              <a:gd name="f1398" fmla="*/ 386402 f1086 1"/>
              <a:gd name="f1399" fmla="*/ 1806140 f1087 1"/>
              <a:gd name="f1400" fmla="*/ 292792 f1086 1"/>
              <a:gd name="f1401" fmla="*/ 1797454 f1087 1"/>
              <a:gd name="f1402" fmla="*/ 274428 f1086 1"/>
              <a:gd name="f1403" fmla="*/ 1826937 f1087 1"/>
              <a:gd name="f1404" fmla="*/ 281674 f1086 1"/>
              <a:gd name="f1405" fmla="*/ 1908982 f1087 1"/>
              <a:gd name="f1406" fmla="*/ 332549 f1086 1"/>
              <a:gd name="f1407" fmla="*/ 1952065 f1087 1"/>
              <a:gd name="f1408" fmla="*/ 337314 f1086 1"/>
              <a:gd name="f1409" fmla="*/ 2026218 f1087 1"/>
              <a:gd name="f1410" fmla="*/ 321233 f1086 1"/>
              <a:gd name="f1411" fmla="*/ 1979314 f1087 1"/>
              <a:gd name="f1412" fmla="*/ 377667 f1086 1"/>
              <a:gd name="f1413" fmla="*/ 2002593 f1087 1"/>
              <a:gd name="f1414" fmla="*/ 441496 f1086 1"/>
              <a:gd name="f1415" fmla="*/ 2023141 f1087 1"/>
              <a:gd name="f1416" fmla="*/ 430676 f1086 1"/>
              <a:gd name="f1417" fmla="*/ 2062898 f1087 1"/>
              <a:gd name="f1418" fmla="*/ 408936 f1086 1"/>
              <a:gd name="f1419" fmla="*/ 2042945 f1087 1"/>
              <a:gd name="f1420" fmla="*/ 445765 f1086 1"/>
              <a:gd name="f1421" fmla="*/ 2039272 f1087 1"/>
              <a:gd name="f1422" fmla="*/ 493215 f1086 1"/>
              <a:gd name="f1423" fmla="*/ 2085085 f1087 1"/>
              <a:gd name="f1424" fmla="*/ 566872 f1086 1"/>
              <a:gd name="f1425" fmla="*/ 2098238 f1087 1"/>
              <a:gd name="f1426" fmla="*/ 575261 f1086 1"/>
              <a:gd name="f1427" fmla="*/ 2102804 f1087 1"/>
              <a:gd name="f1428" fmla="*/ 562356 f1086 1"/>
              <a:gd name="f1429" fmla="*/ 1969437 f1087 1"/>
              <a:gd name="f1430" fmla="*/ 78621 f1086 1"/>
              <a:gd name="f1431" fmla="*/ 1931665 f1087 1"/>
              <a:gd name="f1432" fmla="*/ 18712 f1086 1"/>
              <a:gd name="f1433" fmla="*/ 2294492 f1087 1"/>
              <a:gd name="f1434" fmla="*/ 487061 f1086 1"/>
              <a:gd name="f1435" fmla="*/ 2279452 f1087 1"/>
              <a:gd name="f1436" fmla="*/ 237798 f1086 1"/>
              <a:gd name="f1437" fmla="*/ 1456020 f1087 1"/>
              <a:gd name="f1438" fmla="*/ 234720 f1086 1"/>
              <a:gd name="f1439" fmla="*/ 1455971 f1087 1"/>
              <a:gd name="f1440" fmla="*/ 234770 f1086 1"/>
              <a:gd name="f1441" fmla="*/ 1456009 f1087 1"/>
              <a:gd name="f1442" fmla="*/ 234860 f1086 1"/>
              <a:gd name="f1443" fmla="*/ 1448301 f1087 1"/>
              <a:gd name="f1444" fmla="*/ 335195 f1086 1"/>
              <a:gd name="f1445" fmla="*/ 1471208 f1087 1"/>
              <a:gd name="f1446" fmla="*/ 626533 f1086 1"/>
              <a:gd name="f1447" fmla="*/ 1498458 f1087 1"/>
              <a:gd name="f1448" fmla="*/ 535851 f1086 1"/>
              <a:gd name="f1449" fmla="*/ 1503272 f1087 1"/>
              <a:gd name="f1450" fmla="*/ 386601 f1086 1"/>
              <a:gd name="f1451" fmla="*/ 1487737 f1087 1"/>
              <a:gd name="f1452" fmla="*/ 324161 f1086 1"/>
              <a:gd name="f1453" fmla="*/ 1475446 f1087 1"/>
              <a:gd name="f1454" fmla="*/ 280955 f1086 1"/>
              <a:gd name="f1455" fmla="*/ 806407 f1087 1"/>
              <a:gd name="f1456" fmla="*/ 511133 f1086 1"/>
              <a:gd name="f1457" fmla="*/ 511183 f1086 1"/>
              <a:gd name="f1458" fmla="*/ 801295 f1087 1"/>
              <a:gd name="f1459" fmla="*/ 516593 f1086 1"/>
              <a:gd name="f1460" fmla="*/ 801940 f1087 1"/>
              <a:gd name="f1461" fmla="*/ 730814 f1086 1"/>
              <a:gd name="f1462" fmla="*/ 809336 f1087 1"/>
              <a:gd name="f1463" fmla="*/ 742180 f1086 1"/>
              <a:gd name="f1464" fmla="*/ 818915 f1087 1"/>
              <a:gd name="f1465" fmla="*/ 732601 f1086 1"/>
              <a:gd name="f1466" fmla="*/ 825268 f1087 1"/>
              <a:gd name="f1467" fmla="*/ 645791 f1086 1"/>
              <a:gd name="f1468" fmla="+- f1088 0 f1"/>
              <a:gd name="f1469" fmla="*/ f1091 1 4158952"/>
              <a:gd name="f1470" fmla="*/ f1092 1 933491"/>
              <a:gd name="f1471" fmla="*/ f1093 1 4158952"/>
              <a:gd name="f1472" fmla="*/ f1094 1 933491"/>
              <a:gd name="f1473" fmla="*/ f1095 1 4158952"/>
              <a:gd name="f1474" fmla="*/ f1096 1 933491"/>
              <a:gd name="f1475" fmla="*/ f1097 1 4158952"/>
              <a:gd name="f1476" fmla="*/ f1098 1 933491"/>
              <a:gd name="f1477" fmla="*/ f1099 1 4158952"/>
              <a:gd name="f1478" fmla="*/ f1100 1 4158952"/>
              <a:gd name="f1479" fmla="*/ f1101 1 933491"/>
              <a:gd name="f1480" fmla="*/ f1102 1 4158952"/>
              <a:gd name="f1481" fmla="*/ f1103 1 933491"/>
              <a:gd name="f1482" fmla="*/ f1104 1 4158952"/>
              <a:gd name="f1483" fmla="*/ f1105 1 933491"/>
              <a:gd name="f1484" fmla="*/ f1106 1 4158952"/>
              <a:gd name="f1485" fmla="*/ f1107 1 933491"/>
              <a:gd name="f1486" fmla="*/ f1108 1 4158952"/>
              <a:gd name="f1487" fmla="*/ f1109 1 933491"/>
              <a:gd name="f1488" fmla="*/ f1110 1 4158952"/>
              <a:gd name="f1489" fmla="*/ f1111 1 933491"/>
              <a:gd name="f1490" fmla="*/ f1112 1 4158952"/>
              <a:gd name="f1491" fmla="*/ f1113 1 933491"/>
              <a:gd name="f1492" fmla="*/ f1114 1 4158952"/>
              <a:gd name="f1493" fmla="*/ f1115 1 933491"/>
              <a:gd name="f1494" fmla="*/ f1116 1 4158952"/>
              <a:gd name="f1495" fmla="*/ f1117 1 933491"/>
              <a:gd name="f1496" fmla="*/ f1118 1 4158952"/>
              <a:gd name="f1497" fmla="*/ f1119 1 933491"/>
              <a:gd name="f1498" fmla="*/ f1120 1 4158952"/>
              <a:gd name="f1499" fmla="*/ f1121 1 933491"/>
              <a:gd name="f1500" fmla="*/ f1122 1 4158952"/>
              <a:gd name="f1501" fmla="*/ f1123 1 933491"/>
              <a:gd name="f1502" fmla="*/ f1124 1 4158952"/>
              <a:gd name="f1503" fmla="*/ f1125 1 933491"/>
              <a:gd name="f1504" fmla="*/ f1126 1 4158952"/>
              <a:gd name="f1505" fmla="*/ f1127 1 933491"/>
              <a:gd name="f1506" fmla="*/ f1128 1 4158952"/>
              <a:gd name="f1507" fmla="*/ f1129 1 933491"/>
              <a:gd name="f1508" fmla="*/ f1130 1 4158952"/>
              <a:gd name="f1509" fmla="*/ f1131 1 933491"/>
              <a:gd name="f1510" fmla="*/ f1132 1 4158952"/>
              <a:gd name="f1511" fmla="*/ f1133 1 933491"/>
              <a:gd name="f1512" fmla="*/ f1134 1 4158952"/>
              <a:gd name="f1513" fmla="*/ f1135 1 933491"/>
              <a:gd name="f1514" fmla="*/ f1136 1 4158952"/>
              <a:gd name="f1515" fmla="*/ f1137 1 933491"/>
              <a:gd name="f1516" fmla="*/ f1138 1 4158952"/>
              <a:gd name="f1517" fmla="*/ f1139 1 933491"/>
              <a:gd name="f1518" fmla="*/ f1140 1 4158952"/>
              <a:gd name="f1519" fmla="*/ f1141 1 933491"/>
              <a:gd name="f1520" fmla="*/ f1142 1 4158952"/>
              <a:gd name="f1521" fmla="*/ f1143 1 933491"/>
              <a:gd name="f1522" fmla="*/ f1144 1 4158952"/>
              <a:gd name="f1523" fmla="*/ f1145 1 933491"/>
              <a:gd name="f1524" fmla="*/ f1146 1 4158952"/>
              <a:gd name="f1525" fmla="*/ f1147 1 933491"/>
              <a:gd name="f1526" fmla="*/ f1148 1 4158952"/>
              <a:gd name="f1527" fmla="*/ f1149 1 933491"/>
              <a:gd name="f1528" fmla="*/ f1150 1 4158952"/>
              <a:gd name="f1529" fmla="*/ f1151 1 933491"/>
              <a:gd name="f1530" fmla="*/ f1152 1 4158952"/>
              <a:gd name="f1531" fmla="*/ f1153 1 933491"/>
              <a:gd name="f1532" fmla="*/ f1154 1 4158952"/>
              <a:gd name="f1533" fmla="*/ f1155 1 933491"/>
              <a:gd name="f1534" fmla="*/ f1156 1 4158952"/>
              <a:gd name="f1535" fmla="*/ f1157 1 933491"/>
              <a:gd name="f1536" fmla="*/ f1158 1 4158952"/>
              <a:gd name="f1537" fmla="*/ f1159 1 933491"/>
              <a:gd name="f1538" fmla="*/ f1160 1 4158952"/>
              <a:gd name="f1539" fmla="*/ f1161 1 933491"/>
              <a:gd name="f1540" fmla="*/ f1162 1 4158952"/>
              <a:gd name="f1541" fmla="*/ f1163 1 933491"/>
              <a:gd name="f1542" fmla="*/ f1164 1 4158952"/>
              <a:gd name="f1543" fmla="*/ f1165 1 933491"/>
              <a:gd name="f1544" fmla="*/ f1166 1 4158952"/>
              <a:gd name="f1545" fmla="*/ f1167 1 933491"/>
              <a:gd name="f1546" fmla="*/ f1168 1 4158952"/>
              <a:gd name="f1547" fmla="*/ f1169 1 933491"/>
              <a:gd name="f1548" fmla="*/ f1170 1 4158952"/>
              <a:gd name="f1549" fmla="*/ f1171 1 933491"/>
              <a:gd name="f1550" fmla="*/ f1172 1 4158952"/>
              <a:gd name="f1551" fmla="*/ f1173 1 933491"/>
              <a:gd name="f1552" fmla="*/ f1174 1 4158952"/>
              <a:gd name="f1553" fmla="*/ f1175 1 933491"/>
              <a:gd name="f1554" fmla="*/ f1176 1 4158952"/>
              <a:gd name="f1555" fmla="*/ f1177 1 933491"/>
              <a:gd name="f1556" fmla="*/ f1178 1 4158952"/>
              <a:gd name="f1557" fmla="*/ f1179 1 933491"/>
              <a:gd name="f1558" fmla="*/ f1180 1 4158952"/>
              <a:gd name="f1559" fmla="*/ f1181 1 933491"/>
              <a:gd name="f1560" fmla="*/ f1182 1 4158952"/>
              <a:gd name="f1561" fmla="*/ f1183 1 933491"/>
              <a:gd name="f1562" fmla="*/ f1184 1 4158952"/>
              <a:gd name="f1563" fmla="*/ f1185 1 933491"/>
              <a:gd name="f1564" fmla="*/ f1186 1 4158952"/>
              <a:gd name="f1565" fmla="*/ f1187 1 933491"/>
              <a:gd name="f1566" fmla="*/ f1188 1 4158952"/>
              <a:gd name="f1567" fmla="*/ f1189 1 933491"/>
              <a:gd name="f1568" fmla="*/ f1190 1 4158952"/>
              <a:gd name="f1569" fmla="*/ f1191 1 933491"/>
              <a:gd name="f1570" fmla="*/ f1192 1 4158952"/>
              <a:gd name="f1571" fmla="*/ f1193 1 933491"/>
              <a:gd name="f1572" fmla="*/ f1194 1 4158952"/>
              <a:gd name="f1573" fmla="*/ f1195 1 933491"/>
              <a:gd name="f1574" fmla="*/ f1196 1 4158952"/>
              <a:gd name="f1575" fmla="*/ f1197 1 933491"/>
              <a:gd name="f1576" fmla="*/ f1198 1 4158952"/>
              <a:gd name="f1577" fmla="*/ f1199 1 933491"/>
              <a:gd name="f1578" fmla="*/ f1200 1 4158952"/>
              <a:gd name="f1579" fmla="*/ f1201 1 933491"/>
              <a:gd name="f1580" fmla="*/ f1202 1 4158952"/>
              <a:gd name="f1581" fmla="*/ f1203 1 933491"/>
              <a:gd name="f1582" fmla="*/ f1204 1 4158952"/>
              <a:gd name="f1583" fmla="*/ f1205 1 933491"/>
              <a:gd name="f1584" fmla="*/ f1206 1 4158952"/>
              <a:gd name="f1585" fmla="*/ f1207 1 933491"/>
              <a:gd name="f1586" fmla="*/ f1208 1 4158952"/>
              <a:gd name="f1587" fmla="*/ f1209 1 933491"/>
              <a:gd name="f1588" fmla="*/ f1210 1 4158952"/>
              <a:gd name="f1589" fmla="*/ f1211 1 933491"/>
              <a:gd name="f1590" fmla="*/ f1212 1 4158952"/>
              <a:gd name="f1591" fmla="*/ f1213 1 933491"/>
              <a:gd name="f1592" fmla="*/ f1214 1 4158952"/>
              <a:gd name="f1593" fmla="*/ f1215 1 933491"/>
              <a:gd name="f1594" fmla="*/ f1216 1 4158952"/>
              <a:gd name="f1595" fmla="*/ f1217 1 933491"/>
              <a:gd name="f1596" fmla="*/ f1218 1 4158952"/>
              <a:gd name="f1597" fmla="*/ f1219 1 933491"/>
              <a:gd name="f1598" fmla="*/ f1220 1 4158952"/>
              <a:gd name="f1599" fmla="*/ f1221 1 933491"/>
              <a:gd name="f1600" fmla="*/ f1222 1 4158952"/>
              <a:gd name="f1601" fmla="*/ f1223 1 933491"/>
              <a:gd name="f1602" fmla="*/ f1224 1 4158952"/>
              <a:gd name="f1603" fmla="*/ f1225 1 933491"/>
              <a:gd name="f1604" fmla="*/ f1226 1 4158952"/>
              <a:gd name="f1605" fmla="*/ f1227 1 933491"/>
              <a:gd name="f1606" fmla="*/ f1228 1 4158952"/>
              <a:gd name="f1607" fmla="*/ f1229 1 933491"/>
              <a:gd name="f1608" fmla="*/ f1230 1 4158952"/>
              <a:gd name="f1609" fmla="*/ f1231 1 933491"/>
              <a:gd name="f1610" fmla="*/ f1232 1 4158952"/>
              <a:gd name="f1611" fmla="*/ f1233 1 933491"/>
              <a:gd name="f1612" fmla="*/ f1234 1 4158952"/>
              <a:gd name="f1613" fmla="*/ f1235 1 933491"/>
              <a:gd name="f1614" fmla="*/ f1236 1 4158952"/>
              <a:gd name="f1615" fmla="*/ f1237 1 933491"/>
              <a:gd name="f1616" fmla="*/ f1238 1 4158952"/>
              <a:gd name="f1617" fmla="*/ f1239 1 933491"/>
              <a:gd name="f1618" fmla="*/ f1240 1 4158952"/>
              <a:gd name="f1619" fmla="*/ f1241 1 4158952"/>
              <a:gd name="f1620" fmla="*/ f1242 1 933491"/>
              <a:gd name="f1621" fmla="*/ f1243 1 4158952"/>
              <a:gd name="f1622" fmla="*/ f1244 1 933491"/>
              <a:gd name="f1623" fmla="*/ f1245 1 4158952"/>
              <a:gd name="f1624" fmla="*/ f1246 1 933491"/>
              <a:gd name="f1625" fmla="*/ f1247 1 4158952"/>
              <a:gd name="f1626" fmla="*/ f1248 1 933491"/>
              <a:gd name="f1627" fmla="*/ f1249 1 4158952"/>
              <a:gd name="f1628" fmla="*/ f1250 1 933491"/>
              <a:gd name="f1629" fmla="*/ f1251 1 4158952"/>
              <a:gd name="f1630" fmla="*/ f1252 1 933491"/>
              <a:gd name="f1631" fmla="*/ f1253 1 4158952"/>
              <a:gd name="f1632" fmla="*/ f1254 1 933491"/>
              <a:gd name="f1633" fmla="*/ f1255 1 4158952"/>
              <a:gd name="f1634" fmla="*/ f1256 1 933491"/>
              <a:gd name="f1635" fmla="*/ f1257 1 4158952"/>
              <a:gd name="f1636" fmla="*/ f1258 1 933491"/>
              <a:gd name="f1637" fmla="*/ f1259 1 4158952"/>
              <a:gd name="f1638" fmla="*/ f1260 1 933491"/>
              <a:gd name="f1639" fmla="*/ f1261 1 4158952"/>
              <a:gd name="f1640" fmla="*/ f1262 1 933491"/>
              <a:gd name="f1641" fmla="*/ f1263 1 4158952"/>
              <a:gd name="f1642" fmla="*/ f1264 1 933491"/>
              <a:gd name="f1643" fmla="*/ f1265 1 4158952"/>
              <a:gd name="f1644" fmla="*/ f1266 1 933491"/>
              <a:gd name="f1645" fmla="*/ f1267 1 4158952"/>
              <a:gd name="f1646" fmla="*/ f1268 1 933491"/>
              <a:gd name="f1647" fmla="*/ f1269 1 4158952"/>
              <a:gd name="f1648" fmla="*/ f1270 1 933491"/>
              <a:gd name="f1649" fmla="*/ f1271 1 4158952"/>
              <a:gd name="f1650" fmla="*/ f1272 1 933491"/>
              <a:gd name="f1651" fmla="*/ f1273 1 4158952"/>
              <a:gd name="f1652" fmla="*/ f1274 1 933491"/>
              <a:gd name="f1653" fmla="*/ f1275 1 4158952"/>
              <a:gd name="f1654" fmla="*/ f1276 1 933491"/>
              <a:gd name="f1655" fmla="*/ f1277 1 4158952"/>
              <a:gd name="f1656" fmla="*/ f1278 1 933491"/>
              <a:gd name="f1657" fmla="*/ f1279 1 4158952"/>
              <a:gd name="f1658" fmla="*/ f1280 1 933491"/>
              <a:gd name="f1659" fmla="*/ f1281 1 4158952"/>
              <a:gd name="f1660" fmla="*/ f1282 1 933491"/>
              <a:gd name="f1661" fmla="*/ f1283 1 4158952"/>
              <a:gd name="f1662" fmla="*/ f1284 1 933491"/>
              <a:gd name="f1663" fmla="*/ f1285 1 4158952"/>
              <a:gd name="f1664" fmla="*/ f1286 1 933491"/>
              <a:gd name="f1665" fmla="*/ f1287 1 4158952"/>
              <a:gd name="f1666" fmla="*/ f1288 1 933491"/>
              <a:gd name="f1667" fmla="*/ f1289 1 4158952"/>
              <a:gd name="f1668" fmla="*/ f1290 1 933491"/>
              <a:gd name="f1669" fmla="*/ f1291 1 4158952"/>
              <a:gd name="f1670" fmla="*/ f1292 1 933491"/>
              <a:gd name="f1671" fmla="*/ f1293 1 4158952"/>
              <a:gd name="f1672" fmla="*/ f1294 1 933491"/>
              <a:gd name="f1673" fmla="*/ f1295 1 4158952"/>
              <a:gd name="f1674" fmla="*/ f1296 1 933491"/>
              <a:gd name="f1675" fmla="*/ f1297 1 4158952"/>
              <a:gd name="f1676" fmla="*/ f1298 1 933491"/>
              <a:gd name="f1677" fmla="*/ f1299 1 4158952"/>
              <a:gd name="f1678" fmla="*/ f1300 1 933491"/>
              <a:gd name="f1679" fmla="*/ f1301 1 4158952"/>
              <a:gd name="f1680" fmla="*/ f1302 1 933491"/>
              <a:gd name="f1681" fmla="*/ f1303 1 4158952"/>
              <a:gd name="f1682" fmla="*/ f1304 1 933491"/>
              <a:gd name="f1683" fmla="*/ f1305 1 4158952"/>
              <a:gd name="f1684" fmla="*/ f1306 1 933491"/>
              <a:gd name="f1685" fmla="*/ f1307 1 4158952"/>
              <a:gd name="f1686" fmla="*/ f1308 1 933491"/>
              <a:gd name="f1687" fmla="*/ f1309 1 4158952"/>
              <a:gd name="f1688" fmla="*/ f1310 1 933491"/>
              <a:gd name="f1689" fmla="*/ f1311 1 4158952"/>
              <a:gd name="f1690" fmla="*/ f1312 1 933491"/>
              <a:gd name="f1691" fmla="*/ f1313 1 4158952"/>
              <a:gd name="f1692" fmla="*/ f1314 1 933491"/>
              <a:gd name="f1693" fmla="*/ f1315 1 4158952"/>
              <a:gd name="f1694" fmla="*/ f1316 1 933491"/>
              <a:gd name="f1695" fmla="*/ f1317 1 4158952"/>
              <a:gd name="f1696" fmla="*/ f1318 1 933491"/>
              <a:gd name="f1697" fmla="*/ f1319 1 4158952"/>
              <a:gd name="f1698" fmla="*/ f1320 1 933491"/>
              <a:gd name="f1699" fmla="*/ f1321 1 4158952"/>
              <a:gd name="f1700" fmla="*/ f1322 1 933491"/>
              <a:gd name="f1701" fmla="*/ f1323 1 4158952"/>
              <a:gd name="f1702" fmla="*/ f1324 1 933491"/>
              <a:gd name="f1703" fmla="*/ f1325 1 4158952"/>
              <a:gd name="f1704" fmla="*/ f1326 1 933491"/>
              <a:gd name="f1705" fmla="*/ f1327 1 4158952"/>
              <a:gd name="f1706" fmla="*/ f1328 1 933491"/>
              <a:gd name="f1707" fmla="*/ f1329 1 4158952"/>
              <a:gd name="f1708" fmla="*/ f1330 1 933491"/>
              <a:gd name="f1709" fmla="*/ f1331 1 4158952"/>
              <a:gd name="f1710" fmla="*/ f1332 1 933491"/>
              <a:gd name="f1711" fmla="*/ f1333 1 4158952"/>
              <a:gd name="f1712" fmla="*/ f1334 1 933491"/>
              <a:gd name="f1713" fmla="*/ f1335 1 4158952"/>
              <a:gd name="f1714" fmla="*/ f1336 1 933491"/>
              <a:gd name="f1715" fmla="*/ f1337 1 4158952"/>
              <a:gd name="f1716" fmla="*/ f1338 1 933491"/>
              <a:gd name="f1717" fmla="*/ f1339 1 4158952"/>
              <a:gd name="f1718" fmla="*/ f1340 1 933491"/>
              <a:gd name="f1719" fmla="*/ f1341 1 4158952"/>
              <a:gd name="f1720" fmla="*/ f1342 1 933491"/>
              <a:gd name="f1721" fmla="*/ f1343 1 4158952"/>
              <a:gd name="f1722" fmla="*/ f1344 1 933491"/>
              <a:gd name="f1723" fmla="*/ f1345 1 4158952"/>
              <a:gd name="f1724" fmla="*/ f1346 1 933491"/>
              <a:gd name="f1725" fmla="*/ f1347 1 4158952"/>
              <a:gd name="f1726" fmla="*/ f1348 1 933491"/>
              <a:gd name="f1727" fmla="*/ f1349 1 4158952"/>
              <a:gd name="f1728" fmla="*/ f1350 1 933491"/>
              <a:gd name="f1729" fmla="*/ f1351 1 4158952"/>
              <a:gd name="f1730" fmla="*/ f1352 1 933491"/>
              <a:gd name="f1731" fmla="*/ f1353 1 4158952"/>
              <a:gd name="f1732" fmla="*/ f1354 1 933491"/>
              <a:gd name="f1733" fmla="*/ f1355 1 4158952"/>
              <a:gd name="f1734" fmla="*/ f1356 1 933491"/>
              <a:gd name="f1735" fmla="*/ f1357 1 4158952"/>
              <a:gd name="f1736" fmla="*/ f1358 1 933491"/>
              <a:gd name="f1737" fmla="*/ f1359 1 4158952"/>
              <a:gd name="f1738" fmla="*/ f1360 1 933491"/>
              <a:gd name="f1739" fmla="*/ f1361 1 4158952"/>
              <a:gd name="f1740" fmla="*/ f1362 1 933491"/>
              <a:gd name="f1741" fmla="*/ f1363 1 4158952"/>
              <a:gd name="f1742" fmla="*/ f1364 1 933491"/>
              <a:gd name="f1743" fmla="*/ f1365 1 4158952"/>
              <a:gd name="f1744" fmla="*/ f1366 1 933491"/>
              <a:gd name="f1745" fmla="*/ f1367 1 4158952"/>
              <a:gd name="f1746" fmla="*/ f1368 1 933491"/>
              <a:gd name="f1747" fmla="*/ f1369 1 4158952"/>
              <a:gd name="f1748" fmla="*/ f1370 1 933491"/>
              <a:gd name="f1749" fmla="*/ f1371 1 4158952"/>
              <a:gd name="f1750" fmla="*/ f1372 1 933491"/>
              <a:gd name="f1751" fmla="*/ f1373 1 4158952"/>
              <a:gd name="f1752" fmla="*/ f1374 1 933491"/>
              <a:gd name="f1753" fmla="*/ f1375 1 4158952"/>
              <a:gd name="f1754" fmla="*/ f1376 1 933491"/>
              <a:gd name="f1755" fmla="*/ f1377 1 4158952"/>
              <a:gd name="f1756" fmla="*/ f1378 1 933491"/>
              <a:gd name="f1757" fmla="*/ f1379 1 4158952"/>
              <a:gd name="f1758" fmla="*/ f1380 1 933491"/>
              <a:gd name="f1759" fmla="*/ f1381 1 4158952"/>
              <a:gd name="f1760" fmla="*/ f1382 1 933491"/>
              <a:gd name="f1761" fmla="*/ f1383 1 4158952"/>
              <a:gd name="f1762" fmla="*/ f1384 1 933491"/>
              <a:gd name="f1763" fmla="*/ f1385 1 4158952"/>
              <a:gd name="f1764" fmla="*/ f1386 1 933491"/>
              <a:gd name="f1765" fmla="*/ f1387 1 4158952"/>
              <a:gd name="f1766" fmla="*/ f1388 1 933491"/>
              <a:gd name="f1767" fmla="*/ f1389 1 4158952"/>
              <a:gd name="f1768" fmla="*/ f1390 1 933491"/>
              <a:gd name="f1769" fmla="*/ f1391 1 4158952"/>
              <a:gd name="f1770" fmla="*/ f1392 1 933491"/>
              <a:gd name="f1771" fmla="*/ f1393 1 4158952"/>
              <a:gd name="f1772" fmla="*/ f1394 1 933491"/>
              <a:gd name="f1773" fmla="*/ f1395 1 4158952"/>
              <a:gd name="f1774" fmla="*/ f1396 1 933491"/>
              <a:gd name="f1775" fmla="*/ f1397 1 4158952"/>
              <a:gd name="f1776" fmla="*/ f1398 1 933491"/>
              <a:gd name="f1777" fmla="*/ f1399 1 4158952"/>
              <a:gd name="f1778" fmla="*/ f1400 1 933491"/>
              <a:gd name="f1779" fmla="*/ f1401 1 4158952"/>
              <a:gd name="f1780" fmla="*/ f1402 1 933491"/>
              <a:gd name="f1781" fmla="*/ f1403 1 4158952"/>
              <a:gd name="f1782" fmla="*/ f1404 1 933491"/>
              <a:gd name="f1783" fmla="*/ f1405 1 4158952"/>
              <a:gd name="f1784" fmla="*/ f1406 1 933491"/>
              <a:gd name="f1785" fmla="*/ f1407 1 4158952"/>
              <a:gd name="f1786" fmla="*/ f1408 1 933491"/>
              <a:gd name="f1787" fmla="*/ f1409 1 4158952"/>
              <a:gd name="f1788" fmla="*/ f1410 1 933491"/>
              <a:gd name="f1789" fmla="*/ f1411 1 4158952"/>
              <a:gd name="f1790" fmla="*/ f1412 1 933491"/>
              <a:gd name="f1791" fmla="*/ f1413 1 4158952"/>
              <a:gd name="f1792" fmla="*/ f1414 1 933491"/>
              <a:gd name="f1793" fmla="*/ f1415 1 4158952"/>
              <a:gd name="f1794" fmla="*/ f1416 1 933491"/>
              <a:gd name="f1795" fmla="*/ f1417 1 4158952"/>
              <a:gd name="f1796" fmla="*/ f1418 1 933491"/>
              <a:gd name="f1797" fmla="*/ f1419 1 4158952"/>
              <a:gd name="f1798" fmla="*/ f1420 1 933491"/>
              <a:gd name="f1799" fmla="*/ f1421 1 4158952"/>
              <a:gd name="f1800" fmla="*/ f1422 1 933491"/>
              <a:gd name="f1801" fmla="*/ f1423 1 4158952"/>
              <a:gd name="f1802" fmla="*/ f1424 1 933491"/>
              <a:gd name="f1803" fmla="*/ f1425 1 4158952"/>
              <a:gd name="f1804" fmla="*/ f1426 1 933491"/>
              <a:gd name="f1805" fmla="*/ f1427 1 4158952"/>
              <a:gd name="f1806" fmla="*/ f1428 1 933491"/>
              <a:gd name="f1807" fmla="*/ f1429 1 4158952"/>
              <a:gd name="f1808" fmla="*/ f1430 1 933491"/>
              <a:gd name="f1809" fmla="*/ f1431 1 4158952"/>
              <a:gd name="f1810" fmla="*/ f1432 1 933491"/>
              <a:gd name="f1811" fmla="*/ f1433 1 4158952"/>
              <a:gd name="f1812" fmla="*/ f1434 1 933491"/>
              <a:gd name="f1813" fmla="*/ f1435 1 4158952"/>
              <a:gd name="f1814" fmla="*/ f1436 1 933491"/>
              <a:gd name="f1815" fmla="*/ f1437 1 4158952"/>
              <a:gd name="f1816" fmla="*/ f1438 1 933491"/>
              <a:gd name="f1817" fmla="*/ f1439 1 4158952"/>
              <a:gd name="f1818" fmla="*/ f1440 1 933491"/>
              <a:gd name="f1819" fmla="*/ f1441 1 4158952"/>
              <a:gd name="f1820" fmla="*/ f1442 1 933491"/>
              <a:gd name="f1821" fmla="*/ f1443 1 4158952"/>
              <a:gd name="f1822" fmla="*/ f1444 1 933491"/>
              <a:gd name="f1823" fmla="*/ f1445 1 4158952"/>
              <a:gd name="f1824" fmla="*/ f1446 1 933491"/>
              <a:gd name="f1825" fmla="*/ f1447 1 4158952"/>
              <a:gd name="f1826" fmla="*/ f1448 1 933491"/>
              <a:gd name="f1827" fmla="*/ f1449 1 4158952"/>
              <a:gd name="f1828" fmla="*/ f1450 1 933491"/>
              <a:gd name="f1829" fmla="*/ f1451 1 4158952"/>
              <a:gd name="f1830" fmla="*/ f1452 1 933491"/>
              <a:gd name="f1831" fmla="*/ f1453 1 4158952"/>
              <a:gd name="f1832" fmla="*/ f1454 1 933491"/>
              <a:gd name="f1833" fmla="*/ f1455 1 4158952"/>
              <a:gd name="f1834" fmla="*/ f1456 1 933491"/>
              <a:gd name="f1835" fmla="*/ f1457 1 933491"/>
              <a:gd name="f1836" fmla="*/ f1458 1 4158952"/>
              <a:gd name="f1837" fmla="*/ f1459 1 933491"/>
              <a:gd name="f1838" fmla="*/ f1460 1 4158952"/>
              <a:gd name="f1839" fmla="*/ f1461 1 933491"/>
              <a:gd name="f1840" fmla="*/ f1462 1 4158952"/>
              <a:gd name="f1841" fmla="*/ f1463 1 933491"/>
              <a:gd name="f1842" fmla="*/ f1464 1 4158952"/>
              <a:gd name="f1843" fmla="*/ f1465 1 933491"/>
              <a:gd name="f1844" fmla="*/ f1466 1 4158952"/>
              <a:gd name="f1845" fmla="*/ f1467 1 933491"/>
              <a:gd name="f1846" fmla="*/ f1082 1 f1089"/>
              <a:gd name="f1847" fmla="*/ f1083 1 f1089"/>
              <a:gd name="f1848" fmla="*/ f1082 1 f1090"/>
              <a:gd name="f1849" fmla="*/ f1084 1 f1090"/>
              <a:gd name="f1850" fmla="*/ f1469 1 f1089"/>
              <a:gd name="f1851" fmla="*/ f1470 1 f1090"/>
              <a:gd name="f1852" fmla="*/ f1471 1 f1089"/>
              <a:gd name="f1853" fmla="*/ f1472 1 f1090"/>
              <a:gd name="f1854" fmla="*/ f1473 1 f1089"/>
              <a:gd name="f1855" fmla="*/ f1474 1 f1090"/>
              <a:gd name="f1856" fmla="*/ f1475 1 f1089"/>
              <a:gd name="f1857" fmla="*/ f1476 1 f1090"/>
              <a:gd name="f1858" fmla="*/ f1477 1 f1089"/>
              <a:gd name="f1859" fmla="*/ f1478 1 f1089"/>
              <a:gd name="f1860" fmla="*/ f1479 1 f1090"/>
              <a:gd name="f1861" fmla="*/ f1480 1 f1089"/>
              <a:gd name="f1862" fmla="*/ f1481 1 f1090"/>
              <a:gd name="f1863" fmla="*/ f1482 1 f1089"/>
              <a:gd name="f1864" fmla="*/ f1483 1 f1090"/>
              <a:gd name="f1865" fmla="*/ f1484 1 f1089"/>
              <a:gd name="f1866" fmla="*/ f1485 1 f1090"/>
              <a:gd name="f1867" fmla="*/ f1486 1 f1089"/>
              <a:gd name="f1868" fmla="*/ f1487 1 f1090"/>
              <a:gd name="f1869" fmla="*/ f1488 1 f1089"/>
              <a:gd name="f1870" fmla="*/ f1489 1 f1090"/>
              <a:gd name="f1871" fmla="*/ f1490 1 f1089"/>
              <a:gd name="f1872" fmla="*/ f1491 1 f1090"/>
              <a:gd name="f1873" fmla="*/ f1492 1 f1089"/>
              <a:gd name="f1874" fmla="*/ f1493 1 f1090"/>
              <a:gd name="f1875" fmla="*/ f1494 1 f1089"/>
              <a:gd name="f1876" fmla="*/ f1495 1 f1090"/>
              <a:gd name="f1877" fmla="*/ f1496 1 f1089"/>
              <a:gd name="f1878" fmla="*/ f1497 1 f1090"/>
              <a:gd name="f1879" fmla="*/ f1498 1 f1089"/>
              <a:gd name="f1880" fmla="*/ f1499 1 f1090"/>
              <a:gd name="f1881" fmla="*/ f1500 1 f1089"/>
              <a:gd name="f1882" fmla="*/ f1501 1 f1090"/>
              <a:gd name="f1883" fmla="*/ f1502 1 f1089"/>
              <a:gd name="f1884" fmla="*/ f1503 1 f1090"/>
              <a:gd name="f1885" fmla="*/ f1504 1 f1089"/>
              <a:gd name="f1886" fmla="*/ f1505 1 f1090"/>
              <a:gd name="f1887" fmla="*/ f1506 1 f1089"/>
              <a:gd name="f1888" fmla="*/ f1507 1 f1090"/>
              <a:gd name="f1889" fmla="*/ f1508 1 f1089"/>
              <a:gd name="f1890" fmla="*/ f1509 1 f1090"/>
              <a:gd name="f1891" fmla="*/ f1510 1 f1089"/>
              <a:gd name="f1892" fmla="*/ f1511 1 f1090"/>
              <a:gd name="f1893" fmla="*/ f1512 1 f1089"/>
              <a:gd name="f1894" fmla="*/ f1513 1 f1090"/>
              <a:gd name="f1895" fmla="*/ f1514 1 f1089"/>
              <a:gd name="f1896" fmla="*/ f1515 1 f1090"/>
              <a:gd name="f1897" fmla="*/ f1516 1 f1089"/>
              <a:gd name="f1898" fmla="*/ f1517 1 f1090"/>
              <a:gd name="f1899" fmla="*/ f1518 1 f1089"/>
              <a:gd name="f1900" fmla="*/ f1519 1 f1090"/>
              <a:gd name="f1901" fmla="*/ f1520 1 f1089"/>
              <a:gd name="f1902" fmla="*/ f1521 1 f1090"/>
              <a:gd name="f1903" fmla="*/ f1522 1 f1089"/>
              <a:gd name="f1904" fmla="*/ f1523 1 f1090"/>
              <a:gd name="f1905" fmla="*/ f1524 1 f1089"/>
              <a:gd name="f1906" fmla="*/ f1525 1 f1090"/>
              <a:gd name="f1907" fmla="*/ f1526 1 f1089"/>
              <a:gd name="f1908" fmla="*/ f1527 1 f1090"/>
              <a:gd name="f1909" fmla="*/ f1528 1 f1089"/>
              <a:gd name="f1910" fmla="*/ f1529 1 f1090"/>
              <a:gd name="f1911" fmla="*/ f1530 1 f1089"/>
              <a:gd name="f1912" fmla="*/ f1531 1 f1090"/>
              <a:gd name="f1913" fmla="*/ f1532 1 f1089"/>
              <a:gd name="f1914" fmla="*/ f1533 1 f1090"/>
              <a:gd name="f1915" fmla="*/ f1534 1 f1089"/>
              <a:gd name="f1916" fmla="*/ f1535 1 f1090"/>
              <a:gd name="f1917" fmla="*/ f1536 1 f1089"/>
              <a:gd name="f1918" fmla="*/ f1537 1 f1090"/>
              <a:gd name="f1919" fmla="*/ f1538 1 f1089"/>
              <a:gd name="f1920" fmla="*/ f1539 1 f1090"/>
              <a:gd name="f1921" fmla="*/ f1540 1 f1089"/>
              <a:gd name="f1922" fmla="*/ f1541 1 f1090"/>
              <a:gd name="f1923" fmla="*/ f1542 1 f1089"/>
              <a:gd name="f1924" fmla="*/ f1543 1 f1090"/>
              <a:gd name="f1925" fmla="*/ f1544 1 f1089"/>
              <a:gd name="f1926" fmla="*/ f1545 1 f1090"/>
              <a:gd name="f1927" fmla="*/ f1546 1 f1089"/>
              <a:gd name="f1928" fmla="*/ f1547 1 f1090"/>
              <a:gd name="f1929" fmla="*/ f1548 1 f1089"/>
              <a:gd name="f1930" fmla="*/ f1549 1 f1090"/>
              <a:gd name="f1931" fmla="*/ f1550 1 f1089"/>
              <a:gd name="f1932" fmla="*/ f1551 1 f1090"/>
              <a:gd name="f1933" fmla="*/ f1552 1 f1089"/>
              <a:gd name="f1934" fmla="*/ f1553 1 f1090"/>
              <a:gd name="f1935" fmla="*/ f1554 1 f1089"/>
              <a:gd name="f1936" fmla="*/ f1555 1 f1090"/>
              <a:gd name="f1937" fmla="*/ f1556 1 f1089"/>
              <a:gd name="f1938" fmla="*/ f1557 1 f1090"/>
              <a:gd name="f1939" fmla="*/ f1558 1 f1089"/>
              <a:gd name="f1940" fmla="*/ f1559 1 f1090"/>
              <a:gd name="f1941" fmla="*/ f1560 1 f1089"/>
              <a:gd name="f1942" fmla="*/ f1561 1 f1090"/>
              <a:gd name="f1943" fmla="*/ f1562 1 f1089"/>
              <a:gd name="f1944" fmla="*/ f1563 1 f1090"/>
              <a:gd name="f1945" fmla="*/ f1564 1 f1089"/>
              <a:gd name="f1946" fmla="*/ f1565 1 f1090"/>
              <a:gd name="f1947" fmla="*/ f1566 1 f1089"/>
              <a:gd name="f1948" fmla="*/ f1567 1 f1090"/>
              <a:gd name="f1949" fmla="*/ f1568 1 f1089"/>
              <a:gd name="f1950" fmla="*/ f1569 1 f1090"/>
              <a:gd name="f1951" fmla="*/ f1570 1 f1089"/>
              <a:gd name="f1952" fmla="*/ f1571 1 f1090"/>
              <a:gd name="f1953" fmla="*/ f1572 1 f1089"/>
              <a:gd name="f1954" fmla="*/ f1573 1 f1090"/>
              <a:gd name="f1955" fmla="*/ f1574 1 f1089"/>
              <a:gd name="f1956" fmla="*/ f1575 1 f1090"/>
              <a:gd name="f1957" fmla="*/ f1576 1 f1089"/>
              <a:gd name="f1958" fmla="*/ f1577 1 f1090"/>
              <a:gd name="f1959" fmla="*/ f1578 1 f1089"/>
              <a:gd name="f1960" fmla="*/ f1579 1 f1090"/>
              <a:gd name="f1961" fmla="*/ f1580 1 f1089"/>
              <a:gd name="f1962" fmla="*/ f1581 1 f1090"/>
              <a:gd name="f1963" fmla="*/ f1582 1 f1089"/>
              <a:gd name="f1964" fmla="*/ f1583 1 f1090"/>
              <a:gd name="f1965" fmla="*/ f1584 1 f1089"/>
              <a:gd name="f1966" fmla="*/ f1585 1 f1090"/>
              <a:gd name="f1967" fmla="*/ f1586 1 f1089"/>
              <a:gd name="f1968" fmla="*/ f1587 1 f1090"/>
              <a:gd name="f1969" fmla="*/ f1588 1 f1089"/>
              <a:gd name="f1970" fmla="*/ f1589 1 f1090"/>
              <a:gd name="f1971" fmla="*/ f1590 1 f1089"/>
              <a:gd name="f1972" fmla="*/ f1591 1 f1090"/>
              <a:gd name="f1973" fmla="*/ f1592 1 f1089"/>
              <a:gd name="f1974" fmla="*/ f1593 1 f1090"/>
              <a:gd name="f1975" fmla="*/ f1594 1 f1089"/>
              <a:gd name="f1976" fmla="*/ f1595 1 f1090"/>
              <a:gd name="f1977" fmla="*/ f1596 1 f1089"/>
              <a:gd name="f1978" fmla="*/ f1597 1 f1090"/>
              <a:gd name="f1979" fmla="*/ f1598 1 f1089"/>
              <a:gd name="f1980" fmla="*/ f1599 1 f1090"/>
              <a:gd name="f1981" fmla="*/ f1600 1 f1089"/>
              <a:gd name="f1982" fmla="*/ f1601 1 f1090"/>
              <a:gd name="f1983" fmla="*/ f1602 1 f1089"/>
              <a:gd name="f1984" fmla="*/ f1603 1 f1090"/>
              <a:gd name="f1985" fmla="*/ f1604 1 f1089"/>
              <a:gd name="f1986" fmla="*/ f1605 1 f1090"/>
              <a:gd name="f1987" fmla="*/ f1606 1 f1089"/>
              <a:gd name="f1988" fmla="*/ f1607 1 f1090"/>
              <a:gd name="f1989" fmla="*/ f1608 1 f1089"/>
              <a:gd name="f1990" fmla="*/ f1609 1 f1090"/>
              <a:gd name="f1991" fmla="*/ f1610 1 f1089"/>
              <a:gd name="f1992" fmla="*/ f1611 1 f1090"/>
              <a:gd name="f1993" fmla="*/ f1612 1 f1089"/>
              <a:gd name="f1994" fmla="*/ f1613 1 f1090"/>
              <a:gd name="f1995" fmla="*/ f1614 1 f1089"/>
              <a:gd name="f1996" fmla="*/ f1615 1 f1090"/>
              <a:gd name="f1997" fmla="*/ f1616 1 f1089"/>
              <a:gd name="f1998" fmla="*/ f1617 1 f1090"/>
              <a:gd name="f1999" fmla="*/ f1618 1 f1089"/>
              <a:gd name="f2000" fmla="*/ f1619 1 f1089"/>
              <a:gd name="f2001" fmla="*/ f1620 1 f1090"/>
              <a:gd name="f2002" fmla="*/ f1621 1 f1089"/>
              <a:gd name="f2003" fmla="*/ f1622 1 f1090"/>
              <a:gd name="f2004" fmla="*/ f1623 1 f1089"/>
              <a:gd name="f2005" fmla="*/ f1624 1 f1090"/>
              <a:gd name="f2006" fmla="*/ f1625 1 f1089"/>
              <a:gd name="f2007" fmla="*/ f1626 1 f1090"/>
              <a:gd name="f2008" fmla="*/ f1627 1 f1089"/>
              <a:gd name="f2009" fmla="*/ f1628 1 f1090"/>
              <a:gd name="f2010" fmla="*/ f1629 1 f1089"/>
              <a:gd name="f2011" fmla="*/ f1630 1 f1090"/>
              <a:gd name="f2012" fmla="*/ f1631 1 f1089"/>
              <a:gd name="f2013" fmla="*/ f1632 1 f1090"/>
              <a:gd name="f2014" fmla="*/ f1633 1 f1089"/>
              <a:gd name="f2015" fmla="*/ f1634 1 f1090"/>
              <a:gd name="f2016" fmla="*/ f1635 1 f1089"/>
              <a:gd name="f2017" fmla="*/ f1636 1 f1090"/>
              <a:gd name="f2018" fmla="*/ f1637 1 f1089"/>
              <a:gd name="f2019" fmla="*/ f1638 1 f1090"/>
              <a:gd name="f2020" fmla="*/ f1639 1 f1089"/>
              <a:gd name="f2021" fmla="*/ f1640 1 f1090"/>
              <a:gd name="f2022" fmla="*/ f1641 1 f1089"/>
              <a:gd name="f2023" fmla="*/ f1642 1 f1090"/>
              <a:gd name="f2024" fmla="*/ f1643 1 f1089"/>
              <a:gd name="f2025" fmla="*/ f1644 1 f1090"/>
              <a:gd name="f2026" fmla="*/ f1645 1 f1089"/>
              <a:gd name="f2027" fmla="*/ f1646 1 f1090"/>
              <a:gd name="f2028" fmla="*/ f1647 1 f1089"/>
              <a:gd name="f2029" fmla="*/ f1648 1 f1090"/>
              <a:gd name="f2030" fmla="*/ f1649 1 f1089"/>
              <a:gd name="f2031" fmla="*/ f1650 1 f1090"/>
              <a:gd name="f2032" fmla="*/ f1651 1 f1089"/>
              <a:gd name="f2033" fmla="*/ f1652 1 f1090"/>
              <a:gd name="f2034" fmla="*/ f1653 1 f1089"/>
              <a:gd name="f2035" fmla="*/ f1654 1 f1090"/>
              <a:gd name="f2036" fmla="*/ f1655 1 f1089"/>
              <a:gd name="f2037" fmla="*/ f1656 1 f1090"/>
              <a:gd name="f2038" fmla="*/ f1657 1 f1089"/>
              <a:gd name="f2039" fmla="*/ f1658 1 f1090"/>
              <a:gd name="f2040" fmla="*/ f1659 1 f1089"/>
              <a:gd name="f2041" fmla="*/ f1660 1 f1090"/>
              <a:gd name="f2042" fmla="*/ f1661 1 f1089"/>
              <a:gd name="f2043" fmla="*/ f1662 1 f1090"/>
              <a:gd name="f2044" fmla="*/ f1663 1 f1089"/>
              <a:gd name="f2045" fmla="*/ f1664 1 f1090"/>
              <a:gd name="f2046" fmla="*/ f1665 1 f1089"/>
              <a:gd name="f2047" fmla="*/ f1666 1 f1090"/>
              <a:gd name="f2048" fmla="*/ f1667 1 f1089"/>
              <a:gd name="f2049" fmla="*/ f1668 1 f1090"/>
              <a:gd name="f2050" fmla="*/ f1669 1 f1089"/>
              <a:gd name="f2051" fmla="*/ f1670 1 f1090"/>
              <a:gd name="f2052" fmla="*/ f1671 1 f1089"/>
              <a:gd name="f2053" fmla="*/ f1672 1 f1090"/>
              <a:gd name="f2054" fmla="*/ f1673 1 f1089"/>
              <a:gd name="f2055" fmla="*/ f1674 1 f1090"/>
              <a:gd name="f2056" fmla="*/ f1675 1 f1089"/>
              <a:gd name="f2057" fmla="*/ f1676 1 f1090"/>
              <a:gd name="f2058" fmla="*/ f1677 1 f1089"/>
              <a:gd name="f2059" fmla="*/ f1678 1 f1090"/>
              <a:gd name="f2060" fmla="*/ f1679 1 f1089"/>
              <a:gd name="f2061" fmla="*/ f1680 1 f1090"/>
              <a:gd name="f2062" fmla="*/ f1681 1 f1089"/>
              <a:gd name="f2063" fmla="*/ f1682 1 f1090"/>
              <a:gd name="f2064" fmla="*/ f1683 1 f1089"/>
              <a:gd name="f2065" fmla="*/ f1684 1 f1090"/>
              <a:gd name="f2066" fmla="*/ f1685 1 f1089"/>
              <a:gd name="f2067" fmla="*/ f1686 1 f1090"/>
              <a:gd name="f2068" fmla="*/ f1687 1 f1089"/>
              <a:gd name="f2069" fmla="*/ f1688 1 f1090"/>
              <a:gd name="f2070" fmla="*/ f1689 1 f1089"/>
              <a:gd name="f2071" fmla="*/ f1690 1 f1090"/>
              <a:gd name="f2072" fmla="*/ f1691 1 f1089"/>
              <a:gd name="f2073" fmla="*/ f1692 1 f1090"/>
              <a:gd name="f2074" fmla="*/ f1693 1 f1089"/>
              <a:gd name="f2075" fmla="*/ f1694 1 f1090"/>
              <a:gd name="f2076" fmla="*/ f1695 1 f1089"/>
              <a:gd name="f2077" fmla="*/ f1696 1 f1090"/>
              <a:gd name="f2078" fmla="*/ f1697 1 f1089"/>
              <a:gd name="f2079" fmla="*/ f1698 1 f1090"/>
              <a:gd name="f2080" fmla="*/ f1699 1 f1089"/>
              <a:gd name="f2081" fmla="*/ f1700 1 f1090"/>
              <a:gd name="f2082" fmla="*/ f1701 1 f1089"/>
              <a:gd name="f2083" fmla="*/ f1702 1 f1090"/>
              <a:gd name="f2084" fmla="*/ f1703 1 f1089"/>
              <a:gd name="f2085" fmla="*/ f1704 1 f1090"/>
              <a:gd name="f2086" fmla="*/ f1705 1 f1089"/>
              <a:gd name="f2087" fmla="*/ f1706 1 f1090"/>
              <a:gd name="f2088" fmla="*/ f1707 1 f1089"/>
              <a:gd name="f2089" fmla="*/ f1708 1 f1090"/>
              <a:gd name="f2090" fmla="*/ f1709 1 f1089"/>
              <a:gd name="f2091" fmla="*/ f1710 1 f1090"/>
              <a:gd name="f2092" fmla="*/ f1711 1 f1089"/>
              <a:gd name="f2093" fmla="*/ f1712 1 f1090"/>
              <a:gd name="f2094" fmla="*/ f1713 1 f1089"/>
              <a:gd name="f2095" fmla="*/ f1714 1 f1090"/>
              <a:gd name="f2096" fmla="*/ f1715 1 f1089"/>
              <a:gd name="f2097" fmla="*/ f1716 1 f1090"/>
              <a:gd name="f2098" fmla="*/ f1717 1 f1089"/>
              <a:gd name="f2099" fmla="*/ f1718 1 f1090"/>
              <a:gd name="f2100" fmla="*/ f1719 1 f1089"/>
              <a:gd name="f2101" fmla="*/ f1720 1 f1090"/>
              <a:gd name="f2102" fmla="*/ f1721 1 f1089"/>
              <a:gd name="f2103" fmla="*/ f1722 1 f1090"/>
              <a:gd name="f2104" fmla="*/ f1723 1 f1089"/>
              <a:gd name="f2105" fmla="*/ f1724 1 f1090"/>
              <a:gd name="f2106" fmla="*/ f1725 1 f1089"/>
              <a:gd name="f2107" fmla="*/ f1726 1 f1090"/>
              <a:gd name="f2108" fmla="*/ f1727 1 f1089"/>
              <a:gd name="f2109" fmla="*/ f1728 1 f1090"/>
              <a:gd name="f2110" fmla="*/ f1729 1 f1089"/>
              <a:gd name="f2111" fmla="*/ f1730 1 f1090"/>
              <a:gd name="f2112" fmla="*/ f1731 1 f1089"/>
              <a:gd name="f2113" fmla="*/ f1732 1 f1090"/>
              <a:gd name="f2114" fmla="*/ f1733 1 f1089"/>
              <a:gd name="f2115" fmla="*/ f1734 1 f1090"/>
              <a:gd name="f2116" fmla="*/ f1735 1 f1089"/>
              <a:gd name="f2117" fmla="*/ f1736 1 f1090"/>
              <a:gd name="f2118" fmla="*/ f1737 1 f1089"/>
              <a:gd name="f2119" fmla="*/ f1738 1 f1090"/>
              <a:gd name="f2120" fmla="*/ f1739 1 f1089"/>
              <a:gd name="f2121" fmla="*/ f1740 1 f1090"/>
              <a:gd name="f2122" fmla="*/ f1741 1 f1089"/>
              <a:gd name="f2123" fmla="*/ f1742 1 f1090"/>
              <a:gd name="f2124" fmla="*/ f1743 1 f1089"/>
              <a:gd name="f2125" fmla="*/ f1744 1 f1090"/>
              <a:gd name="f2126" fmla="*/ f1745 1 f1089"/>
              <a:gd name="f2127" fmla="*/ f1746 1 f1090"/>
              <a:gd name="f2128" fmla="*/ f1747 1 f1089"/>
              <a:gd name="f2129" fmla="*/ f1748 1 f1090"/>
              <a:gd name="f2130" fmla="*/ f1749 1 f1089"/>
              <a:gd name="f2131" fmla="*/ f1750 1 f1090"/>
              <a:gd name="f2132" fmla="*/ f1751 1 f1089"/>
              <a:gd name="f2133" fmla="*/ f1752 1 f1090"/>
              <a:gd name="f2134" fmla="*/ f1753 1 f1089"/>
              <a:gd name="f2135" fmla="*/ f1754 1 f1090"/>
              <a:gd name="f2136" fmla="*/ f1755 1 f1089"/>
              <a:gd name="f2137" fmla="*/ f1756 1 f1090"/>
              <a:gd name="f2138" fmla="*/ f1757 1 f1089"/>
              <a:gd name="f2139" fmla="*/ f1758 1 f1090"/>
              <a:gd name="f2140" fmla="*/ f1759 1 f1089"/>
              <a:gd name="f2141" fmla="*/ f1760 1 f1090"/>
              <a:gd name="f2142" fmla="*/ f1761 1 f1089"/>
              <a:gd name="f2143" fmla="*/ f1762 1 f1090"/>
              <a:gd name="f2144" fmla="*/ f1763 1 f1089"/>
              <a:gd name="f2145" fmla="*/ f1764 1 f1090"/>
              <a:gd name="f2146" fmla="*/ f1765 1 f1089"/>
              <a:gd name="f2147" fmla="*/ f1766 1 f1090"/>
              <a:gd name="f2148" fmla="*/ f1767 1 f1089"/>
              <a:gd name="f2149" fmla="*/ f1768 1 f1090"/>
              <a:gd name="f2150" fmla="*/ f1769 1 f1089"/>
              <a:gd name="f2151" fmla="*/ f1770 1 f1090"/>
              <a:gd name="f2152" fmla="*/ f1771 1 f1089"/>
              <a:gd name="f2153" fmla="*/ f1772 1 f1090"/>
              <a:gd name="f2154" fmla="*/ f1773 1 f1089"/>
              <a:gd name="f2155" fmla="*/ f1774 1 f1090"/>
              <a:gd name="f2156" fmla="*/ f1775 1 f1089"/>
              <a:gd name="f2157" fmla="*/ f1776 1 f1090"/>
              <a:gd name="f2158" fmla="*/ f1777 1 f1089"/>
              <a:gd name="f2159" fmla="*/ f1778 1 f1090"/>
              <a:gd name="f2160" fmla="*/ f1779 1 f1089"/>
              <a:gd name="f2161" fmla="*/ f1780 1 f1090"/>
              <a:gd name="f2162" fmla="*/ f1781 1 f1089"/>
              <a:gd name="f2163" fmla="*/ f1782 1 f1090"/>
              <a:gd name="f2164" fmla="*/ f1783 1 f1089"/>
              <a:gd name="f2165" fmla="*/ f1784 1 f1090"/>
              <a:gd name="f2166" fmla="*/ f1785 1 f1089"/>
              <a:gd name="f2167" fmla="*/ f1786 1 f1090"/>
              <a:gd name="f2168" fmla="*/ f1787 1 f1089"/>
              <a:gd name="f2169" fmla="*/ f1788 1 f1090"/>
              <a:gd name="f2170" fmla="*/ f1789 1 f1089"/>
              <a:gd name="f2171" fmla="*/ f1790 1 f1090"/>
              <a:gd name="f2172" fmla="*/ f1791 1 f1089"/>
              <a:gd name="f2173" fmla="*/ f1792 1 f1090"/>
              <a:gd name="f2174" fmla="*/ f1793 1 f1089"/>
              <a:gd name="f2175" fmla="*/ f1794 1 f1090"/>
              <a:gd name="f2176" fmla="*/ f1795 1 f1089"/>
              <a:gd name="f2177" fmla="*/ f1796 1 f1090"/>
              <a:gd name="f2178" fmla="*/ f1797 1 f1089"/>
              <a:gd name="f2179" fmla="*/ f1798 1 f1090"/>
              <a:gd name="f2180" fmla="*/ f1799 1 f1089"/>
              <a:gd name="f2181" fmla="*/ f1800 1 f1090"/>
              <a:gd name="f2182" fmla="*/ f1801 1 f1089"/>
              <a:gd name="f2183" fmla="*/ f1802 1 f1090"/>
              <a:gd name="f2184" fmla="*/ f1803 1 f1089"/>
              <a:gd name="f2185" fmla="*/ f1804 1 f1090"/>
              <a:gd name="f2186" fmla="*/ f1805 1 f1089"/>
              <a:gd name="f2187" fmla="*/ f1806 1 f1090"/>
              <a:gd name="f2188" fmla="*/ f1807 1 f1089"/>
              <a:gd name="f2189" fmla="*/ f1808 1 f1090"/>
              <a:gd name="f2190" fmla="*/ f1809 1 f1089"/>
              <a:gd name="f2191" fmla="*/ f1810 1 f1090"/>
              <a:gd name="f2192" fmla="*/ f1811 1 f1089"/>
              <a:gd name="f2193" fmla="*/ f1812 1 f1090"/>
              <a:gd name="f2194" fmla="*/ f1813 1 f1089"/>
              <a:gd name="f2195" fmla="*/ f1814 1 f1090"/>
              <a:gd name="f2196" fmla="*/ f1815 1 f1089"/>
              <a:gd name="f2197" fmla="*/ f1816 1 f1090"/>
              <a:gd name="f2198" fmla="*/ f1817 1 f1089"/>
              <a:gd name="f2199" fmla="*/ f1818 1 f1090"/>
              <a:gd name="f2200" fmla="*/ f1819 1 f1089"/>
              <a:gd name="f2201" fmla="*/ f1820 1 f1090"/>
              <a:gd name="f2202" fmla="*/ f1821 1 f1089"/>
              <a:gd name="f2203" fmla="*/ f1822 1 f1090"/>
              <a:gd name="f2204" fmla="*/ f1823 1 f1089"/>
              <a:gd name="f2205" fmla="*/ f1824 1 f1090"/>
              <a:gd name="f2206" fmla="*/ f1825 1 f1089"/>
              <a:gd name="f2207" fmla="*/ f1826 1 f1090"/>
              <a:gd name="f2208" fmla="*/ f1827 1 f1089"/>
              <a:gd name="f2209" fmla="*/ f1828 1 f1090"/>
              <a:gd name="f2210" fmla="*/ f1829 1 f1089"/>
              <a:gd name="f2211" fmla="*/ f1830 1 f1090"/>
              <a:gd name="f2212" fmla="*/ f1831 1 f1089"/>
              <a:gd name="f2213" fmla="*/ f1832 1 f1090"/>
              <a:gd name="f2214" fmla="*/ f1833 1 f1089"/>
              <a:gd name="f2215" fmla="*/ f1834 1 f1090"/>
              <a:gd name="f2216" fmla="*/ f1835 1 f1090"/>
              <a:gd name="f2217" fmla="*/ f1836 1 f1089"/>
              <a:gd name="f2218" fmla="*/ f1837 1 f1090"/>
              <a:gd name="f2219" fmla="*/ f1838 1 f1089"/>
              <a:gd name="f2220" fmla="*/ f1839 1 f1090"/>
              <a:gd name="f2221" fmla="*/ f1840 1 f1089"/>
              <a:gd name="f2222" fmla="*/ f1841 1 f1090"/>
              <a:gd name="f2223" fmla="*/ f1842 1 f1089"/>
              <a:gd name="f2224" fmla="*/ f1843 1 f1090"/>
              <a:gd name="f2225" fmla="*/ f1844 1 f1089"/>
              <a:gd name="f2226" fmla="*/ f1845 1 f1090"/>
              <a:gd name="f2227" fmla="*/ f1846 f1080 1"/>
              <a:gd name="f2228" fmla="*/ f1847 f1080 1"/>
              <a:gd name="f2229" fmla="*/ f1849 f1081 1"/>
              <a:gd name="f2230" fmla="*/ f1848 f1081 1"/>
              <a:gd name="f2231" fmla="*/ f1850 f1080 1"/>
              <a:gd name="f2232" fmla="*/ f1851 f1081 1"/>
              <a:gd name="f2233" fmla="*/ f1852 f1080 1"/>
              <a:gd name="f2234" fmla="*/ f1853 f1081 1"/>
              <a:gd name="f2235" fmla="*/ f1854 f1080 1"/>
              <a:gd name="f2236" fmla="*/ f1855 f1081 1"/>
              <a:gd name="f2237" fmla="*/ f1856 f1080 1"/>
              <a:gd name="f2238" fmla="*/ f1857 f1081 1"/>
              <a:gd name="f2239" fmla="*/ f1858 f1080 1"/>
              <a:gd name="f2240" fmla="*/ f1859 f1080 1"/>
              <a:gd name="f2241" fmla="*/ f1860 f1081 1"/>
              <a:gd name="f2242" fmla="*/ f1861 f1080 1"/>
              <a:gd name="f2243" fmla="*/ f1862 f1081 1"/>
              <a:gd name="f2244" fmla="*/ f1863 f1080 1"/>
              <a:gd name="f2245" fmla="*/ f1864 f1081 1"/>
              <a:gd name="f2246" fmla="*/ f1865 f1080 1"/>
              <a:gd name="f2247" fmla="*/ f1866 f1081 1"/>
              <a:gd name="f2248" fmla="*/ f1867 f1080 1"/>
              <a:gd name="f2249" fmla="*/ f1868 f1081 1"/>
              <a:gd name="f2250" fmla="*/ f1869 f1080 1"/>
              <a:gd name="f2251" fmla="*/ f1870 f1081 1"/>
              <a:gd name="f2252" fmla="*/ f1871 f1080 1"/>
              <a:gd name="f2253" fmla="*/ f1872 f1081 1"/>
              <a:gd name="f2254" fmla="*/ f1873 f1080 1"/>
              <a:gd name="f2255" fmla="*/ f1874 f1081 1"/>
              <a:gd name="f2256" fmla="*/ f1875 f1080 1"/>
              <a:gd name="f2257" fmla="*/ f1876 f1081 1"/>
              <a:gd name="f2258" fmla="*/ f1877 f1080 1"/>
              <a:gd name="f2259" fmla="*/ f1878 f1081 1"/>
              <a:gd name="f2260" fmla="*/ f1879 f1080 1"/>
              <a:gd name="f2261" fmla="*/ f1880 f1081 1"/>
              <a:gd name="f2262" fmla="*/ f1881 f1080 1"/>
              <a:gd name="f2263" fmla="*/ f1882 f1081 1"/>
              <a:gd name="f2264" fmla="*/ f1883 f1080 1"/>
              <a:gd name="f2265" fmla="*/ f1884 f1081 1"/>
              <a:gd name="f2266" fmla="*/ f1885 f1080 1"/>
              <a:gd name="f2267" fmla="*/ f1886 f1081 1"/>
              <a:gd name="f2268" fmla="*/ f1887 f1080 1"/>
              <a:gd name="f2269" fmla="*/ f1888 f1081 1"/>
              <a:gd name="f2270" fmla="*/ f1889 f1080 1"/>
              <a:gd name="f2271" fmla="*/ f1890 f1081 1"/>
              <a:gd name="f2272" fmla="*/ f1891 f1080 1"/>
              <a:gd name="f2273" fmla="*/ f1892 f1081 1"/>
              <a:gd name="f2274" fmla="*/ f1893 f1080 1"/>
              <a:gd name="f2275" fmla="*/ f1894 f1081 1"/>
              <a:gd name="f2276" fmla="*/ f1895 f1080 1"/>
              <a:gd name="f2277" fmla="*/ f1896 f1081 1"/>
              <a:gd name="f2278" fmla="*/ f1897 f1080 1"/>
              <a:gd name="f2279" fmla="*/ f1898 f1081 1"/>
              <a:gd name="f2280" fmla="*/ f1899 f1080 1"/>
              <a:gd name="f2281" fmla="*/ f1900 f1081 1"/>
              <a:gd name="f2282" fmla="*/ f1901 f1080 1"/>
              <a:gd name="f2283" fmla="*/ f1902 f1081 1"/>
              <a:gd name="f2284" fmla="*/ f1903 f1080 1"/>
              <a:gd name="f2285" fmla="*/ f1904 f1081 1"/>
              <a:gd name="f2286" fmla="*/ f1905 f1080 1"/>
              <a:gd name="f2287" fmla="*/ f1906 f1081 1"/>
              <a:gd name="f2288" fmla="*/ f1907 f1080 1"/>
              <a:gd name="f2289" fmla="*/ f1908 f1081 1"/>
              <a:gd name="f2290" fmla="*/ f1909 f1080 1"/>
              <a:gd name="f2291" fmla="*/ f1910 f1081 1"/>
              <a:gd name="f2292" fmla="*/ f1911 f1080 1"/>
              <a:gd name="f2293" fmla="*/ f1912 f1081 1"/>
              <a:gd name="f2294" fmla="*/ f1913 f1080 1"/>
              <a:gd name="f2295" fmla="*/ f1914 f1081 1"/>
              <a:gd name="f2296" fmla="*/ f1915 f1080 1"/>
              <a:gd name="f2297" fmla="*/ f1916 f1081 1"/>
              <a:gd name="f2298" fmla="*/ f1917 f1080 1"/>
              <a:gd name="f2299" fmla="*/ f1918 f1081 1"/>
              <a:gd name="f2300" fmla="*/ f1919 f1080 1"/>
              <a:gd name="f2301" fmla="*/ f1920 f1081 1"/>
              <a:gd name="f2302" fmla="*/ f1921 f1080 1"/>
              <a:gd name="f2303" fmla="*/ f1922 f1081 1"/>
              <a:gd name="f2304" fmla="*/ f1923 f1080 1"/>
              <a:gd name="f2305" fmla="*/ f1924 f1081 1"/>
              <a:gd name="f2306" fmla="*/ f1925 f1080 1"/>
              <a:gd name="f2307" fmla="*/ f1926 f1081 1"/>
              <a:gd name="f2308" fmla="*/ f1927 f1080 1"/>
              <a:gd name="f2309" fmla="*/ f1928 f1081 1"/>
              <a:gd name="f2310" fmla="*/ f1929 f1080 1"/>
              <a:gd name="f2311" fmla="*/ f1930 f1081 1"/>
              <a:gd name="f2312" fmla="*/ f1931 f1080 1"/>
              <a:gd name="f2313" fmla="*/ f1932 f1081 1"/>
              <a:gd name="f2314" fmla="*/ f1933 f1080 1"/>
              <a:gd name="f2315" fmla="*/ f1934 f1081 1"/>
              <a:gd name="f2316" fmla="*/ f1935 f1080 1"/>
              <a:gd name="f2317" fmla="*/ f1936 f1081 1"/>
              <a:gd name="f2318" fmla="*/ f1937 f1080 1"/>
              <a:gd name="f2319" fmla="*/ f1938 f1081 1"/>
              <a:gd name="f2320" fmla="*/ f1939 f1080 1"/>
              <a:gd name="f2321" fmla="*/ f1940 f1081 1"/>
              <a:gd name="f2322" fmla="*/ f1941 f1080 1"/>
              <a:gd name="f2323" fmla="*/ f1942 f1081 1"/>
              <a:gd name="f2324" fmla="*/ f1943 f1080 1"/>
              <a:gd name="f2325" fmla="*/ f1944 f1081 1"/>
              <a:gd name="f2326" fmla="*/ f1945 f1080 1"/>
              <a:gd name="f2327" fmla="*/ f1946 f1081 1"/>
              <a:gd name="f2328" fmla="*/ f1947 f1080 1"/>
              <a:gd name="f2329" fmla="*/ f1948 f1081 1"/>
              <a:gd name="f2330" fmla="*/ f1949 f1080 1"/>
              <a:gd name="f2331" fmla="*/ f1950 f1081 1"/>
              <a:gd name="f2332" fmla="*/ f1951 f1080 1"/>
              <a:gd name="f2333" fmla="*/ f1952 f1081 1"/>
              <a:gd name="f2334" fmla="*/ f1953 f1080 1"/>
              <a:gd name="f2335" fmla="*/ f1954 f1081 1"/>
              <a:gd name="f2336" fmla="*/ f1955 f1080 1"/>
              <a:gd name="f2337" fmla="*/ f1956 f1081 1"/>
              <a:gd name="f2338" fmla="*/ f1957 f1080 1"/>
              <a:gd name="f2339" fmla="*/ f1958 f1081 1"/>
              <a:gd name="f2340" fmla="*/ f1959 f1080 1"/>
              <a:gd name="f2341" fmla="*/ f1960 f1081 1"/>
              <a:gd name="f2342" fmla="*/ f1961 f1080 1"/>
              <a:gd name="f2343" fmla="*/ f1962 f1081 1"/>
              <a:gd name="f2344" fmla="*/ f1963 f1080 1"/>
              <a:gd name="f2345" fmla="*/ f1964 f1081 1"/>
              <a:gd name="f2346" fmla="*/ f1965 f1080 1"/>
              <a:gd name="f2347" fmla="*/ f1966 f1081 1"/>
              <a:gd name="f2348" fmla="*/ f1967 f1080 1"/>
              <a:gd name="f2349" fmla="*/ f1968 f1081 1"/>
              <a:gd name="f2350" fmla="*/ f1969 f1080 1"/>
              <a:gd name="f2351" fmla="*/ f1970 f1081 1"/>
              <a:gd name="f2352" fmla="*/ f1971 f1080 1"/>
              <a:gd name="f2353" fmla="*/ f1972 f1081 1"/>
              <a:gd name="f2354" fmla="*/ f1973 f1080 1"/>
              <a:gd name="f2355" fmla="*/ f1974 f1081 1"/>
              <a:gd name="f2356" fmla="*/ f1975 f1080 1"/>
              <a:gd name="f2357" fmla="*/ f1976 f1081 1"/>
              <a:gd name="f2358" fmla="*/ f1977 f1080 1"/>
              <a:gd name="f2359" fmla="*/ f1978 f1081 1"/>
              <a:gd name="f2360" fmla="*/ f1979 f1080 1"/>
              <a:gd name="f2361" fmla="*/ f1980 f1081 1"/>
              <a:gd name="f2362" fmla="*/ f1981 f1080 1"/>
              <a:gd name="f2363" fmla="*/ f1982 f1081 1"/>
              <a:gd name="f2364" fmla="*/ f1983 f1080 1"/>
              <a:gd name="f2365" fmla="*/ f1984 f1081 1"/>
              <a:gd name="f2366" fmla="*/ f1985 f1080 1"/>
              <a:gd name="f2367" fmla="*/ f1986 f1081 1"/>
              <a:gd name="f2368" fmla="*/ f1987 f1080 1"/>
              <a:gd name="f2369" fmla="*/ f1988 f1081 1"/>
              <a:gd name="f2370" fmla="*/ f1989 f1080 1"/>
              <a:gd name="f2371" fmla="*/ f1990 f1081 1"/>
              <a:gd name="f2372" fmla="*/ f1991 f1080 1"/>
              <a:gd name="f2373" fmla="*/ f1992 f1081 1"/>
              <a:gd name="f2374" fmla="*/ f1993 f1080 1"/>
              <a:gd name="f2375" fmla="*/ f1994 f1081 1"/>
              <a:gd name="f2376" fmla="*/ f1995 f1080 1"/>
              <a:gd name="f2377" fmla="*/ f1996 f1081 1"/>
              <a:gd name="f2378" fmla="*/ f1997 f1080 1"/>
              <a:gd name="f2379" fmla="*/ f1998 f1081 1"/>
              <a:gd name="f2380" fmla="*/ f1999 f1080 1"/>
              <a:gd name="f2381" fmla="*/ f2000 f1080 1"/>
              <a:gd name="f2382" fmla="*/ f2001 f1081 1"/>
              <a:gd name="f2383" fmla="*/ f2002 f1080 1"/>
              <a:gd name="f2384" fmla="*/ f2003 f1081 1"/>
              <a:gd name="f2385" fmla="*/ f2004 f1080 1"/>
              <a:gd name="f2386" fmla="*/ f2005 f1081 1"/>
              <a:gd name="f2387" fmla="*/ f2006 f1080 1"/>
              <a:gd name="f2388" fmla="*/ f2007 f1081 1"/>
              <a:gd name="f2389" fmla="*/ f2008 f1080 1"/>
              <a:gd name="f2390" fmla="*/ f2009 f1081 1"/>
              <a:gd name="f2391" fmla="*/ f2010 f1080 1"/>
              <a:gd name="f2392" fmla="*/ f2011 f1081 1"/>
              <a:gd name="f2393" fmla="*/ f2012 f1080 1"/>
              <a:gd name="f2394" fmla="*/ f2013 f1081 1"/>
              <a:gd name="f2395" fmla="*/ f2014 f1080 1"/>
              <a:gd name="f2396" fmla="*/ f2015 f1081 1"/>
              <a:gd name="f2397" fmla="*/ f2016 f1080 1"/>
              <a:gd name="f2398" fmla="*/ f2017 f1081 1"/>
              <a:gd name="f2399" fmla="*/ f2018 f1080 1"/>
              <a:gd name="f2400" fmla="*/ f2019 f1081 1"/>
              <a:gd name="f2401" fmla="*/ f2020 f1080 1"/>
              <a:gd name="f2402" fmla="*/ f2021 f1081 1"/>
              <a:gd name="f2403" fmla="*/ f2022 f1080 1"/>
              <a:gd name="f2404" fmla="*/ f2023 f1081 1"/>
              <a:gd name="f2405" fmla="*/ f2024 f1080 1"/>
              <a:gd name="f2406" fmla="*/ f2025 f1081 1"/>
              <a:gd name="f2407" fmla="*/ f2026 f1080 1"/>
              <a:gd name="f2408" fmla="*/ f2027 f1081 1"/>
              <a:gd name="f2409" fmla="*/ f2028 f1080 1"/>
              <a:gd name="f2410" fmla="*/ f2029 f1081 1"/>
              <a:gd name="f2411" fmla="*/ f2030 f1080 1"/>
              <a:gd name="f2412" fmla="*/ f2031 f1081 1"/>
              <a:gd name="f2413" fmla="*/ f2032 f1080 1"/>
              <a:gd name="f2414" fmla="*/ f2033 f1081 1"/>
              <a:gd name="f2415" fmla="*/ f2034 f1080 1"/>
              <a:gd name="f2416" fmla="*/ f2035 f1081 1"/>
              <a:gd name="f2417" fmla="*/ f2036 f1080 1"/>
              <a:gd name="f2418" fmla="*/ f2037 f1081 1"/>
              <a:gd name="f2419" fmla="*/ f2038 f1080 1"/>
              <a:gd name="f2420" fmla="*/ f2039 f1081 1"/>
              <a:gd name="f2421" fmla="*/ f2040 f1080 1"/>
              <a:gd name="f2422" fmla="*/ f2041 f1081 1"/>
              <a:gd name="f2423" fmla="*/ f2042 f1080 1"/>
              <a:gd name="f2424" fmla="*/ f2043 f1081 1"/>
              <a:gd name="f2425" fmla="*/ f2044 f1080 1"/>
              <a:gd name="f2426" fmla="*/ f2045 f1081 1"/>
              <a:gd name="f2427" fmla="*/ f2046 f1080 1"/>
              <a:gd name="f2428" fmla="*/ f2047 f1081 1"/>
              <a:gd name="f2429" fmla="*/ f2048 f1080 1"/>
              <a:gd name="f2430" fmla="*/ f2049 f1081 1"/>
              <a:gd name="f2431" fmla="*/ f2050 f1080 1"/>
              <a:gd name="f2432" fmla="*/ f2051 f1081 1"/>
              <a:gd name="f2433" fmla="*/ f2052 f1080 1"/>
              <a:gd name="f2434" fmla="*/ f2053 f1081 1"/>
              <a:gd name="f2435" fmla="*/ f2054 f1080 1"/>
              <a:gd name="f2436" fmla="*/ f2055 f1081 1"/>
              <a:gd name="f2437" fmla="*/ f2056 f1080 1"/>
              <a:gd name="f2438" fmla="*/ f2057 f1081 1"/>
              <a:gd name="f2439" fmla="*/ f2058 f1080 1"/>
              <a:gd name="f2440" fmla="*/ f2059 f1081 1"/>
              <a:gd name="f2441" fmla="*/ f2060 f1080 1"/>
              <a:gd name="f2442" fmla="*/ f2061 f1081 1"/>
              <a:gd name="f2443" fmla="*/ f2062 f1080 1"/>
              <a:gd name="f2444" fmla="*/ f2063 f1081 1"/>
              <a:gd name="f2445" fmla="*/ f2064 f1080 1"/>
              <a:gd name="f2446" fmla="*/ f2065 f1081 1"/>
              <a:gd name="f2447" fmla="*/ f2066 f1080 1"/>
              <a:gd name="f2448" fmla="*/ f2067 f1081 1"/>
              <a:gd name="f2449" fmla="*/ f2068 f1080 1"/>
              <a:gd name="f2450" fmla="*/ f2069 f1081 1"/>
              <a:gd name="f2451" fmla="*/ f2070 f1080 1"/>
              <a:gd name="f2452" fmla="*/ f2071 f1081 1"/>
              <a:gd name="f2453" fmla="*/ f2072 f1080 1"/>
              <a:gd name="f2454" fmla="*/ f2073 f1081 1"/>
              <a:gd name="f2455" fmla="*/ f2074 f1080 1"/>
              <a:gd name="f2456" fmla="*/ f2075 f1081 1"/>
              <a:gd name="f2457" fmla="*/ f2076 f1080 1"/>
              <a:gd name="f2458" fmla="*/ f2077 f1081 1"/>
              <a:gd name="f2459" fmla="*/ f2078 f1080 1"/>
              <a:gd name="f2460" fmla="*/ f2079 f1081 1"/>
              <a:gd name="f2461" fmla="*/ f2080 f1080 1"/>
              <a:gd name="f2462" fmla="*/ f2081 f1081 1"/>
              <a:gd name="f2463" fmla="*/ f2082 f1080 1"/>
              <a:gd name="f2464" fmla="*/ f2083 f1081 1"/>
              <a:gd name="f2465" fmla="*/ f2084 f1080 1"/>
              <a:gd name="f2466" fmla="*/ f2085 f1081 1"/>
              <a:gd name="f2467" fmla="*/ f2086 f1080 1"/>
              <a:gd name="f2468" fmla="*/ f2087 f1081 1"/>
              <a:gd name="f2469" fmla="*/ f2088 f1080 1"/>
              <a:gd name="f2470" fmla="*/ f2089 f1081 1"/>
              <a:gd name="f2471" fmla="*/ f2090 f1080 1"/>
              <a:gd name="f2472" fmla="*/ f2091 f1081 1"/>
              <a:gd name="f2473" fmla="*/ f2092 f1080 1"/>
              <a:gd name="f2474" fmla="*/ f2093 f1081 1"/>
              <a:gd name="f2475" fmla="*/ f2094 f1080 1"/>
              <a:gd name="f2476" fmla="*/ f2095 f1081 1"/>
              <a:gd name="f2477" fmla="*/ f2096 f1080 1"/>
              <a:gd name="f2478" fmla="*/ f2097 f1081 1"/>
              <a:gd name="f2479" fmla="*/ f2098 f1080 1"/>
              <a:gd name="f2480" fmla="*/ f2099 f1081 1"/>
              <a:gd name="f2481" fmla="*/ f2100 f1080 1"/>
              <a:gd name="f2482" fmla="*/ f2101 f1081 1"/>
              <a:gd name="f2483" fmla="*/ f2102 f1080 1"/>
              <a:gd name="f2484" fmla="*/ f2103 f1081 1"/>
              <a:gd name="f2485" fmla="*/ f2104 f1080 1"/>
              <a:gd name="f2486" fmla="*/ f2105 f1081 1"/>
              <a:gd name="f2487" fmla="*/ f2106 f1080 1"/>
              <a:gd name="f2488" fmla="*/ f2107 f1081 1"/>
              <a:gd name="f2489" fmla="*/ f2108 f1080 1"/>
              <a:gd name="f2490" fmla="*/ f2109 f1081 1"/>
              <a:gd name="f2491" fmla="*/ f2110 f1080 1"/>
              <a:gd name="f2492" fmla="*/ f2111 f1081 1"/>
              <a:gd name="f2493" fmla="*/ f2112 f1080 1"/>
              <a:gd name="f2494" fmla="*/ f2113 f1081 1"/>
              <a:gd name="f2495" fmla="*/ f2114 f1080 1"/>
              <a:gd name="f2496" fmla="*/ f2115 f1081 1"/>
              <a:gd name="f2497" fmla="*/ f2116 f1080 1"/>
              <a:gd name="f2498" fmla="*/ f2117 f1081 1"/>
              <a:gd name="f2499" fmla="*/ f2118 f1080 1"/>
              <a:gd name="f2500" fmla="*/ f2119 f1081 1"/>
              <a:gd name="f2501" fmla="*/ f2120 f1080 1"/>
              <a:gd name="f2502" fmla="*/ f2121 f1081 1"/>
              <a:gd name="f2503" fmla="*/ f2122 f1080 1"/>
              <a:gd name="f2504" fmla="*/ f2123 f1081 1"/>
              <a:gd name="f2505" fmla="*/ f2124 f1080 1"/>
              <a:gd name="f2506" fmla="*/ f2125 f1081 1"/>
              <a:gd name="f2507" fmla="*/ f2126 f1080 1"/>
              <a:gd name="f2508" fmla="*/ f2127 f1081 1"/>
              <a:gd name="f2509" fmla="*/ f2128 f1080 1"/>
              <a:gd name="f2510" fmla="*/ f2129 f1081 1"/>
              <a:gd name="f2511" fmla="*/ f2130 f1080 1"/>
              <a:gd name="f2512" fmla="*/ f2131 f1081 1"/>
              <a:gd name="f2513" fmla="*/ f2132 f1080 1"/>
              <a:gd name="f2514" fmla="*/ f2133 f1081 1"/>
              <a:gd name="f2515" fmla="*/ f2134 f1080 1"/>
              <a:gd name="f2516" fmla="*/ f2135 f1081 1"/>
              <a:gd name="f2517" fmla="*/ f2136 f1080 1"/>
              <a:gd name="f2518" fmla="*/ f2137 f1081 1"/>
              <a:gd name="f2519" fmla="*/ f2138 f1080 1"/>
              <a:gd name="f2520" fmla="*/ f2139 f1081 1"/>
              <a:gd name="f2521" fmla="*/ f2140 f1080 1"/>
              <a:gd name="f2522" fmla="*/ f2141 f1081 1"/>
              <a:gd name="f2523" fmla="*/ f2142 f1080 1"/>
              <a:gd name="f2524" fmla="*/ f2143 f1081 1"/>
              <a:gd name="f2525" fmla="*/ f2144 f1080 1"/>
              <a:gd name="f2526" fmla="*/ f2145 f1081 1"/>
              <a:gd name="f2527" fmla="*/ f2146 f1080 1"/>
              <a:gd name="f2528" fmla="*/ f2147 f1081 1"/>
              <a:gd name="f2529" fmla="*/ f2148 f1080 1"/>
              <a:gd name="f2530" fmla="*/ f2149 f1081 1"/>
              <a:gd name="f2531" fmla="*/ f2150 f1080 1"/>
              <a:gd name="f2532" fmla="*/ f2151 f1081 1"/>
              <a:gd name="f2533" fmla="*/ f2152 f1080 1"/>
              <a:gd name="f2534" fmla="*/ f2153 f1081 1"/>
              <a:gd name="f2535" fmla="*/ f2154 f1080 1"/>
              <a:gd name="f2536" fmla="*/ f2155 f1081 1"/>
              <a:gd name="f2537" fmla="*/ f2156 f1080 1"/>
              <a:gd name="f2538" fmla="*/ f2157 f1081 1"/>
              <a:gd name="f2539" fmla="*/ f2158 f1080 1"/>
              <a:gd name="f2540" fmla="*/ f2159 f1081 1"/>
              <a:gd name="f2541" fmla="*/ f2160 f1080 1"/>
              <a:gd name="f2542" fmla="*/ f2161 f1081 1"/>
              <a:gd name="f2543" fmla="*/ f2162 f1080 1"/>
              <a:gd name="f2544" fmla="*/ f2163 f1081 1"/>
              <a:gd name="f2545" fmla="*/ f2164 f1080 1"/>
              <a:gd name="f2546" fmla="*/ f2165 f1081 1"/>
              <a:gd name="f2547" fmla="*/ f2166 f1080 1"/>
              <a:gd name="f2548" fmla="*/ f2167 f1081 1"/>
              <a:gd name="f2549" fmla="*/ f2168 f1080 1"/>
              <a:gd name="f2550" fmla="*/ f2169 f1081 1"/>
              <a:gd name="f2551" fmla="*/ f2170 f1080 1"/>
              <a:gd name="f2552" fmla="*/ f2171 f1081 1"/>
              <a:gd name="f2553" fmla="*/ f2172 f1080 1"/>
              <a:gd name="f2554" fmla="*/ f2173 f1081 1"/>
              <a:gd name="f2555" fmla="*/ f2174 f1080 1"/>
              <a:gd name="f2556" fmla="*/ f2175 f1081 1"/>
              <a:gd name="f2557" fmla="*/ f2176 f1080 1"/>
              <a:gd name="f2558" fmla="*/ f2177 f1081 1"/>
              <a:gd name="f2559" fmla="*/ f2178 f1080 1"/>
              <a:gd name="f2560" fmla="*/ f2179 f1081 1"/>
              <a:gd name="f2561" fmla="*/ f2180 f1080 1"/>
              <a:gd name="f2562" fmla="*/ f2181 f1081 1"/>
              <a:gd name="f2563" fmla="*/ f2182 f1080 1"/>
              <a:gd name="f2564" fmla="*/ f2183 f1081 1"/>
              <a:gd name="f2565" fmla="*/ f2184 f1080 1"/>
              <a:gd name="f2566" fmla="*/ f2185 f1081 1"/>
              <a:gd name="f2567" fmla="*/ f2186 f1080 1"/>
              <a:gd name="f2568" fmla="*/ f2187 f1081 1"/>
              <a:gd name="f2569" fmla="*/ f2188 f1080 1"/>
              <a:gd name="f2570" fmla="*/ f2189 f1081 1"/>
              <a:gd name="f2571" fmla="*/ f2190 f1080 1"/>
              <a:gd name="f2572" fmla="*/ f2191 f1081 1"/>
              <a:gd name="f2573" fmla="*/ f2192 f1080 1"/>
              <a:gd name="f2574" fmla="*/ f2193 f1081 1"/>
              <a:gd name="f2575" fmla="*/ f2194 f1080 1"/>
              <a:gd name="f2576" fmla="*/ f2195 f1081 1"/>
              <a:gd name="f2577" fmla="*/ f2196 f1080 1"/>
              <a:gd name="f2578" fmla="*/ f2197 f1081 1"/>
              <a:gd name="f2579" fmla="*/ f2198 f1080 1"/>
              <a:gd name="f2580" fmla="*/ f2199 f1081 1"/>
              <a:gd name="f2581" fmla="*/ f2200 f1080 1"/>
              <a:gd name="f2582" fmla="*/ f2201 f1081 1"/>
              <a:gd name="f2583" fmla="*/ f2202 f1080 1"/>
              <a:gd name="f2584" fmla="*/ f2203 f1081 1"/>
              <a:gd name="f2585" fmla="*/ f2204 f1080 1"/>
              <a:gd name="f2586" fmla="*/ f2205 f1081 1"/>
              <a:gd name="f2587" fmla="*/ f2206 f1080 1"/>
              <a:gd name="f2588" fmla="*/ f2207 f1081 1"/>
              <a:gd name="f2589" fmla="*/ f2208 f1080 1"/>
              <a:gd name="f2590" fmla="*/ f2209 f1081 1"/>
              <a:gd name="f2591" fmla="*/ f2210 f1080 1"/>
              <a:gd name="f2592" fmla="*/ f2211 f1081 1"/>
              <a:gd name="f2593" fmla="*/ f2212 f1080 1"/>
              <a:gd name="f2594" fmla="*/ f2213 f1081 1"/>
              <a:gd name="f2595" fmla="*/ f2214 f1080 1"/>
              <a:gd name="f2596" fmla="*/ f2215 f1081 1"/>
              <a:gd name="f2597" fmla="*/ f2216 f1081 1"/>
              <a:gd name="f2598" fmla="*/ f2217 f1080 1"/>
              <a:gd name="f2599" fmla="*/ f2218 f1081 1"/>
              <a:gd name="f2600" fmla="*/ f2219 f1080 1"/>
              <a:gd name="f2601" fmla="*/ f2220 f1081 1"/>
              <a:gd name="f2602" fmla="*/ f2221 f1080 1"/>
              <a:gd name="f2603" fmla="*/ f2222 f1081 1"/>
              <a:gd name="f2604" fmla="*/ f2223 f1080 1"/>
              <a:gd name="f2605" fmla="*/ f2224 f1081 1"/>
              <a:gd name="f2606" fmla="*/ f2225 f1080 1"/>
              <a:gd name="f2607" fmla="*/ f2226 f10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68">
                <a:pos x="f2231" y="f2232"/>
              </a:cxn>
              <a:cxn ang="f1468">
                <a:pos x="f2233" y="f2234"/>
              </a:cxn>
              <a:cxn ang="f1468">
                <a:pos x="f2235" y="f2236"/>
              </a:cxn>
              <a:cxn ang="f1468">
                <a:pos x="f2237" y="f2238"/>
              </a:cxn>
              <a:cxn ang="f1468">
                <a:pos x="f2239" y="f2236"/>
              </a:cxn>
              <a:cxn ang="f1468">
                <a:pos x="f2240" y="f2241"/>
              </a:cxn>
              <a:cxn ang="f1468">
                <a:pos x="f2242" y="f2243"/>
              </a:cxn>
              <a:cxn ang="f1468">
                <a:pos x="f2244" y="f2245"/>
              </a:cxn>
              <a:cxn ang="f1468">
                <a:pos x="f2246" y="f2247"/>
              </a:cxn>
              <a:cxn ang="f1468">
                <a:pos x="f2248" y="f2249"/>
              </a:cxn>
              <a:cxn ang="f1468">
                <a:pos x="f2250" y="f2251"/>
              </a:cxn>
              <a:cxn ang="f1468">
                <a:pos x="f2252" y="f2253"/>
              </a:cxn>
              <a:cxn ang="f1468">
                <a:pos x="f2254" y="f2255"/>
              </a:cxn>
              <a:cxn ang="f1468">
                <a:pos x="f2256" y="f2257"/>
              </a:cxn>
              <a:cxn ang="f1468">
                <a:pos x="f2258" y="f2259"/>
              </a:cxn>
              <a:cxn ang="f1468">
                <a:pos x="f2260" y="f2261"/>
              </a:cxn>
              <a:cxn ang="f1468">
                <a:pos x="f2262" y="f2263"/>
              </a:cxn>
              <a:cxn ang="f1468">
                <a:pos x="f2264" y="f2265"/>
              </a:cxn>
              <a:cxn ang="f1468">
                <a:pos x="f2266" y="f2267"/>
              </a:cxn>
              <a:cxn ang="f1468">
                <a:pos x="f2268" y="f2269"/>
              </a:cxn>
              <a:cxn ang="f1468">
                <a:pos x="f2270" y="f2271"/>
              </a:cxn>
              <a:cxn ang="f1468">
                <a:pos x="f2272" y="f2273"/>
              </a:cxn>
              <a:cxn ang="f1468">
                <a:pos x="f2274" y="f2275"/>
              </a:cxn>
              <a:cxn ang="f1468">
                <a:pos x="f2276" y="f2277"/>
              </a:cxn>
              <a:cxn ang="f1468">
                <a:pos x="f2278" y="f2279"/>
              </a:cxn>
              <a:cxn ang="f1468">
                <a:pos x="f2280" y="f2281"/>
              </a:cxn>
              <a:cxn ang="f1468">
                <a:pos x="f2282" y="f2283"/>
              </a:cxn>
              <a:cxn ang="f1468">
                <a:pos x="f2284" y="f2285"/>
              </a:cxn>
              <a:cxn ang="f1468">
                <a:pos x="f2286" y="f2287"/>
              </a:cxn>
              <a:cxn ang="f1468">
                <a:pos x="f2288" y="f2289"/>
              </a:cxn>
              <a:cxn ang="f1468">
                <a:pos x="f2290" y="f2291"/>
              </a:cxn>
              <a:cxn ang="f1468">
                <a:pos x="f2292" y="f2293"/>
              </a:cxn>
              <a:cxn ang="f1468">
                <a:pos x="f2294" y="f2295"/>
              </a:cxn>
              <a:cxn ang="f1468">
                <a:pos x="f2296" y="f2297"/>
              </a:cxn>
              <a:cxn ang="f1468">
                <a:pos x="f2298" y="f2299"/>
              </a:cxn>
              <a:cxn ang="f1468">
                <a:pos x="f2300" y="f2301"/>
              </a:cxn>
              <a:cxn ang="f1468">
                <a:pos x="f2302" y="f2303"/>
              </a:cxn>
              <a:cxn ang="f1468">
                <a:pos x="f2304" y="f2305"/>
              </a:cxn>
              <a:cxn ang="f1468">
                <a:pos x="f2306" y="f2307"/>
              </a:cxn>
              <a:cxn ang="f1468">
                <a:pos x="f2308" y="f2309"/>
              </a:cxn>
              <a:cxn ang="f1468">
                <a:pos x="f2310" y="f2311"/>
              </a:cxn>
              <a:cxn ang="f1468">
                <a:pos x="f2312" y="f2313"/>
              </a:cxn>
              <a:cxn ang="f1468">
                <a:pos x="f2314" y="f2315"/>
              </a:cxn>
              <a:cxn ang="f1468">
                <a:pos x="f2316" y="f2317"/>
              </a:cxn>
              <a:cxn ang="f1468">
                <a:pos x="f2318" y="f2319"/>
              </a:cxn>
              <a:cxn ang="f1468">
                <a:pos x="f2320" y="f2321"/>
              </a:cxn>
              <a:cxn ang="f1468">
                <a:pos x="f2322" y="f2323"/>
              </a:cxn>
              <a:cxn ang="f1468">
                <a:pos x="f2324" y="f2325"/>
              </a:cxn>
              <a:cxn ang="f1468">
                <a:pos x="f2326" y="f2327"/>
              </a:cxn>
              <a:cxn ang="f1468">
                <a:pos x="f2328" y="f2329"/>
              </a:cxn>
              <a:cxn ang="f1468">
                <a:pos x="f2330" y="f2331"/>
              </a:cxn>
              <a:cxn ang="f1468">
                <a:pos x="f2326" y="f2327"/>
              </a:cxn>
              <a:cxn ang="f1468">
                <a:pos x="f2332" y="f2333"/>
              </a:cxn>
              <a:cxn ang="f1468">
                <a:pos x="f2334" y="f2335"/>
              </a:cxn>
              <a:cxn ang="f1468">
                <a:pos x="f2336" y="f2337"/>
              </a:cxn>
              <a:cxn ang="f1468">
                <a:pos x="f2338" y="f2339"/>
              </a:cxn>
              <a:cxn ang="f1468">
                <a:pos x="f2340" y="f2341"/>
              </a:cxn>
              <a:cxn ang="f1468">
                <a:pos x="f2342" y="f2343"/>
              </a:cxn>
              <a:cxn ang="f1468">
                <a:pos x="f2344" y="f2345"/>
              </a:cxn>
              <a:cxn ang="f1468">
                <a:pos x="f2346" y="f2347"/>
              </a:cxn>
              <a:cxn ang="f1468">
                <a:pos x="f2348" y="f2349"/>
              </a:cxn>
              <a:cxn ang="f1468">
                <a:pos x="f2350" y="f2351"/>
              </a:cxn>
              <a:cxn ang="f1468">
                <a:pos x="f2352" y="f2353"/>
              </a:cxn>
              <a:cxn ang="f1468">
                <a:pos x="f2354" y="f2355"/>
              </a:cxn>
              <a:cxn ang="f1468">
                <a:pos x="f2356" y="f2357"/>
              </a:cxn>
              <a:cxn ang="f1468">
                <a:pos x="f2358" y="f2359"/>
              </a:cxn>
              <a:cxn ang="f1468">
                <a:pos x="f2360" y="f2361"/>
              </a:cxn>
              <a:cxn ang="f1468">
                <a:pos x="f2362" y="f2363"/>
              </a:cxn>
              <a:cxn ang="f1468">
                <a:pos x="f2364" y="f2365"/>
              </a:cxn>
              <a:cxn ang="f1468">
                <a:pos x="f2366" y="f2367"/>
              </a:cxn>
              <a:cxn ang="f1468">
                <a:pos x="f2368" y="f2369"/>
              </a:cxn>
              <a:cxn ang="f1468">
                <a:pos x="f2370" y="f2371"/>
              </a:cxn>
              <a:cxn ang="f1468">
                <a:pos x="f2372" y="f2373"/>
              </a:cxn>
              <a:cxn ang="f1468">
                <a:pos x="f2374" y="f2375"/>
              </a:cxn>
              <a:cxn ang="f1468">
                <a:pos x="f2376" y="f2377"/>
              </a:cxn>
              <a:cxn ang="f1468">
                <a:pos x="f2378" y="f2379"/>
              </a:cxn>
              <a:cxn ang="f1468">
                <a:pos x="f2380" y="f2379"/>
              </a:cxn>
              <a:cxn ang="f1468">
                <a:pos x="f2381" y="f2382"/>
              </a:cxn>
              <a:cxn ang="f1468">
                <a:pos x="f2383" y="f2384"/>
              </a:cxn>
              <a:cxn ang="f1468">
                <a:pos x="f2385" y="f2386"/>
              </a:cxn>
              <a:cxn ang="f1468">
                <a:pos x="f2387" y="f2388"/>
              </a:cxn>
              <a:cxn ang="f1468">
                <a:pos x="f2389" y="f2390"/>
              </a:cxn>
              <a:cxn ang="f1468">
                <a:pos x="f2391" y="f2392"/>
              </a:cxn>
              <a:cxn ang="f1468">
                <a:pos x="f2393" y="f2394"/>
              </a:cxn>
              <a:cxn ang="f1468">
                <a:pos x="f2395" y="f2396"/>
              </a:cxn>
              <a:cxn ang="f1468">
                <a:pos x="f2397" y="f2398"/>
              </a:cxn>
              <a:cxn ang="f1468">
                <a:pos x="f2399" y="f2400"/>
              </a:cxn>
              <a:cxn ang="f1468">
                <a:pos x="f2401" y="f2402"/>
              </a:cxn>
              <a:cxn ang="f1468">
                <a:pos x="f2403" y="f2404"/>
              </a:cxn>
              <a:cxn ang="f1468">
                <a:pos x="f2405" y="f2406"/>
              </a:cxn>
              <a:cxn ang="f1468">
                <a:pos x="f2407" y="f2408"/>
              </a:cxn>
              <a:cxn ang="f1468">
                <a:pos x="f2409" y="f2410"/>
              </a:cxn>
              <a:cxn ang="f1468">
                <a:pos x="f2411" y="f2412"/>
              </a:cxn>
              <a:cxn ang="f1468">
                <a:pos x="f2413" y="f2414"/>
              </a:cxn>
              <a:cxn ang="f1468">
                <a:pos x="f2415" y="f2416"/>
              </a:cxn>
              <a:cxn ang="f1468">
                <a:pos x="f2417" y="f2418"/>
              </a:cxn>
              <a:cxn ang="f1468">
                <a:pos x="f2419" y="f2420"/>
              </a:cxn>
              <a:cxn ang="f1468">
                <a:pos x="f2421" y="f2422"/>
              </a:cxn>
              <a:cxn ang="f1468">
                <a:pos x="f2423" y="f2424"/>
              </a:cxn>
              <a:cxn ang="f1468">
                <a:pos x="f2425" y="f2426"/>
              </a:cxn>
              <a:cxn ang="f1468">
                <a:pos x="f2427" y="f2428"/>
              </a:cxn>
              <a:cxn ang="f1468">
                <a:pos x="f2429" y="f2430"/>
              </a:cxn>
              <a:cxn ang="f1468">
                <a:pos x="f2431" y="f2432"/>
              </a:cxn>
              <a:cxn ang="f1468">
                <a:pos x="f2433" y="f2434"/>
              </a:cxn>
              <a:cxn ang="f1468">
                <a:pos x="f2435" y="f2436"/>
              </a:cxn>
              <a:cxn ang="f1468">
                <a:pos x="f2437" y="f2438"/>
              </a:cxn>
              <a:cxn ang="f1468">
                <a:pos x="f2439" y="f2440"/>
              </a:cxn>
              <a:cxn ang="f1468">
                <a:pos x="f2441" y="f2442"/>
              </a:cxn>
              <a:cxn ang="f1468">
                <a:pos x="f2443" y="f2444"/>
              </a:cxn>
              <a:cxn ang="f1468">
                <a:pos x="f2445" y="f2446"/>
              </a:cxn>
              <a:cxn ang="f1468">
                <a:pos x="f2447" y="f2448"/>
              </a:cxn>
              <a:cxn ang="f1468">
                <a:pos x="f2449" y="f2450"/>
              </a:cxn>
              <a:cxn ang="f1468">
                <a:pos x="f2451" y="f2452"/>
              </a:cxn>
              <a:cxn ang="f1468">
                <a:pos x="f2453" y="f2454"/>
              </a:cxn>
              <a:cxn ang="f1468">
                <a:pos x="f2455" y="f2456"/>
              </a:cxn>
              <a:cxn ang="f1468">
                <a:pos x="f2457" y="f2458"/>
              </a:cxn>
              <a:cxn ang="f1468">
                <a:pos x="f2459" y="f2460"/>
              </a:cxn>
              <a:cxn ang="f1468">
                <a:pos x="f2461" y="f2462"/>
              </a:cxn>
              <a:cxn ang="f1468">
                <a:pos x="f2463" y="f2464"/>
              </a:cxn>
              <a:cxn ang="f1468">
                <a:pos x="f2465" y="f2466"/>
              </a:cxn>
              <a:cxn ang="f1468">
                <a:pos x="f2467" y="f2468"/>
              </a:cxn>
              <a:cxn ang="f1468">
                <a:pos x="f2469" y="f2470"/>
              </a:cxn>
              <a:cxn ang="f1468">
                <a:pos x="f2471" y="f2472"/>
              </a:cxn>
              <a:cxn ang="f1468">
                <a:pos x="f2473" y="f2474"/>
              </a:cxn>
              <a:cxn ang="f1468">
                <a:pos x="f2475" y="f2476"/>
              </a:cxn>
              <a:cxn ang="f1468">
                <a:pos x="f2477" y="f2478"/>
              </a:cxn>
              <a:cxn ang="f1468">
                <a:pos x="f2479" y="f2480"/>
              </a:cxn>
              <a:cxn ang="f1468">
                <a:pos x="f2481" y="f2482"/>
              </a:cxn>
              <a:cxn ang="f1468">
                <a:pos x="f2483" y="f2484"/>
              </a:cxn>
              <a:cxn ang="f1468">
                <a:pos x="f2485" y="f2486"/>
              </a:cxn>
              <a:cxn ang="f1468">
                <a:pos x="f2487" y="f2488"/>
              </a:cxn>
              <a:cxn ang="f1468">
                <a:pos x="f2489" y="f2490"/>
              </a:cxn>
              <a:cxn ang="f1468">
                <a:pos x="f2491" y="f2492"/>
              </a:cxn>
              <a:cxn ang="f1468">
                <a:pos x="f2493" y="f2494"/>
              </a:cxn>
              <a:cxn ang="f1468">
                <a:pos x="f2495" y="f2496"/>
              </a:cxn>
              <a:cxn ang="f1468">
                <a:pos x="f2497" y="f2498"/>
              </a:cxn>
              <a:cxn ang="f1468">
                <a:pos x="f2499" y="f2500"/>
              </a:cxn>
              <a:cxn ang="f1468">
                <a:pos x="f2501" y="f2502"/>
              </a:cxn>
              <a:cxn ang="f1468">
                <a:pos x="f2503" y="f2504"/>
              </a:cxn>
              <a:cxn ang="f1468">
                <a:pos x="f2505" y="f2506"/>
              </a:cxn>
              <a:cxn ang="f1468">
                <a:pos x="f2507" y="f2508"/>
              </a:cxn>
              <a:cxn ang="f1468">
                <a:pos x="f2509" y="f2510"/>
              </a:cxn>
              <a:cxn ang="f1468">
                <a:pos x="f2511" y="f2512"/>
              </a:cxn>
              <a:cxn ang="f1468">
                <a:pos x="f2513" y="f2514"/>
              </a:cxn>
              <a:cxn ang="f1468">
                <a:pos x="f2515" y="f2516"/>
              </a:cxn>
              <a:cxn ang="f1468">
                <a:pos x="f2517" y="f2518"/>
              </a:cxn>
              <a:cxn ang="f1468">
                <a:pos x="f2519" y="f2520"/>
              </a:cxn>
              <a:cxn ang="f1468">
                <a:pos x="f2521" y="f2522"/>
              </a:cxn>
              <a:cxn ang="f1468">
                <a:pos x="f2523" y="f2524"/>
              </a:cxn>
              <a:cxn ang="f1468">
                <a:pos x="f2525" y="f2526"/>
              </a:cxn>
              <a:cxn ang="f1468">
                <a:pos x="f2527" y="f2528"/>
              </a:cxn>
              <a:cxn ang="f1468">
                <a:pos x="f2529" y="f2530"/>
              </a:cxn>
              <a:cxn ang="f1468">
                <a:pos x="f2531" y="f2532"/>
              </a:cxn>
              <a:cxn ang="f1468">
                <a:pos x="f2533" y="f2534"/>
              </a:cxn>
              <a:cxn ang="f1468">
                <a:pos x="f2535" y="f2536"/>
              </a:cxn>
              <a:cxn ang="f1468">
                <a:pos x="f2537" y="f2538"/>
              </a:cxn>
              <a:cxn ang="f1468">
                <a:pos x="f2539" y="f2540"/>
              </a:cxn>
              <a:cxn ang="f1468">
                <a:pos x="f2541" y="f2542"/>
              </a:cxn>
              <a:cxn ang="f1468">
                <a:pos x="f2543" y="f2544"/>
              </a:cxn>
              <a:cxn ang="f1468">
                <a:pos x="f2545" y="f2546"/>
              </a:cxn>
              <a:cxn ang="f1468">
                <a:pos x="f2547" y="f2548"/>
              </a:cxn>
              <a:cxn ang="f1468">
                <a:pos x="f2549" y="f2550"/>
              </a:cxn>
              <a:cxn ang="f1468">
                <a:pos x="f2551" y="f2552"/>
              </a:cxn>
              <a:cxn ang="f1468">
                <a:pos x="f2553" y="f2554"/>
              </a:cxn>
              <a:cxn ang="f1468">
                <a:pos x="f2555" y="f2556"/>
              </a:cxn>
              <a:cxn ang="f1468">
                <a:pos x="f2557" y="f2558"/>
              </a:cxn>
              <a:cxn ang="f1468">
                <a:pos x="f2559" y="f2560"/>
              </a:cxn>
              <a:cxn ang="f1468">
                <a:pos x="f2561" y="f2562"/>
              </a:cxn>
              <a:cxn ang="f1468">
                <a:pos x="f2563" y="f2564"/>
              </a:cxn>
              <a:cxn ang="f1468">
                <a:pos x="f2565" y="f2566"/>
              </a:cxn>
              <a:cxn ang="f1468">
                <a:pos x="f2567" y="f2568"/>
              </a:cxn>
              <a:cxn ang="f1468">
                <a:pos x="f2569" y="f2570"/>
              </a:cxn>
              <a:cxn ang="f1468">
                <a:pos x="f2571" y="f2572"/>
              </a:cxn>
              <a:cxn ang="f1468">
                <a:pos x="f2573" y="f2574"/>
              </a:cxn>
              <a:cxn ang="f1468">
                <a:pos x="f2575" y="f2576"/>
              </a:cxn>
              <a:cxn ang="f1468">
                <a:pos x="f2231" y="f2232"/>
              </a:cxn>
              <a:cxn ang="f1468">
                <a:pos x="f2577" y="f2578"/>
              </a:cxn>
              <a:cxn ang="f1468">
                <a:pos x="f2579" y="f2580"/>
              </a:cxn>
              <a:cxn ang="f1468">
                <a:pos x="f2581" y="f2582"/>
              </a:cxn>
              <a:cxn ang="f1468">
                <a:pos x="f2583" y="f2584"/>
              </a:cxn>
              <a:cxn ang="f1468">
                <a:pos x="f2585" y="f2586"/>
              </a:cxn>
              <a:cxn ang="f1468">
                <a:pos x="f2587" y="f2588"/>
              </a:cxn>
              <a:cxn ang="f1468">
                <a:pos x="f2589" y="f2590"/>
              </a:cxn>
              <a:cxn ang="f1468">
                <a:pos x="f2591" y="f2592"/>
              </a:cxn>
              <a:cxn ang="f1468">
                <a:pos x="f2593" y="f2594"/>
              </a:cxn>
              <a:cxn ang="f1468">
                <a:pos x="f2581" y="f2582"/>
              </a:cxn>
              <a:cxn ang="f1468">
                <a:pos x="f2577" y="f2578"/>
              </a:cxn>
              <a:cxn ang="f1468">
                <a:pos x="f2595" y="f2596"/>
              </a:cxn>
              <a:cxn ang="f1468">
                <a:pos x="f2595" y="f2597"/>
              </a:cxn>
              <a:cxn ang="f1468">
                <a:pos x="f2598" y="f2599"/>
              </a:cxn>
              <a:cxn ang="f1468">
                <a:pos x="f2600" y="f2601"/>
              </a:cxn>
              <a:cxn ang="f1468">
                <a:pos x="f2602" y="f2603"/>
              </a:cxn>
              <a:cxn ang="f1468">
                <a:pos x="f2604" y="f2605"/>
              </a:cxn>
              <a:cxn ang="f1468">
                <a:pos x="f2606" y="f2607"/>
              </a:cxn>
              <a:cxn ang="f1468">
                <a:pos x="f2595" y="f2596"/>
              </a:cxn>
            </a:cxnLst>
            <a:rect l="f2227" t="f2230" r="f2228" b="f2229"/>
            <a:pathLst>
              <a:path w="4158952" h="933491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20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28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87" y="f288"/>
                </a:cubicBez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89" y="f290"/>
                </a:lnTo>
                <a:lnTo>
                  <a:pt x="f295" y="f296"/>
                </a:ln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6" y="f415"/>
                </a:cubicBezTo>
                <a:cubicBezTo>
                  <a:pt x="f416" y="f417"/>
                  <a:pt x="f418" y="f410"/>
                  <a:pt x="f419" y="f420"/>
                </a:cubicBezTo>
                <a:cubicBezTo>
                  <a:pt x="f421" y="f422"/>
                  <a:pt x="f423" y="f424"/>
                  <a:pt x="f425" y="f426"/>
                </a:cubicBezTo>
                <a:lnTo>
                  <a:pt x="f427" y="f7"/>
                </a:lnTo>
                <a:lnTo>
                  <a:pt x="f428" y="f7"/>
                </a:lnTo>
                <a:lnTo>
                  <a:pt x="f429" y="f430"/>
                </a:lnTo>
                <a:cubicBezTo>
                  <a:pt x="f431" y="f432"/>
                  <a:pt x="f433" y="f434"/>
                  <a:pt x="f435" y="f436"/>
                </a:cubicBezTo>
                <a:cubicBezTo>
                  <a:pt x="f437" y="f438"/>
                  <a:pt x="f439" y="f440"/>
                  <a:pt x="f441" y="f442"/>
                </a:cubicBez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cubicBezTo>
                  <a:pt x="f467" y="f468"/>
                  <a:pt x="f469" y="f470"/>
                  <a:pt x="f471" y="f472"/>
                </a:cubicBez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5" y="f483"/>
                </a:cubicBezTo>
                <a:cubicBezTo>
                  <a:pt x="f484" y="f485"/>
                  <a:pt x="f486" y="f487"/>
                  <a:pt x="f488" y="f489"/>
                </a:cubicBezTo>
                <a:cubicBezTo>
                  <a:pt x="f490" y="f491"/>
                  <a:pt x="f492" y="f493"/>
                  <a:pt x="f494" y="f495"/>
                </a:cubicBezTo>
                <a:cubicBezTo>
                  <a:pt x="f496" y="f497"/>
                  <a:pt x="f498" y="f499"/>
                  <a:pt x="f500" y="f501"/>
                </a:cubicBezTo>
                <a:cubicBezTo>
                  <a:pt x="f502" y="f503"/>
                  <a:pt x="f504" y="f505"/>
                  <a:pt x="f506" y="f507"/>
                </a:cubicBezTo>
                <a:cubicBezTo>
                  <a:pt x="f508" y="f509"/>
                  <a:pt x="f510" y="f511"/>
                  <a:pt x="f512" y="f513"/>
                </a:cubicBezTo>
                <a:cubicBezTo>
                  <a:pt x="f514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cubicBezTo>
                  <a:pt x="f532" y="f533"/>
                  <a:pt x="f534" y="f535"/>
                  <a:pt x="f536" y="f537"/>
                </a:cubicBezTo>
                <a:cubicBezTo>
                  <a:pt x="f538" y="f539"/>
                  <a:pt x="f540" y="f541"/>
                  <a:pt x="f542" y="f543"/>
                </a:cubicBezTo>
                <a:cubicBezTo>
                  <a:pt x="f544" y="f545"/>
                  <a:pt x="f546" y="f547"/>
                  <a:pt x="f171" y="f548"/>
                </a:cubicBezTo>
                <a:cubicBezTo>
                  <a:pt x="f549" y="f550"/>
                  <a:pt x="f194" y="f551"/>
                  <a:pt x="f552" y="f553"/>
                </a:cubicBezTo>
                <a:cubicBezTo>
                  <a:pt x="f554" y="f555"/>
                  <a:pt x="f556" y="f557"/>
                  <a:pt x="f558" y="f559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566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76" y="f577"/>
                </a:cubicBezTo>
                <a:cubicBezTo>
                  <a:pt x="f578" y="f579"/>
                  <a:pt x="f580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6" y="f502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579"/>
                  <a:pt x="f646" y="f647"/>
                </a:cubicBezTo>
                <a:cubicBezTo>
                  <a:pt x="f648" y="f649"/>
                  <a:pt x="f650" y="f569"/>
                  <a:pt x="f651" y="f652"/>
                </a:cubicBezTo>
                <a:cubicBezTo>
                  <a:pt x="f653" y="f654"/>
                  <a:pt x="f655" y="f656"/>
                  <a:pt x="f657" y="f658"/>
                </a:cubicBezTo>
                <a:cubicBezTo>
                  <a:pt x="f659" y="f660"/>
                  <a:pt x="f661" y="f662"/>
                  <a:pt x="f663" y="f664"/>
                </a:cubicBezTo>
                <a:cubicBezTo>
                  <a:pt x="f665" y="f666"/>
                  <a:pt x="f667" y="f668"/>
                  <a:pt x="f669" y="f670"/>
                </a:cubicBezTo>
                <a:cubicBezTo>
                  <a:pt x="f671" y="f672"/>
                  <a:pt x="f673" y="f674"/>
                  <a:pt x="f675" y="f676"/>
                </a:cubicBezTo>
                <a:cubicBezTo>
                  <a:pt x="f677" y="f678"/>
                  <a:pt x="f679" y="f680"/>
                  <a:pt x="f681" y="f682"/>
                </a:cubicBezTo>
                <a:cubicBezTo>
                  <a:pt x="f683" y="f684"/>
                  <a:pt x="f685" y="f686"/>
                  <a:pt x="f687" y="f688"/>
                </a:cubicBezTo>
                <a:cubicBezTo>
                  <a:pt x="f689" y="f690"/>
                  <a:pt x="f691" y="f692"/>
                  <a:pt x="f693" y="f694"/>
                </a:cubicBezTo>
                <a:cubicBezTo>
                  <a:pt x="f695" y="f696"/>
                  <a:pt x="f697" y="f698"/>
                  <a:pt x="f699" y="f700"/>
                </a:cubicBezTo>
                <a:cubicBezTo>
                  <a:pt x="f701" y="f702"/>
                  <a:pt x="f703" y="f550"/>
                  <a:pt x="f704" y="f705"/>
                </a:cubicBezTo>
                <a:cubicBezTo>
                  <a:pt x="f706" y="f707"/>
                  <a:pt x="f708" y="f709"/>
                  <a:pt x="f710" y="f711"/>
                </a:cubicBezTo>
                <a:cubicBezTo>
                  <a:pt x="f712" y="f713"/>
                  <a:pt x="f714" y="f715"/>
                  <a:pt x="f716" y="f717"/>
                </a:cubicBezTo>
                <a:cubicBezTo>
                  <a:pt x="f718" y="f719"/>
                  <a:pt x="f720" y="f721"/>
                  <a:pt x="f722" y="f723"/>
                </a:cubicBezTo>
                <a:cubicBezTo>
                  <a:pt x="f724" y="f725"/>
                  <a:pt x="f726" y="f727"/>
                  <a:pt x="f728" y="f729"/>
                </a:cubicBezTo>
                <a:cubicBezTo>
                  <a:pt x="f730" y="f731"/>
                  <a:pt x="f732" y="f733"/>
                  <a:pt x="f734" y="f735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743"/>
                  <a:pt x="f744" y="f745"/>
                  <a:pt x="f746" y="f747"/>
                </a:cubicBezTo>
                <a:cubicBezTo>
                  <a:pt x="f748" y="f749"/>
                  <a:pt x="f750" y="f751"/>
                  <a:pt x="f752" y="f753"/>
                </a:cubicBezTo>
                <a:cubicBezTo>
                  <a:pt x="f754" y="f755"/>
                  <a:pt x="f756" y="f757"/>
                  <a:pt x="f758" y="f759"/>
                </a:cubicBezTo>
                <a:cubicBezTo>
                  <a:pt x="f760" y="f761"/>
                  <a:pt x="f762" y="f763"/>
                  <a:pt x="f764" y="f765"/>
                </a:cubicBezTo>
                <a:cubicBezTo>
                  <a:pt x="f766" y="f767"/>
                  <a:pt x="f768" y="f769"/>
                  <a:pt x="f770" y="f771"/>
                </a:cubicBezTo>
                <a:cubicBezTo>
                  <a:pt x="f772" y="f773"/>
                  <a:pt x="f774" y="f775"/>
                  <a:pt x="f776" y="f777"/>
                </a:cubicBezTo>
                <a:cubicBezTo>
                  <a:pt x="f778" y="f779"/>
                  <a:pt x="f780" y="f781"/>
                  <a:pt x="f782" y="f783"/>
                </a:cubicBezTo>
                <a:cubicBezTo>
                  <a:pt x="f784" y="f785"/>
                  <a:pt x="f786" y="f787"/>
                  <a:pt x="f788" y="f789"/>
                </a:cubicBezTo>
                <a:cubicBezTo>
                  <a:pt x="f790" y="f791"/>
                  <a:pt x="f792" y="f793"/>
                  <a:pt x="f794" y="f795"/>
                </a:cubicBezTo>
                <a:cubicBezTo>
                  <a:pt x="f796" y="f797"/>
                  <a:pt x="f798" y="f799"/>
                  <a:pt x="f800" y="f801"/>
                </a:cubicBezTo>
                <a:cubicBezTo>
                  <a:pt x="f802" y="f803"/>
                  <a:pt x="f804" y="f805"/>
                  <a:pt x="f806" y="f807"/>
                </a:cubicBezTo>
                <a:cubicBezTo>
                  <a:pt x="f808" y="f809"/>
                  <a:pt x="f810" y="f811"/>
                  <a:pt x="f812" y="f813"/>
                </a:cubicBezTo>
                <a:cubicBezTo>
                  <a:pt x="f814" y="f815"/>
                  <a:pt x="f816" y="f817"/>
                  <a:pt x="f818" y="f819"/>
                </a:cubicBezTo>
                <a:cubicBezTo>
                  <a:pt x="f820" y="f821"/>
                  <a:pt x="f822" y="f823"/>
                  <a:pt x="f824" y="f825"/>
                </a:cubicBezTo>
                <a:cubicBezTo>
                  <a:pt x="f826" y="f827"/>
                  <a:pt x="f828" y="f829"/>
                  <a:pt x="f830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79"/>
                  <a:pt x="f839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855" y="f856"/>
                  <a:pt x="f857" y="f858"/>
                  <a:pt x="f859" y="f860"/>
                </a:cubicBezTo>
                <a:cubicBezTo>
                  <a:pt x="f861" y="f862"/>
                  <a:pt x="f863" y="f864"/>
                  <a:pt x="f865" y="f179"/>
                </a:cubicBezTo>
                <a:cubicBezTo>
                  <a:pt x="f866" y="f867"/>
                  <a:pt x="f868" y="f869"/>
                  <a:pt x="f870" y="f871"/>
                </a:cubicBezTo>
                <a:cubicBezTo>
                  <a:pt x="f872" y="f873"/>
                  <a:pt x="f874" y="f875"/>
                  <a:pt x="f876" y="f877"/>
                </a:cubicBezTo>
                <a:cubicBezTo>
                  <a:pt x="f878" y="f879"/>
                  <a:pt x="f880" y="f881"/>
                  <a:pt x="f882" y="f883"/>
                </a:cubicBezTo>
                <a:cubicBezTo>
                  <a:pt x="f884" y="f885"/>
                  <a:pt x="f886" y="f887"/>
                  <a:pt x="f888" y="f889"/>
                </a:cubicBezTo>
                <a:cubicBezTo>
                  <a:pt x="f890" y="f891"/>
                  <a:pt x="f892" y="f893"/>
                  <a:pt x="f894" y="f895"/>
                </a:cubicBezTo>
                <a:cubicBezTo>
                  <a:pt x="f896" y="f897"/>
                  <a:pt x="f898" y="f899"/>
                  <a:pt x="f900" y="f901"/>
                </a:cubicBezTo>
                <a:cubicBezTo>
                  <a:pt x="f902" y="f903"/>
                  <a:pt x="f904" y="f502"/>
                  <a:pt x="f905" y="f906"/>
                </a:cubicBezTo>
                <a:cubicBezTo>
                  <a:pt x="f907" y="f908"/>
                  <a:pt x="f909" y="f910"/>
                  <a:pt x="f911" y="f912"/>
                </a:cubicBezTo>
                <a:cubicBezTo>
                  <a:pt x="f913" y="f914"/>
                  <a:pt x="f915" y="f916"/>
                  <a:pt x="f917" y="f918"/>
                </a:cubicBezTo>
                <a:cubicBezTo>
                  <a:pt x="f919" y="f920"/>
                  <a:pt x="f921" y="f922"/>
                  <a:pt x="f923" y="f924"/>
                </a:cubicBezTo>
                <a:cubicBezTo>
                  <a:pt x="f925" y="f926"/>
                  <a:pt x="f927" y="f928"/>
                  <a:pt x="f929" y="f930"/>
                </a:cubicBezTo>
                <a:cubicBezTo>
                  <a:pt x="f931" y="f932"/>
                  <a:pt x="f933" y="f934"/>
                  <a:pt x="f935" y="f936"/>
                </a:cubicBezTo>
                <a:cubicBezTo>
                  <a:pt x="f937" y="f938"/>
                  <a:pt x="f939" y="f940"/>
                  <a:pt x="f941" y="f942"/>
                </a:cubicBezTo>
                <a:cubicBezTo>
                  <a:pt x="f943" y="f944"/>
                  <a:pt x="f945" y="f946"/>
                  <a:pt x="f947" y="f948"/>
                </a:cubicBezTo>
                <a:cubicBezTo>
                  <a:pt x="f949" y="f950"/>
                  <a:pt x="f951" y="f952"/>
                  <a:pt x="f953" y="f954"/>
                </a:cubicBezTo>
                <a:cubicBezTo>
                  <a:pt x="f955" y="f956"/>
                  <a:pt x="f957" y="f958"/>
                  <a:pt x="f959" y="f960"/>
                </a:cubicBezTo>
                <a:cubicBezTo>
                  <a:pt x="f961" y="f962"/>
                  <a:pt x="f963" y="f964"/>
                  <a:pt x="f965" y="f966"/>
                </a:cubicBezTo>
                <a:cubicBezTo>
                  <a:pt x="f967" y="f968"/>
                  <a:pt x="f969" y="f970"/>
                  <a:pt x="f971" y="f972"/>
                </a:cubicBezTo>
                <a:cubicBezTo>
                  <a:pt x="f973" y="f974"/>
                  <a:pt x="f975" y="f976"/>
                  <a:pt x="f977" y="f978"/>
                </a:cubicBezTo>
                <a:cubicBezTo>
                  <a:pt x="f979" y="f980"/>
                  <a:pt x="f981" y="f982"/>
                  <a:pt x="f983" y="f984"/>
                </a:cubicBezTo>
                <a:cubicBezTo>
                  <a:pt x="f985" y="f986"/>
                  <a:pt x="f987" y="f988"/>
                  <a:pt x="f989" y="f990"/>
                </a:cubicBezTo>
                <a:cubicBezTo>
                  <a:pt x="f991" y="f992"/>
                  <a:pt x="f993" y="f994"/>
                  <a:pt x="f995" y="f328"/>
                </a:cubicBezTo>
                <a:cubicBezTo>
                  <a:pt x="f996" y="f997"/>
                  <a:pt x="f998" y="f999"/>
                  <a:pt x="f1000" y="f1001"/>
                </a:cubicBezTo>
                <a:cubicBezTo>
                  <a:pt x="f1002" y="f1003"/>
                  <a:pt x="f1004" y="f1005"/>
                  <a:pt x="f8" y="f5"/>
                </a:cubicBezTo>
                <a:close/>
                <a:moveTo>
                  <a:pt x="f1006" y="f1007"/>
                </a:moveTo>
                <a:lnTo>
                  <a:pt x="f1008" y="f1009"/>
                </a:lnTo>
                <a:lnTo>
                  <a:pt x="f1010" y="f1011"/>
                </a:lnTo>
                <a:lnTo>
                  <a:pt x="f1012" y="f1013"/>
                </a:lnTo>
                <a:cubicBezTo>
                  <a:pt x="f1014" y="f1015"/>
                  <a:pt x="f1016" y="f1017"/>
                  <a:pt x="f1018" y="f1019"/>
                </a:cubicBezTo>
                <a:cubicBezTo>
                  <a:pt x="f1020" y="f1021"/>
                  <a:pt x="f1022" y="f1023"/>
                  <a:pt x="f1024" y="f1025"/>
                </a:cubicBezTo>
                <a:cubicBezTo>
                  <a:pt x="f1026" y="f1027"/>
                  <a:pt x="f1028" y="f1029"/>
                  <a:pt x="f1030" y="f1031"/>
                </a:cubicBezTo>
                <a:cubicBezTo>
                  <a:pt x="f1032" y="f552"/>
                  <a:pt x="f1033" y="f1034"/>
                  <a:pt x="f1035" y="f1036"/>
                </a:cubicBezTo>
                <a:cubicBezTo>
                  <a:pt x="f1037" y="f1038"/>
                  <a:pt x="f1039" y="f1040"/>
                  <a:pt x="f1041" y="f1042"/>
                </a:cubicBezTo>
                <a:lnTo>
                  <a:pt x="f1010" y="f1011"/>
                </a:lnTo>
                <a:lnTo>
                  <a:pt x="f1006" y="f1007"/>
                </a:lnTo>
                <a:close/>
                <a:moveTo>
                  <a:pt x="f460" y="f1043"/>
                </a:moveTo>
                <a:lnTo>
                  <a:pt x="f460" y="f1044"/>
                </a:lnTo>
                <a:cubicBezTo>
                  <a:pt x="f1045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1055" y="f1056"/>
                </a:cubicBezTo>
                <a:cubicBezTo>
                  <a:pt x="f1057" y="f1058"/>
                  <a:pt x="f1059" y="f1060"/>
                  <a:pt x="f1061" y="f1062"/>
                </a:cubicBezTo>
                <a:cubicBezTo>
                  <a:pt x="f1063" y="f1064"/>
                  <a:pt x="f1065" y="f1066"/>
                  <a:pt x="f1067" y="f1068"/>
                </a:cubicBezTo>
                <a:cubicBezTo>
                  <a:pt x="f1069" y="f1070"/>
                  <a:pt x="f1071" y="f1072"/>
                  <a:pt x="f1073" y="f1074"/>
                </a:cubicBezTo>
                <a:cubicBezTo>
                  <a:pt x="f1075" y="f1076"/>
                  <a:pt x="f1077" y="f1078"/>
                  <a:pt x="f460" y="f1043"/>
                </a:cubicBezTo>
                <a:close/>
              </a:path>
            </a:pathLst>
          </a:custGeom>
          <a:solidFill>
            <a:srgbClr val="97C9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DFC6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kout for Kids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2082</Words>
  <Application>Microsoft Office PowerPoint</Application>
  <PresentationFormat>Presentación en pantalla (16:9)</PresentationFormat>
  <Paragraphs>233</Paragraphs>
  <Slides>38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3" baseType="lpstr">
      <vt:lpstr>맑은 고딕</vt:lpstr>
      <vt:lpstr>Arial</vt:lpstr>
      <vt:lpstr>Arial (Títulos)</vt:lpstr>
      <vt:lpstr>Bahnschrift</vt:lpstr>
      <vt:lpstr>Barlow</vt:lpstr>
      <vt:lpstr>Calibri</vt:lpstr>
      <vt:lpstr>Indie Flower</vt:lpstr>
      <vt:lpstr>Maven Pro</vt:lpstr>
      <vt:lpstr>Playfair Display Black</vt:lpstr>
      <vt:lpstr>Poppins Light</vt:lpstr>
      <vt:lpstr>Poppins Medium</vt:lpstr>
      <vt:lpstr>Poppins SemiBold</vt:lpstr>
      <vt:lpstr>Roboto</vt:lpstr>
      <vt:lpstr>Source Sans Pro</vt:lpstr>
      <vt:lpstr>Workout for Kids by Slidesgo</vt:lpstr>
      <vt:lpstr>Presentación de PowerPoint</vt:lpstr>
      <vt:lpstr>Presentación de PowerPoint</vt:lpstr>
      <vt:lpstr>Presentación de PowerPoint</vt:lpstr>
      <vt:lpstr>Presentación de PowerPoint</vt:lpstr>
      <vt:lpstr>Portfolio  Designed </vt:lpstr>
      <vt:lpstr>Presentación de PowerPoint</vt:lpstr>
      <vt:lpstr>Whoa!</vt:lpstr>
      <vt:lpstr>—Someone Famous</vt:lpstr>
      <vt:lpstr>Table of Contents</vt:lpstr>
      <vt:lpstr>Presentación de PowerPoint</vt:lpstr>
      <vt:lpstr>Infographic Style </vt:lpstr>
      <vt:lpstr>Presentación de PowerPoint</vt:lpstr>
      <vt:lpstr>Introduction</vt:lpstr>
      <vt:lpstr>And Here Comes the Slide Title!</vt:lpstr>
      <vt:lpstr>A Picture is Worth a Thousand Words</vt:lpstr>
      <vt:lpstr>A Picture Always Reinforces the Concept</vt:lpstr>
      <vt:lpstr>Maybe You Need to Divide the Content</vt:lpstr>
      <vt:lpstr>Awesome Words</vt:lpstr>
      <vt:lpstr>This is a timeline</vt:lpstr>
      <vt:lpstr>Schedule</vt:lpstr>
      <vt:lpstr>Timeline Always Works Fine</vt:lpstr>
      <vt:lpstr>Infographics Make Your Ideia Undestarstanble</vt:lpstr>
      <vt:lpstr>Presentación de PowerPoint</vt:lpstr>
      <vt:lpstr>Workout</vt:lpstr>
      <vt:lpstr>Infographic Style </vt:lpstr>
      <vt:lpstr>Presentación de PowerPoint</vt:lpstr>
      <vt:lpstr>Presentación de PowerPoint</vt:lpstr>
      <vt:lpstr>Mobile Web</vt:lpstr>
      <vt:lpstr>Sometimes, Reviewing Concepts is a Good Idea</vt:lpstr>
      <vt:lpstr>Presentación de PowerPoint</vt:lpstr>
      <vt:lpstr>Thanks</vt:lpstr>
      <vt:lpstr>Presentación de PowerPoint</vt:lpstr>
      <vt:lpstr>Presentación de PowerPoint</vt:lpstr>
      <vt:lpstr>Resources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zoologico</dc:title>
  <dc:creator>Grym</dc:creator>
  <cp:lastModifiedBy>Franklin</cp:lastModifiedBy>
  <cp:revision>42</cp:revision>
  <dcterms:modified xsi:type="dcterms:W3CDTF">2023-07-03T01:49:48Z</dcterms:modified>
  <cp:category>slidesppt.net</cp:category>
</cp:coreProperties>
</file>