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301" r:id="rId4"/>
    <p:sldId id="308" r:id="rId5"/>
    <p:sldId id="302" r:id="rId6"/>
    <p:sldId id="296" r:id="rId7"/>
    <p:sldId id="259" r:id="rId8"/>
    <p:sldId id="260" r:id="rId9"/>
    <p:sldId id="261" r:id="rId10"/>
    <p:sldId id="348" r:id="rId11"/>
    <p:sldId id="328" r:id="rId12"/>
    <p:sldId id="349" r:id="rId13"/>
    <p:sldId id="312" r:id="rId14"/>
    <p:sldId id="264" r:id="rId15"/>
    <p:sldId id="265" r:id="rId16"/>
    <p:sldId id="267" r:id="rId17"/>
    <p:sldId id="304" r:id="rId18"/>
    <p:sldId id="266" r:id="rId19"/>
    <p:sldId id="300" r:id="rId20"/>
    <p:sldId id="299" r:id="rId21"/>
    <p:sldId id="305" r:id="rId22"/>
    <p:sldId id="306" r:id="rId23"/>
    <p:sldId id="270" r:id="rId24"/>
    <p:sldId id="298" r:id="rId25"/>
    <p:sldId id="271" r:id="rId26"/>
    <p:sldId id="313" r:id="rId27"/>
    <p:sldId id="272" r:id="rId28"/>
    <p:sldId id="309" r:id="rId29"/>
    <p:sldId id="273" r:id="rId30"/>
    <p:sldId id="283" r:id="rId31"/>
    <p:sldId id="297" r:id="rId32"/>
    <p:sldId id="325" r:id="rId33"/>
    <p:sldId id="278" r:id="rId34"/>
    <p:sldId id="1079" r:id="rId35"/>
    <p:sldId id="1071" r:id="rId36"/>
    <p:sldId id="327" r:id="rId37"/>
    <p:sldId id="323" r:id="rId38"/>
    <p:sldId id="436" r:id="rId39"/>
    <p:sldId id="437" r:id="rId40"/>
    <p:sldId id="1078" r:id="rId41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CF86B52-6440-4B21-BFC4-9BCF36ACD055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  <a:tblStyle styleId="{49F73C34-68A6-4B0C-A614-A2AE2E5F4E64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0C6D69E8-6210-4678-93E8-DC7B3F4231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176" y="685800"/>
            <a:ext cx="6096295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DA13E9C4-EE22-4712-974D-51D673D878C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10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317497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4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g35f391192_00:notes">
            <a:extLst>
              <a:ext uri="{FF2B5EF4-FFF2-40B4-BE49-F238E27FC236}">
                <a16:creationId xmlns:a16="http://schemas.microsoft.com/office/drawing/2014/main" id="{F99DA37E-0FDB-4EDB-9F9C-8DDE3FC00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1;g35f391192_00:notes">
            <a:extLst>
              <a:ext uri="{FF2B5EF4-FFF2-40B4-BE49-F238E27FC236}">
                <a16:creationId xmlns:a16="http://schemas.microsoft.com/office/drawing/2014/main" id="{EB547EF0-A271-47BA-9C60-84EF57E6FE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752EE2-5F59-40DF-BF48-0733BD540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88E429-91E7-4C16-8959-9EE2D08F6D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8C9BCA-6334-47CF-ACE6-A73FF1DF3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457043F-E25C-4692-A805-319FA4C9E2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g35f391192_045:notes">
            <a:extLst>
              <a:ext uri="{FF2B5EF4-FFF2-40B4-BE49-F238E27FC236}">
                <a16:creationId xmlns:a16="http://schemas.microsoft.com/office/drawing/2014/main" id="{D0CB163B-D334-4F43-8CC4-EB03F238A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5;g35f391192_045:notes">
            <a:extLst>
              <a:ext uri="{FF2B5EF4-FFF2-40B4-BE49-F238E27FC236}">
                <a16:creationId xmlns:a16="http://schemas.microsoft.com/office/drawing/2014/main" id="{1F14E2EA-0822-405A-92E4-D3045A75DE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;g35f391192_057:notes">
            <a:extLst>
              <a:ext uri="{FF2B5EF4-FFF2-40B4-BE49-F238E27FC236}">
                <a16:creationId xmlns:a16="http://schemas.microsoft.com/office/drawing/2014/main" id="{5757A10D-A111-43F1-93D1-0FD417BEE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4;g35f391192_057:notes">
            <a:extLst>
              <a:ext uri="{FF2B5EF4-FFF2-40B4-BE49-F238E27FC236}">
                <a16:creationId xmlns:a16="http://schemas.microsoft.com/office/drawing/2014/main" id="{407E0BDB-81A9-42FC-9339-A49F577BB7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plantillaspower-point.com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g35f391192_073:notes">
            <a:extLst>
              <a:ext uri="{FF2B5EF4-FFF2-40B4-BE49-F238E27FC236}">
                <a16:creationId xmlns:a16="http://schemas.microsoft.com/office/drawing/2014/main" id="{C8FD711A-6DE0-47D5-9E1C-0A9C7D02A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8;g35f391192_073:notes">
            <a:extLst>
              <a:ext uri="{FF2B5EF4-FFF2-40B4-BE49-F238E27FC236}">
                <a16:creationId xmlns:a16="http://schemas.microsoft.com/office/drawing/2014/main" id="{FD253930-4A44-47F3-B226-367C9EB73B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;g35f391192_065:notes">
            <a:extLst>
              <a:ext uri="{FF2B5EF4-FFF2-40B4-BE49-F238E27FC236}">
                <a16:creationId xmlns:a16="http://schemas.microsoft.com/office/drawing/2014/main" id="{3A605B40-7EDE-476B-84B4-BFB6C69B0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2;g35f391192_065:notes">
            <a:extLst>
              <a:ext uri="{FF2B5EF4-FFF2-40B4-BE49-F238E27FC236}">
                <a16:creationId xmlns:a16="http://schemas.microsoft.com/office/drawing/2014/main" id="{8BC44F68-951E-4D37-B8AC-050AE5D24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04C8520-34A3-4900-AD36-5B03DA8AB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8100CA5-70EA-4F13-B1F3-4998FECC50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E3F616-CA90-4FDC-8A07-13DCF1043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B35A191-F289-4C73-9191-7ADC4CB15B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PE"/>
              <a:t>plantillaspower-point.com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D6E9821-F3BF-4A22-9207-6D131D57B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868347F-9BDE-4DEA-90A9-F2680273EE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;g35ed75ccf_028:notes">
            <a:extLst>
              <a:ext uri="{FF2B5EF4-FFF2-40B4-BE49-F238E27FC236}">
                <a16:creationId xmlns:a16="http://schemas.microsoft.com/office/drawing/2014/main" id="{CD5A7FA4-B4DC-46BD-ABCF-54C6D5861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9;g35ed75ccf_028:notes">
            <a:extLst>
              <a:ext uri="{FF2B5EF4-FFF2-40B4-BE49-F238E27FC236}">
                <a16:creationId xmlns:a16="http://schemas.microsoft.com/office/drawing/2014/main" id="{9F046206-0D7F-443A-BA2B-47D1417312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g35f391192_04:notes">
            <a:extLst>
              <a:ext uri="{FF2B5EF4-FFF2-40B4-BE49-F238E27FC236}">
                <a16:creationId xmlns:a16="http://schemas.microsoft.com/office/drawing/2014/main" id="{C2470F64-4F6E-4D62-A084-45FF63A6A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77;g35f391192_04:notes">
            <a:extLst>
              <a:ext uri="{FF2B5EF4-FFF2-40B4-BE49-F238E27FC236}">
                <a16:creationId xmlns:a16="http://schemas.microsoft.com/office/drawing/2014/main" id="{930BC766-B41B-4756-AF40-C7BD0D8CA3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661D6D5-1BEF-4E6F-82EB-D70E7C2A9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C6FE41-8689-4ABB-8961-FE14B80260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39702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;g35ed75ccf_033:notes">
            <a:extLst>
              <a:ext uri="{FF2B5EF4-FFF2-40B4-BE49-F238E27FC236}">
                <a16:creationId xmlns:a16="http://schemas.microsoft.com/office/drawing/2014/main" id="{709263B6-8954-4AE4-ADA6-A6B9DEBA4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7;g35ed75ccf_033:notes">
            <a:extLst>
              <a:ext uri="{FF2B5EF4-FFF2-40B4-BE49-F238E27FC236}">
                <a16:creationId xmlns:a16="http://schemas.microsoft.com/office/drawing/2014/main" id="{046F8F0C-F0C5-46C3-8B7E-F10E6B734D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417BDB-82A4-4593-8274-0BC9B4B63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EA6AAE-EF6A-435E-9886-A478E59A1E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8;g35ed75ccf_044:notes">
            <a:extLst>
              <a:ext uri="{FF2B5EF4-FFF2-40B4-BE49-F238E27FC236}">
                <a16:creationId xmlns:a16="http://schemas.microsoft.com/office/drawing/2014/main" id="{B5595929-3A02-40E6-87BF-9EA17BDA0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209;g35ed75ccf_044:notes">
            <a:extLst>
              <a:ext uri="{FF2B5EF4-FFF2-40B4-BE49-F238E27FC236}">
                <a16:creationId xmlns:a16="http://schemas.microsoft.com/office/drawing/2014/main" id="{FEACE889-E55C-4E54-BE95-00B786900D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PE"/>
              <a:t>plantillaspower-point.com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3;g79abb3dc95_0_1178:notes">
            <a:extLst>
              <a:ext uri="{FF2B5EF4-FFF2-40B4-BE49-F238E27FC236}">
                <a16:creationId xmlns:a16="http://schemas.microsoft.com/office/drawing/2014/main" id="{BB153FF3-6D9F-40BE-867F-4789B5408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44;g79abb3dc95_0_1178:notes">
            <a:extLst>
              <a:ext uri="{FF2B5EF4-FFF2-40B4-BE49-F238E27FC236}">
                <a16:creationId xmlns:a16="http://schemas.microsoft.com/office/drawing/2014/main" id="{85531C3B-DD8E-4C59-87BB-2D93288AD9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4;g35ed75ccf_057:notes">
            <a:extLst>
              <a:ext uri="{FF2B5EF4-FFF2-40B4-BE49-F238E27FC236}">
                <a16:creationId xmlns:a16="http://schemas.microsoft.com/office/drawing/2014/main" id="{D3816C67-A706-41DB-A333-275240DF8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5;g35ed75ccf_057:notes">
            <a:extLst>
              <a:ext uri="{FF2B5EF4-FFF2-40B4-BE49-F238E27FC236}">
                <a16:creationId xmlns:a16="http://schemas.microsoft.com/office/drawing/2014/main" id="{42B64B0F-9B71-4ACB-90F4-F1B20C928D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8;gb3208cc930_0_5:notes">
            <a:extLst>
              <a:ext uri="{FF2B5EF4-FFF2-40B4-BE49-F238E27FC236}">
                <a16:creationId xmlns:a16="http://schemas.microsoft.com/office/drawing/2014/main" id="{D73A786C-F6DC-401A-8347-8DEF2F4D0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339;gb3208cc930_0_5:notes">
            <a:extLst>
              <a:ext uri="{FF2B5EF4-FFF2-40B4-BE49-F238E27FC236}">
                <a16:creationId xmlns:a16="http://schemas.microsoft.com/office/drawing/2014/main" id="{78DEF729-366C-447C-A2EF-4020E70925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gf053a51de0_0_0:notes">
            <a:extLst>
              <a:ext uri="{FF2B5EF4-FFF2-40B4-BE49-F238E27FC236}">
                <a16:creationId xmlns:a16="http://schemas.microsoft.com/office/drawing/2014/main" id="{2707E2D8-9E4E-4ADD-8180-0270C0B67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56;gf053a51de0_0_0:notes">
            <a:extLst>
              <a:ext uri="{FF2B5EF4-FFF2-40B4-BE49-F238E27FC236}">
                <a16:creationId xmlns:a16="http://schemas.microsoft.com/office/drawing/2014/main" id="{C2668F0D-2CB4-4290-8209-6452F4C2B4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9;g35ed75ccf_022:notes">
            <a:extLst>
              <a:ext uri="{FF2B5EF4-FFF2-40B4-BE49-F238E27FC236}">
                <a16:creationId xmlns:a16="http://schemas.microsoft.com/office/drawing/2014/main" id="{BE90A63B-613D-41DD-9C78-F585AF3EA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0;g35ed75ccf_022:notes">
            <a:extLst>
              <a:ext uri="{FF2B5EF4-FFF2-40B4-BE49-F238E27FC236}">
                <a16:creationId xmlns:a16="http://schemas.microsoft.com/office/drawing/2014/main" id="{3F1EEE84-243C-4DE4-A348-D31C219AE4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07A5CA-8345-433A-A2D3-E7980F44E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CBE63FF-7FE2-45C0-8F73-53C16955D4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400291A-6A6D-4319-BB93-0EB74A085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BAADA6-307F-40FE-997D-935D813078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39702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83C6C75-92A7-4880-A338-D61CE2F9D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60A287-3DFE-4696-8517-D51D6FF2D8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7;gb3208cc930_0_270:notes">
            <a:extLst>
              <a:ext uri="{FF2B5EF4-FFF2-40B4-BE49-F238E27FC236}">
                <a16:creationId xmlns:a16="http://schemas.microsoft.com/office/drawing/2014/main" id="{E5ABBBC6-D945-4B57-843B-80BB66854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618;gb3208cc930_0_270:notes">
            <a:extLst>
              <a:ext uri="{FF2B5EF4-FFF2-40B4-BE49-F238E27FC236}">
                <a16:creationId xmlns:a16="http://schemas.microsoft.com/office/drawing/2014/main" id="{7227E36D-4901-4ECF-B688-240EADABBD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D9B31B-7C4E-4BD7-B5D5-CF8FCAA54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AE37A5-72C1-42B8-86EC-F712F4D05E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CF6DEE9-BB0D-4458-97B8-AF11FB010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5F3CFF-0680-4BC0-B2A1-098E33A49E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5BAC6F-3775-4122-9157-E80209326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7F3381E-8D50-4352-A6BC-8B4C84A8BD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4469E0-08E7-4AC9-AC65-7F44E9727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8CF404-6712-4DF5-BC27-CA093F8879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8;g79abb3dc95_0_320:notes">
            <a:extLst>
              <a:ext uri="{FF2B5EF4-FFF2-40B4-BE49-F238E27FC236}">
                <a16:creationId xmlns:a16="http://schemas.microsoft.com/office/drawing/2014/main" id="{D3222DC5-C525-429B-9BEF-6EAE91A3B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879;g79abb3dc95_0_320:notes">
            <a:extLst>
              <a:ext uri="{FF2B5EF4-FFF2-40B4-BE49-F238E27FC236}">
                <a16:creationId xmlns:a16="http://schemas.microsoft.com/office/drawing/2014/main" id="{6BFA7B76-A9F0-4E24-840A-E041115816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g35f391192_04:notes">
            <a:extLst>
              <a:ext uri="{FF2B5EF4-FFF2-40B4-BE49-F238E27FC236}">
                <a16:creationId xmlns:a16="http://schemas.microsoft.com/office/drawing/2014/main" id="{B00843B0-EF5B-45F6-A1BC-A20BCE796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77;g35f391192_04:notes">
            <a:extLst>
              <a:ext uri="{FF2B5EF4-FFF2-40B4-BE49-F238E27FC236}">
                <a16:creationId xmlns:a16="http://schemas.microsoft.com/office/drawing/2014/main" id="{F8480629-E8A9-42F3-AA15-222B9A7F71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g35f391192_029:notes">
            <a:extLst>
              <a:ext uri="{FF2B5EF4-FFF2-40B4-BE49-F238E27FC236}">
                <a16:creationId xmlns:a16="http://schemas.microsoft.com/office/drawing/2014/main" id="{BE0F2CBE-2BA6-4CAE-B672-A9E00FEEC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85;g35f391192_029:notes">
            <a:extLst>
              <a:ext uri="{FF2B5EF4-FFF2-40B4-BE49-F238E27FC236}">
                <a16:creationId xmlns:a16="http://schemas.microsoft.com/office/drawing/2014/main" id="{DB1B8BF2-3203-4062-9B0F-E5B9F7CE3A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g35f391192_09:notes">
            <a:extLst>
              <a:ext uri="{FF2B5EF4-FFF2-40B4-BE49-F238E27FC236}">
                <a16:creationId xmlns:a16="http://schemas.microsoft.com/office/drawing/2014/main" id="{B9987FD5-634D-4888-B5A5-A367D1AF5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92;g35f391192_09:notes">
            <a:extLst>
              <a:ext uri="{FF2B5EF4-FFF2-40B4-BE49-F238E27FC236}">
                <a16:creationId xmlns:a16="http://schemas.microsoft.com/office/drawing/2014/main" id="{BB5AE5E0-2D14-4DA4-B395-01706565C5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:notes">
            <a:extLst>
              <a:ext uri="{FF2B5EF4-FFF2-40B4-BE49-F238E27FC236}">
                <a16:creationId xmlns:a16="http://schemas.microsoft.com/office/drawing/2014/main" id="{A4E92C0D-D474-4628-86F1-D75A608B7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99;p:notes">
            <a:extLst>
              <a:ext uri="{FF2B5EF4-FFF2-40B4-BE49-F238E27FC236}">
                <a16:creationId xmlns:a16="http://schemas.microsoft.com/office/drawing/2014/main" id="{BE88523D-C10D-4BF5-B155-BC64D4DCE4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D43247-67FD-4E06-8D3A-A691CF6CD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31C8D18-469E-4044-9FF9-2933CD6CB9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D0D0D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lv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6DDBB-5006-454C-B704-E7B535F242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769"/>
            <a:ext cx="6858000" cy="1790696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95A9A1-9100-4511-BF49-B7B0D16168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19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891D6D-9B17-4FA3-9E52-507F09CB5F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6B463A-41DF-4ABA-BE09-354C11F5A275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FFA71-7BEB-46C8-9C4A-F3F17358E5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FFD5DE-395B-4A64-B8BE-5C3D77E93B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D40AAF-5187-4C8C-A766-C1593A3A0823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7472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C74A9-56D5-449C-AC59-6AB958E1E8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493404-3937-451B-B4C1-785C97018B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DEA2E1-A446-4BB3-8A45-FDD4F9BB9F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E3CDB-766F-42C6-BAC2-1E70B1B05624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CBB8A-3A0A-4AF4-8787-3937763F16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1CC1D1-0BD8-4916-AB2A-0093ADC605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073E1-95D2-49D4-A22E-C2D107EE38DE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5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2B7394-C5A9-49B7-9957-8A67D7A4D6A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273844"/>
            <a:ext cx="1971674" cy="435888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B281D-CB0E-48B5-892E-CAEA57BC297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8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35829A-A5D2-448E-ABAD-4AA0066D85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8A3E59-02D6-4A78-9E6F-E7018487C711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D36CDA-482B-4777-A24A-A890886FBB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6D227-0E61-47E0-944B-F5D4AA36BD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A8D2E6-67AE-4DA8-BF94-DD78CCE3AD1B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1054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B00E63D5-2757-443E-AA0D-C6D37B176FA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4189" y="1771549"/>
            <a:ext cx="6012600" cy="1600501"/>
          </a:xfrm>
        </p:spPr>
        <p:txBody>
          <a:bodyPr lIns="0" tIns="0" rIns="0" bIns="0">
            <a:noAutofit/>
          </a:bodyPr>
          <a:lstStyle>
            <a:lvl1pPr>
              <a:defRPr lang="es-PE" sz="52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3201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0776D30-B6C4-4736-8E64-22E9CDDC33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035714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2DD498E-CC57-435C-8E4C-AAAF7B83EA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66955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gradFill>
          <a:gsLst>
            <a:gs pos="0">
              <a:srgbClr val="5B9BD5"/>
            </a:gs>
            <a:gs pos="100000">
              <a:srgbClr val="5B9BD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CA7C6199-AA40-43A1-B4A1-FEDBAFC4131A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1644A0BC-CC67-439D-A6A3-D45014A048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9186" y="2129107"/>
            <a:ext cx="7599596" cy="545997"/>
          </a:xfrm>
        </p:spPr>
        <p:txBody>
          <a:bodyPr lIns="0" tIns="0" rIns="0" bIns="0">
            <a:noAutofit/>
          </a:bodyPr>
          <a:lstStyle>
            <a:lvl1pPr>
              <a:defRPr lang="es-PE" sz="3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5;p3">
            <a:extLst>
              <a:ext uri="{FF2B5EF4-FFF2-40B4-BE49-F238E27FC236}">
                <a16:creationId xmlns:a16="http://schemas.microsoft.com/office/drawing/2014/main" id="{DFC0F9F4-DC39-414E-9426-E751D0DA54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9186" y="2670404"/>
            <a:ext cx="7599596" cy="309295"/>
          </a:xfr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buNone/>
              <a:defRPr lang="es-PE">
                <a:solidFill>
                  <a:srgbClr val="ED7D31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58846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gradFill>
          <a:gsLst>
            <a:gs pos="0">
              <a:srgbClr val="5B9BD5"/>
            </a:gs>
            <a:gs pos="100000">
              <a:srgbClr val="5B9BD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4FA58F-14CC-412E-A306-0833E1CC8530}"/>
              </a:ext>
            </a:extLst>
          </p:cNvPr>
          <p:cNvSpPr/>
          <p:nvPr/>
        </p:nvSpPr>
        <p:spPr>
          <a:xfrm>
            <a:off x="0" y="0"/>
            <a:ext cx="914399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Google Shape;18;p4">
            <a:extLst>
              <a:ext uri="{FF2B5EF4-FFF2-40B4-BE49-F238E27FC236}">
                <a16:creationId xmlns:a16="http://schemas.microsoft.com/office/drawing/2014/main" id="{E3BD2FA6-0B16-432B-A99F-FDAD764356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0498" y="1079202"/>
            <a:ext cx="4858198" cy="2991596"/>
          </a:xfrm>
        </p:spPr>
        <p:txBody>
          <a:bodyPr lIns="0" tIns="0" rIns="0" bIns="0">
            <a:noAutofit/>
          </a:bodyPr>
          <a:lstStyle>
            <a:lvl1pPr marL="457200" indent="-431797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3200"/>
              <a:buFont typeface="Kulim Park"/>
              <a:buChar char="▸"/>
              <a:defRPr lang="es-PE" sz="3200" b="1">
                <a:solidFill>
                  <a:srgbClr val="FFFFFF"/>
                </a:solidFill>
                <a:latin typeface="Kulim Park"/>
                <a:ea typeface="Kulim Park"/>
                <a:cs typeface="Kulim Park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20;p4">
            <a:extLst>
              <a:ext uri="{FF2B5EF4-FFF2-40B4-BE49-F238E27FC236}">
                <a16:creationId xmlns:a16="http://schemas.microsoft.com/office/drawing/2014/main" id="{4C46D5FE-37A4-4970-B7C0-EC69E60A07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458190" y="0"/>
            <a:ext cx="685800" cy="685800"/>
          </a:xfrm>
        </p:spPr>
        <p:txBody>
          <a:bodyPr lIns="0" tIns="0" rIns="0" bIns="0"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 lvl="0"/>
            <a:fld id="{5F1D5847-ABCB-424F-A3C0-D0B50760F7CE}" type="slidenum">
              <a:t>‹Nº›</a:t>
            </a:fld>
            <a:endParaRPr lang="en-U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24EAE95-F5F9-4261-A3A9-9CBF70FDE1FF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5826BFB-B363-41D2-A49A-00DFB85E0CF4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130B978-1A67-4AA2-8877-AA5D1CE6FAF3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703DCB4-4987-4B0E-910C-FD6371CC559B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2F512BD-E82F-4026-95CC-CCF1D218FD32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F11E3F8-C931-434A-ACD1-5682C2130692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43184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;p5">
            <a:extLst>
              <a:ext uri="{FF2B5EF4-FFF2-40B4-BE49-F238E27FC236}">
                <a16:creationId xmlns:a16="http://schemas.microsoft.com/office/drawing/2014/main" id="{AEA68E93-B6B1-4380-87D1-0B6AF77DC9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796" y="885779"/>
            <a:ext cx="7772400" cy="626400"/>
          </a:xfrm>
        </p:spPr>
        <p:txBody>
          <a:bodyPr lIns="0" tIns="0" rIns="0" bIns="0">
            <a:noAutofit/>
          </a:bodyPr>
          <a:lstStyle>
            <a:lvl1pPr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3" name="Google Shape;24;p5">
            <a:extLst>
              <a:ext uri="{FF2B5EF4-FFF2-40B4-BE49-F238E27FC236}">
                <a16:creationId xmlns:a16="http://schemas.microsoft.com/office/drawing/2014/main" id="{BD6498AF-6F96-4F36-AB0E-4607308910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6823" y="1636474"/>
            <a:ext cx="5412900" cy="2537395"/>
          </a:xfrm>
        </p:spPr>
        <p:txBody>
          <a:bodyPr lIns="0" tIns="0" rIns="0" bIns="0">
            <a:noAutofit/>
          </a:bodyPr>
          <a:lstStyle>
            <a:lvl1pPr marL="457200" indent="-355601">
              <a:spcBef>
                <a:spcPts val="0"/>
              </a:spcBef>
              <a:buSzPts val="2000"/>
              <a:buChar char="▸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4" name="Google Shape;25;p5">
            <a:extLst>
              <a:ext uri="{FF2B5EF4-FFF2-40B4-BE49-F238E27FC236}">
                <a16:creationId xmlns:a16="http://schemas.microsoft.com/office/drawing/2014/main" id="{558D75B5-98C3-4C47-923D-042A2C7E05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458190" y="0"/>
            <a:ext cx="685800" cy="685800"/>
          </a:xfrm>
        </p:spPr>
        <p:txBody>
          <a:bodyPr lIns="0" tIns="0" rIns="0" bIns="0"/>
          <a:lstStyle>
            <a:lvl1pPr>
              <a:defRPr lang="en-US"/>
            </a:lvl1pPr>
          </a:lstStyle>
          <a:p>
            <a:pPr lvl="0"/>
            <a:fld id="{9F395ADB-744D-4776-924B-52501DD896C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470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4225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;p8">
            <a:extLst>
              <a:ext uri="{FF2B5EF4-FFF2-40B4-BE49-F238E27FC236}">
                <a16:creationId xmlns:a16="http://schemas.microsoft.com/office/drawing/2014/main" id="{C912712F-CB7C-4B56-971A-1333D9524F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796" y="885779"/>
            <a:ext cx="7772400" cy="626400"/>
          </a:xfrm>
        </p:spPr>
        <p:txBody>
          <a:bodyPr lIns="0" tIns="0" rIns="0" bIns="0">
            <a:noAutofit/>
          </a:bodyPr>
          <a:lstStyle>
            <a:lvl1pPr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3" name="Google Shape;41;p8">
            <a:extLst>
              <a:ext uri="{FF2B5EF4-FFF2-40B4-BE49-F238E27FC236}">
                <a16:creationId xmlns:a16="http://schemas.microsoft.com/office/drawing/2014/main" id="{52963124-9BAC-41D4-A9F0-9378E391B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46823" y="1636474"/>
            <a:ext cx="2176802" cy="2564398"/>
          </a:xfrm>
        </p:spPr>
        <p:txBody>
          <a:bodyPr lIns="0" tIns="0" rIns="0" bIns="0">
            <a:noAutofit/>
          </a:bodyPr>
          <a:lstStyle>
            <a:lvl1pPr marL="457200" indent="-330198">
              <a:spcBef>
                <a:spcPts val="0"/>
              </a:spcBef>
              <a:buSzPts val="1600"/>
              <a:buChar char="▸"/>
              <a:defRPr lang="es-PE" sz="1600"/>
            </a:lvl1pPr>
          </a:lstStyle>
          <a:p>
            <a:pPr lvl="0"/>
            <a:endParaRPr lang="es-PE"/>
          </a:p>
        </p:txBody>
      </p:sp>
      <p:sp>
        <p:nvSpPr>
          <p:cNvPr id="4" name="Google Shape;42;p8">
            <a:extLst>
              <a:ext uri="{FF2B5EF4-FFF2-40B4-BE49-F238E27FC236}">
                <a16:creationId xmlns:a16="http://schemas.microsoft.com/office/drawing/2014/main" id="{4FDA9609-71FC-41DE-8054-F4C74E5C6A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51503" y="1636474"/>
            <a:ext cx="2176802" cy="2564398"/>
          </a:xfrm>
        </p:spPr>
        <p:txBody>
          <a:bodyPr lIns="0" tIns="0" rIns="0" bIns="0">
            <a:noAutofit/>
          </a:bodyPr>
          <a:lstStyle>
            <a:lvl1pPr marL="457200" indent="-330198">
              <a:spcBef>
                <a:spcPts val="0"/>
              </a:spcBef>
              <a:buSzPts val="1600"/>
              <a:buChar char="▸"/>
              <a:defRPr lang="es-PE" sz="1600"/>
            </a:lvl1pPr>
          </a:lstStyle>
          <a:p>
            <a:pPr lvl="0"/>
            <a:endParaRPr lang="es-PE"/>
          </a:p>
        </p:txBody>
      </p:sp>
      <p:sp>
        <p:nvSpPr>
          <p:cNvPr id="5" name="Google Shape;43;p8">
            <a:extLst>
              <a:ext uri="{FF2B5EF4-FFF2-40B4-BE49-F238E27FC236}">
                <a16:creationId xmlns:a16="http://schemas.microsoft.com/office/drawing/2014/main" id="{FECBDDB6-F2CC-49FF-849B-27CDA830CF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56183" y="1636474"/>
            <a:ext cx="2176802" cy="2564398"/>
          </a:xfrm>
        </p:spPr>
        <p:txBody>
          <a:bodyPr lIns="0" tIns="0" rIns="0" bIns="0">
            <a:noAutofit/>
          </a:bodyPr>
          <a:lstStyle>
            <a:lvl1pPr marL="457200" indent="-330198">
              <a:spcBef>
                <a:spcPts val="0"/>
              </a:spcBef>
              <a:buSzPts val="1600"/>
              <a:buChar char="▸"/>
              <a:defRPr lang="es-PE" sz="1600"/>
            </a:lvl1pPr>
          </a:lstStyle>
          <a:p>
            <a:pPr lvl="0"/>
            <a:endParaRPr lang="es-PE"/>
          </a:p>
        </p:txBody>
      </p:sp>
      <p:sp>
        <p:nvSpPr>
          <p:cNvPr id="6" name="Google Shape;44;p8">
            <a:extLst>
              <a:ext uri="{FF2B5EF4-FFF2-40B4-BE49-F238E27FC236}">
                <a16:creationId xmlns:a16="http://schemas.microsoft.com/office/drawing/2014/main" id="{499E21E6-BE22-488B-B353-CDE6F9486E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458190" y="0"/>
            <a:ext cx="685800" cy="685800"/>
          </a:xfrm>
        </p:spPr>
        <p:txBody>
          <a:bodyPr lIns="0" tIns="0" rIns="0" bIns="0"/>
          <a:lstStyle>
            <a:lvl1pPr>
              <a:defRPr lang="en-US"/>
            </a:lvl1pPr>
          </a:lstStyle>
          <a:p>
            <a:pPr lvl="0"/>
            <a:fld id="{F7FBA4EB-C00E-485C-B5DA-8A1DEF1FAE28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367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42DA3-D7F2-4D53-B318-342A639718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43C8F-BD91-454D-81AF-EE41AC0F9FE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624A98-A4E8-40E0-A130-484968A497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297533-CFE4-4AF8-AE06-A12FCE376A6F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7E0E93-4AB3-4AE3-9BD6-8D07EB661B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AEA442-8393-47C1-B460-5F1F3C066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CAB636-003E-452D-854F-4116362E3A3B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88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6">
            <a:extLst>
              <a:ext uri="{FF2B5EF4-FFF2-40B4-BE49-F238E27FC236}">
                <a16:creationId xmlns:a16="http://schemas.microsoft.com/office/drawing/2014/main" id="{57FA9196-0900-409D-A880-4644A964FB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5796" y="894722"/>
            <a:ext cx="3704097" cy="993001"/>
          </a:xfrm>
        </p:spPr>
        <p:txBody>
          <a:bodyPr lIns="0" tIns="0" rIns="0" bIns="0">
            <a:noAutofit/>
          </a:bodyPr>
          <a:lstStyle>
            <a:lvl1pPr>
              <a:defRPr lang="es-PE" sz="2800"/>
            </a:lvl1pPr>
          </a:lstStyle>
          <a:p>
            <a:pPr lvl="0"/>
            <a:endParaRPr lang="es-PE"/>
          </a:p>
        </p:txBody>
      </p:sp>
      <p:sp>
        <p:nvSpPr>
          <p:cNvPr id="3" name="Google Shape;30;p6">
            <a:extLst>
              <a:ext uri="{FF2B5EF4-FFF2-40B4-BE49-F238E27FC236}">
                <a16:creationId xmlns:a16="http://schemas.microsoft.com/office/drawing/2014/main" id="{10319252-2B6A-4CF3-BD18-47A9C29DC3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46823" y="2004172"/>
            <a:ext cx="3203097" cy="2169596"/>
          </a:xfrm>
        </p:spPr>
        <p:txBody>
          <a:bodyPr lIns="0" tIns="0" rIns="0" bIns="0">
            <a:noAutofit/>
          </a:bodyPr>
          <a:lstStyle>
            <a:lvl1pPr marL="457200" indent="-355601">
              <a:spcBef>
                <a:spcPts val="0"/>
              </a:spcBef>
              <a:buSzPts val="2000"/>
              <a:buChar char="▸"/>
              <a:defRPr lang="es-PE"/>
            </a:lvl1pPr>
          </a:lstStyle>
          <a:p>
            <a:pPr lvl="0"/>
            <a:endParaRPr lang="es-PE"/>
          </a:p>
        </p:txBody>
      </p:sp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34E5F674-35AA-4874-AF7D-7D75CDDF45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458190" y="0"/>
            <a:ext cx="685800" cy="685800"/>
          </a:xfrm>
        </p:spPr>
        <p:txBody>
          <a:bodyPr lIns="0" tIns="0" rIns="0" bIns="0"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 lvl="0"/>
            <a:fld id="{0247C0CD-D599-4642-87E0-6F7CD7E4367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337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0492A1-E621-4436-9D5B-FB934281C61B}"/>
              </a:ext>
            </a:extLst>
          </p:cNvPr>
          <p:cNvSpPr/>
          <p:nvPr/>
        </p:nvSpPr>
        <p:spPr>
          <a:xfrm>
            <a:off x="0" y="355546"/>
            <a:ext cx="8778221" cy="4432398"/>
          </a:xfrm>
          <a:prstGeom prst="rect">
            <a:avLst/>
          </a:prstGeom>
          <a:solidFill>
            <a:srgbClr val="4DB3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38469F2-B638-48C0-A50A-93EC8565B80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192484" cy="5143499"/>
          </a:xfrm>
          <a:solidFill>
            <a:srgbClr val="F2F2F2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900">
                <a:solidFill>
                  <a:srgbClr val="404040"/>
                </a:solidFill>
                <a:ea typeface="맑은 고딕" pitchFamily="34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9586627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">
    <p:bg>
      <p:bgPr>
        <a:gradFill>
          <a:gsLst>
            <a:gs pos="0">
              <a:srgbClr val="5B9BD5"/>
            </a:gs>
            <a:gs pos="100000">
              <a:srgbClr val="5B9BD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B9D1F99C-4DDC-4C1C-83EE-2E3A0D8F1956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w="76196" cap="flat">
            <a:solidFill>
              <a:srgbClr val="DE4E4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4818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3B7EDAD6-64D9-461D-BAAC-43846E713E55}"/>
              </a:ext>
            </a:extLst>
          </p:cNvPr>
          <p:cNvSpPr/>
          <p:nvPr/>
        </p:nvSpPr>
        <p:spPr>
          <a:xfrm>
            <a:off x="0" y="0"/>
            <a:ext cx="9144000" cy="9010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4"/>
              <a:gd name="f7" fmla="val 378"/>
              <a:gd name="f8" fmla="val 25"/>
              <a:gd name="f9" fmla="val 17"/>
              <a:gd name="f10" fmla="val 813"/>
              <a:gd name="f11" fmla="val 8"/>
              <a:gd name="f12" fmla="val 811"/>
              <a:gd name="f13" fmla="val 7"/>
              <a:gd name="f14" fmla="val 13"/>
              <a:gd name="f15" fmla="val 20"/>
              <a:gd name="f16" fmla="val 458"/>
              <a:gd name="f17" fmla="val 220"/>
              <a:gd name="f18" fmla="+- 0 0 -90"/>
              <a:gd name="f19" fmla="*/ f3 1 814"/>
              <a:gd name="f20" fmla="*/ f4 1 378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814"/>
              <a:gd name="f29" fmla="*/ f25 1 378"/>
              <a:gd name="f30" fmla="*/ 814 f26 1"/>
              <a:gd name="f31" fmla="*/ 25 f25 1"/>
              <a:gd name="f32" fmla="*/ 811 f26 1"/>
              <a:gd name="f33" fmla="*/ 0 f25 1"/>
              <a:gd name="f34" fmla="*/ 0 f26 1"/>
              <a:gd name="f35" fmla="*/ 378 f25 1"/>
              <a:gd name="f36" fmla="*/ 20 f26 1"/>
              <a:gd name="f37" fmla="+- f27 0 f1"/>
              <a:gd name="f38" fmla="*/ f30 1 814"/>
              <a:gd name="f39" fmla="*/ f31 1 378"/>
              <a:gd name="f40" fmla="*/ f32 1 814"/>
              <a:gd name="f41" fmla="*/ f33 1 378"/>
              <a:gd name="f42" fmla="*/ f34 1 814"/>
              <a:gd name="f43" fmla="*/ f35 1 378"/>
              <a:gd name="f44" fmla="*/ f36 1 814"/>
              <a:gd name="f45" fmla="*/ 0 1 f28"/>
              <a:gd name="f46" fmla="*/ f22 1 f28"/>
              <a:gd name="f47" fmla="*/ 0 1 f29"/>
              <a:gd name="f48" fmla="*/ f23 1 f29"/>
              <a:gd name="f49" fmla="*/ f38 1 f28"/>
              <a:gd name="f50" fmla="*/ f39 1 f29"/>
              <a:gd name="f51" fmla="*/ f40 1 f28"/>
              <a:gd name="f52" fmla="*/ f41 1 f29"/>
              <a:gd name="f53" fmla="*/ f42 1 f28"/>
              <a:gd name="f54" fmla="*/ f43 1 f29"/>
              <a:gd name="f55" fmla="*/ f44 1 f28"/>
              <a:gd name="f56" fmla="*/ f45 f19 1"/>
              <a:gd name="f57" fmla="*/ f46 f19 1"/>
              <a:gd name="f58" fmla="*/ f48 f20 1"/>
              <a:gd name="f59" fmla="*/ f47 f20 1"/>
              <a:gd name="f60" fmla="*/ f49 f19 1"/>
              <a:gd name="f61" fmla="*/ f50 f20 1"/>
              <a:gd name="f62" fmla="*/ f51 f19 1"/>
              <a:gd name="f63" fmla="*/ f52 f20 1"/>
              <a:gd name="f64" fmla="*/ f53 f19 1"/>
              <a:gd name="f65" fmla="*/ f54 f20 1"/>
              <a:gd name="f66" fmla="*/ f55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0" y="f61"/>
              </a:cxn>
              <a:cxn ang="f37">
                <a:pos x="f62" y="f63"/>
              </a:cxn>
              <a:cxn ang="f37">
                <a:pos x="f64" y="f63"/>
              </a:cxn>
              <a:cxn ang="f37">
                <a:pos x="f64" y="f65"/>
              </a:cxn>
              <a:cxn ang="f37">
                <a:pos x="f66" y="f65"/>
              </a:cxn>
              <a:cxn ang="f37">
                <a:pos x="f60" y="f61"/>
              </a:cxn>
            </a:cxnLst>
            <a:rect l="f56" t="f59" r="f57" b="f58"/>
            <a:pathLst>
              <a:path w="814" h="378">
                <a:moveTo>
                  <a:pt x="f6" y="f8"/>
                </a:moveTo>
                <a:cubicBezTo>
                  <a:pt x="f6" y="f9"/>
                  <a:pt x="f10" y="f11"/>
                  <a:pt x="f12" y="f5"/>
                </a:cubicBezTo>
                <a:cubicBezTo>
                  <a:pt x="f5" y="f5"/>
                  <a:pt x="f5" y="f5"/>
                  <a:pt x="f5" y="f5"/>
                </a:cubicBezTo>
                <a:cubicBezTo>
                  <a:pt x="f5" y="f7"/>
                  <a:pt x="f5" y="f7"/>
                  <a:pt x="f5" y="f7"/>
                </a:cubicBezTo>
                <a:cubicBezTo>
                  <a:pt x="f13" y="f7"/>
                  <a:pt x="f14" y="f7"/>
                  <a:pt x="f15" y="f7"/>
                </a:cubicBezTo>
                <a:cubicBezTo>
                  <a:pt x="f16" y="f7"/>
                  <a:pt x="f6" y="f17"/>
                  <a:pt x="f6" y="f8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C68F395-244A-4ABD-882B-F9BDF6911962}"/>
              </a:ext>
            </a:extLst>
          </p:cNvPr>
          <p:cNvSpPr/>
          <p:nvPr/>
        </p:nvSpPr>
        <p:spPr>
          <a:xfrm>
            <a:off x="0" y="4304848"/>
            <a:ext cx="9144000" cy="8386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7"/>
              <a:gd name="f7" fmla="val 352"/>
              <a:gd name="f8" fmla="val 796"/>
              <a:gd name="f9" fmla="val 795"/>
              <a:gd name="f10" fmla="val 794"/>
              <a:gd name="f11" fmla="val 356"/>
              <a:gd name="f12" fmla="val 157"/>
              <a:gd name="f13" fmla="+- 0 0 -90"/>
              <a:gd name="f14" fmla="*/ f3 1 797"/>
              <a:gd name="f15" fmla="*/ f4 1 35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797"/>
              <a:gd name="f24" fmla="*/ f20 1 352"/>
              <a:gd name="f25" fmla="*/ 797 f21 1"/>
              <a:gd name="f26" fmla="*/ 0 f20 1"/>
              <a:gd name="f27" fmla="*/ 794 f21 1"/>
              <a:gd name="f28" fmla="*/ 0 f21 1"/>
              <a:gd name="f29" fmla="*/ 352 f20 1"/>
              <a:gd name="f30" fmla="+- f22 0 f1"/>
              <a:gd name="f31" fmla="*/ f25 1 797"/>
              <a:gd name="f32" fmla="*/ f26 1 352"/>
              <a:gd name="f33" fmla="*/ f27 1 797"/>
              <a:gd name="f34" fmla="*/ f28 1 797"/>
              <a:gd name="f35" fmla="*/ f29 1 352"/>
              <a:gd name="f36" fmla="*/ 0 1 f23"/>
              <a:gd name="f37" fmla="*/ f17 1 f23"/>
              <a:gd name="f38" fmla="*/ 0 1 f24"/>
              <a:gd name="f39" fmla="*/ f18 1 f24"/>
              <a:gd name="f40" fmla="*/ f31 1 f23"/>
              <a:gd name="f41" fmla="*/ f32 1 f24"/>
              <a:gd name="f42" fmla="*/ f33 1 f23"/>
              <a:gd name="f43" fmla="*/ f34 1 f23"/>
              <a:gd name="f44" fmla="*/ f35 1 f24"/>
              <a:gd name="f45" fmla="*/ f36 f14 1"/>
              <a:gd name="f46" fmla="*/ f37 f14 1"/>
              <a:gd name="f47" fmla="*/ f39 f15 1"/>
              <a:gd name="f48" fmla="*/ f38 f15 1"/>
              <a:gd name="f49" fmla="*/ f40 f14 1"/>
              <a:gd name="f50" fmla="*/ f41 f15 1"/>
              <a:gd name="f51" fmla="*/ f42 f14 1"/>
              <a:gd name="f52" fmla="*/ f43 f14 1"/>
              <a:gd name="f53" fmla="*/ f44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9" y="f50"/>
              </a:cxn>
              <a:cxn ang="f30">
                <a:pos x="f51" y="f50"/>
              </a:cxn>
              <a:cxn ang="f30">
                <a:pos x="f52" y="f53"/>
              </a:cxn>
              <a:cxn ang="f30">
                <a:pos x="f49" y="f53"/>
              </a:cxn>
              <a:cxn ang="f30">
                <a:pos x="f49" y="f50"/>
              </a:cxn>
            </a:cxnLst>
            <a:rect l="f45" t="f48" r="f46" b="f47"/>
            <a:pathLst>
              <a:path w="797" h="352">
                <a:moveTo>
                  <a:pt x="f6" y="f5"/>
                </a:moveTo>
                <a:cubicBezTo>
                  <a:pt x="f8" y="f5"/>
                  <a:pt x="f9" y="f5"/>
                  <a:pt x="f10" y="f5"/>
                </a:cubicBezTo>
                <a:cubicBezTo>
                  <a:pt x="f11" y="f5"/>
                  <a:pt x="f5" y="f12"/>
                  <a:pt x="f5" y="f7"/>
                </a:cubicBezTo>
                <a:cubicBezTo>
                  <a:pt x="f6" y="f7"/>
                  <a:pt x="f6" y="f7"/>
                  <a:pt x="f6" y="f7"/>
                </a:cubicBezTo>
                <a:lnTo>
                  <a:pt x="f6" y="f5"/>
                </a:lnTo>
                <a:close/>
              </a:path>
            </a:pathLst>
          </a:custGeom>
          <a:solidFill>
            <a:srgbClr val="4DB36A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209B1FE-37BF-4A15-A670-016D4C9F7B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E9495D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4631417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06BEDA-FA34-4580-A5E5-B8B3176A9C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544" y="69448"/>
            <a:ext cx="9023811" cy="5011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7242D44-976E-4E1F-B6D6-01C4507F6619}"/>
              </a:ext>
            </a:extLst>
          </p:cNvPr>
          <p:cNvSpPr/>
          <p:nvPr/>
        </p:nvSpPr>
        <p:spPr>
          <a:xfrm>
            <a:off x="76544" y="69448"/>
            <a:ext cx="9023811" cy="50118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42837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B3BA1211-50D3-432B-8184-AC7AFE5473A7}"/>
              </a:ext>
            </a:extLst>
          </p:cNvPr>
          <p:cNvSpPr/>
          <p:nvPr/>
        </p:nvSpPr>
        <p:spPr>
          <a:xfrm>
            <a:off x="0" y="0"/>
            <a:ext cx="9144000" cy="9010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4"/>
              <a:gd name="f7" fmla="val 378"/>
              <a:gd name="f8" fmla="val 25"/>
              <a:gd name="f9" fmla="val 17"/>
              <a:gd name="f10" fmla="val 813"/>
              <a:gd name="f11" fmla="val 8"/>
              <a:gd name="f12" fmla="val 811"/>
              <a:gd name="f13" fmla="val 7"/>
              <a:gd name="f14" fmla="val 13"/>
              <a:gd name="f15" fmla="val 20"/>
              <a:gd name="f16" fmla="val 458"/>
              <a:gd name="f17" fmla="val 220"/>
              <a:gd name="f18" fmla="+- 0 0 -90"/>
              <a:gd name="f19" fmla="*/ f3 1 814"/>
              <a:gd name="f20" fmla="*/ f4 1 378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814"/>
              <a:gd name="f29" fmla="*/ f25 1 378"/>
              <a:gd name="f30" fmla="*/ 814 f26 1"/>
              <a:gd name="f31" fmla="*/ 25 f25 1"/>
              <a:gd name="f32" fmla="*/ 811 f26 1"/>
              <a:gd name="f33" fmla="*/ 0 f25 1"/>
              <a:gd name="f34" fmla="*/ 0 f26 1"/>
              <a:gd name="f35" fmla="*/ 378 f25 1"/>
              <a:gd name="f36" fmla="*/ 20 f26 1"/>
              <a:gd name="f37" fmla="+- f27 0 f1"/>
              <a:gd name="f38" fmla="*/ f30 1 814"/>
              <a:gd name="f39" fmla="*/ f31 1 378"/>
              <a:gd name="f40" fmla="*/ f32 1 814"/>
              <a:gd name="f41" fmla="*/ f33 1 378"/>
              <a:gd name="f42" fmla="*/ f34 1 814"/>
              <a:gd name="f43" fmla="*/ f35 1 378"/>
              <a:gd name="f44" fmla="*/ f36 1 814"/>
              <a:gd name="f45" fmla="*/ 0 1 f28"/>
              <a:gd name="f46" fmla="*/ f22 1 f28"/>
              <a:gd name="f47" fmla="*/ 0 1 f29"/>
              <a:gd name="f48" fmla="*/ f23 1 f29"/>
              <a:gd name="f49" fmla="*/ f38 1 f28"/>
              <a:gd name="f50" fmla="*/ f39 1 f29"/>
              <a:gd name="f51" fmla="*/ f40 1 f28"/>
              <a:gd name="f52" fmla="*/ f41 1 f29"/>
              <a:gd name="f53" fmla="*/ f42 1 f28"/>
              <a:gd name="f54" fmla="*/ f43 1 f29"/>
              <a:gd name="f55" fmla="*/ f44 1 f28"/>
              <a:gd name="f56" fmla="*/ f45 f19 1"/>
              <a:gd name="f57" fmla="*/ f46 f19 1"/>
              <a:gd name="f58" fmla="*/ f48 f20 1"/>
              <a:gd name="f59" fmla="*/ f47 f20 1"/>
              <a:gd name="f60" fmla="*/ f49 f19 1"/>
              <a:gd name="f61" fmla="*/ f50 f20 1"/>
              <a:gd name="f62" fmla="*/ f51 f19 1"/>
              <a:gd name="f63" fmla="*/ f52 f20 1"/>
              <a:gd name="f64" fmla="*/ f53 f19 1"/>
              <a:gd name="f65" fmla="*/ f54 f20 1"/>
              <a:gd name="f66" fmla="*/ f55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0" y="f61"/>
              </a:cxn>
              <a:cxn ang="f37">
                <a:pos x="f62" y="f63"/>
              </a:cxn>
              <a:cxn ang="f37">
                <a:pos x="f64" y="f63"/>
              </a:cxn>
              <a:cxn ang="f37">
                <a:pos x="f64" y="f65"/>
              </a:cxn>
              <a:cxn ang="f37">
                <a:pos x="f66" y="f65"/>
              </a:cxn>
              <a:cxn ang="f37">
                <a:pos x="f60" y="f61"/>
              </a:cxn>
            </a:cxnLst>
            <a:rect l="f56" t="f59" r="f57" b="f58"/>
            <a:pathLst>
              <a:path w="814" h="378">
                <a:moveTo>
                  <a:pt x="f6" y="f8"/>
                </a:moveTo>
                <a:cubicBezTo>
                  <a:pt x="f6" y="f9"/>
                  <a:pt x="f10" y="f11"/>
                  <a:pt x="f12" y="f5"/>
                </a:cubicBezTo>
                <a:cubicBezTo>
                  <a:pt x="f5" y="f5"/>
                  <a:pt x="f5" y="f5"/>
                  <a:pt x="f5" y="f5"/>
                </a:cubicBezTo>
                <a:cubicBezTo>
                  <a:pt x="f5" y="f7"/>
                  <a:pt x="f5" y="f7"/>
                  <a:pt x="f5" y="f7"/>
                </a:cubicBezTo>
                <a:cubicBezTo>
                  <a:pt x="f13" y="f7"/>
                  <a:pt x="f14" y="f7"/>
                  <a:pt x="f15" y="f7"/>
                </a:cubicBezTo>
                <a:cubicBezTo>
                  <a:pt x="f16" y="f7"/>
                  <a:pt x="f6" y="f17"/>
                  <a:pt x="f6" y="f8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B3FCD85-7D51-44CD-B367-D3F2D9C82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1629592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22AE8B2-40EB-46FC-B1B5-BE5F6681BA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0488404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3;p9">
            <a:extLst>
              <a:ext uri="{FF2B5EF4-FFF2-40B4-BE49-F238E27FC236}">
                <a16:creationId xmlns:a16="http://schemas.microsoft.com/office/drawing/2014/main" id="{1263D443-2481-4265-BB1B-1EE8CF718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1504" y="654079"/>
            <a:ext cx="6321000" cy="1332902"/>
          </a:xfrm>
        </p:spPr>
        <p:txBody>
          <a:bodyPr lIns="91421" tIns="91421" rIns="91421" bIns="91421" anchorCtr="1"/>
          <a:lstStyle>
            <a:lvl1pPr algn="ctr">
              <a:defRPr lang="es-PE" sz="10000">
                <a:solidFill>
                  <a:srgbClr val="44546A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254;p9">
            <a:extLst>
              <a:ext uri="{FF2B5EF4-FFF2-40B4-BE49-F238E27FC236}">
                <a16:creationId xmlns:a16="http://schemas.microsoft.com/office/drawing/2014/main" id="{7A28A75D-82D5-4D5F-AA80-2AC43DF19CE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39447" y="1722702"/>
            <a:ext cx="6065096" cy="1235098"/>
          </a:xfrm>
        </p:spPr>
        <p:txBody>
          <a:bodyPr lIns="91421" tIns="91421" rIns="91421" bIns="91421" anchor="ctr" anchorCtr="1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lang="es-PE"/>
            </a:lvl1pPr>
          </a:lstStyle>
          <a:p>
            <a:pPr lvl="0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FBF101-3255-4A4A-8F3E-B86305B462BD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872739DA-2AEF-4E9C-9F84-21C158A213F6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1CA0226-B9B6-43E4-B454-BA3A9A932F6B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A64BF27-0C1A-4A96-B78C-A1DDB9CC1869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28DE5F9-279F-494D-A650-F65C05C23C9A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7E32F77-DE17-469B-B31B-2CE08F865B76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58787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9A22D89-BED5-415A-8E9D-3AC9403B8A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93025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4E031-7D87-46FD-A17E-D0538EE059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299"/>
            <a:ext cx="7886700" cy="2139549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74EE9E-8F31-4C00-A3FE-C27A74246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2094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B7D86-76C6-4AF0-B78E-BD577B78AD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6E0706-4E92-468A-929F-4A7B90DEB939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1DEF81-01E8-413A-8F80-253E1846B1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585A7F-8335-4CAB-A0C8-21E0ABED0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51ED1-266E-41DA-9783-3611797B916D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1151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FFCF414-4635-4E29-AE87-74205576C3D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5143499"/>
          </a:xfrm>
          <a:solidFill>
            <a:srgbClr val="F2F2F2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500">
                <a:solidFill>
                  <a:srgbClr val="404040"/>
                </a:solidFill>
                <a:ea typeface="맑은 고딕" pitchFamily="34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B6BFB65-BB37-4ABD-AD45-C06B409814D1}"/>
              </a:ext>
            </a:extLst>
          </p:cNvPr>
          <p:cNvGrpSpPr/>
          <p:nvPr/>
        </p:nvGrpSpPr>
        <p:grpSpPr>
          <a:xfrm>
            <a:off x="0" y="0"/>
            <a:ext cx="9144000" cy="1619905"/>
            <a:chOff x="0" y="0"/>
            <a:chExt cx="9144000" cy="1619905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1AA2E2C-3BF8-4DDC-943B-8CD76DD66AF9}"/>
                </a:ext>
              </a:extLst>
            </p:cNvPr>
            <p:cNvSpPr/>
            <p:nvPr/>
          </p:nvSpPr>
          <p:spPr>
            <a:xfrm>
              <a:off x="0" y="0"/>
              <a:ext cx="9144000" cy="1619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40"/>
                <a:gd name="f7" fmla="val 680"/>
                <a:gd name="f8" fmla="val 386"/>
                <a:gd name="f9" fmla="val 3189"/>
                <a:gd name="f10" fmla="val 548"/>
                <a:gd name="f11" fmla="val 3320"/>
                <a:gd name="f12" fmla="val 3483"/>
                <a:gd name="f13" fmla="+- 0 0 -90"/>
                <a:gd name="f14" fmla="*/ f3 1 3840"/>
                <a:gd name="f15" fmla="*/ f4 1 68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840"/>
                <a:gd name="f24" fmla="*/ f20 1 680"/>
                <a:gd name="f25" fmla="*/ 3840 f21 1"/>
                <a:gd name="f26" fmla="*/ 386 f20 1"/>
                <a:gd name="f27" fmla="*/ 0 f20 1"/>
                <a:gd name="f28" fmla="*/ 0 f21 1"/>
                <a:gd name="f29" fmla="*/ 3189 f21 1"/>
                <a:gd name="f30" fmla="*/ 3483 f21 1"/>
                <a:gd name="f31" fmla="*/ 680 f20 1"/>
                <a:gd name="f32" fmla="+- f22 0 f1"/>
                <a:gd name="f33" fmla="*/ f25 1 3840"/>
                <a:gd name="f34" fmla="*/ f26 1 680"/>
                <a:gd name="f35" fmla="*/ f27 1 680"/>
                <a:gd name="f36" fmla="*/ f28 1 3840"/>
                <a:gd name="f37" fmla="*/ f29 1 3840"/>
                <a:gd name="f38" fmla="*/ f30 1 3840"/>
                <a:gd name="f39" fmla="*/ f31 1 680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4"/>
                <a:gd name="f47" fmla="*/ f36 1 f23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5 1"/>
                <a:gd name="f58" fmla="*/ f47 f14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5" y="f57"/>
                </a:cxn>
                <a:cxn ang="f32">
                  <a:pos x="f58" y="f57"/>
                </a:cxn>
                <a:cxn ang="f32">
                  <a:pos x="f58" y="f56"/>
                </a:cxn>
                <a:cxn ang="f32">
                  <a:pos x="f59" y="f56"/>
                </a:cxn>
                <a:cxn ang="f32">
                  <a:pos x="f59" y="f56"/>
                </a:cxn>
                <a:cxn ang="f32">
                  <a:pos x="f60" y="f61"/>
                </a:cxn>
                <a:cxn ang="f32">
                  <a:pos x="f55" y="f61"/>
                </a:cxn>
                <a:cxn ang="f32">
                  <a:pos x="f55" y="f56"/>
                </a:cxn>
              </a:cxnLst>
              <a:rect l="f51" t="f54" r="f52" b="f53"/>
              <a:pathLst>
                <a:path w="3840" h="680">
                  <a:moveTo>
                    <a:pt x="f6" y="f8"/>
                  </a:moveTo>
                  <a:cubicBezTo>
                    <a:pt x="f6" y="f5"/>
                    <a:pt x="f6" y="f5"/>
                    <a:pt x="f6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9" y="f8"/>
                    <a:pt x="f9" y="f8"/>
                    <a:pt x="f9" y="f8"/>
                  </a:cubicBezTo>
                  <a:cubicBezTo>
                    <a:pt x="f9" y="f8"/>
                    <a:pt x="f9" y="f8"/>
                    <a:pt x="f9" y="f8"/>
                  </a:cubicBezTo>
                  <a:cubicBezTo>
                    <a:pt x="f9" y="f10"/>
                    <a:pt x="f11" y="f7"/>
                    <a:pt x="f12" y="f7"/>
                  </a:cubicBezTo>
                  <a:cubicBezTo>
                    <a:pt x="f6" y="f7"/>
                    <a:pt x="f6" y="f7"/>
                    <a:pt x="f6" y="f7"/>
                  </a:cubicBezTo>
                  <a:cubicBezTo>
                    <a:pt x="f6" y="f8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DD359B0-9D3F-4C9A-9CF0-4562E1F0B40F}"/>
                </a:ext>
              </a:extLst>
            </p:cNvPr>
            <p:cNvSpPr/>
            <p:nvPr/>
          </p:nvSpPr>
          <p:spPr>
            <a:xfrm>
              <a:off x="7786198" y="194950"/>
              <a:ext cx="1272186" cy="10511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4"/>
                <a:gd name="f7" fmla="val 441"/>
                <a:gd name="f8" fmla="val 343"/>
                <a:gd name="f9" fmla="val 4"/>
                <a:gd name="f10" fmla="val 330"/>
                <a:gd name="f11" fmla="val 11"/>
                <a:gd name="f12" fmla="val 320"/>
                <a:gd name="f13" fmla="val 21"/>
                <a:gd name="f14" fmla="val 311"/>
                <a:gd name="f15" fmla="val 48"/>
                <a:gd name="f16" fmla="val 290"/>
                <a:gd name="f17" fmla="val 90"/>
                <a:gd name="f18" fmla="val 299"/>
                <a:gd name="f19" fmla="val 105"/>
                <a:gd name="f20" fmla="val 108"/>
                <a:gd name="f21" fmla="val 334"/>
                <a:gd name="f22" fmla="val 110"/>
                <a:gd name="f23" fmla="val 340"/>
                <a:gd name="f24" fmla="val 111"/>
                <a:gd name="f25" fmla="val 344"/>
                <a:gd name="f26" fmla="val 131"/>
                <a:gd name="f27" fmla="val 150"/>
                <a:gd name="f28" fmla="val 169"/>
                <a:gd name="f29" fmla="val 341"/>
                <a:gd name="f30" fmla="val 338"/>
                <a:gd name="f31" fmla="val 281"/>
                <a:gd name="f32" fmla="val 170"/>
                <a:gd name="f33" fmla="val 225"/>
                <a:gd name="f34" fmla="val 146"/>
                <a:gd name="f35" fmla="val 177"/>
                <a:gd name="f36" fmla="val 126"/>
                <a:gd name="f37" fmla="val 195"/>
                <a:gd name="f38" fmla="val 196"/>
                <a:gd name="f39" fmla="val 168"/>
                <a:gd name="f40" fmla="val 80"/>
                <a:gd name="f41" fmla="val 176"/>
                <a:gd name="f42" fmla="val 41"/>
                <a:gd name="f43" fmla="val 198"/>
                <a:gd name="f44" fmla="val 222"/>
                <a:gd name="f45" fmla="val 258"/>
                <a:gd name="f46" fmla="val 22"/>
                <a:gd name="f47" fmla="val 303"/>
                <a:gd name="f48" fmla="val 43"/>
                <a:gd name="f49" fmla="val 308"/>
                <a:gd name="f50" fmla="val 81"/>
                <a:gd name="f51" fmla="val 282"/>
                <a:gd name="f52" fmla="val 109"/>
                <a:gd name="f53" fmla="val 305"/>
                <a:gd name="f54" fmla="val 134"/>
                <a:gd name="f55" fmla="val 322"/>
                <a:gd name="f56" fmla="val 163"/>
                <a:gd name="f57" fmla="val 190"/>
                <a:gd name="f58" fmla="val 350"/>
                <a:gd name="f59" fmla="val 200"/>
                <a:gd name="f60" fmla="val 358"/>
                <a:gd name="f61" fmla="val 210"/>
                <a:gd name="f62" fmla="val 365"/>
                <a:gd name="f63" fmla="val 220"/>
                <a:gd name="f64" fmla="val 367"/>
                <a:gd name="f65" fmla="val 223"/>
                <a:gd name="f66" fmla="val 369"/>
                <a:gd name="f67" fmla="val 373"/>
                <a:gd name="f68" fmla="val 382"/>
                <a:gd name="f69" fmla="val 224"/>
                <a:gd name="f70" fmla="val 391"/>
                <a:gd name="f71" fmla="val 400"/>
                <a:gd name="f72" fmla="val 428"/>
                <a:gd name="f73" fmla="val 449"/>
                <a:gd name="f74" fmla="val 246"/>
                <a:gd name="f75" fmla="val 272"/>
                <a:gd name="f76" fmla="val 385"/>
                <a:gd name="f77" fmla="val 370"/>
                <a:gd name="f78" fmla="val 355"/>
                <a:gd name="f79" fmla="val 354"/>
                <a:gd name="f80" fmla="val 352"/>
                <a:gd name="f81" fmla="val 328"/>
                <a:gd name="f82" fmla="val 336"/>
                <a:gd name="f83" fmla="val 353"/>
                <a:gd name="f84" fmla="val 357"/>
                <a:gd name="f85" fmla="val 398"/>
                <a:gd name="f86" fmla="val 438"/>
                <a:gd name="f87" fmla="val 479"/>
                <a:gd name="f88" fmla="val 496"/>
                <a:gd name="f89" fmla="val 511"/>
                <a:gd name="f90" fmla="val 349"/>
                <a:gd name="f91" fmla="val 521"/>
                <a:gd name="f92" fmla="val 363"/>
                <a:gd name="f93" fmla="val 532"/>
                <a:gd name="f94" fmla="val 378"/>
                <a:gd name="f95" fmla="val 394"/>
                <a:gd name="f96" fmla="val 527"/>
                <a:gd name="f97" fmla="val 411"/>
                <a:gd name="f98" fmla="val 519"/>
                <a:gd name="f99" fmla="val 429"/>
                <a:gd name="f100" fmla="val 506"/>
                <a:gd name="f101" fmla="val 487"/>
                <a:gd name="f102" fmla="val 440"/>
                <a:gd name="f103" fmla="val 484"/>
                <a:gd name="f104" fmla="val 481"/>
                <a:gd name="f105" fmla="val 361"/>
                <a:gd name="f106" fmla="val 244"/>
                <a:gd name="f107" fmla="val 127"/>
                <a:gd name="f108" fmla="val 107"/>
                <a:gd name="f109" fmla="val 91"/>
                <a:gd name="f110" fmla="val 433"/>
                <a:gd name="f111" fmla="val 416"/>
                <a:gd name="f112" fmla="val 414"/>
                <a:gd name="f113" fmla="val 79"/>
                <a:gd name="f114" fmla="val 412"/>
                <a:gd name="f115" fmla="val 78"/>
                <a:gd name="f116" fmla="val 409"/>
                <a:gd name="f117" fmla="val 71"/>
                <a:gd name="f118" fmla="val 410"/>
                <a:gd name="f119" fmla="val 64"/>
                <a:gd name="f120" fmla="val 58"/>
                <a:gd name="f121" fmla="val 31"/>
                <a:gd name="f122" fmla="val 413"/>
                <a:gd name="f123" fmla="val 9"/>
                <a:gd name="f124" fmla="val 1"/>
                <a:gd name="f125" fmla="val 372"/>
                <a:gd name="f126" fmla="val 371"/>
                <a:gd name="f127" fmla="val 266"/>
                <a:gd name="f128" fmla="val 237"/>
                <a:gd name="f129" fmla="val 260"/>
                <a:gd name="f130" fmla="val 228"/>
                <a:gd name="f131" fmla="val 254"/>
                <a:gd name="f132" fmla="val 248"/>
                <a:gd name="f133" fmla="val 212"/>
                <a:gd name="f134" fmla="val 242"/>
                <a:gd name="f135" fmla="val 203"/>
                <a:gd name="f136" fmla="val 236"/>
                <a:gd name="f137" fmla="val 230"/>
                <a:gd name="f138" fmla="val 186"/>
                <a:gd name="f139" fmla="val 239"/>
                <a:gd name="f140" fmla="val 247"/>
                <a:gd name="f141" fmla="val 174"/>
                <a:gd name="f142" fmla="val 256"/>
                <a:gd name="f143" fmla="val 257"/>
                <a:gd name="f144" fmla="val 172"/>
                <a:gd name="f145" fmla="val 173"/>
                <a:gd name="f146" fmla="val 271"/>
                <a:gd name="f147" fmla="val 189"/>
                <a:gd name="f148" fmla="val 205"/>
                <a:gd name="f149" fmla="val 293"/>
                <a:gd name="f150" fmla="val 221"/>
                <a:gd name="f151" fmla="val 294"/>
                <a:gd name="f152" fmla="val 296"/>
                <a:gd name="f153" fmla="val 297"/>
                <a:gd name="f154" fmla="val 318"/>
                <a:gd name="f155" fmla="val 329"/>
                <a:gd name="f156" fmla="val 215"/>
                <a:gd name="f157" fmla="val 316"/>
                <a:gd name="f158" fmla="val 206"/>
                <a:gd name="f159" fmla="val 310"/>
                <a:gd name="f160" fmla="val 284"/>
                <a:gd name="f161" fmla="val 162"/>
                <a:gd name="f162" fmla="val 144"/>
                <a:gd name="f163" fmla="val 124"/>
                <a:gd name="f164" fmla="val 232"/>
                <a:gd name="f165" fmla="val 121"/>
                <a:gd name="f166" fmla="val 214"/>
                <a:gd name="f167" fmla="val 137"/>
                <a:gd name="f168" fmla="val 204"/>
                <a:gd name="f169" fmla="val 145"/>
                <a:gd name="f170" fmla="val 201"/>
                <a:gd name="f171" fmla="val 155"/>
                <a:gd name="f172" fmla="val 199"/>
                <a:gd name="f173" fmla="val 262"/>
                <a:gd name="f174" fmla="val 263"/>
                <a:gd name="f175" fmla="val 265"/>
                <a:gd name="f176" fmla="val 218"/>
                <a:gd name="f177" fmla="val 235"/>
                <a:gd name="f178" fmla="val 252"/>
                <a:gd name="f179" fmla="val 253"/>
                <a:gd name="f180" fmla="val 255"/>
                <a:gd name="f181" fmla="val 245"/>
                <a:gd name="f182" fmla="val 278"/>
                <a:gd name="f183" fmla="val 283"/>
                <a:gd name="f184" fmla="val 347"/>
                <a:gd name="f185" fmla="val 473"/>
                <a:gd name="f186" fmla="val 477"/>
                <a:gd name="f187" fmla="val 480"/>
                <a:gd name="f188" fmla="val 483"/>
                <a:gd name="f189" fmla="val 490"/>
                <a:gd name="f190" fmla="val 497"/>
                <a:gd name="f191" fmla="val 404"/>
                <a:gd name="f192" fmla="val 499"/>
                <a:gd name="f193" fmla="val 502"/>
                <a:gd name="f194" fmla="val 386"/>
                <a:gd name="f195" fmla="val 494"/>
                <a:gd name="f196" fmla="val 375"/>
                <a:gd name="f197" fmla="val 482"/>
                <a:gd name="f198" fmla="val 415"/>
                <a:gd name="f199" fmla="val 280"/>
                <a:gd name="f200" fmla="val 387"/>
                <a:gd name="f201" fmla="val 289"/>
                <a:gd name="f202" fmla="val 321"/>
                <a:gd name="f203" fmla="val 323"/>
                <a:gd name="f204" fmla="val 325"/>
                <a:gd name="f205" fmla="val 418"/>
                <a:gd name="f206" fmla="val 273"/>
                <a:gd name="f207" fmla="val 366"/>
                <a:gd name="f208" fmla="val 333"/>
                <a:gd name="f209" fmla="val 261"/>
                <a:gd name="f210" fmla="val 317"/>
                <a:gd name="f211" fmla="val 339"/>
                <a:gd name="f212" fmla="val 342"/>
                <a:gd name="f213" fmla="val 307"/>
                <a:gd name="f214" fmla="val 376"/>
                <a:gd name="f215" fmla="val 122"/>
                <a:gd name="f216" fmla="val 115"/>
                <a:gd name="f217" fmla="val 379"/>
                <a:gd name="f218" fmla="val 102"/>
                <a:gd name="f219" fmla="val 164"/>
                <a:gd name="f220" fmla="val 243"/>
                <a:gd name="f221" fmla="val 66"/>
                <a:gd name="f222" fmla="val 82"/>
                <a:gd name="f223" fmla="val 95"/>
                <a:gd name="f224" fmla="val 268"/>
                <a:gd name="f225" fmla="val 50"/>
                <a:gd name="f226" fmla="val 36"/>
                <a:gd name="f227" fmla="val 37"/>
                <a:gd name="f228" fmla="val 313"/>
                <a:gd name="f229" fmla="val 234"/>
                <a:gd name="f230" fmla="val 314"/>
                <a:gd name="f231" fmla="val 56"/>
                <a:gd name="f232" fmla="val 331"/>
                <a:gd name="f233" fmla="val 42"/>
                <a:gd name="f234" fmla="val 30"/>
                <a:gd name="f235" fmla="val 356"/>
                <a:gd name="f236" fmla="val 381"/>
                <a:gd name="f237" fmla="val 55"/>
                <a:gd name="f238" fmla="val 69"/>
                <a:gd name="f239" fmla="+- 0 0 -90"/>
                <a:gd name="f240" fmla="*/ f3 1 534"/>
                <a:gd name="f241" fmla="*/ f4 1 441"/>
                <a:gd name="f242" fmla="val f5"/>
                <a:gd name="f243" fmla="val f6"/>
                <a:gd name="f244" fmla="val f7"/>
                <a:gd name="f245" fmla="*/ f239 f0 1"/>
                <a:gd name="f246" fmla="+- f244 0 f242"/>
                <a:gd name="f247" fmla="+- f243 0 f242"/>
                <a:gd name="f248" fmla="*/ f245 1 f2"/>
                <a:gd name="f249" fmla="*/ f247 1 534"/>
                <a:gd name="f250" fmla="*/ f246 1 441"/>
                <a:gd name="f251" fmla="*/ 21 f247 1"/>
                <a:gd name="f252" fmla="*/ 311 f246 1"/>
                <a:gd name="f253" fmla="*/ 111 f247 1"/>
                <a:gd name="f254" fmla="*/ 344 f246 1"/>
                <a:gd name="f255" fmla="*/ 169 f247 1"/>
                <a:gd name="f256" fmla="*/ 338 f246 1"/>
                <a:gd name="f257" fmla="*/ 195 f247 1"/>
                <a:gd name="f258" fmla="*/ 111 f246 1"/>
                <a:gd name="f259" fmla="*/ 198 f247 1"/>
                <a:gd name="f260" fmla="*/ 21 f246 1"/>
                <a:gd name="f261" fmla="*/ 282 f247 1"/>
                <a:gd name="f262" fmla="*/ 109 f246 1"/>
                <a:gd name="f263" fmla="*/ 365 f247 1"/>
                <a:gd name="f264" fmla="*/ 220 f246 1"/>
                <a:gd name="f265" fmla="*/ 400 f247 1"/>
                <a:gd name="f266" fmla="*/ 225 f246 1"/>
                <a:gd name="f267" fmla="*/ 320 f246 1"/>
                <a:gd name="f268" fmla="*/ 350 f247 1"/>
                <a:gd name="f269" fmla="*/ 357 f247 1"/>
                <a:gd name="f270" fmla="*/ 521 f247 1"/>
                <a:gd name="f271" fmla="*/ 363 f246 1"/>
                <a:gd name="f272" fmla="*/ 487 f247 1"/>
                <a:gd name="f273" fmla="*/ 440 f246 1"/>
                <a:gd name="f274" fmla="*/ 127 f247 1"/>
                <a:gd name="f275" fmla="*/ 441 f246 1"/>
                <a:gd name="f276" fmla="*/ 78 f247 1"/>
                <a:gd name="f277" fmla="*/ 409 f246 1"/>
                <a:gd name="f278" fmla="*/ 1 f247 1"/>
                <a:gd name="f279" fmla="*/ 372 f246 1"/>
                <a:gd name="f280" fmla="*/ 0 f247 1"/>
                <a:gd name="f281" fmla="*/ 343 f246 1"/>
                <a:gd name="f282" fmla="*/ 248 f247 1"/>
                <a:gd name="f283" fmla="*/ 212 f246 1"/>
                <a:gd name="f284" fmla="*/ 256 f247 1"/>
                <a:gd name="f285" fmla="*/ 168 f246 1"/>
                <a:gd name="f286" fmla="*/ 293 f247 1"/>
                <a:gd name="f287" fmla="*/ 221 f246 1"/>
                <a:gd name="f288" fmla="*/ 329 f247 1"/>
                <a:gd name="f289" fmla="*/ 224 f246 1"/>
                <a:gd name="f290" fmla="*/ 271 f247 1"/>
                <a:gd name="f291" fmla="*/ 144 f246 1"/>
                <a:gd name="f292" fmla="*/ 201 f247 1"/>
                <a:gd name="f293" fmla="*/ 266 f246 1"/>
                <a:gd name="f294" fmla="*/ 266 f247 1"/>
                <a:gd name="f295" fmla="*/ 237 f246 1"/>
                <a:gd name="f296" fmla="*/ 284 f247 1"/>
                <a:gd name="f297" fmla="*/ 483 f247 1"/>
                <a:gd name="f298" fmla="*/ 482 f247 1"/>
                <a:gd name="f299" fmla="*/ 375 f246 1"/>
                <a:gd name="f300" fmla="*/ 278 f247 1"/>
                <a:gd name="f301" fmla="*/ 318 f247 1"/>
                <a:gd name="f302" fmla="*/ 289 f246 1"/>
                <a:gd name="f303" fmla="*/ 256 f246 1"/>
                <a:gd name="f304" fmla="*/ 272 f246 1"/>
                <a:gd name="f305" fmla="*/ 245 f247 1"/>
                <a:gd name="f306" fmla="*/ 107 f247 1"/>
                <a:gd name="f307" fmla="*/ 386 f246 1"/>
                <a:gd name="f308" fmla="*/ 242 f247 1"/>
                <a:gd name="f309" fmla="*/ 246 f247 1"/>
                <a:gd name="f310" fmla="*/ 376 f246 1"/>
                <a:gd name="f311" fmla="*/ 239 f247 1"/>
                <a:gd name="f312" fmla="*/ 95 f246 1"/>
                <a:gd name="f313" fmla="*/ 37 f246 1"/>
                <a:gd name="f314" fmla="*/ 252 f247 1"/>
                <a:gd name="f315" fmla="*/ 299 f246 1"/>
                <a:gd name="f316" fmla="*/ 30 f247 1"/>
                <a:gd name="f317" fmla="*/ 356 f246 1"/>
                <a:gd name="f318" fmla="*/ 81 f247 1"/>
                <a:gd name="f319" fmla="+- f248 0 f1"/>
                <a:gd name="f320" fmla="*/ f251 1 534"/>
                <a:gd name="f321" fmla="*/ f252 1 441"/>
                <a:gd name="f322" fmla="*/ f253 1 534"/>
                <a:gd name="f323" fmla="*/ f254 1 441"/>
                <a:gd name="f324" fmla="*/ f255 1 534"/>
                <a:gd name="f325" fmla="*/ f256 1 441"/>
                <a:gd name="f326" fmla="*/ f257 1 534"/>
                <a:gd name="f327" fmla="*/ f258 1 441"/>
                <a:gd name="f328" fmla="*/ f259 1 534"/>
                <a:gd name="f329" fmla="*/ f260 1 441"/>
                <a:gd name="f330" fmla="*/ f261 1 534"/>
                <a:gd name="f331" fmla="*/ f262 1 441"/>
                <a:gd name="f332" fmla="*/ f263 1 534"/>
                <a:gd name="f333" fmla="*/ f264 1 441"/>
                <a:gd name="f334" fmla="*/ f265 1 534"/>
                <a:gd name="f335" fmla="*/ f266 1 441"/>
                <a:gd name="f336" fmla="*/ f267 1 441"/>
                <a:gd name="f337" fmla="*/ f268 1 534"/>
                <a:gd name="f338" fmla="*/ f269 1 534"/>
                <a:gd name="f339" fmla="*/ f270 1 534"/>
                <a:gd name="f340" fmla="*/ f271 1 441"/>
                <a:gd name="f341" fmla="*/ f272 1 534"/>
                <a:gd name="f342" fmla="*/ f273 1 441"/>
                <a:gd name="f343" fmla="*/ f274 1 534"/>
                <a:gd name="f344" fmla="*/ f275 1 441"/>
                <a:gd name="f345" fmla="*/ f276 1 534"/>
                <a:gd name="f346" fmla="*/ f277 1 441"/>
                <a:gd name="f347" fmla="*/ f278 1 534"/>
                <a:gd name="f348" fmla="*/ f279 1 441"/>
                <a:gd name="f349" fmla="*/ f280 1 534"/>
                <a:gd name="f350" fmla="*/ f281 1 441"/>
                <a:gd name="f351" fmla="*/ f282 1 534"/>
                <a:gd name="f352" fmla="*/ f283 1 441"/>
                <a:gd name="f353" fmla="*/ f284 1 534"/>
                <a:gd name="f354" fmla="*/ f285 1 441"/>
                <a:gd name="f355" fmla="*/ f286 1 534"/>
                <a:gd name="f356" fmla="*/ f287 1 441"/>
                <a:gd name="f357" fmla="*/ f288 1 534"/>
                <a:gd name="f358" fmla="*/ f289 1 441"/>
                <a:gd name="f359" fmla="*/ f290 1 534"/>
                <a:gd name="f360" fmla="*/ f291 1 441"/>
                <a:gd name="f361" fmla="*/ f292 1 534"/>
                <a:gd name="f362" fmla="*/ f293 1 441"/>
                <a:gd name="f363" fmla="*/ f294 1 534"/>
                <a:gd name="f364" fmla="*/ f295 1 441"/>
                <a:gd name="f365" fmla="*/ f296 1 534"/>
                <a:gd name="f366" fmla="*/ f297 1 534"/>
                <a:gd name="f367" fmla="*/ f298 1 534"/>
                <a:gd name="f368" fmla="*/ f299 1 441"/>
                <a:gd name="f369" fmla="*/ f300 1 534"/>
                <a:gd name="f370" fmla="*/ f301 1 534"/>
                <a:gd name="f371" fmla="*/ f302 1 441"/>
                <a:gd name="f372" fmla="*/ f303 1 441"/>
                <a:gd name="f373" fmla="*/ f304 1 441"/>
                <a:gd name="f374" fmla="*/ f305 1 534"/>
                <a:gd name="f375" fmla="*/ f306 1 534"/>
                <a:gd name="f376" fmla="*/ f307 1 441"/>
                <a:gd name="f377" fmla="*/ f308 1 534"/>
                <a:gd name="f378" fmla="*/ f309 1 534"/>
                <a:gd name="f379" fmla="*/ f310 1 441"/>
                <a:gd name="f380" fmla="*/ f311 1 534"/>
                <a:gd name="f381" fmla="*/ f312 1 441"/>
                <a:gd name="f382" fmla="*/ f313 1 441"/>
                <a:gd name="f383" fmla="*/ f314 1 534"/>
                <a:gd name="f384" fmla="*/ f315 1 441"/>
                <a:gd name="f385" fmla="*/ f316 1 534"/>
                <a:gd name="f386" fmla="*/ f317 1 441"/>
                <a:gd name="f387" fmla="*/ f318 1 534"/>
                <a:gd name="f388" fmla="*/ 0 1 f249"/>
                <a:gd name="f389" fmla="*/ f243 1 f249"/>
                <a:gd name="f390" fmla="*/ 0 1 f250"/>
                <a:gd name="f391" fmla="*/ f244 1 f250"/>
                <a:gd name="f392" fmla="*/ f320 1 f249"/>
                <a:gd name="f393" fmla="*/ f321 1 f250"/>
                <a:gd name="f394" fmla="*/ f322 1 f249"/>
                <a:gd name="f395" fmla="*/ f323 1 f250"/>
                <a:gd name="f396" fmla="*/ f324 1 f249"/>
                <a:gd name="f397" fmla="*/ f325 1 f250"/>
                <a:gd name="f398" fmla="*/ f326 1 f249"/>
                <a:gd name="f399" fmla="*/ f327 1 f250"/>
                <a:gd name="f400" fmla="*/ f328 1 f249"/>
                <a:gd name="f401" fmla="*/ f329 1 f250"/>
                <a:gd name="f402" fmla="*/ f330 1 f249"/>
                <a:gd name="f403" fmla="*/ f331 1 f250"/>
                <a:gd name="f404" fmla="*/ f332 1 f249"/>
                <a:gd name="f405" fmla="*/ f333 1 f250"/>
                <a:gd name="f406" fmla="*/ f334 1 f249"/>
                <a:gd name="f407" fmla="*/ f335 1 f250"/>
                <a:gd name="f408" fmla="*/ f336 1 f250"/>
                <a:gd name="f409" fmla="*/ f337 1 f249"/>
                <a:gd name="f410" fmla="*/ f338 1 f249"/>
                <a:gd name="f411" fmla="*/ f339 1 f249"/>
                <a:gd name="f412" fmla="*/ f340 1 f250"/>
                <a:gd name="f413" fmla="*/ f341 1 f249"/>
                <a:gd name="f414" fmla="*/ f342 1 f250"/>
                <a:gd name="f415" fmla="*/ f343 1 f249"/>
                <a:gd name="f416" fmla="*/ f344 1 f250"/>
                <a:gd name="f417" fmla="*/ f345 1 f249"/>
                <a:gd name="f418" fmla="*/ f346 1 f250"/>
                <a:gd name="f419" fmla="*/ f347 1 f249"/>
                <a:gd name="f420" fmla="*/ f348 1 f250"/>
                <a:gd name="f421" fmla="*/ f349 1 f249"/>
                <a:gd name="f422" fmla="*/ f350 1 f250"/>
                <a:gd name="f423" fmla="*/ f351 1 f249"/>
                <a:gd name="f424" fmla="*/ f352 1 f250"/>
                <a:gd name="f425" fmla="*/ f353 1 f249"/>
                <a:gd name="f426" fmla="*/ f354 1 f250"/>
                <a:gd name="f427" fmla="*/ f355 1 f249"/>
                <a:gd name="f428" fmla="*/ f356 1 f250"/>
                <a:gd name="f429" fmla="*/ f357 1 f249"/>
                <a:gd name="f430" fmla="*/ f358 1 f250"/>
                <a:gd name="f431" fmla="*/ f359 1 f249"/>
                <a:gd name="f432" fmla="*/ f360 1 f250"/>
                <a:gd name="f433" fmla="*/ f361 1 f249"/>
                <a:gd name="f434" fmla="*/ f362 1 f250"/>
                <a:gd name="f435" fmla="*/ f363 1 f249"/>
                <a:gd name="f436" fmla="*/ f364 1 f250"/>
                <a:gd name="f437" fmla="*/ f365 1 f249"/>
                <a:gd name="f438" fmla="*/ f366 1 f249"/>
                <a:gd name="f439" fmla="*/ f367 1 f249"/>
                <a:gd name="f440" fmla="*/ f368 1 f250"/>
                <a:gd name="f441" fmla="*/ f369 1 f249"/>
                <a:gd name="f442" fmla="*/ f370 1 f249"/>
                <a:gd name="f443" fmla="*/ f371 1 f250"/>
                <a:gd name="f444" fmla="*/ f372 1 f250"/>
                <a:gd name="f445" fmla="*/ f373 1 f250"/>
                <a:gd name="f446" fmla="*/ f374 1 f249"/>
                <a:gd name="f447" fmla="*/ f375 1 f249"/>
                <a:gd name="f448" fmla="*/ f376 1 f250"/>
                <a:gd name="f449" fmla="*/ f377 1 f249"/>
                <a:gd name="f450" fmla="*/ f378 1 f249"/>
                <a:gd name="f451" fmla="*/ f379 1 f250"/>
                <a:gd name="f452" fmla="*/ f380 1 f249"/>
                <a:gd name="f453" fmla="*/ f381 1 f250"/>
                <a:gd name="f454" fmla="*/ f382 1 f250"/>
                <a:gd name="f455" fmla="*/ f383 1 f249"/>
                <a:gd name="f456" fmla="*/ f384 1 f250"/>
                <a:gd name="f457" fmla="*/ f385 1 f249"/>
                <a:gd name="f458" fmla="*/ f386 1 f250"/>
                <a:gd name="f459" fmla="*/ f387 1 f249"/>
                <a:gd name="f460" fmla="*/ f388 f240 1"/>
                <a:gd name="f461" fmla="*/ f389 f240 1"/>
                <a:gd name="f462" fmla="*/ f391 f241 1"/>
                <a:gd name="f463" fmla="*/ f390 f241 1"/>
                <a:gd name="f464" fmla="*/ f392 f240 1"/>
                <a:gd name="f465" fmla="*/ f393 f241 1"/>
                <a:gd name="f466" fmla="*/ f394 f240 1"/>
                <a:gd name="f467" fmla="*/ f395 f241 1"/>
                <a:gd name="f468" fmla="*/ f396 f240 1"/>
                <a:gd name="f469" fmla="*/ f397 f241 1"/>
                <a:gd name="f470" fmla="*/ f398 f240 1"/>
                <a:gd name="f471" fmla="*/ f399 f241 1"/>
                <a:gd name="f472" fmla="*/ f400 f240 1"/>
                <a:gd name="f473" fmla="*/ f401 f241 1"/>
                <a:gd name="f474" fmla="*/ f402 f240 1"/>
                <a:gd name="f475" fmla="*/ f403 f241 1"/>
                <a:gd name="f476" fmla="*/ f404 f240 1"/>
                <a:gd name="f477" fmla="*/ f405 f241 1"/>
                <a:gd name="f478" fmla="*/ f406 f240 1"/>
                <a:gd name="f479" fmla="*/ f407 f241 1"/>
                <a:gd name="f480" fmla="*/ f408 f241 1"/>
                <a:gd name="f481" fmla="*/ f409 f240 1"/>
                <a:gd name="f482" fmla="*/ f410 f240 1"/>
                <a:gd name="f483" fmla="*/ f411 f240 1"/>
                <a:gd name="f484" fmla="*/ f412 f241 1"/>
                <a:gd name="f485" fmla="*/ f413 f240 1"/>
                <a:gd name="f486" fmla="*/ f414 f241 1"/>
                <a:gd name="f487" fmla="*/ f415 f240 1"/>
                <a:gd name="f488" fmla="*/ f416 f241 1"/>
                <a:gd name="f489" fmla="*/ f417 f240 1"/>
                <a:gd name="f490" fmla="*/ f418 f241 1"/>
                <a:gd name="f491" fmla="*/ f419 f240 1"/>
                <a:gd name="f492" fmla="*/ f420 f241 1"/>
                <a:gd name="f493" fmla="*/ f421 f240 1"/>
                <a:gd name="f494" fmla="*/ f422 f241 1"/>
                <a:gd name="f495" fmla="*/ f423 f240 1"/>
                <a:gd name="f496" fmla="*/ f424 f241 1"/>
                <a:gd name="f497" fmla="*/ f425 f240 1"/>
                <a:gd name="f498" fmla="*/ f426 f241 1"/>
                <a:gd name="f499" fmla="*/ f427 f240 1"/>
                <a:gd name="f500" fmla="*/ f428 f241 1"/>
                <a:gd name="f501" fmla="*/ f429 f240 1"/>
                <a:gd name="f502" fmla="*/ f430 f241 1"/>
                <a:gd name="f503" fmla="*/ f431 f240 1"/>
                <a:gd name="f504" fmla="*/ f432 f241 1"/>
                <a:gd name="f505" fmla="*/ f433 f240 1"/>
                <a:gd name="f506" fmla="*/ f434 f241 1"/>
                <a:gd name="f507" fmla="*/ f435 f240 1"/>
                <a:gd name="f508" fmla="*/ f436 f241 1"/>
                <a:gd name="f509" fmla="*/ f437 f240 1"/>
                <a:gd name="f510" fmla="*/ f438 f240 1"/>
                <a:gd name="f511" fmla="*/ f439 f240 1"/>
                <a:gd name="f512" fmla="*/ f440 f241 1"/>
                <a:gd name="f513" fmla="*/ f441 f240 1"/>
                <a:gd name="f514" fmla="*/ f442 f240 1"/>
                <a:gd name="f515" fmla="*/ f443 f241 1"/>
                <a:gd name="f516" fmla="*/ f444 f241 1"/>
                <a:gd name="f517" fmla="*/ f445 f241 1"/>
                <a:gd name="f518" fmla="*/ f446 f240 1"/>
                <a:gd name="f519" fmla="*/ f447 f240 1"/>
                <a:gd name="f520" fmla="*/ f448 f241 1"/>
                <a:gd name="f521" fmla="*/ f449 f240 1"/>
                <a:gd name="f522" fmla="*/ f450 f240 1"/>
                <a:gd name="f523" fmla="*/ f451 f241 1"/>
                <a:gd name="f524" fmla="*/ f452 f240 1"/>
                <a:gd name="f525" fmla="*/ f453 f241 1"/>
                <a:gd name="f526" fmla="*/ f454 f241 1"/>
                <a:gd name="f527" fmla="*/ f455 f240 1"/>
                <a:gd name="f528" fmla="*/ f456 f241 1"/>
                <a:gd name="f529" fmla="*/ f457 f240 1"/>
                <a:gd name="f530" fmla="*/ f458 f241 1"/>
                <a:gd name="f531" fmla="*/ f459 f2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9">
                  <a:pos x="f464" y="f465"/>
                </a:cxn>
                <a:cxn ang="f319">
                  <a:pos x="f466" y="f467"/>
                </a:cxn>
                <a:cxn ang="f319">
                  <a:pos x="f468" y="f469"/>
                </a:cxn>
                <a:cxn ang="f319">
                  <a:pos x="f470" y="f471"/>
                </a:cxn>
                <a:cxn ang="f319">
                  <a:pos x="f472" y="f473"/>
                </a:cxn>
                <a:cxn ang="f319">
                  <a:pos x="f474" y="f475"/>
                </a:cxn>
                <a:cxn ang="f319">
                  <a:pos x="f476" y="f477"/>
                </a:cxn>
                <a:cxn ang="f319">
                  <a:pos x="f478" y="f479"/>
                </a:cxn>
                <a:cxn ang="f319">
                  <a:pos x="f478" y="f480"/>
                </a:cxn>
                <a:cxn ang="f319">
                  <a:pos x="f481" y="f480"/>
                </a:cxn>
                <a:cxn ang="f319">
                  <a:pos x="f482" y="f467"/>
                </a:cxn>
                <a:cxn ang="f319">
                  <a:pos x="f483" y="f484"/>
                </a:cxn>
                <a:cxn ang="f319">
                  <a:pos x="f485" y="f486"/>
                </a:cxn>
                <a:cxn ang="f319">
                  <a:pos x="f487" y="f488"/>
                </a:cxn>
                <a:cxn ang="f319">
                  <a:pos x="f489" y="f490"/>
                </a:cxn>
                <a:cxn ang="f319">
                  <a:pos x="f491" y="f492"/>
                </a:cxn>
                <a:cxn ang="f319">
                  <a:pos x="f493" y="f494"/>
                </a:cxn>
                <a:cxn ang="f319">
                  <a:pos x="f495" y="f496"/>
                </a:cxn>
                <a:cxn ang="f319">
                  <a:pos x="f497" y="f498"/>
                </a:cxn>
                <a:cxn ang="f319">
                  <a:pos x="f499" y="f500"/>
                </a:cxn>
                <a:cxn ang="f319">
                  <a:pos x="f501" y="f502"/>
                </a:cxn>
                <a:cxn ang="f319">
                  <a:pos x="f503" y="f504"/>
                </a:cxn>
                <a:cxn ang="f319">
                  <a:pos x="f505" y="f498"/>
                </a:cxn>
                <a:cxn ang="f319">
                  <a:pos x="f505" y="f506"/>
                </a:cxn>
                <a:cxn ang="f319">
                  <a:pos x="f507" y="f508"/>
                </a:cxn>
                <a:cxn ang="f319">
                  <a:pos x="f509" y="f490"/>
                </a:cxn>
                <a:cxn ang="f319">
                  <a:pos x="f510" y="f490"/>
                </a:cxn>
                <a:cxn ang="f319">
                  <a:pos x="f511" y="f512"/>
                </a:cxn>
                <a:cxn ang="f319">
                  <a:pos x="f513" y="f512"/>
                </a:cxn>
                <a:cxn ang="f319">
                  <a:pos x="f514" y="f515"/>
                </a:cxn>
                <a:cxn ang="f319">
                  <a:pos x="f478" y="f515"/>
                </a:cxn>
                <a:cxn ang="f319">
                  <a:pos x="f478" y="f516"/>
                </a:cxn>
                <a:cxn ang="f319">
                  <a:pos x="f509" y="f517"/>
                </a:cxn>
                <a:cxn ang="f319">
                  <a:pos x="f509" y="f494"/>
                </a:cxn>
                <a:cxn ang="f319">
                  <a:pos x="f514" y="f515"/>
                </a:cxn>
                <a:cxn ang="f319">
                  <a:pos x="f518" y="f512"/>
                </a:cxn>
                <a:cxn ang="f319">
                  <a:pos x="f519" y="f520"/>
                </a:cxn>
                <a:cxn ang="f319">
                  <a:pos x="f521" y="f490"/>
                </a:cxn>
                <a:cxn ang="f319">
                  <a:pos x="f522" y="f523"/>
                </a:cxn>
                <a:cxn ang="f319">
                  <a:pos x="f524" y="f525"/>
                </a:cxn>
                <a:cxn ang="f319">
                  <a:pos x="f524" y="f526"/>
                </a:cxn>
                <a:cxn ang="f319">
                  <a:pos x="f505" y="f494"/>
                </a:cxn>
                <a:cxn ang="f319">
                  <a:pos x="f527" y="f528"/>
                </a:cxn>
                <a:cxn ang="f319">
                  <a:pos x="f505" y="f494"/>
                </a:cxn>
                <a:cxn ang="f319">
                  <a:pos x="f529" y="f530"/>
                </a:cxn>
                <a:cxn ang="f319">
                  <a:pos x="f531" y="f530"/>
                </a:cxn>
              </a:cxnLst>
              <a:rect l="f460" t="f463" r="f461" b="f462"/>
              <a:pathLst>
                <a:path w="534" h="44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0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5"/>
                    <a:pt x="f27" y="f25"/>
                    <a:pt x="f28" y="f25"/>
                  </a:cubicBezTo>
                  <a:cubicBezTo>
                    <a:pt x="f28" y="f29"/>
                    <a:pt x="f28" y="f23"/>
                    <a:pt x="f28" y="f30"/>
                  </a:cubicBezTo>
                  <a:cubicBezTo>
                    <a:pt x="f28" y="f31"/>
                    <a:pt x="f32" y="f33"/>
                    <a:pt x="f28" y="f28"/>
                  </a:cubicBezTo>
                  <a:cubicBezTo>
                    <a:pt x="f28" y="f34"/>
                    <a:pt x="f35" y="f36"/>
                    <a:pt x="f37" y="f24"/>
                  </a:cubicBezTo>
                  <a:cubicBezTo>
                    <a:pt x="f38" y="f24"/>
                    <a:pt x="f38" y="f22"/>
                    <a:pt x="f38" y="f22"/>
                  </a:cubicBezTo>
                  <a:cubicBezTo>
                    <a:pt x="f39" y="f40"/>
                    <a:pt x="f41" y="f42"/>
                    <a:pt x="f43" y="f13"/>
                  </a:cubicBezTo>
                  <a:cubicBezTo>
                    <a:pt x="f44" y="f5"/>
                    <a:pt x="f45" y="f5"/>
                    <a:pt x="f31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8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33"/>
                    <a:pt x="f67" y="f33"/>
                  </a:cubicBezTo>
                  <a:cubicBezTo>
                    <a:pt x="f68" y="f69"/>
                    <a:pt x="f70" y="f69"/>
                    <a:pt x="f71" y="f33"/>
                  </a:cubicBezTo>
                  <a:cubicBezTo>
                    <a:pt x="f72" y="f33"/>
                    <a:pt x="f73" y="f74"/>
                    <a:pt x="f73" y="f75"/>
                  </a:cubicBezTo>
                  <a:cubicBezTo>
                    <a:pt x="f73" y="f18"/>
                    <a:pt x="f72" y="f12"/>
                    <a:pt x="f71" y="f12"/>
                  </a:cubicBezTo>
                  <a:cubicBezTo>
                    <a:pt x="f76" y="f12"/>
                    <a:pt x="f77" y="f12"/>
                    <a:pt x="f78" y="f12"/>
                  </a:cubicBezTo>
                  <a:cubicBezTo>
                    <a:pt x="f79" y="f12"/>
                    <a:pt x="f80" y="f12"/>
                    <a:pt x="f58" y="f12"/>
                  </a:cubicBezTo>
                  <a:cubicBezTo>
                    <a:pt x="f58" y="f81"/>
                    <a:pt x="f58" y="f82"/>
                    <a:pt x="f58" y="f25"/>
                  </a:cubicBezTo>
                  <a:cubicBezTo>
                    <a:pt x="f83" y="f25"/>
                    <a:pt x="f78" y="f25"/>
                    <a:pt x="f84" y="f25"/>
                  </a:cubicBezTo>
                  <a:cubicBezTo>
                    <a:pt x="f85" y="f25"/>
                    <a:pt x="f86" y="f25"/>
                    <a:pt x="f87" y="f25"/>
                  </a:cubicBezTo>
                  <a:cubicBezTo>
                    <a:pt x="f88" y="f25"/>
                    <a:pt x="f89" y="f90"/>
                    <a:pt x="f91" y="f92"/>
                  </a:cubicBezTo>
                  <a:cubicBezTo>
                    <a:pt x="f93" y="f94"/>
                    <a:pt x="f6" y="f95"/>
                    <a:pt x="f96" y="f97"/>
                  </a:cubicBezTo>
                  <a:cubicBezTo>
                    <a:pt x="f98" y="f99"/>
                    <a:pt x="f100" y="f86"/>
                    <a:pt x="f101" y="f102"/>
                  </a:cubicBezTo>
                  <a:cubicBezTo>
                    <a:pt x="f103" y="f7"/>
                    <a:pt x="f104" y="f7"/>
                    <a:pt x="f87" y="f7"/>
                  </a:cubicBezTo>
                  <a:cubicBezTo>
                    <a:pt x="f105" y="f7"/>
                    <a:pt x="f106" y="f7"/>
                    <a:pt x="f107" y="f7"/>
                  </a:cubicBezTo>
                  <a:cubicBezTo>
                    <a:pt x="f108" y="f7"/>
                    <a:pt x="f109" y="f110"/>
                    <a:pt x="f50" y="f111"/>
                  </a:cubicBezTo>
                  <a:cubicBezTo>
                    <a:pt x="f40" y="f112"/>
                    <a:pt x="f113" y="f114"/>
                    <a:pt x="f115" y="f116"/>
                  </a:cubicBezTo>
                  <a:cubicBezTo>
                    <a:pt x="f117" y="f118"/>
                    <a:pt x="f119" y="f114"/>
                    <a:pt x="f120" y="f114"/>
                  </a:cubicBezTo>
                  <a:cubicBezTo>
                    <a:pt x="f121" y="f122"/>
                    <a:pt x="f123" y="f85"/>
                    <a:pt x="f124" y="f125"/>
                  </a:cubicBezTo>
                  <a:cubicBezTo>
                    <a:pt x="f124" y="f126"/>
                    <a:pt x="f5" y="f126"/>
                    <a:pt x="f5" y="f77"/>
                  </a:cubicBezTo>
                  <a:cubicBezTo>
                    <a:pt x="f5" y="f105"/>
                    <a:pt x="f5" y="f80"/>
                    <a:pt x="f5" y="f8"/>
                  </a:cubicBezTo>
                  <a:close/>
                  <a:moveTo>
                    <a:pt x="f127" y="f128"/>
                  </a:moveTo>
                  <a:cubicBezTo>
                    <a:pt x="f129" y="f130"/>
                    <a:pt x="f131" y="f63"/>
                    <a:pt x="f132" y="f133"/>
                  </a:cubicBezTo>
                  <a:cubicBezTo>
                    <a:pt x="f134" y="f135"/>
                    <a:pt x="f136" y="f37"/>
                    <a:pt x="f137" y="f138"/>
                  </a:cubicBezTo>
                  <a:cubicBezTo>
                    <a:pt x="f139" y="f2"/>
                    <a:pt x="f140" y="f141"/>
                    <a:pt x="f142" y="f39"/>
                  </a:cubicBezTo>
                  <a:cubicBezTo>
                    <a:pt x="f143" y="f32"/>
                    <a:pt x="f45" y="f144"/>
                    <a:pt x="f129" y="f145"/>
                  </a:cubicBezTo>
                  <a:cubicBezTo>
                    <a:pt x="f146" y="f147"/>
                    <a:pt x="f51" y="f148"/>
                    <a:pt x="f149" y="f150"/>
                  </a:cubicBezTo>
                  <a:cubicBezTo>
                    <a:pt x="f151" y="f44"/>
                    <a:pt x="f152" y="f69"/>
                    <a:pt x="f153" y="f69"/>
                  </a:cubicBezTo>
                  <a:cubicBezTo>
                    <a:pt x="f49" y="f33"/>
                    <a:pt x="f154" y="f69"/>
                    <a:pt x="f155" y="f69"/>
                  </a:cubicBezTo>
                  <a:cubicBezTo>
                    <a:pt x="f55" y="f156"/>
                    <a:pt x="f157" y="f158"/>
                    <a:pt x="f159" y="f43"/>
                  </a:cubicBezTo>
                  <a:cubicBezTo>
                    <a:pt x="f153" y="f2"/>
                    <a:pt x="f160" y="f161"/>
                    <a:pt x="f146" y="f162"/>
                  </a:cubicBezTo>
                  <a:cubicBezTo>
                    <a:pt x="f14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0" y="f39"/>
                  </a:cubicBezTo>
                  <a:cubicBezTo>
                    <a:pt x="f170" y="f172"/>
                    <a:pt x="f170" y="f137"/>
                    <a:pt x="f170" y="f173"/>
                  </a:cubicBezTo>
                  <a:cubicBezTo>
                    <a:pt x="f170" y="f174"/>
                    <a:pt x="f170" y="f175"/>
                    <a:pt x="f170" y="f127"/>
                  </a:cubicBezTo>
                  <a:cubicBezTo>
                    <a:pt x="f176" y="f127"/>
                    <a:pt x="f177" y="f127"/>
                    <a:pt x="f178" y="f127"/>
                  </a:cubicBezTo>
                  <a:cubicBezTo>
                    <a:pt x="f179" y="f180"/>
                    <a:pt x="f45" y="f181"/>
                    <a:pt x="f127" y="f128"/>
                  </a:cubicBezTo>
                  <a:close/>
                  <a:moveTo>
                    <a:pt x="f182" y="f116"/>
                  </a:moveTo>
                  <a:cubicBezTo>
                    <a:pt x="f31" y="f116"/>
                    <a:pt x="f183" y="f116"/>
                    <a:pt x="f160" y="f116"/>
                  </a:cubicBezTo>
                  <a:cubicBezTo>
                    <a:pt x="f184" y="f116"/>
                    <a:pt x="f118" y="f116"/>
                    <a:pt x="f185" y="f116"/>
                  </a:cubicBezTo>
                  <a:cubicBezTo>
                    <a:pt x="f186" y="f116"/>
                    <a:pt x="f187" y="f118"/>
                    <a:pt x="f188" y="f116"/>
                  </a:cubicBezTo>
                  <a:cubicBezTo>
                    <a:pt x="f189" y="f116"/>
                    <a:pt x="f190" y="f191"/>
                    <a:pt x="f192" y="f85"/>
                  </a:cubicBezTo>
                  <a:cubicBezTo>
                    <a:pt x="f193" y="f194"/>
                    <a:pt x="f195" y="f196"/>
                    <a:pt x="f197" y="f196"/>
                  </a:cubicBezTo>
                  <a:cubicBezTo>
                    <a:pt x="f198" y="f196"/>
                    <a:pt x="f90" y="f196"/>
                    <a:pt x="f51" y="f196"/>
                  </a:cubicBezTo>
                  <a:cubicBezTo>
                    <a:pt x="f31" y="f196"/>
                    <a:pt x="f199" y="f196"/>
                    <a:pt x="f182" y="f196"/>
                  </a:cubicBezTo>
                  <a:cubicBezTo>
                    <a:pt x="f182" y="f200"/>
                    <a:pt x="f182" y="f85"/>
                    <a:pt x="f182" y="f116"/>
                  </a:cubicBezTo>
                  <a:close/>
                  <a:moveTo>
                    <a:pt x="f154" y="f201"/>
                  </a:moveTo>
                  <a:cubicBezTo>
                    <a:pt x="f202" y="f201"/>
                    <a:pt x="f203" y="f201"/>
                    <a:pt x="f204" y="f201"/>
                  </a:cubicBezTo>
                  <a:cubicBezTo>
                    <a:pt x="f58" y="f201"/>
                    <a:pt x="f196" y="f201"/>
                    <a:pt x="f71" y="f201"/>
                  </a:cubicBezTo>
                  <a:cubicBezTo>
                    <a:pt x="f118" y="f201"/>
                    <a:pt x="f205" y="f51"/>
                    <a:pt x="f205" y="f206"/>
                  </a:cubicBezTo>
                  <a:cubicBezTo>
                    <a:pt x="f205" y="f174"/>
                    <a:pt x="f97" y="f142"/>
                    <a:pt x="f71" y="f142"/>
                  </a:cubicBezTo>
                  <a:cubicBezTo>
                    <a:pt x="f207" y="f142"/>
                    <a:pt x="f208" y="f142"/>
                    <a:pt x="f18" y="f142"/>
                  </a:cubicBezTo>
                  <a:cubicBezTo>
                    <a:pt x="f201" y="f142"/>
                    <a:pt x="f160" y="f209"/>
                    <a:pt x="f160" y="f75"/>
                  </a:cubicBezTo>
                  <a:cubicBezTo>
                    <a:pt x="f160" y="f151"/>
                    <a:pt x="f160" y="f210"/>
                    <a:pt x="f160" y="f211"/>
                  </a:cubicBezTo>
                  <a:cubicBezTo>
                    <a:pt x="f160" y="f29"/>
                    <a:pt x="f160" y="f212"/>
                    <a:pt x="f160" y="f8"/>
                  </a:cubicBezTo>
                  <a:cubicBezTo>
                    <a:pt x="f152" y="f8"/>
                    <a:pt x="f213" y="f8"/>
                    <a:pt x="f154" y="f8"/>
                  </a:cubicBezTo>
                  <a:cubicBezTo>
                    <a:pt x="f154" y="f204"/>
                    <a:pt x="f154" y="f213"/>
                    <a:pt x="f154" y="f201"/>
                  </a:cubicBezTo>
                  <a:close/>
                  <a:moveTo>
                    <a:pt x="f74" y="f214"/>
                  </a:moveTo>
                  <a:cubicBezTo>
                    <a:pt x="f74" y="f196"/>
                    <a:pt x="f181" y="f196"/>
                    <a:pt x="f181" y="f196"/>
                  </a:cubicBezTo>
                  <a:cubicBezTo>
                    <a:pt x="f168" y="f196"/>
                    <a:pt x="f56" y="f196"/>
                    <a:pt x="f215" y="f196"/>
                  </a:cubicBezTo>
                  <a:cubicBezTo>
                    <a:pt x="f216" y="f196"/>
                    <a:pt x="f22" y="f217"/>
                    <a:pt x="f108" y="f194"/>
                  </a:cubicBezTo>
                  <a:cubicBezTo>
                    <a:pt x="f218" y="f85"/>
                    <a:pt x="f24" y="f116"/>
                    <a:pt x="f163" y="f116"/>
                  </a:cubicBezTo>
                  <a:cubicBezTo>
                    <a:pt x="f219" y="f116"/>
                    <a:pt x="f135" y="f116"/>
                    <a:pt x="f134" y="f116"/>
                  </a:cubicBezTo>
                  <a:cubicBezTo>
                    <a:pt x="f220" y="f116"/>
                    <a:pt x="f181" y="f116"/>
                    <a:pt x="f74" y="f116"/>
                  </a:cubicBezTo>
                  <a:cubicBezTo>
                    <a:pt x="f74" y="f85"/>
                    <a:pt x="f74" y="f200"/>
                    <a:pt x="f74" y="f214"/>
                  </a:cubicBezTo>
                  <a:close/>
                  <a:moveTo>
                    <a:pt x="f61" y="f221"/>
                  </a:moveTo>
                  <a:cubicBezTo>
                    <a:pt x="f61" y="f222"/>
                    <a:pt x="f65" y="f223"/>
                    <a:pt x="f139" y="f223"/>
                  </a:cubicBezTo>
                  <a:cubicBezTo>
                    <a:pt x="f180" y="f223"/>
                    <a:pt x="f224" y="f222"/>
                    <a:pt x="f224" y="f221"/>
                  </a:cubicBezTo>
                  <a:cubicBezTo>
                    <a:pt x="f224" y="f225"/>
                    <a:pt x="f180" y="f226"/>
                    <a:pt x="f139" y="f227"/>
                  </a:cubicBezTo>
                  <a:cubicBezTo>
                    <a:pt x="f65" y="f227"/>
                    <a:pt x="f61" y="f225"/>
                    <a:pt x="f61" y="f221"/>
                  </a:cubicBezTo>
                  <a:close/>
                  <a:moveTo>
                    <a:pt x="f170" y="f8"/>
                  </a:moveTo>
                  <a:cubicBezTo>
                    <a:pt x="f176" y="f8"/>
                    <a:pt x="f177" y="f8"/>
                    <a:pt x="f178" y="f8"/>
                  </a:cubicBezTo>
                  <a:cubicBezTo>
                    <a:pt x="f178" y="f81"/>
                    <a:pt x="f178" y="f228"/>
                    <a:pt x="f178" y="f18"/>
                  </a:cubicBezTo>
                  <a:cubicBezTo>
                    <a:pt x="f229" y="f18"/>
                    <a:pt x="f176" y="f18"/>
                    <a:pt x="f170" y="f18"/>
                  </a:cubicBezTo>
                  <a:cubicBezTo>
                    <a:pt x="f170" y="f230"/>
                    <a:pt x="f170" y="f81"/>
                    <a:pt x="f170" y="f8"/>
                  </a:cubicBezTo>
                  <a:close/>
                  <a:moveTo>
                    <a:pt x="f231" y="f232"/>
                  </a:moveTo>
                  <a:cubicBezTo>
                    <a:pt x="f233" y="f232"/>
                    <a:pt x="f234" y="f212"/>
                    <a:pt x="f234" y="f235"/>
                  </a:cubicBezTo>
                  <a:cubicBezTo>
                    <a:pt x="f234" y="f66"/>
                    <a:pt x="f233" y="f236"/>
                    <a:pt x="f237" y="f236"/>
                  </a:cubicBezTo>
                  <a:cubicBezTo>
                    <a:pt x="f238" y="f68"/>
                    <a:pt x="f50" y="f77"/>
                    <a:pt x="f50" y="f235"/>
                  </a:cubicBezTo>
                  <a:cubicBezTo>
                    <a:pt x="f50" y="f212"/>
                    <a:pt x="f238" y="f232"/>
                    <a:pt x="f231" y="f23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85913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F01334D-877A-4446-9D9B-DE3A2153B500}"/>
              </a:ext>
            </a:extLst>
          </p:cNvPr>
          <p:cNvGrpSpPr/>
          <p:nvPr/>
        </p:nvGrpSpPr>
        <p:grpSpPr>
          <a:xfrm>
            <a:off x="0" y="4929301"/>
            <a:ext cx="9115616" cy="132588"/>
            <a:chOff x="0" y="4929301"/>
            <a:chExt cx="9115616" cy="132588"/>
          </a:xfrm>
        </p:grpSpPr>
        <p:sp>
          <p:nvSpPr>
            <p:cNvPr id="3" name="Rectangle 36">
              <a:extLst>
                <a:ext uri="{FF2B5EF4-FFF2-40B4-BE49-F238E27FC236}">
                  <a16:creationId xmlns:a16="http://schemas.microsoft.com/office/drawing/2014/main" id="{B6AB69BF-C3CB-46E6-AE68-257118521221}"/>
                </a:ext>
              </a:extLst>
            </p:cNvPr>
            <p:cNvSpPr/>
            <p:nvPr/>
          </p:nvSpPr>
          <p:spPr>
            <a:xfrm>
              <a:off x="0" y="4929301"/>
              <a:ext cx="3828053" cy="132588"/>
            </a:xfrm>
            <a:prstGeom prst="rect">
              <a:avLst/>
            </a:prstGeom>
            <a:solidFill>
              <a:srgbClr val="58B6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Rectangle 37">
              <a:extLst>
                <a:ext uri="{FF2B5EF4-FFF2-40B4-BE49-F238E27FC236}">
                  <a16:creationId xmlns:a16="http://schemas.microsoft.com/office/drawing/2014/main" id="{C0423344-936E-4947-8335-F7869DCE2A1A}"/>
                </a:ext>
              </a:extLst>
            </p:cNvPr>
            <p:cNvSpPr/>
            <p:nvPr/>
          </p:nvSpPr>
          <p:spPr>
            <a:xfrm>
              <a:off x="3812188" y="4929301"/>
              <a:ext cx="2725478" cy="132588"/>
            </a:xfrm>
            <a:prstGeom prst="rect">
              <a:avLst/>
            </a:prstGeom>
            <a:solidFill>
              <a:srgbClr val="8CC0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Rectangle 38">
              <a:extLst>
                <a:ext uri="{FF2B5EF4-FFF2-40B4-BE49-F238E27FC236}">
                  <a16:creationId xmlns:a16="http://schemas.microsoft.com/office/drawing/2014/main" id="{E3E916CA-24F0-4831-85B1-EB088E232D23}"/>
                </a:ext>
              </a:extLst>
            </p:cNvPr>
            <p:cNvSpPr/>
            <p:nvPr/>
          </p:nvSpPr>
          <p:spPr>
            <a:xfrm>
              <a:off x="6537667" y="4929301"/>
              <a:ext cx="1611812" cy="132588"/>
            </a:xfrm>
            <a:prstGeom prst="rect">
              <a:avLst/>
            </a:prstGeom>
            <a:solidFill>
              <a:srgbClr val="3494B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Rectangle 39">
              <a:extLst>
                <a:ext uri="{FF2B5EF4-FFF2-40B4-BE49-F238E27FC236}">
                  <a16:creationId xmlns:a16="http://schemas.microsoft.com/office/drawing/2014/main" id="{725A8364-F2FF-400C-81CC-CF848FA6B079}"/>
                </a:ext>
              </a:extLst>
            </p:cNvPr>
            <p:cNvSpPr/>
            <p:nvPr/>
          </p:nvSpPr>
          <p:spPr>
            <a:xfrm>
              <a:off x="8149480" y="4929301"/>
              <a:ext cx="966136" cy="132588"/>
            </a:xfrm>
            <a:prstGeom prst="rect">
              <a:avLst/>
            </a:prstGeom>
            <a:solidFill>
              <a:srgbClr val="53348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61662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BF0F533-CAE0-4586-AEDC-96197CB5E503}"/>
              </a:ext>
            </a:extLst>
          </p:cNvPr>
          <p:cNvSpPr/>
          <p:nvPr/>
        </p:nvSpPr>
        <p:spPr>
          <a:xfrm>
            <a:off x="0" y="1690003"/>
            <a:ext cx="9144000" cy="1763484"/>
          </a:xfrm>
          <a:prstGeom prst="rect">
            <a:avLst/>
          </a:prstGeom>
          <a:solidFill>
            <a:srgbClr val="FDD460">
              <a:alpha val="4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CF7E2C5-A19C-44B8-8303-FB6A85DB358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6431" y="1185455"/>
            <a:ext cx="7458861" cy="2772588"/>
          </a:xfrm>
          <a:solidFill>
            <a:srgbClr val="F2F2F2"/>
          </a:solidFill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900">
                <a:solidFill>
                  <a:srgbClr val="404040"/>
                </a:solidFill>
                <a:ea typeface="맑은 고딕" pitchFamily="34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2699053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42655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E3B398F0-D85C-4FF5-8231-F21BCF25A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Ctr="1">
            <a:noAutofit/>
          </a:bodyPr>
          <a:lstStyle>
            <a:lvl1pPr algn="ctr">
              <a:lnSpc>
                <a:spcPct val="80000"/>
              </a:lnSpc>
              <a:defRPr lang="es-PE"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26998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2FC8D92-1F25-47E8-8270-EC614153A6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F4F76A8-276F-483A-904A-D6D0DF77BAA7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05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B65C9A-379E-4FDD-9B5F-D5C5797E5B31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73235ED4-F0D4-4042-8D07-F0707A73D632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5358AF4E-4D0D-48F2-A784-DC21EC99AD8D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E344263F-0054-443F-A3FF-18C12B9558C8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13CC5BCE-760C-40A5-BE7D-E17F1AD595E1}"/>
              </a:ext>
            </a:extLst>
          </p:cNvPr>
          <p:cNvSpPr txBox="1"/>
          <p:nvPr/>
        </p:nvSpPr>
        <p:spPr>
          <a:xfrm>
            <a:off x="1209897" y="4375431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98DFFDBA-CB69-49FC-BEB8-151DB73DF80E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A79CC528-0539-48C0-BE2B-6ECEFBD444FE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8E67557B-E816-409C-86E7-EFA9C5CE0369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6604C90E-8DE9-40F3-A0D6-10457A105336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510BA6FA-62A5-44E1-801D-3217774F782F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6F3A2869-E32C-492B-BB4B-4ECA3C2E124F}"/>
                  </a:ext>
                </a:extLst>
              </p:cNvPr>
              <p:cNvSpPr/>
              <p:nvPr/>
            </p:nvSpPr>
            <p:spPr>
              <a:xfrm>
                <a:off x="851370" y="4263664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FDEC6F1-52DC-4BF5-B0F8-C052226C70EE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7B8D657-9B8C-4E21-8E4D-FE898ADC51B8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74670C21-BCAC-4B17-B3A4-F5A00B255E14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23C37714-1BD0-420A-81B7-AA0474DD67B5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CB54D984-0785-422B-B80F-442A4836A9E3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A87AAC7C-FCDA-479C-999D-39FE434CFBA5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9AC07D47-C8BD-497B-8B2B-A8C93DD5637C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E70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37D242F3-10A8-4AB8-86DF-CC15D769D448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8491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8E271-0F91-4986-81DD-971E2ACD6F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58CA5B-71B5-44E0-8589-5337C05D20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69222"/>
            <a:ext cx="3886200" cy="3263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4EE96C-265F-4833-A347-102FC8F6E15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369222"/>
            <a:ext cx="3886200" cy="32635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F6C2A-3B08-45D3-A1E1-D530C9801A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0BEB89-73F6-4A07-B800-E4BECEB5F5AA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062FF8-BCA3-4113-9CAC-FFAE148CEC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6F05BC-EFC8-4547-B8E5-34C9DB1D2A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396DBE-26E4-462E-96E1-774A6328820D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318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9F79D-E7DA-4C6C-8CBF-57288BCAD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BA28A0-FCA4-43DA-9F85-736020B31F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260875"/>
            <a:ext cx="3868341" cy="617933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F02B2E-E8AB-4BD3-97BB-9020D133D01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1878808"/>
            <a:ext cx="3868341" cy="27634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74DDCB-1F69-4409-A195-29C790FBE85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260875"/>
            <a:ext cx="3887388" cy="617933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5E603B-8DB6-4131-A125-C47D902178E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1878808"/>
            <a:ext cx="3887388" cy="27634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7727EE-5B48-4062-9259-CB82B038FA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9F9308-B56A-43BF-8F06-584C3B83D765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19E46B-EF1E-403A-80E7-ECA634764B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B08718-513E-4CAA-9D1A-E2D9AE6E31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44927-3478-414A-A0FF-82CC8DE7012C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61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D46B8-D9F8-4A79-8E59-C576825941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821BD2-4821-42E7-8A19-1E626AB0D2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AC6219-BEC4-41F7-97A5-18FACCCF0169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1AC555-BEED-455A-B5B4-1917CBEF2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955F5C-3470-4548-9185-C6C071765A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949A5F-7F7A-42B9-BB70-DC757EC44135}" type="slidenum">
              <a:t>‹Nº›</a:t>
            </a:fld>
            <a:endParaRPr lang="es-PE"/>
          </a:p>
        </p:txBody>
      </p:sp>
      <p:grpSp>
        <p:nvGrpSpPr>
          <p:cNvPr id="6" name="Grupo 18">
            <a:extLst>
              <a:ext uri="{FF2B5EF4-FFF2-40B4-BE49-F238E27FC236}">
                <a16:creationId xmlns:a16="http://schemas.microsoft.com/office/drawing/2014/main" id="{0D9E17D2-5E90-4A86-ACD6-4FCDC21B0D97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7" name="Rectángulo 19">
              <a:extLst>
                <a:ext uri="{FF2B5EF4-FFF2-40B4-BE49-F238E27FC236}">
                  <a16:creationId xmlns:a16="http://schemas.microsoft.com/office/drawing/2014/main" id="{71C7103B-A893-4B4E-9E54-AA271DF11B7D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ángulo 20">
              <a:extLst>
                <a:ext uri="{FF2B5EF4-FFF2-40B4-BE49-F238E27FC236}">
                  <a16:creationId xmlns:a16="http://schemas.microsoft.com/office/drawing/2014/main" id="{1CD08C15-5692-42A4-91BB-A824E5CD4618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21">
              <a:extLst>
                <a:ext uri="{FF2B5EF4-FFF2-40B4-BE49-F238E27FC236}">
                  <a16:creationId xmlns:a16="http://schemas.microsoft.com/office/drawing/2014/main" id="{198F016C-F7DB-4D0F-8653-B58E7851B6D6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ángulo 22">
              <a:extLst>
                <a:ext uri="{FF2B5EF4-FFF2-40B4-BE49-F238E27FC236}">
                  <a16:creationId xmlns:a16="http://schemas.microsoft.com/office/drawing/2014/main" id="{27E04AA9-6D5A-4C5A-9281-A079E4B74604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ectángulo 23">
              <a:extLst>
                <a:ext uri="{FF2B5EF4-FFF2-40B4-BE49-F238E27FC236}">
                  <a16:creationId xmlns:a16="http://schemas.microsoft.com/office/drawing/2014/main" id="{E261A6B4-AC2B-4243-A387-58777B3A2417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3634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E1F400-DB6A-42B3-B08E-D14B498D32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4A8C9D-20C1-4983-A936-EFE60547AD00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76CB17-42FA-4522-B62D-463B17342D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E24542-DBDD-4A56-B4ED-402642AF23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69E8D-8BE2-44AB-B0EE-5FE0F898D047}" type="slidenum">
              <a:t>‹Nº›</a:t>
            </a:fld>
            <a:endParaRPr lang="es-PE"/>
          </a:p>
        </p:txBody>
      </p:sp>
      <p:grpSp>
        <p:nvGrpSpPr>
          <p:cNvPr id="5" name="Grupo 17">
            <a:extLst>
              <a:ext uri="{FF2B5EF4-FFF2-40B4-BE49-F238E27FC236}">
                <a16:creationId xmlns:a16="http://schemas.microsoft.com/office/drawing/2014/main" id="{43533326-B98F-423B-98E0-DAF5F5B5410C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6" name="Rectángulo 18">
              <a:extLst>
                <a:ext uri="{FF2B5EF4-FFF2-40B4-BE49-F238E27FC236}">
                  <a16:creationId xmlns:a16="http://schemas.microsoft.com/office/drawing/2014/main" id="{AE953A42-15B2-4A04-8F19-07DF7A37590B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ángulo 19">
              <a:extLst>
                <a:ext uri="{FF2B5EF4-FFF2-40B4-BE49-F238E27FC236}">
                  <a16:creationId xmlns:a16="http://schemas.microsoft.com/office/drawing/2014/main" id="{F48DBE88-ACA4-42A8-ABE2-73FC435709FC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ángulo 20">
              <a:extLst>
                <a:ext uri="{FF2B5EF4-FFF2-40B4-BE49-F238E27FC236}">
                  <a16:creationId xmlns:a16="http://schemas.microsoft.com/office/drawing/2014/main" id="{FEB54A1F-C5DB-4F2D-8907-C503CC629A33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21">
              <a:extLst>
                <a:ext uri="{FF2B5EF4-FFF2-40B4-BE49-F238E27FC236}">
                  <a16:creationId xmlns:a16="http://schemas.microsoft.com/office/drawing/2014/main" id="{03ACB079-905E-4B9F-9415-C7DEEDA47ED7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ángulo 22">
              <a:extLst>
                <a:ext uri="{FF2B5EF4-FFF2-40B4-BE49-F238E27FC236}">
                  <a16:creationId xmlns:a16="http://schemas.microsoft.com/office/drawing/2014/main" id="{464EB37A-D0B8-41E2-AF95-7D6940334062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8903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2D3D0-45B5-4DD5-8440-C373757F8D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EB2835-CDF4-4FA0-B691-8744478500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740572"/>
            <a:ext cx="4629149" cy="3655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87F50F-A747-46E8-B7E0-8BF4DB81CF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1543050"/>
            <a:ext cx="2949177" cy="28586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2C3528-1553-4F37-8A06-9D91C7B1B7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44B5FB-E653-4078-95DC-A133B10A6219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8EFC98-E7E1-4F8E-9C72-15122A2237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56D27D-BE93-49D7-87B0-A3DD69B6D6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24C3D8-D4BB-482F-A2B5-038E0D145CEC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879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39D5-0986-4D2B-BEE9-DC82D4A38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9566D0-BA43-4155-B3C6-3AC3108092D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740572"/>
            <a:ext cx="4629149" cy="3655222"/>
          </a:xfrm>
        </p:spPr>
        <p:txBody>
          <a:bodyPr/>
          <a:lstStyle>
            <a:lvl1pPr marL="0" indent="0">
              <a:buNone/>
              <a:defRPr lang="es-PE" sz="2400"/>
            </a:lvl1pPr>
          </a:lstStyle>
          <a:p>
            <a:pPr lvl="0"/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C66638-5038-4544-82EC-14EEF9E257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1543050"/>
            <a:ext cx="2949177" cy="28586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45D9BB-3E9E-48D3-A0DB-F0058A825F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0C8BF7-7BAE-4CD6-855C-0862D6E3DD15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F748D9-EFA8-4721-BFCA-9C69B4626C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B267C5-6259-4A96-AFDE-564CE4F2FD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130370-A3B5-49DC-932B-37D0DFE5CD52}" type="slidenum"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40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59E25C-B609-4473-915E-CB4E6BC60A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82A363-4CC2-42D4-BDFF-ECB125C9C1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69222"/>
            <a:ext cx="7886700" cy="3263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9F28D-E00B-4D02-A6AB-B20179B5139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9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DF3D28CA-181F-4B8F-A97A-94488FE45690}" type="datetime1">
              <a:rPr lang="es-PE"/>
              <a:pPr lvl="0"/>
              <a:t>24/08/2023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EF20C6-FF32-4EE0-87A4-18208CA320C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4767260"/>
            <a:ext cx="3086099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9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3453D-05D0-4B7D-ACFA-11AB2EDCC66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9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4E830F23-BD85-44F0-B41E-A8929F9C0CCE}" type="slidenum"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ransition>
    <p:fade thruBlk="1"/>
  </p:transition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es-ES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s-ES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s-E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es-ES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uevos consejos y trucos para usar Gmail">
            <a:extLst>
              <a:ext uri="{FF2B5EF4-FFF2-40B4-BE49-F238E27FC236}">
                <a16:creationId xmlns:a16="http://schemas.microsoft.com/office/drawing/2014/main" id="{8CBD25B1-DB51-47D1-AF62-3E699FE1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5">
            <a:extLst>
              <a:ext uri="{FF2B5EF4-FFF2-40B4-BE49-F238E27FC236}">
                <a16:creationId xmlns:a16="http://schemas.microsoft.com/office/drawing/2014/main" id="{5AFC0CFC-C375-4C41-8C94-1301FAF9992E}"/>
              </a:ext>
            </a:extLst>
          </p:cNvPr>
          <p:cNvSpPr/>
          <p:nvPr/>
        </p:nvSpPr>
        <p:spPr>
          <a:xfrm>
            <a:off x="-2048" y="3053209"/>
            <a:ext cx="9146048" cy="1029010"/>
          </a:xfrm>
          <a:prstGeom prst="rect">
            <a:avLst/>
          </a:prstGeom>
          <a:solidFill>
            <a:srgbClr val="FDD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7DEA45E1-82C4-4B9A-89E3-8B9C9A43F2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29302" y="3089547"/>
            <a:ext cx="3578156" cy="1064398"/>
          </a:xfrm>
        </p:spPr>
        <p:txBody>
          <a:bodyPr anchorCtr="1"/>
          <a:lstStyle/>
          <a:p>
            <a:pPr lvl="0" algn="ctr"/>
            <a:r>
              <a:rPr lang="en-US" sz="9600" b="1">
                <a:solidFill>
                  <a:srgbClr val="FFFFFF"/>
                </a:solidFill>
              </a:rPr>
              <a:t>Gmail</a:t>
            </a:r>
          </a:p>
        </p:txBody>
      </p:sp>
      <p:sp>
        <p:nvSpPr>
          <p:cNvPr id="5" name="Google Shape;63;p13">
            <a:extLst>
              <a:ext uri="{FF2B5EF4-FFF2-40B4-BE49-F238E27FC236}">
                <a16:creationId xmlns:a16="http://schemas.microsoft.com/office/drawing/2014/main" id="{CA793B4A-F105-41B3-846A-3B6FEF93FDAE}"/>
              </a:ext>
            </a:extLst>
          </p:cNvPr>
          <p:cNvSpPr txBox="1"/>
          <p:nvPr/>
        </p:nvSpPr>
        <p:spPr>
          <a:xfrm>
            <a:off x="3490740" y="4129384"/>
            <a:ext cx="1936434" cy="5007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b="1" i="0" u="none" strike="noStrike" kern="1200" cap="none" spc="0" baseline="0">
                <a:solidFill>
                  <a:srgbClr val="606368"/>
                </a:solidFill>
                <a:uFillTx/>
                <a:latin typeface="Calibri Light"/>
              </a:rPr>
              <a:t>Free Template</a:t>
            </a:r>
          </a:p>
        </p:txBody>
      </p:sp>
      <p:grpSp>
        <p:nvGrpSpPr>
          <p:cNvPr id="6" name="Grupo 17">
            <a:extLst>
              <a:ext uri="{FF2B5EF4-FFF2-40B4-BE49-F238E27FC236}">
                <a16:creationId xmlns:a16="http://schemas.microsoft.com/office/drawing/2014/main" id="{34B2480A-0454-42FD-9C54-706F3F983678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7" name="Rectángulo 38">
              <a:extLst>
                <a:ext uri="{FF2B5EF4-FFF2-40B4-BE49-F238E27FC236}">
                  <a16:creationId xmlns:a16="http://schemas.microsoft.com/office/drawing/2014/main" id="{61028765-FBCB-439C-99C6-E1AB2E066DA3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ángulo 16">
              <a:extLst>
                <a:ext uri="{FF2B5EF4-FFF2-40B4-BE49-F238E27FC236}">
                  <a16:creationId xmlns:a16="http://schemas.microsoft.com/office/drawing/2014/main" id="{B533FC5F-DCC3-4B08-8ACB-A6C5BE741FC1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39">
              <a:extLst>
                <a:ext uri="{FF2B5EF4-FFF2-40B4-BE49-F238E27FC236}">
                  <a16:creationId xmlns:a16="http://schemas.microsoft.com/office/drawing/2014/main" id="{3761BEF1-9FC2-4FA3-ABBB-EE91A8C8E57E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ángulo 40">
              <a:extLst>
                <a:ext uri="{FF2B5EF4-FFF2-40B4-BE49-F238E27FC236}">
                  <a16:creationId xmlns:a16="http://schemas.microsoft.com/office/drawing/2014/main" id="{1D3B0FC7-C370-4DF9-8C23-3950D1100885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ectángulo 41">
              <a:extLst>
                <a:ext uri="{FF2B5EF4-FFF2-40B4-BE49-F238E27FC236}">
                  <a16:creationId xmlns:a16="http://schemas.microsoft.com/office/drawing/2014/main" id="{10685318-2D7E-49F0-8E4E-9936061D6CB4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6FBF2013-8444-49E0-90A5-0C586CAC8E43}"/>
              </a:ext>
            </a:extLst>
          </p:cNvPr>
          <p:cNvSpPr txBox="1"/>
          <p:nvPr/>
        </p:nvSpPr>
        <p:spPr>
          <a:xfrm>
            <a:off x="2241953" y="4561905"/>
            <a:ext cx="4433998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</a:t>
            </a:r>
          </a:p>
        </p:txBody>
      </p:sp>
      <p:grpSp>
        <p:nvGrpSpPr>
          <p:cNvPr id="14" name="Grupo 33">
            <a:extLst>
              <a:ext uri="{FF2B5EF4-FFF2-40B4-BE49-F238E27FC236}">
                <a16:creationId xmlns:a16="http://schemas.microsoft.com/office/drawing/2014/main" id="{71709BAA-4A2F-4489-BEAF-3A46F75F509B}"/>
              </a:ext>
            </a:extLst>
          </p:cNvPr>
          <p:cNvGrpSpPr/>
          <p:nvPr/>
        </p:nvGrpSpPr>
        <p:grpSpPr>
          <a:xfrm>
            <a:off x="405216" y="273926"/>
            <a:ext cx="8331518" cy="322454"/>
            <a:chOff x="405216" y="273926"/>
            <a:chExt cx="8331518" cy="322454"/>
          </a:xfrm>
        </p:grpSpPr>
        <p:pic>
          <p:nvPicPr>
            <p:cNvPr id="15" name="Imagen 34">
              <a:extLst>
                <a:ext uri="{FF2B5EF4-FFF2-40B4-BE49-F238E27FC236}">
                  <a16:creationId xmlns:a16="http://schemas.microsoft.com/office/drawing/2014/main" id="{96B370F2-EA7E-4C96-8FD8-A482CBAE1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099" y="345844"/>
              <a:ext cx="931142" cy="214198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6" name="Grupo 35">
              <a:extLst>
                <a:ext uri="{FF2B5EF4-FFF2-40B4-BE49-F238E27FC236}">
                  <a16:creationId xmlns:a16="http://schemas.microsoft.com/office/drawing/2014/main" id="{50B417A1-8BC7-4003-900B-FADA8A26D291}"/>
                </a:ext>
              </a:extLst>
            </p:cNvPr>
            <p:cNvGrpSpPr/>
            <p:nvPr/>
          </p:nvGrpSpPr>
          <p:grpSpPr>
            <a:xfrm>
              <a:off x="405216" y="420797"/>
              <a:ext cx="216118" cy="100749"/>
              <a:chOff x="405216" y="420797"/>
              <a:chExt cx="216118" cy="100749"/>
            </a:xfrm>
          </p:grpSpPr>
          <p:cxnSp>
            <p:nvCxnSpPr>
              <p:cNvPr id="17" name="Conector recto 57">
                <a:extLst>
                  <a:ext uri="{FF2B5EF4-FFF2-40B4-BE49-F238E27FC236}">
                    <a16:creationId xmlns:a16="http://schemas.microsoft.com/office/drawing/2014/main" id="{049821A3-0A9B-412E-9D8F-498D5A0C9B0C}"/>
                  </a:ext>
                </a:extLst>
              </p:cNvPr>
              <p:cNvCxnSpPr/>
              <p:nvPr/>
            </p:nvCxnSpPr>
            <p:spPr>
              <a:xfrm>
                <a:off x="405216" y="420797"/>
                <a:ext cx="216118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18" name="Conector recto 58">
                <a:extLst>
                  <a:ext uri="{FF2B5EF4-FFF2-40B4-BE49-F238E27FC236}">
                    <a16:creationId xmlns:a16="http://schemas.microsoft.com/office/drawing/2014/main" id="{C3028288-6488-4728-B392-A2A34418F505}"/>
                  </a:ext>
                </a:extLst>
              </p:cNvPr>
              <p:cNvCxnSpPr/>
              <p:nvPr/>
            </p:nvCxnSpPr>
            <p:spPr>
              <a:xfrm>
                <a:off x="405216" y="473064"/>
                <a:ext cx="216118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19" name="Conector recto 59">
                <a:extLst>
                  <a:ext uri="{FF2B5EF4-FFF2-40B4-BE49-F238E27FC236}">
                    <a16:creationId xmlns:a16="http://schemas.microsoft.com/office/drawing/2014/main" id="{39F52815-085F-4202-9BCE-9DFD92005B87}"/>
                  </a:ext>
                </a:extLst>
              </p:cNvPr>
              <p:cNvCxnSpPr/>
              <p:nvPr/>
            </p:nvCxnSpPr>
            <p:spPr>
              <a:xfrm>
                <a:off x="405216" y="521546"/>
                <a:ext cx="216118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</p:grpSp>
        <p:sp>
          <p:nvSpPr>
            <p:cNvPr id="20" name="Rectángulo redondeado 21">
              <a:extLst>
                <a:ext uri="{FF2B5EF4-FFF2-40B4-BE49-F238E27FC236}">
                  <a16:creationId xmlns:a16="http://schemas.microsoft.com/office/drawing/2014/main" id="{D2D61617-5501-4955-AED8-082520913C88}"/>
                </a:ext>
              </a:extLst>
            </p:cNvPr>
            <p:cNvSpPr/>
            <p:nvPr/>
          </p:nvSpPr>
          <p:spPr>
            <a:xfrm>
              <a:off x="2343003" y="273926"/>
              <a:ext cx="6393731" cy="32245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1F3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21" name="Grupo 53">
              <a:extLst>
                <a:ext uri="{FF2B5EF4-FFF2-40B4-BE49-F238E27FC236}">
                  <a16:creationId xmlns:a16="http://schemas.microsoft.com/office/drawing/2014/main" id="{D7368938-4C22-48BD-BA9A-24494BDB8B19}"/>
                </a:ext>
              </a:extLst>
            </p:cNvPr>
            <p:cNvGrpSpPr/>
            <p:nvPr/>
          </p:nvGrpSpPr>
          <p:grpSpPr>
            <a:xfrm>
              <a:off x="2481553" y="384852"/>
              <a:ext cx="163595" cy="136173"/>
              <a:chOff x="2481553" y="384852"/>
              <a:chExt cx="163595" cy="136173"/>
            </a:xfrm>
          </p:grpSpPr>
          <p:sp>
            <p:nvSpPr>
              <p:cNvPr id="22" name="Elipse 55">
                <a:extLst>
                  <a:ext uri="{FF2B5EF4-FFF2-40B4-BE49-F238E27FC236}">
                    <a16:creationId xmlns:a16="http://schemas.microsoft.com/office/drawing/2014/main" id="{E9D7EF75-D2BC-479B-A561-902103502AB6}"/>
                  </a:ext>
                </a:extLst>
              </p:cNvPr>
              <p:cNvSpPr/>
              <p:nvPr/>
            </p:nvSpPr>
            <p:spPr>
              <a:xfrm>
                <a:off x="2481553" y="384852"/>
                <a:ext cx="114519" cy="114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23" name="Conector recto 56">
                <a:extLst>
                  <a:ext uri="{FF2B5EF4-FFF2-40B4-BE49-F238E27FC236}">
                    <a16:creationId xmlns:a16="http://schemas.microsoft.com/office/drawing/2014/main" id="{38440F14-2E2C-4D9F-A519-DBC85524123D}"/>
                  </a:ext>
                </a:extLst>
              </p:cNvPr>
              <p:cNvCxnSpPr/>
              <p:nvPr/>
            </p:nvCxnSpPr>
            <p:spPr>
              <a:xfrm>
                <a:off x="2578379" y="478258"/>
                <a:ext cx="66769" cy="42767"/>
              </a:xfrm>
              <a:prstGeom prst="straightConnector1">
                <a:avLst/>
              </a:pr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</p:cxnSp>
        </p:grpSp>
        <p:sp>
          <p:nvSpPr>
            <p:cNvPr id="24" name="Google Shape;94;p17">
              <a:extLst>
                <a:ext uri="{FF2B5EF4-FFF2-40B4-BE49-F238E27FC236}">
                  <a16:creationId xmlns:a16="http://schemas.microsoft.com/office/drawing/2014/main" id="{F88C95B5-A969-4B9B-842D-5EA700888A41}"/>
                </a:ext>
              </a:extLst>
            </p:cNvPr>
            <p:cNvSpPr txBox="1"/>
            <p:nvPr/>
          </p:nvSpPr>
          <p:spPr>
            <a:xfrm>
              <a:off x="3301203" y="331671"/>
              <a:ext cx="2654530" cy="2647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B0B0B1"/>
                  </a:solidFill>
                  <a:uFillTx/>
                  <a:latin typeface="Karla" pitchFamily="34"/>
                  <a:ea typeface="Kulim Park"/>
                  <a:cs typeface="Kulim Park"/>
                </a:rPr>
                <a:t>Buscar en el correo electronico</a:t>
              </a:r>
            </a:p>
          </p:txBody>
        </p:sp>
      </p:grpSp>
      <p:grpSp>
        <p:nvGrpSpPr>
          <p:cNvPr id="25" name="Gráfico 10">
            <a:extLst>
              <a:ext uri="{FF2B5EF4-FFF2-40B4-BE49-F238E27FC236}">
                <a16:creationId xmlns:a16="http://schemas.microsoft.com/office/drawing/2014/main" id="{E522A427-E6A4-4BFD-A926-EE4A0567A3B1}"/>
              </a:ext>
            </a:extLst>
          </p:cNvPr>
          <p:cNvGrpSpPr/>
          <p:nvPr/>
        </p:nvGrpSpPr>
        <p:grpSpPr>
          <a:xfrm>
            <a:off x="8455978" y="178417"/>
            <a:ext cx="513463" cy="513463"/>
            <a:chOff x="8455978" y="178417"/>
            <a:chExt cx="513463" cy="513463"/>
          </a:xfrm>
        </p:grpSpPr>
        <p:sp>
          <p:nvSpPr>
            <p:cNvPr id="26" name="Forma libre: forma 30">
              <a:extLst>
                <a:ext uri="{FF2B5EF4-FFF2-40B4-BE49-F238E27FC236}">
                  <a16:creationId xmlns:a16="http://schemas.microsoft.com/office/drawing/2014/main" id="{7FAACA9F-E066-42DF-A0EF-248E3D0A0CA0}"/>
                </a:ext>
              </a:extLst>
            </p:cNvPr>
            <p:cNvSpPr/>
            <p:nvPr/>
          </p:nvSpPr>
          <p:spPr>
            <a:xfrm>
              <a:off x="8455978" y="178417"/>
              <a:ext cx="513463" cy="5134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DE4E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orma libre: forma 31">
              <a:extLst>
                <a:ext uri="{FF2B5EF4-FFF2-40B4-BE49-F238E27FC236}">
                  <a16:creationId xmlns:a16="http://schemas.microsoft.com/office/drawing/2014/main" id="{5E6EF5FB-38D9-4C94-BEC3-566B27B658EB}"/>
                </a:ext>
              </a:extLst>
            </p:cNvPr>
            <p:cNvSpPr/>
            <p:nvPr/>
          </p:nvSpPr>
          <p:spPr>
            <a:xfrm>
              <a:off x="8522034" y="241493"/>
              <a:ext cx="400196" cy="387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8" name="TextBox 59">
            <a:extLst>
              <a:ext uri="{FF2B5EF4-FFF2-40B4-BE49-F238E27FC236}">
                <a16:creationId xmlns:a16="http://schemas.microsoft.com/office/drawing/2014/main" id="{5C192464-9E9A-4827-A279-6F957AE8423E}"/>
              </a:ext>
            </a:extLst>
          </p:cNvPr>
          <p:cNvSpPr txBox="1"/>
          <p:nvPr/>
        </p:nvSpPr>
        <p:spPr>
          <a:xfrm>
            <a:off x="3622020" y="4811545"/>
            <a:ext cx="167385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D0D0D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F8EF0FB4-A7BA-0290-BA5D-9A170D5C01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95651" y="1246188"/>
            <a:ext cx="2239963" cy="1636713"/>
            <a:chOff x="2076" y="785"/>
            <a:chExt cx="1411" cy="1031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F0EC21B-9CE4-D199-94AA-1001ECE36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785"/>
              <a:ext cx="1247" cy="762"/>
            </a:xfrm>
            <a:custGeom>
              <a:avLst/>
              <a:gdLst>
                <a:gd name="T0" fmla="*/ 3 w 478"/>
                <a:gd name="T1" fmla="*/ 0 h 292"/>
                <a:gd name="T2" fmla="*/ 469 w 478"/>
                <a:gd name="T3" fmla="*/ 3 h 292"/>
                <a:gd name="T4" fmla="*/ 478 w 478"/>
                <a:gd name="T5" fmla="*/ 102 h 292"/>
                <a:gd name="T6" fmla="*/ 283 w 478"/>
                <a:gd name="T7" fmla="*/ 292 h 292"/>
                <a:gd name="T8" fmla="*/ 97 w 478"/>
                <a:gd name="T9" fmla="*/ 262 h 292"/>
                <a:gd name="T10" fmla="*/ 0 w 478"/>
                <a:gd name="T11" fmla="*/ 58 h 292"/>
                <a:gd name="T12" fmla="*/ 3 w 478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292">
                  <a:moveTo>
                    <a:pt x="3" y="0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78" y="102"/>
                    <a:pt x="478" y="102"/>
                    <a:pt x="478" y="102"/>
                  </a:cubicBezTo>
                  <a:cubicBezTo>
                    <a:pt x="283" y="292"/>
                    <a:pt x="283" y="292"/>
                    <a:pt x="283" y="292"/>
                  </a:cubicBezTo>
                  <a:cubicBezTo>
                    <a:pt x="283" y="292"/>
                    <a:pt x="100" y="265"/>
                    <a:pt x="97" y="262"/>
                  </a:cubicBezTo>
                  <a:cubicBezTo>
                    <a:pt x="93" y="259"/>
                    <a:pt x="0" y="58"/>
                    <a:pt x="0" y="58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EFBC78C-DC8F-9BCA-0DE6-2BAD55889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787"/>
              <a:ext cx="866" cy="622"/>
            </a:xfrm>
            <a:custGeom>
              <a:avLst/>
              <a:gdLst>
                <a:gd name="T0" fmla="*/ 40 w 332"/>
                <a:gd name="T1" fmla="*/ 145 h 238"/>
                <a:gd name="T2" fmla="*/ 58 w 332"/>
                <a:gd name="T3" fmla="*/ 157 h 238"/>
                <a:gd name="T4" fmla="*/ 64 w 332"/>
                <a:gd name="T5" fmla="*/ 157 h 238"/>
                <a:gd name="T6" fmla="*/ 233 w 332"/>
                <a:gd name="T7" fmla="*/ 42 h 238"/>
                <a:gd name="T8" fmla="*/ 291 w 332"/>
                <a:gd name="T9" fmla="*/ 2 h 238"/>
                <a:gd name="T10" fmla="*/ 309 w 332"/>
                <a:gd name="T11" fmla="*/ 4 h 238"/>
                <a:gd name="T12" fmla="*/ 326 w 332"/>
                <a:gd name="T13" fmla="*/ 18 h 238"/>
                <a:gd name="T14" fmla="*/ 329 w 332"/>
                <a:gd name="T15" fmla="*/ 22 h 238"/>
                <a:gd name="T16" fmla="*/ 331 w 332"/>
                <a:gd name="T17" fmla="*/ 37 h 238"/>
                <a:gd name="T18" fmla="*/ 331 w 332"/>
                <a:gd name="T19" fmla="*/ 44 h 238"/>
                <a:gd name="T20" fmla="*/ 317 w 332"/>
                <a:gd name="T21" fmla="*/ 63 h 238"/>
                <a:gd name="T22" fmla="*/ 258 w 332"/>
                <a:gd name="T23" fmla="*/ 104 h 238"/>
                <a:gd name="T24" fmla="*/ 110 w 332"/>
                <a:gd name="T25" fmla="*/ 205 h 238"/>
                <a:gd name="T26" fmla="*/ 66 w 332"/>
                <a:gd name="T27" fmla="*/ 235 h 238"/>
                <a:gd name="T28" fmla="*/ 56 w 332"/>
                <a:gd name="T29" fmla="*/ 235 h 238"/>
                <a:gd name="T30" fmla="*/ 3 w 332"/>
                <a:gd name="T31" fmla="*/ 199 h 238"/>
                <a:gd name="T32" fmla="*/ 0 w 332"/>
                <a:gd name="T33" fmla="*/ 196 h 238"/>
                <a:gd name="T34" fmla="*/ 12 w 332"/>
                <a:gd name="T35" fmla="*/ 185 h 238"/>
                <a:gd name="T36" fmla="*/ 35 w 332"/>
                <a:gd name="T37" fmla="*/ 153 h 238"/>
                <a:gd name="T38" fmla="*/ 37 w 332"/>
                <a:gd name="T39" fmla="*/ 150 h 238"/>
                <a:gd name="T40" fmla="*/ 40 w 332"/>
                <a:gd name="T41" fmla="*/ 14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2" h="238">
                  <a:moveTo>
                    <a:pt x="40" y="145"/>
                  </a:moveTo>
                  <a:cubicBezTo>
                    <a:pt x="46" y="149"/>
                    <a:pt x="52" y="153"/>
                    <a:pt x="58" y="157"/>
                  </a:cubicBezTo>
                  <a:cubicBezTo>
                    <a:pt x="60" y="159"/>
                    <a:pt x="62" y="159"/>
                    <a:pt x="64" y="157"/>
                  </a:cubicBezTo>
                  <a:cubicBezTo>
                    <a:pt x="120" y="118"/>
                    <a:pt x="177" y="80"/>
                    <a:pt x="233" y="42"/>
                  </a:cubicBezTo>
                  <a:cubicBezTo>
                    <a:pt x="252" y="28"/>
                    <a:pt x="272" y="15"/>
                    <a:pt x="291" y="2"/>
                  </a:cubicBezTo>
                  <a:cubicBezTo>
                    <a:pt x="297" y="0"/>
                    <a:pt x="304" y="2"/>
                    <a:pt x="309" y="4"/>
                  </a:cubicBezTo>
                  <a:cubicBezTo>
                    <a:pt x="316" y="7"/>
                    <a:pt x="322" y="12"/>
                    <a:pt x="326" y="18"/>
                  </a:cubicBezTo>
                  <a:cubicBezTo>
                    <a:pt x="327" y="20"/>
                    <a:pt x="328" y="21"/>
                    <a:pt x="329" y="22"/>
                  </a:cubicBezTo>
                  <a:cubicBezTo>
                    <a:pt x="331" y="27"/>
                    <a:pt x="332" y="32"/>
                    <a:pt x="331" y="37"/>
                  </a:cubicBezTo>
                  <a:cubicBezTo>
                    <a:pt x="330" y="39"/>
                    <a:pt x="331" y="42"/>
                    <a:pt x="331" y="44"/>
                  </a:cubicBezTo>
                  <a:cubicBezTo>
                    <a:pt x="328" y="52"/>
                    <a:pt x="324" y="58"/>
                    <a:pt x="317" y="63"/>
                  </a:cubicBezTo>
                  <a:cubicBezTo>
                    <a:pt x="298" y="77"/>
                    <a:pt x="278" y="90"/>
                    <a:pt x="258" y="104"/>
                  </a:cubicBezTo>
                  <a:cubicBezTo>
                    <a:pt x="209" y="138"/>
                    <a:pt x="160" y="171"/>
                    <a:pt x="110" y="205"/>
                  </a:cubicBezTo>
                  <a:cubicBezTo>
                    <a:pt x="96" y="215"/>
                    <a:pt x="81" y="225"/>
                    <a:pt x="66" y="235"/>
                  </a:cubicBezTo>
                  <a:cubicBezTo>
                    <a:pt x="62" y="238"/>
                    <a:pt x="59" y="238"/>
                    <a:pt x="56" y="235"/>
                  </a:cubicBezTo>
                  <a:cubicBezTo>
                    <a:pt x="38" y="223"/>
                    <a:pt x="21" y="211"/>
                    <a:pt x="3" y="199"/>
                  </a:cubicBezTo>
                  <a:cubicBezTo>
                    <a:pt x="2" y="198"/>
                    <a:pt x="1" y="198"/>
                    <a:pt x="0" y="196"/>
                  </a:cubicBezTo>
                  <a:cubicBezTo>
                    <a:pt x="5" y="194"/>
                    <a:pt x="8" y="189"/>
                    <a:pt x="12" y="185"/>
                  </a:cubicBezTo>
                  <a:cubicBezTo>
                    <a:pt x="20" y="175"/>
                    <a:pt x="28" y="165"/>
                    <a:pt x="35" y="153"/>
                  </a:cubicBezTo>
                  <a:cubicBezTo>
                    <a:pt x="36" y="152"/>
                    <a:pt x="36" y="151"/>
                    <a:pt x="37" y="150"/>
                  </a:cubicBezTo>
                  <a:cubicBezTo>
                    <a:pt x="40" y="149"/>
                    <a:pt x="40" y="147"/>
                    <a:pt x="40" y="145"/>
                  </a:cubicBezTo>
                  <a:close/>
                </a:path>
              </a:pathLst>
            </a:custGeom>
            <a:solidFill>
              <a:srgbClr val="DC4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0DE4BCD-7BF9-9069-9040-4124A5CB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910"/>
              <a:ext cx="165" cy="901"/>
            </a:xfrm>
            <a:custGeom>
              <a:avLst/>
              <a:gdLst>
                <a:gd name="T0" fmla="*/ 1 w 63"/>
                <a:gd name="T1" fmla="*/ 320 h 345"/>
                <a:gd name="T2" fmla="*/ 0 w 63"/>
                <a:gd name="T3" fmla="*/ 313 h 345"/>
                <a:gd name="T4" fmla="*/ 0 w 63"/>
                <a:gd name="T5" fmla="*/ 308 h 345"/>
                <a:gd name="T6" fmla="*/ 0 w 63"/>
                <a:gd name="T7" fmla="*/ 3 h 345"/>
                <a:gd name="T8" fmla="*/ 1 w 63"/>
                <a:gd name="T9" fmla="*/ 1 h 345"/>
                <a:gd name="T10" fmla="*/ 2 w 63"/>
                <a:gd name="T11" fmla="*/ 2 h 345"/>
                <a:gd name="T12" fmla="*/ 57 w 63"/>
                <a:gd name="T13" fmla="*/ 61 h 345"/>
                <a:gd name="T14" fmla="*/ 62 w 63"/>
                <a:gd name="T15" fmla="*/ 67 h 345"/>
                <a:gd name="T16" fmla="*/ 62 w 63"/>
                <a:gd name="T17" fmla="*/ 68 h 345"/>
                <a:gd name="T18" fmla="*/ 62 w 63"/>
                <a:gd name="T19" fmla="*/ 76 h 345"/>
                <a:gd name="T20" fmla="*/ 62 w 63"/>
                <a:gd name="T21" fmla="*/ 333 h 345"/>
                <a:gd name="T22" fmla="*/ 62 w 63"/>
                <a:gd name="T23" fmla="*/ 341 h 345"/>
                <a:gd name="T24" fmla="*/ 61 w 63"/>
                <a:gd name="T25" fmla="*/ 343 h 345"/>
                <a:gd name="T26" fmla="*/ 60 w 63"/>
                <a:gd name="T27" fmla="*/ 342 h 345"/>
                <a:gd name="T28" fmla="*/ 59 w 63"/>
                <a:gd name="T29" fmla="*/ 82 h 345"/>
                <a:gd name="T30" fmla="*/ 59 w 63"/>
                <a:gd name="T31" fmla="*/ 80 h 345"/>
                <a:gd name="T32" fmla="*/ 59 w 63"/>
                <a:gd name="T33" fmla="*/ 341 h 345"/>
                <a:gd name="T34" fmla="*/ 57 w 63"/>
                <a:gd name="T35" fmla="*/ 344 h 345"/>
                <a:gd name="T36" fmla="*/ 28 w 63"/>
                <a:gd name="T37" fmla="*/ 343 h 345"/>
                <a:gd name="T38" fmla="*/ 2 w 63"/>
                <a:gd name="T39" fmla="*/ 321 h 345"/>
                <a:gd name="T40" fmla="*/ 1 w 63"/>
                <a:gd name="T41" fmla="*/ 32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45">
                  <a:moveTo>
                    <a:pt x="1" y="320"/>
                  </a:moveTo>
                  <a:cubicBezTo>
                    <a:pt x="0" y="318"/>
                    <a:pt x="0" y="316"/>
                    <a:pt x="0" y="313"/>
                  </a:cubicBezTo>
                  <a:cubicBezTo>
                    <a:pt x="1" y="311"/>
                    <a:pt x="0" y="310"/>
                    <a:pt x="0" y="308"/>
                  </a:cubicBezTo>
                  <a:cubicBezTo>
                    <a:pt x="0" y="206"/>
                    <a:pt x="0" y="105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17" y="25"/>
                    <a:pt x="39" y="41"/>
                    <a:pt x="57" y="61"/>
                  </a:cubicBezTo>
                  <a:cubicBezTo>
                    <a:pt x="59" y="63"/>
                    <a:pt x="61" y="64"/>
                    <a:pt x="62" y="67"/>
                  </a:cubicBezTo>
                  <a:cubicBezTo>
                    <a:pt x="62" y="67"/>
                    <a:pt x="62" y="68"/>
                    <a:pt x="62" y="68"/>
                  </a:cubicBezTo>
                  <a:cubicBezTo>
                    <a:pt x="62" y="71"/>
                    <a:pt x="62" y="73"/>
                    <a:pt x="62" y="76"/>
                  </a:cubicBezTo>
                  <a:cubicBezTo>
                    <a:pt x="62" y="161"/>
                    <a:pt x="62" y="247"/>
                    <a:pt x="62" y="333"/>
                  </a:cubicBezTo>
                  <a:cubicBezTo>
                    <a:pt x="62" y="336"/>
                    <a:pt x="63" y="338"/>
                    <a:pt x="62" y="341"/>
                  </a:cubicBezTo>
                  <a:cubicBezTo>
                    <a:pt x="62" y="342"/>
                    <a:pt x="61" y="342"/>
                    <a:pt x="61" y="343"/>
                  </a:cubicBezTo>
                  <a:cubicBezTo>
                    <a:pt x="60" y="343"/>
                    <a:pt x="60" y="342"/>
                    <a:pt x="60" y="342"/>
                  </a:cubicBezTo>
                  <a:cubicBezTo>
                    <a:pt x="59" y="255"/>
                    <a:pt x="59" y="169"/>
                    <a:pt x="59" y="82"/>
                  </a:cubicBezTo>
                  <a:cubicBezTo>
                    <a:pt x="59" y="81"/>
                    <a:pt x="59" y="81"/>
                    <a:pt x="59" y="80"/>
                  </a:cubicBezTo>
                  <a:cubicBezTo>
                    <a:pt x="59" y="167"/>
                    <a:pt x="59" y="254"/>
                    <a:pt x="59" y="341"/>
                  </a:cubicBezTo>
                  <a:cubicBezTo>
                    <a:pt x="59" y="343"/>
                    <a:pt x="58" y="344"/>
                    <a:pt x="57" y="344"/>
                  </a:cubicBezTo>
                  <a:cubicBezTo>
                    <a:pt x="47" y="343"/>
                    <a:pt x="37" y="345"/>
                    <a:pt x="28" y="343"/>
                  </a:cubicBezTo>
                  <a:cubicBezTo>
                    <a:pt x="16" y="340"/>
                    <a:pt x="7" y="333"/>
                    <a:pt x="2" y="321"/>
                  </a:cubicBezTo>
                  <a:cubicBezTo>
                    <a:pt x="2" y="320"/>
                    <a:pt x="2" y="320"/>
                    <a:pt x="1" y="320"/>
                  </a:cubicBezTo>
                  <a:close/>
                </a:path>
              </a:pathLst>
            </a:custGeom>
            <a:solidFill>
              <a:srgbClr val="D54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CE0BDA20-7B53-47C2-1C94-A07779900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999"/>
              <a:ext cx="159" cy="809"/>
            </a:xfrm>
            <a:custGeom>
              <a:avLst/>
              <a:gdLst>
                <a:gd name="T0" fmla="*/ 61 w 61"/>
                <a:gd name="T1" fmla="*/ 6 h 310"/>
                <a:gd name="T2" fmla="*/ 61 w 61"/>
                <a:gd name="T3" fmla="*/ 11 h 310"/>
                <a:gd name="T4" fmla="*/ 61 w 61"/>
                <a:gd name="T5" fmla="*/ 275 h 310"/>
                <a:gd name="T6" fmla="*/ 60 w 61"/>
                <a:gd name="T7" fmla="*/ 286 h 310"/>
                <a:gd name="T8" fmla="*/ 56 w 61"/>
                <a:gd name="T9" fmla="*/ 293 h 310"/>
                <a:gd name="T10" fmla="*/ 27 w 61"/>
                <a:gd name="T11" fmla="*/ 310 h 310"/>
                <a:gd name="T12" fmla="*/ 5 w 61"/>
                <a:gd name="T13" fmla="*/ 310 h 310"/>
                <a:gd name="T14" fmla="*/ 0 w 61"/>
                <a:gd name="T15" fmla="*/ 308 h 310"/>
                <a:gd name="T16" fmla="*/ 0 w 61"/>
                <a:gd name="T17" fmla="*/ 302 h 310"/>
                <a:gd name="T18" fmla="*/ 0 w 61"/>
                <a:gd name="T19" fmla="*/ 46 h 310"/>
                <a:gd name="T20" fmla="*/ 0 w 61"/>
                <a:gd name="T21" fmla="*/ 41 h 310"/>
                <a:gd name="T22" fmla="*/ 1 w 61"/>
                <a:gd name="T23" fmla="*/ 39 h 310"/>
                <a:gd name="T24" fmla="*/ 30 w 61"/>
                <a:gd name="T25" fmla="*/ 20 h 310"/>
                <a:gd name="T26" fmla="*/ 54 w 61"/>
                <a:gd name="T27" fmla="*/ 4 h 310"/>
                <a:gd name="T28" fmla="*/ 61 w 61"/>
                <a:gd name="T29" fmla="*/ 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310">
                  <a:moveTo>
                    <a:pt x="61" y="6"/>
                  </a:moveTo>
                  <a:cubicBezTo>
                    <a:pt x="61" y="8"/>
                    <a:pt x="61" y="9"/>
                    <a:pt x="61" y="11"/>
                  </a:cubicBezTo>
                  <a:cubicBezTo>
                    <a:pt x="61" y="99"/>
                    <a:pt x="61" y="187"/>
                    <a:pt x="61" y="275"/>
                  </a:cubicBezTo>
                  <a:cubicBezTo>
                    <a:pt x="61" y="279"/>
                    <a:pt x="61" y="282"/>
                    <a:pt x="60" y="286"/>
                  </a:cubicBezTo>
                  <a:cubicBezTo>
                    <a:pt x="57" y="288"/>
                    <a:pt x="57" y="291"/>
                    <a:pt x="56" y="293"/>
                  </a:cubicBezTo>
                  <a:cubicBezTo>
                    <a:pt x="49" y="304"/>
                    <a:pt x="39" y="309"/>
                    <a:pt x="27" y="310"/>
                  </a:cubicBezTo>
                  <a:cubicBezTo>
                    <a:pt x="20" y="310"/>
                    <a:pt x="12" y="310"/>
                    <a:pt x="5" y="310"/>
                  </a:cubicBezTo>
                  <a:cubicBezTo>
                    <a:pt x="3" y="310"/>
                    <a:pt x="1" y="310"/>
                    <a:pt x="0" y="308"/>
                  </a:cubicBezTo>
                  <a:cubicBezTo>
                    <a:pt x="0" y="306"/>
                    <a:pt x="0" y="304"/>
                    <a:pt x="0" y="302"/>
                  </a:cubicBezTo>
                  <a:cubicBezTo>
                    <a:pt x="0" y="217"/>
                    <a:pt x="0" y="131"/>
                    <a:pt x="0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0" y="40"/>
                    <a:pt x="0" y="39"/>
                    <a:pt x="1" y="39"/>
                  </a:cubicBezTo>
                  <a:cubicBezTo>
                    <a:pt x="12" y="34"/>
                    <a:pt x="20" y="26"/>
                    <a:pt x="30" y="20"/>
                  </a:cubicBezTo>
                  <a:cubicBezTo>
                    <a:pt x="39" y="15"/>
                    <a:pt x="46" y="9"/>
                    <a:pt x="54" y="4"/>
                  </a:cubicBezTo>
                  <a:cubicBezTo>
                    <a:pt x="59" y="0"/>
                    <a:pt x="60" y="0"/>
                    <a:pt x="61" y="6"/>
                  </a:cubicBezTo>
                  <a:close/>
                </a:path>
              </a:pathLst>
            </a:custGeom>
            <a:solidFill>
              <a:srgbClr val="C23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97BDD94C-481D-C1CE-DBDA-7D11CFED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952"/>
              <a:ext cx="438" cy="347"/>
            </a:xfrm>
            <a:custGeom>
              <a:avLst/>
              <a:gdLst>
                <a:gd name="T0" fmla="*/ 165 w 168"/>
                <a:gd name="T1" fmla="*/ 82 h 133"/>
                <a:gd name="T2" fmla="*/ 168 w 168"/>
                <a:gd name="T3" fmla="*/ 87 h 133"/>
                <a:gd name="T4" fmla="*/ 162 w 168"/>
                <a:gd name="T5" fmla="*/ 89 h 133"/>
                <a:gd name="T6" fmla="*/ 132 w 168"/>
                <a:gd name="T7" fmla="*/ 129 h 133"/>
                <a:gd name="T8" fmla="*/ 126 w 168"/>
                <a:gd name="T9" fmla="*/ 133 h 133"/>
                <a:gd name="T10" fmla="*/ 120 w 168"/>
                <a:gd name="T11" fmla="*/ 130 h 133"/>
                <a:gd name="T12" fmla="*/ 15 w 168"/>
                <a:gd name="T13" fmla="*/ 59 h 133"/>
                <a:gd name="T14" fmla="*/ 3 w 168"/>
                <a:gd name="T15" fmla="*/ 51 h 133"/>
                <a:gd name="T16" fmla="*/ 0 w 168"/>
                <a:gd name="T17" fmla="*/ 47 h 133"/>
                <a:gd name="T18" fmla="*/ 2 w 168"/>
                <a:gd name="T19" fmla="*/ 45 h 133"/>
                <a:gd name="T20" fmla="*/ 36 w 168"/>
                <a:gd name="T21" fmla="*/ 7 h 133"/>
                <a:gd name="T22" fmla="*/ 38 w 168"/>
                <a:gd name="T23" fmla="*/ 4 h 133"/>
                <a:gd name="T24" fmla="*/ 45 w 168"/>
                <a:gd name="T25" fmla="*/ 2 h 133"/>
                <a:gd name="T26" fmla="*/ 49 w 168"/>
                <a:gd name="T27" fmla="*/ 3 h 133"/>
                <a:gd name="T28" fmla="*/ 116 w 168"/>
                <a:gd name="T29" fmla="*/ 48 h 133"/>
                <a:gd name="T30" fmla="*/ 156 w 168"/>
                <a:gd name="T31" fmla="*/ 76 h 133"/>
                <a:gd name="T32" fmla="*/ 165 w 168"/>
                <a:gd name="T33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33">
                  <a:moveTo>
                    <a:pt x="165" y="82"/>
                  </a:moveTo>
                  <a:cubicBezTo>
                    <a:pt x="165" y="84"/>
                    <a:pt x="167" y="85"/>
                    <a:pt x="168" y="87"/>
                  </a:cubicBezTo>
                  <a:cubicBezTo>
                    <a:pt x="165" y="86"/>
                    <a:pt x="163" y="87"/>
                    <a:pt x="162" y="89"/>
                  </a:cubicBezTo>
                  <a:cubicBezTo>
                    <a:pt x="153" y="104"/>
                    <a:pt x="143" y="117"/>
                    <a:pt x="132" y="129"/>
                  </a:cubicBezTo>
                  <a:cubicBezTo>
                    <a:pt x="131" y="131"/>
                    <a:pt x="129" y="133"/>
                    <a:pt x="126" y="133"/>
                  </a:cubicBezTo>
                  <a:cubicBezTo>
                    <a:pt x="123" y="133"/>
                    <a:pt x="121" y="132"/>
                    <a:pt x="120" y="130"/>
                  </a:cubicBezTo>
                  <a:cubicBezTo>
                    <a:pt x="85" y="106"/>
                    <a:pt x="50" y="82"/>
                    <a:pt x="15" y="59"/>
                  </a:cubicBezTo>
                  <a:cubicBezTo>
                    <a:pt x="11" y="56"/>
                    <a:pt x="7" y="53"/>
                    <a:pt x="3" y="51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0" y="46"/>
                    <a:pt x="1" y="46"/>
                    <a:pt x="2" y="45"/>
                  </a:cubicBezTo>
                  <a:cubicBezTo>
                    <a:pt x="16" y="35"/>
                    <a:pt x="27" y="22"/>
                    <a:pt x="36" y="7"/>
                  </a:cubicBezTo>
                  <a:cubicBezTo>
                    <a:pt x="36" y="6"/>
                    <a:pt x="37" y="5"/>
                    <a:pt x="38" y="4"/>
                  </a:cubicBezTo>
                  <a:cubicBezTo>
                    <a:pt x="40" y="1"/>
                    <a:pt x="42" y="0"/>
                    <a:pt x="45" y="2"/>
                  </a:cubicBezTo>
                  <a:cubicBezTo>
                    <a:pt x="46" y="3"/>
                    <a:pt x="48" y="4"/>
                    <a:pt x="49" y="3"/>
                  </a:cubicBezTo>
                  <a:cubicBezTo>
                    <a:pt x="71" y="18"/>
                    <a:pt x="94" y="33"/>
                    <a:pt x="116" y="48"/>
                  </a:cubicBezTo>
                  <a:cubicBezTo>
                    <a:pt x="129" y="58"/>
                    <a:pt x="143" y="67"/>
                    <a:pt x="156" y="76"/>
                  </a:cubicBezTo>
                  <a:cubicBezTo>
                    <a:pt x="159" y="79"/>
                    <a:pt x="162" y="81"/>
                    <a:pt x="165" y="82"/>
                  </a:cubicBezTo>
                  <a:close/>
                </a:path>
              </a:pathLst>
            </a:custGeom>
            <a:solidFill>
              <a:srgbClr val="DE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B80A8738-8C94-51FC-276A-9A66ED36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787"/>
              <a:ext cx="350" cy="290"/>
            </a:xfrm>
            <a:custGeom>
              <a:avLst/>
              <a:gdLst>
                <a:gd name="T0" fmla="*/ 133 w 134"/>
                <a:gd name="T1" fmla="*/ 66 h 111"/>
                <a:gd name="T2" fmla="*/ 132 w 134"/>
                <a:gd name="T3" fmla="*/ 68 h 111"/>
                <a:gd name="T4" fmla="*/ 129 w 134"/>
                <a:gd name="T5" fmla="*/ 66 h 111"/>
                <a:gd name="T6" fmla="*/ 123 w 134"/>
                <a:gd name="T7" fmla="*/ 67 h 111"/>
                <a:gd name="T8" fmla="*/ 112 w 134"/>
                <a:gd name="T9" fmla="*/ 84 h 111"/>
                <a:gd name="T10" fmla="*/ 85 w 134"/>
                <a:gd name="T11" fmla="*/ 110 h 111"/>
                <a:gd name="T12" fmla="*/ 80 w 134"/>
                <a:gd name="T13" fmla="*/ 109 h 111"/>
                <a:gd name="T14" fmla="*/ 13 w 134"/>
                <a:gd name="T15" fmla="*/ 63 h 111"/>
                <a:gd name="T16" fmla="*/ 0 w 134"/>
                <a:gd name="T17" fmla="*/ 43 h 111"/>
                <a:gd name="T18" fmla="*/ 0 w 134"/>
                <a:gd name="T19" fmla="*/ 33 h 111"/>
                <a:gd name="T20" fmla="*/ 2 w 134"/>
                <a:gd name="T21" fmla="*/ 22 h 111"/>
                <a:gd name="T22" fmla="*/ 21 w 134"/>
                <a:gd name="T23" fmla="*/ 4 h 111"/>
                <a:gd name="T24" fmla="*/ 40 w 134"/>
                <a:gd name="T25" fmla="*/ 2 h 111"/>
                <a:gd name="T26" fmla="*/ 93 w 134"/>
                <a:gd name="T27" fmla="*/ 39 h 111"/>
                <a:gd name="T28" fmla="*/ 98 w 134"/>
                <a:gd name="T29" fmla="*/ 42 h 111"/>
                <a:gd name="T30" fmla="*/ 108 w 134"/>
                <a:gd name="T31" fmla="*/ 49 h 111"/>
                <a:gd name="T32" fmla="*/ 113 w 134"/>
                <a:gd name="T33" fmla="*/ 52 h 111"/>
                <a:gd name="T34" fmla="*/ 128 w 134"/>
                <a:gd name="T35" fmla="*/ 63 h 111"/>
                <a:gd name="T36" fmla="*/ 133 w 134"/>
                <a:gd name="T37" fmla="*/ 6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111">
                  <a:moveTo>
                    <a:pt x="133" y="66"/>
                  </a:moveTo>
                  <a:cubicBezTo>
                    <a:pt x="133" y="66"/>
                    <a:pt x="134" y="68"/>
                    <a:pt x="132" y="68"/>
                  </a:cubicBezTo>
                  <a:cubicBezTo>
                    <a:pt x="131" y="67"/>
                    <a:pt x="130" y="67"/>
                    <a:pt x="129" y="66"/>
                  </a:cubicBezTo>
                  <a:cubicBezTo>
                    <a:pt x="126" y="64"/>
                    <a:pt x="124" y="65"/>
                    <a:pt x="123" y="67"/>
                  </a:cubicBezTo>
                  <a:cubicBezTo>
                    <a:pt x="119" y="73"/>
                    <a:pt x="116" y="79"/>
                    <a:pt x="112" y="84"/>
                  </a:cubicBezTo>
                  <a:cubicBezTo>
                    <a:pt x="104" y="94"/>
                    <a:pt x="96" y="104"/>
                    <a:pt x="85" y="110"/>
                  </a:cubicBezTo>
                  <a:cubicBezTo>
                    <a:pt x="83" y="111"/>
                    <a:pt x="81" y="110"/>
                    <a:pt x="80" y="109"/>
                  </a:cubicBezTo>
                  <a:cubicBezTo>
                    <a:pt x="58" y="93"/>
                    <a:pt x="35" y="79"/>
                    <a:pt x="13" y="63"/>
                  </a:cubicBezTo>
                  <a:cubicBezTo>
                    <a:pt x="6" y="58"/>
                    <a:pt x="2" y="51"/>
                    <a:pt x="0" y="43"/>
                  </a:cubicBezTo>
                  <a:cubicBezTo>
                    <a:pt x="0" y="40"/>
                    <a:pt x="1" y="37"/>
                    <a:pt x="0" y="33"/>
                  </a:cubicBezTo>
                  <a:cubicBezTo>
                    <a:pt x="0" y="29"/>
                    <a:pt x="1" y="26"/>
                    <a:pt x="2" y="22"/>
                  </a:cubicBezTo>
                  <a:cubicBezTo>
                    <a:pt x="7" y="14"/>
                    <a:pt x="13" y="8"/>
                    <a:pt x="21" y="4"/>
                  </a:cubicBezTo>
                  <a:cubicBezTo>
                    <a:pt x="27" y="2"/>
                    <a:pt x="33" y="0"/>
                    <a:pt x="40" y="2"/>
                  </a:cubicBezTo>
                  <a:cubicBezTo>
                    <a:pt x="58" y="14"/>
                    <a:pt x="76" y="26"/>
                    <a:pt x="93" y="39"/>
                  </a:cubicBezTo>
                  <a:cubicBezTo>
                    <a:pt x="95" y="40"/>
                    <a:pt x="97" y="41"/>
                    <a:pt x="98" y="42"/>
                  </a:cubicBezTo>
                  <a:cubicBezTo>
                    <a:pt x="101" y="45"/>
                    <a:pt x="105" y="47"/>
                    <a:pt x="108" y="49"/>
                  </a:cubicBezTo>
                  <a:cubicBezTo>
                    <a:pt x="109" y="50"/>
                    <a:pt x="111" y="51"/>
                    <a:pt x="113" y="52"/>
                  </a:cubicBezTo>
                  <a:cubicBezTo>
                    <a:pt x="118" y="56"/>
                    <a:pt x="123" y="59"/>
                    <a:pt x="128" y="63"/>
                  </a:cubicBezTo>
                  <a:cubicBezTo>
                    <a:pt x="129" y="64"/>
                    <a:pt x="131" y="65"/>
                    <a:pt x="133" y="66"/>
                  </a:cubicBezTo>
                  <a:close/>
                </a:path>
              </a:pathLst>
            </a:custGeom>
            <a:solidFill>
              <a:srgbClr val="DE5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3D46849-5329-CD50-AE0D-D186EBF46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884"/>
              <a:ext cx="159" cy="219"/>
            </a:xfrm>
            <a:custGeom>
              <a:avLst/>
              <a:gdLst>
                <a:gd name="T0" fmla="*/ 61 w 61"/>
                <a:gd name="T1" fmla="*/ 50 h 84"/>
                <a:gd name="T2" fmla="*/ 54 w 61"/>
                <a:gd name="T3" fmla="*/ 48 h 84"/>
                <a:gd name="T4" fmla="*/ 17 w 61"/>
                <a:gd name="T5" fmla="*/ 74 h 84"/>
                <a:gd name="T6" fmla="*/ 5 w 61"/>
                <a:gd name="T7" fmla="*/ 82 h 84"/>
                <a:gd name="T8" fmla="*/ 1 w 61"/>
                <a:gd name="T9" fmla="*/ 83 h 84"/>
                <a:gd name="T10" fmla="*/ 0 w 61"/>
                <a:gd name="T11" fmla="*/ 78 h 84"/>
                <a:gd name="T12" fmla="*/ 0 w 61"/>
                <a:gd name="T13" fmla="*/ 66 h 84"/>
                <a:gd name="T14" fmla="*/ 5 w 61"/>
                <a:gd name="T15" fmla="*/ 56 h 84"/>
                <a:gd name="T16" fmla="*/ 45 w 61"/>
                <a:gd name="T17" fmla="*/ 28 h 84"/>
                <a:gd name="T18" fmla="*/ 60 w 61"/>
                <a:gd name="T19" fmla="*/ 7 h 84"/>
                <a:gd name="T20" fmla="*/ 61 w 61"/>
                <a:gd name="T21" fmla="*/ 0 h 84"/>
                <a:gd name="T22" fmla="*/ 61 w 61"/>
                <a:gd name="T23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84">
                  <a:moveTo>
                    <a:pt x="61" y="50"/>
                  </a:moveTo>
                  <a:cubicBezTo>
                    <a:pt x="59" y="45"/>
                    <a:pt x="59" y="45"/>
                    <a:pt x="54" y="48"/>
                  </a:cubicBezTo>
                  <a:cubicBezTo>
                    <a:pt x="43" y="58"/>
                    <a:pt x="30" y="66"/>
                    <a:pt x="17" y="74"/>
                  </a:cubicBezTo>
                  <a:cubicBezTo>
                    <a:pt x="13" y="77"/>
                    <a:pt x="9" y="80"/>
                    <a:pt x="5" y="82"/>
                  </a:cubicBezTo>
                  <a:cubicBezTo>
                    <a:pt x="4" y="83"/>
                    <a:pt x="3" y="84"/>
                    <a:pt x="1" y="83"/>
                  </a:cubicBezTo>
                  <a:cubicBezTo>
                    <a:pt x="0" y="82"/>
                    <a:pt x="0" y="80"/>
                    <a:pt x="0" y="78"/>
                  </a:cubicBezTo>
                  <a:cubicBezTo>
                    <a:pt x="0" y="74"/>
                    <a:pt x="0" y="70"/>
                    <a:pt x="0" y="66"/>
                  </a:cubicBezTo>
                  <a:cubicBezTo>
                    <a:pt x="0" y="61"/>
                    <a:pt x="1" y="58"/>
                    <a:pt x="5" y="56"/>
                  </a:cubicBezTo>
                  <a:cubicBezTo>
                    <a:pt x="18" y="47"/>
                    <a:pt x="32" y="38"/>
                    <a:pt x="45" y="28"/>
                  </a:cubicBezTo>
                  <a:cubicBezTo>
                    <a:pt x="52" y="23"/>
                    <a:pt x="58" y="16"/>
                    <a:pt x="60" y="7"/>
                  </a:cubicBezTo>
                  <a:cubicBezTo>
                    <a:pt x="61" y="5"/>
                    <a:pt x="60" y="2"/>
                    <a:pt x="61" y="0"/>
                  </a:cubicBezTo>
                  <a:cubicBezTo>
                    <a:pt x="61" y="17"/>
                    <a:pt x="61" y="33"/>
                    <a:pt x="61" y="50"/>
                  </a:cubicBezTo>
                  <a:close/>
                </a:path>
              </a:pathLst>
            </a:custGeom>
            <a:solidFill>
              <a:srgbClr val="A93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620B2B9-F255-F0D2-B69C-BB3050CC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1800"/>
              <a:ext cx="1249" cy="16"/>
            </a:xfrm>
            <a:custGeom>
              <a:avLst/>
              <a:gdLst>
                <a:gd name="T0" fmla="*/ 479 w 479"/>
                <a:gd name="T1" fmla="*/ 4 h 6"/>
                <a:gd name="T2" fmla="*/ 469 w 479"/>
                <a:gd name="T3" fmla="*/ 5 h 6"/>
                <a:gd name="T4" fmla="*/ 35 w 479"/>
                <a:gd name="T5" fmla="*/ 5 h 6"/>
                <a:gd name="T6" fmla="*/ 4 w 479"/>
                <a:gd name="T7" fmla="*/ 5 h 6"/>
                <a:gd name="T8" fmla="*/ 0 w 479"/>
                <a:gd name="T9" fmla="*/ 4 h 6"/>
                <a:gd name="T10" fmla="*/ 5 w 479"/>
                <a:gd name="T11" fmla="*/ 3 h 6"/>
                <a:gd name="T12" fmla="*/ 25 w 479"/>
                <a:gd name="T13" fmla="*/ 3 h 6"/>
                <a:gd name="T14" fmla="*/ 29 w 479"/>
                <a:gd name="T15" fmla="*/ 1 h 6"/>
                <a:gd name="T16" fmla="*/ 30 w 479"/>
                <a:gd name="T17" fmla="*/ 1 h 6"/>
                <a:gd name="T18" fmla="*/ 35 w 479"/>
                <a:gd name="T19" fmla="*/ 0 h 6"/>
                <a:gd name="T20" fmla="*/ 93 w 479"/>
                <a:gd name="T21" fmla="*/ 0 h 6"/>
                <a:gd name="T22" fmla="*/ 438 w 479"/>
                <a:gd name="T23" fmla="*/ 0 h 6"/>
                <a:gd name="T24" fmla="*/ 447 w 479"/>
                <a:gd name="T25" fmla="*/ 1 h 6"/>
                <a:gd name="T26" fmla="*/ 449 w 479"/>
                <a:gd name="T27" fmla="*/ 2 h 6"/>
                <a:gd name="T28" fmla="*/ 473 w 479"/>
                <a:gd name="T29" fmla="*/ 3 h 6"/>
                <a:gd name="T30" fmla="*/ 479 w 479"/>
                <a:gd name="T3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6">
                  <a:moveTo>
                    <a:pt x="479" y="4"/>
                  </a:moveTo>
                  <a:cubicBezTo>
                    <a:pt x="476" y="6"/>
                    <a:pt x="472" y="5"/>
                    <a:pt x="469" y="5"/>
                  </a:cubicBezTo>
                  <a:cubicBezTo>
                    <a:pt x="324" y="5"/>
                    <a:pt x="180" y="5"/>
                    <a:pt x="35" y="5"/>
                  </a:cubicBezTo>
                  <a:cubicBezTo>
                    <a:pt x="25" y="5"/>
                    <a:pt x="1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12" y="3"/>
                    <a:pt x="18" y="3"/>
                    <a:pt x="25" y="3"/>
                  </a:cubicBezTo>
                  <a:cubicBezTo>
                    <a:pt x="27" y="3"/>
                    <a:pt x="28" y="3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54" y="0"/>
                    <a:pt x="73" y="0"/>
                    <a:pt x="93" y="0"/>
                  </a:cubicBezTo>
                  <a:cubicBezTo>
                    <a:pt x="208" y="0"/>
                    <a:pt x="323" y="0"/>
                    <a:pt x="438" y="0"/>
                  </a:cubicBezTo>
                  <a:cubicBezTo>
                    <a:pt x="441" y="0"/>
                    <a:pt x="444" y="0"/>
                    <a:pt x="447" y="1"/>
                  </a:cubicBezTo>
                  <a:cubicBezTo>
                    <a:pt x="448" y="1"/>
                    <a:pt x="448" y="2"/>
                    <a:pt x="449" y="2"/>
                  </a:cubicBezTo>
                  <a:cubicBezTo>
                    <a:pt x="457" y="4"/>
                    <a:pt x="465" y="2"/>
                    <a:pt x="473" y="3"/>
                  </a:cubicBezTo>
                  <a:cubicBezTo>
                    <a:pt x="475" y="3"/>
                    <a:pt x="477" y="2"/>
                    <a:pt x="479" y="4"/>
                  </a:cubicBez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B5DCB989-1194-D605-A00F-A67788F64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874"/>
              <a:ext cx="3" cy="853"/>
            </a:xfrm>
            <a:custGeom>
              <a:avLst/>
              <a:gdLst>
                <a:gd name="T0" fmla="*/ 0 w 1"/>
                <a:gd name="T1" fmla="*/ 0 h 327"/>
                <a:gd name="T2" fmla="*/ 1 w 1"/>
                <a:gd name="T3" fmla="*/ 11 h 327"/>
                <a:gd name="T4" fmla="*/ 1 w 1"/>
                <a:gd name="T5" fmla="*/ 15 h 327"/>
                <a:gd name="T6" fmla="*/ 1 w 1"/>
                <a:gd name="T7" fmla="*/ 322 h 327"/>
                <a:gd name="T8" fmla="*/ 0 w 1"/>
                <a:gd name="T9" fmla="*/ 327 h 327"/>
                <a:gd name="T10" fmla="*/ 0 w 1"/>
                <a:gd name="T11" fmla="*/ 323 h 327"/>
                <a:gd name="T12" fmla="*/ 0 w 1"/>
                <a:gd name="T13" fmla="*/ 4 h 327"/>
                <a:gd name="T14" fmla="*/ 0 w 1"/>
                <a:gd name="T1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27">
                  <a:moveTo>
                    <a:pt x="0" y="0"/>
                  </a:moveTo>
                  <a:cubicBezTo>
                    <a:pt x="1" y="4"/>
                    <a:pt x="0" y="8"/>
                    <a:pt x="1" y="11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1" y="117"/>
                    <a:pt x="1" y="219"/>
                    <a:pt x="1" y="322"/>
                  </a:cubicBezTo>
                  <a:cubicBezTo>
                    <a:pt x="1" y="323"/>
                    <a:pt x="1" y="326"/>
                    <a:pt x="0" y="327"/>
                  </a:cubicBezTo>
                  <a:cubicBezTo>
                    <a:pt x="0" y="326"/>
                    <a:pt x="0" y="324"/>
                    <a:pt x="0" y="323"/>
                  </a:cubicBezTo>
                  <a:cubicBezTo>
                    <a:pt x="0" y="217"/>
                    <a:pt x="0" y="111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D0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9B11CC8-C774-C91F-0121-A3C5BCE5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743"/>
              <a:ext cx="159" cy="71"/>
            </a:xfrm>
            <a:custGeom>
              <a:avLst/>
              <a:gdLst>
                <a:gd name="T0" fmla="*/ 59 w 61"/>
                <a:gd name="T1" fmla="*/ 23 h 27"/>
                <a:gd name="T2" fmla="*/ 56 w 61"/>
                <a:gd name="T3" fmla="*/ 26 h 27"/>
                <a:gd name="T4" fmla="*/ 30 w 61"/>
                <a:gd name="T5" fmla="*/ 26 h 27"/>
                <a:gd name="T6" fmla="*/ 1 w 61"/>
                <a:gd name="T7" fmla="*/ 4 h 27"/>
                <a:gd name="T8" fmla="*/ 0 w 61"/>
                <a:gd name="T9" fmla="*/ 1 h 27"/>
                <a:gd name="T10" fmla="*/ 2 w 61"/>
                <a:gd name="T11" fmla="*/ 2 h 27"/>
                <a:gd name="T12" fmla="*/ 34 w 61"/>
                <a:gd name="T13" fmla="*/ 23 h 27"/>
                <a:gd name="T14" fmla="*/ 58 w 61"/>
                <a:gd name="T15" fmla="*/ 23 h 27"/>
                <a:gd name="T16" fmla="*/ 59 w 61"/>
                <a:gd name="T17" fmla="*/ 23 h 27"/>
                <a:gd name="T18" fmla="*/ 59 w 61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7">
                  <a:moveTo>
                    <a:pt x="59" y="23"/>
                  </a:moveTo>
                  <a:cubicBezTo>
                    <a:pt x="61" y="27"/>
                    <a:pt x="58" y="26"/>
                    <a:pt x="56" y="26"/>
                  </a:cubicBezTo>
                  <a:cubicBezTo>
                    <a:pt x="47" y="26"/>
                    <a:pt x="39" y="26"/>
                    <a:pt x="30" y="26"/>
                  </a:cubicBezTo>
                  <a:cubicBezTo>
                    <a:pt x="17" y="24"/>
                    <a:pt x="7" y="17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2" y="0"/>
                    <a:pt x="2" y="2"/>
                    <a:pt x="2" y="2"/>
                  </a:cubicBezTo>
                  <a:cubicBezTo>
                    <a:pt x="8" y="16"/>
                    <a:pt x="20" y="22"/>
                    <a:pt x="34" y="23"/>
                  </a:cubicBezTo>
                  <a:cubicBezTo>
                    <a:pt x="42" y="24"/>
                    <a:pt x="50" y="23"/>
                    <a:pt x="58" y="23"/>
                  </a:cubicBezTo>
                  <a:cubicBezTo>
                    <a:pt x="58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lose/>
                </a:path>
              </a:pathLst>
            </a:custGeom>
            <a:solidFill>
              <a:srgbClr val="B43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1D7E27D2-26C5-FE4A-E6DF-6802F2CF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1743"/>
              <a:ext cx="157" cy="71"/>
            </a:xfrm>
            <a:custGeom>
              <a:avLst/>
              <a:gdLst>
                <a:gd name="T0" fmla="*/ 31 w 60"/>
                <a:gd name="T1" fmla="*/ 26 h 27"/>
                <a:gd name="T2" fmla="*/ 4 w 60"/>
                <a:gd name="T3" fmla="*/ 26 h 27"/>
                <a:gd name="T4" fmla="*/ 0 w 60"/>
                <a:gd name="T5" fmla="*/ 25 h 27"/>
                <a:gd name="T6" fmla="*/ 1 w 60"/>
                <a:gd name="T7" fmla="*/ 23 h 27"/>
                <a:gd name="T8" fmla="*/ 32 w 60"/>
                <a:gd name="T9" fmla="*/ 23 h 27"/>
                <a:gd name="T10" fmla="*/ 58 w 60"/>
                <a:gd name="T11" fmla="*/ 2 h 27"/>
                <a:gd name="T12" fmla="*/ 60 w 60"/>
                <a:gd name="T13" fmla="*/ 1 h 27"/>
                <a:gd name="T14" fmla="*/ 31 w 6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7">
                  <a:moveTo>
                    <a:pt x="31" y="26"/>
                  </a:moveTo>
                  <a:cubicBezTo>
                    <a:pt x="22" y="26"/>
                    <a:pt x="13" y="26"/>
                    <a:pt x="4" y="26"/>
                  </a:cubicBezTo>
                  <a:cubicBezTo>
                    <a:pt x="3" y="26"/>
                    <a:pt x="1" y="27"/>
                    <a:pt x="0" y="25"/>
                  </a:cubicBezTo>
                  <a:cubicBezTo>
                    <a:pt x="1" y="25"/>
                    <a:pt x="0" y="24"/>
                    <a:pt x="1" y="23"/>
                  </a:cubicBezTo>
                  <a:cubicBezTo>
                    <a:pt x="11" y="23"/>
                    <a:pt x="22" y="25"/>
                    <a:pt x="32" y="23"/>
                  </a:cubicBezTo>
                  <a:cubicBezTo>
                    <a:pt x="44" y="20"/>
                    <a:pt x="53" y="14"/>
                    <a:pt x="58" y="2"/>
                  </a:cubicBezTo>
                  <a:cubicBezTo>
                    <a:pt x="58" y="1"/>
                    <a:pt x="58" y="0"/>
                    <a:pt x="60" y="1"/>
                  </a:cubicBezTo>
                  <a:cubicBezTo>
                    <a:pt x="55" y="15"/>
                    <a:pt x="45" y="23"/>
                    <a:pt x="31" y="26"/>
                  </a:cubicBezTo>
                  <a:close/>
                </a:path>
              </a:pathLst>
            </a:custGeom>
            <a:solidFill>
              <a:srgbClr val="A43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3FA784B-733A-E050-2D8D-CFBF9F607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785"/>
              <a:ext cx="99" cy="60"/>
            </a:xfrm>
            <a:custGeom>
              <a:avLst/>
              <a:gdLst>
                <a:gd name="T0" fmla="*/ 38 w 38"/>
                <a:gd name="T1" fmla="*/ 3 h 23"/>
                <a:gd name="T2" fmla="*/ 11 w 38"/>
                <a:gd name="T3" fmla="*/ 11 h 23"/>
                <a:gd name="T4" fmla="*/ 3 w 38"/>
                <a:gd name="T5" fmla="*/ 20 h 23"/>
                <a:gd name="T6" fmla="*/ 0 w 38"/>
                <a:gd name="T7" fmla="*/ 23 h 23"/>
                <a:gd name="T8" fmla="*/ 32 w 38"/>
                <a:gd name="T9" fmla="*/ 0 h 23"/>
                <a:gd name="T10" fmla="*/ 38 w 38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3">
                  <a:moveTo>
                    <a:pt x="38" y="3"/>
                  </a:moveTo>
                  <a:cubicBezTo>
                    <a:pt x="28" y="3"/>
                    <a:pt x="19" y="5"/>
                    <a:pt x="11" y="11"/>
                  </a:cubicBezTo>
                  <a:cubicBezTo>
                    <a:pt x="8" y="14"/>
                    <a:pt x="6" y="17"/>
                    <a:pt x="3" y="20"/>
                  </a:cubicBezTo>
                  <a:cubicBezTo>
                    <a:pt x="2" y="21"/>
                    <a:pt x="2" y="23"/>
                    <a:pt x="0" y="23"/>
                  </a:cubicBezTo>
                  <a:cubicBezTo>
                    <a:pt x="4" y="11"/>
                    <a:pt x="19" y="0"/>
                    <a:pt x="32" y="0"/>
                  </a:cubicBezTo>
                  <a:cubicBezTo>
                    <a:pt x="35" y="0"/>
                    <a:pt x="36" y="1"/>
                    <a:pt x="38" y="3"/>
                  </a:cubicBezTo>
                  <a:close/>
                </a:path>
              </a:pathLst>
            </a:custGeom>
            <a:solidFill>
              <a:srgbClr val="E57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B5D35230-B17B-4F69-2D6C-F54F6F084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785"/>
              <a:ext cx="99" cy="60"/>
            </a:xfrm>
            <a:custGeom>
              <a:avLst/>
              <a:gdLst>
                <a:gd name="T0" fmla="*/ 38 w 38"/>
                <a:gd name="T1" fmla="*/ 23 h 23"/>
                <a:gd name="T2" fmla="*/ 35 w 38"/>
                <a:gd name="T3" fmla="*/ 21 h 23"/>
                <a:gd name="T4" fmla="*/ 0 w 38"/>
                <a:gd name="T5" fmla="*/ 3 h 23"/>
                <a:gd name="T6" fmla="*/ 8 w 38"/>
                <a:gd name="T7" fmla="*/ 0 h 23"/>
                <a:gd name="T8" fmla="*/ 38 w 3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8" y="23"/>
                  </a:moveTo>
                  <a:cubicBezTo>
                    <a:pt x="37" y="23"/>
                    <a:pt x="36" y="22"/>
                    <a:pt x="35" y="21"/>
                  </a:cubicBezTo>
                  <a:cubicBezTo>
                    <a:pt x="27" y="8"/>
                    <a:pt x="15" y="3"/>
                    <a:pt x="0" y="3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21" y="1"/>
                    <a:pt x="34" y="12"/>
                    <a:pt x="38" y="23"/>
                  </a:cubicBezTo>
                  <a:close/>
                </a:path>
              </a:pathLst>
            </a:custGeom>
            <a:solidFill>
              <a:srgbClr val="E2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CBEECD86-D486-7C73-2A3D-C6AA0D5A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923"/>
              <a:ext cx="39" cy="29"/>
            </a:xfrm>
            <a:custGeom>
              <a:avLst/>
              <a:gdLst>
                <a:gd name="T0" fmla="*/ 15 w 15"/>
                <a:gd name="T1" fmla="*/ 11 h 11"/>
                <a:gd name="T2" fmla="*/ 0 w 15"/>
                <a:gd name="T3" fmla="*/ 0 h 11"/>
                <a:gd name="T4" fmla="*/ 15 w 1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cubicBezTo>
                    <a:pt x="9" y="8"/>
                    <a:pt x="4" y="5"/>
                    <a:pt x="0" y="0"/>
                  </a:cubicBezTo>
                  <a:cubicBezTo>
                    <a:pt x="5" y="3"/>
                    <a:pt x="10" y="6"/>
                    <a:pt x="15" y="11"/>
                  </a:cubicBezTo>
                  <a:close/>
                </a:path>
              </a:pathLst>
            </a:custGeom>
            <a:solidFill>
              <a:srgbClr val="DE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1F250F9E-F4A6-C966-859A-1E5C1D037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897"/>
              <a:ext cx="26" cy="1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10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cubicBezTo>
                    <a:pt x="6" y="5"/>
                    <a:pt x="2" y="4"/>
                    <a:pt x="0" y="0"/>
                  </a:cubicBezTo>
                  <a:cubicBezTo>
                    <a:pt x="4" y="2"/>
                    <a:pt x="7" y="4"/>
                    <a:pt x="10" y="7"/>
                  </a:cubicBezTo>
                  <a:close/>
                </a:path>
              </a:pathLst>
            </a:custGeom>
            <a:solidFill>
              <a:srgbClr val="DE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A3AA4291-5B24-A86D-3E14-2A7D6B2C9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150"/>
              <a:ext cx="24" cy="16"/>
            </a:xfrm>
            <a:custGeom>
              <a:avLst/>
              <a:gdLst>
                <a:gd name="T0" fmla="*/ 9 w 9"/>
                <a:gd name="T1" fmla="*/ 6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5" y="5"/>
                    <a:pt x="2" y="4"/>
                    <a:pt x="0" y="0"/>
                  </a:cubicBezTo>
                  <a:cubicBezTo>
                    <a:pt x="3" y="2"/>
                    <a:pt x="6" y="4"/>
                    <a:pt x="9" y="6"/>
                  </a:cubicBezTo>
                  <a:close/>
                </a:path>
              </a:pathLst>
            </a:custGeom>
            <a:solidFill>
              <a:srgbClr val="DC4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C68C41A1-2CA0-003A-AF83-7727AB79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902"/>
              <a:ext cx="1405" cy="906"/>
            </a:xfrm>
            <a:custGeom>
              <a:avLst/>
              <a:gdLst>
                <a:gd name="T0" fmla="*/ 479 w 539"/>
                <a:gd name="T1" fmla="*/ 345 h 347"/>
                <a:gd name="T2" fmla="*/ 478 w 539"/>
                <a:gd name="T3" fmla="*/ 347 h 347"/>
                <a:gd name="T4" fmla="*/ 478 w 539"/>
                <a:gd name="T5" fmla="*/ 345 h 347"/>
                <a:gd name="T6" fmla="*/ 477 w 539"/>
                <a:gd name="T7" fmla="*/ 340 h 347"/>
                <a:gd name="T8" fmla="*/ 477 w 539"/>
                <a:gd name="T9" fmla="*/ 92 h 347"/>
                <a:gd name="T10" fmla="*/ 477 w 539"/>
                <a:gd name="T11" fmla="*/ 89 h 347"/>
                <a:gd name="T12" fmla="*/ 477 w 539"/>
                <a:gd name="T13" fmla="*/ 72 h 347"/>
                <a:gd name="T14" fmla="*/ 477 w 539"/>
                <a:gd name="T15" fmla="*/ 56 h 347"/>
                <a:gd name="T16" fmla="*/ 276 w 539"/>
                <a:gd name="T17" fmla="*/ 194 h 347"/>
                <a:gd name="T18" fmla="*/ 268 w 539"/>
                <a:gd name="T19" fmla="*/ 197 h 347"/>
                <a:gd name="T20" fmla="*/ 240 w 539"/>
                <a:gd name="T21" fmla="*/ 178 h 347"/>
                <a:gd name="T22" fmla="*/ 215 w 539"/>
                <a:gd name="T23" fmla="*/ 161 h 347"/>
                <a:gd name="T24" fmla="*/ 102 w 539"/>
                <a:gd name="T25" fmla="*/ 84 h 347"/>
                <a:gd name="T26" fmla="*/ 64 w 539"/>
                <a:gd name="T27" fmla="*/ 58 h 347"/>
                <a:gd name="T28" fmla="*/ 62 w 539"/>
                <a:gd name="T29" fmla="*/ 57 h 347"/>
                <a:gd name="T30" fmla="*/ 61 w 539"/>
                <a:gd name="T31" fmla="*/ 60 h 347"/>
                <a:gd name="T32" fmla="*/ 59 w 539"/>
                <a:gd name="T33" fmla="*/ 69 h 347"/>
                <a:gd name="T34" fmla="*/ 9 w 539"/>
                <a:gd name="T35" fmla="*/ 18 h 347"/>
                <a:gd name="T36" fmla="*/ 0 w 539"/>
                <a:gd name="T37" fmla="*/ 4 h 347"/>
                <a:gd name="T38" fmla="*/ 0 w 539"/>
                <a:gd name="T39" fmla="*/ 0 h 347"/>
                <a:gd name="T40" fmla="*/ 10 w 539"/>
                <a:gd name="T41" fmla="*/ 16 h 347"/>
                <a:gd name="T42" fmla="*/ 19 w 539"/>
                <a:gd name="T43" fmla="*/ 23 h 347"/>
                <a:gd name="T44" fmla="*/ 81 w 539"/>
                <a:gd name="T45" fmla="*/ 65 h 347"/>
                <a:gd name="T46" fmla="*/ 84 w 539"/>
                <a:gd name="T47" fmla="*/ 66 h 347"/>
                <a:gd name="T48" fmla="*/ 98 w 539"/>
                <a:gd name="T49" fmla="*/ 76 h 347"/>
                <a:gd name="T50" fmla="*/ 183 w 539"/>
                <a:gd name="T51" fmla="*/ 135 h 347"/>
                <a:gd name="T52" fmla="*/ 209 w 539"/>
                <a:gd name="T53" fmla="*/ 152 h 347"/>
                <a:gd name="T54" fmla="*/ 252 w 539"/>
                <a:gd name="T55" fmla="*/ 182 h 347"/>
                <a:gd name="T56" fmla="*/ 266 w 539"/>
                <a:gd name="T57" fmla="*/ 191 h 347"/>
                <a:gd name="T58" fmla="*/ 272 w 539"/>
                <a:gd name="T59" fmla="*/ 191 h 347"/>
                <a:gd name="T60" fmla="*/ 379 w 539"/>
                <a:gd name="T61" fmla="*/ 118 h 347"/>
                <a:gd name="T62" fmla="*/ 470 w 539"/>
                <a:gd name="T63" fmla="*/ 56 h 347"/>
                <a:gd name="T64" fmla="*/ 525 w 539"/>
                <a:gd name="T65" fmla="*/ 18 h 347"/>
                <a:gd name="T66" fmla="*/ 535 w 539"/>
                <a:gd name="T67" fmla="*/ 7 h 347"/>
                <a:gd name="T68" fmla="*/ 538 w 539"/>
                <a:gd name="T69" fmla="*/ 0 h 347"/>
                <a:gd name="T70" fmla="*/ 531 w 539"/>
                <a:gd name="T71" fmla="*/ 15 h 347"/>
                <a:gd name="T72" fmla="*/ 520 w 539"/>
                <a:gd name="T73" fmla="*/ 25 h 347"/>
                <a:gd name="T74" fmla="*/ 483 w 539"/>
                <a:gd name="T75" fmla="*/ 50 h 347"/>
                <a:gd name="T76" fmla="*/ 479 w 539"/>
                <a:gd name="T77" fmla="*/ 57 h 347"/>
                <a:gd name="T78" fmla="*/ 479 w 539"/>
                <a:gd name="T79" fmla="*/ 76 h 347"/>
                <a:gd name="T80" fmla="*/ 479 w 539"/>
                <a:gd name="T81" fmla="*/ 3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9" h="347">
                  <a:moveTo>
                    <a:pt x="479" y="345"/>
                  </a:moveTo>
                  <a:cubicBezTo>
                    <a:pt x="479" y="346"/>
                    <a:pt x="479" y="347"/>
                    <a:pt x="478" y="347"/>
                  </a:cubicBezTo>
                  <a:cubicBezTo>
                    <a:pt x="478" y="347"/>
                    <a:pt x="478" y="346"/>
                    <a:pt x="478" y="345"/>
                  </a:cubicBezTo>
                  <a:cubicBezTo>
                    <a:pt x="477" y="344"/>
                    <a:pt x="477" y="342"/>
                    <a:pt x="477" y="340"/>
                  </a:cubicBezTo>
                  <a:cubicBezTo>
                    <a:pt x="477" y="257"/>
                    <a:pt x="477" y="174"/>
                    <a:pt x="477" y="92"/>
                  </a:cubicBezTo>
                  <a:cubicBezTo>
                    <a:pt x="477" y="91"/>
                    <a:pt x="477" y="90"/>
                    <a:pt x="477" y="89"/>
                  </a:cubicBezTo>
                  <a:cubicBezTo>
                    <a:pt x="477" y="84"/>
                    <a:pt x="477" y="78"/>
                    <a:pt x="477" y="72"/>
                  </a:cubicBezTo>
                  <a:cubicBezTo>
                    <a:pt x="477" y="67"/>
                    <a:pt x="477" y="62"/>
                    <a:pt x="477" y="56"/>
                  </a:cubicBezTo>
                  <a:cubicBezTo>
                    <a:pt x="409" y="102"/>
                    <a:pt x="342" y="148"/>
                    <a:pt x="276" y="194"/>
                  </a:cubicBezTo>
                  <a:cubicBezTo>
                    <a:pt x="273" y="195"/>
                    <a:pt x="271" y="197"/>
                    <a:pt x="268" y="197"/>
                  </a:cubicBezTo>
                  <a:cubicBezTo>
                    <a:pt x="258" y="191"/>
                    <a:pt x="249" y="184"/>
                    <a:pt x="240" y="178"/>
                  </a:cubicBezTo>
                  <a:cubicBezTo>
                    <a:pt x="231" y="172"/>
                    <a:pt x="223" y="167"/>
                    <a:pt x="215" y="161"/>
                  </a:cubicBezTo>
                  <a:cubicBezTo>
                    <a:pt x="177" y="135"/>
                    <a:pt x="140" y="110"/>
                    <a:pt x="102" y="84"/>
                  </a:cubicBezTo>
                  <a:cubicBezTo>
                    <a:pt x="89" y="75"/>
                    <a:pt x="77" y="67"/>
                    <a:pt x="64" y="58"/>
                  </a:cubicBezTo>
                  <a:cubicBezTo>
                    <a:pt x="64" y="58"/>
                    <a:pt x="63" y="56"/>
                    <a:pt x="62" y="57"/>
                  </a:cubicBezTo>
                  <a:cubicBezTo>
                    <a:pt x="61" y="57"/>
                    <a:pt x="61" y="59"/>
                    <a:pt x="61" y="60"/>
                  </a:cubicBezTo>
                  <a:cubicBezTo>
                    <a:pt x="60" y="63"/>
                    <a:pt x="62" y="66"/>
                    <a:pt x="59" y="69"/>
                  </a:cubicBezTo>
                  <a:cubicBezTo>
                    <a:pt x="43" y="52"/>
                    <a:pt x="26" y="35"/>
                    <a:pt x="9" y="18"/>
                  </a:cubicBezTo>
                  <a:cubicBezTo>
                    <a:pt x="5" y="14"/>
                    <a:pt x="2" y="9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" y="6"/>
                    <a:pt x="5" y="12"/>
                    <a:pt x="10" y="16"/>
                  </a:cubicBezTo>
                  <a:cubicBezTo>
                    <a:pt x="13" y="18"/>
                    <a:pt x="16" y="20"/>
                    <a:pt x="19" y="23"/>
                  </a:cubicBezTo>
                  <a:cubicBezTo>
                    <a:pt x="40" y="37"/>
                    <a:pt x="61" y="51"/>
                    <a:pt x="81" y="65"/>
                  </a:cubicBezTo>
                  <a:cubicBezTo>
                    <a:pt x="82" y="66"/>
                    <a:pt x="83" y="66"/>
                    <a:pt x="84" y="66"/>
                  </a:cubicBezTo>
                  <a:cubicBezTo>
                    <a:pt x="88" y="70"/>
                    <a:pt x="93" y="73"/>
                    <a:pt x="98" y="76"/>
                  </a:cubicBezTo>
                  <a:cubicBezTo>
                    <a:pt x="126" y="96"/>
                    <a:pt x="155" y="115"/>
                    <a:pt x="183" y="135"/>
                  </a:cubicBezTo>
                  <a:cubicBezTo>
                    <a:pt x="192" y="140"/>
                    <a:pt x="200" y="146"/>
                    <a:pt x="209" y="152"/>
                  </a:cubicBezTo>
                  <a:cubicBezTo>
                    <a:pt x="223" y="162"/>
                    <a:pt x="238" y="172"/>
                    <a:pt x="252" y="182"/>
                  </a:cubicBezTo>
                  <a:cubicBezTo>
                    <a:pt x="257" y="185"/>
                    <a:pt x="261" y="188"/>
                    <a:pt x="266" y="191"/>
                  </a:cubicBezTo>
                  <a:cubicBezTo>
                    <a:pt x="268" y="193"/>
                    <a:pt x="270" y="193"/>
                    <a:pt x="272" y="191"/>
                  </a:cubicBezTo>
                  <a:cubicBezTo>
                    <a:pt x="308" y="167"/>
                    <a:pt x="343" y="142"/>
                    <a:pt x="379" y="118"/>
                  </a:cubicBezTo>
                  <a:cubicBezTo>
                    <a:pt x="409" y="97"/>
                    <a:pt x="439" y="77"/>
                    <a:pt x="470" y="56"/>
                  </a:cubicBezTo>
                  <a:cubicBezTo>
                    <a:pt x="488" y="43"/>
                    <a:pt x="507" y="31"/>
                    <a:pt x="525" y="18"/>
                  </a:cubicBezTo>
                  <a:cubicBezTo>
                    <a:pt x="529" y="15"/>
                    <a:pt x="532" y="11"/>
                    <a:pt x="535" y="7"/>
                  </a:cubicBezTo>
                  <a:cubicBezTo>
                    <a:pt x="536" y="5"/>
                    <a:pt x="537" y="3"/>
                    <a:pt x="538" y="0"/>
                  </a:cubicBezTo>
                  <a:cubicBezTo>
                    <a:pt x="539" y="7"/>
                    <a:pt x="534" y="10"/>
                    <a:pt x="531" y="15"/>
                  </a:cubicBezTo>
                  <a:cubicBezTo>
                    <a:pt x="528" y="19"/>
                    <a:pt x="524" y="22"/>
                    <a:pt x="520" y="25"/>
                  </a:cubicBezTo>
                  <a:cubicBezTo>
                    <a:pt x="507" y="33"/>
                    <a:pt x="495" y="42"/>
                    <a:pt x="483" y="50"/>
                  </a:cubicBezTo>
                  <a:cubicBezTo>
                    <a:pt x="480" y="52"/>
                    <a:pt x="479" y="54"/>
                    <a:pt x="479" y="57"/>
                  </a:cubicBezTo>
                  <a:cubicBezTo>
                    <a:pt x="479" y="64"/>
                    <a:pt x="479" y="70"/>
                    <a:pt x="479" y="76"/>
                  </a:cubicBezTo>
                  <a:cubicBezTo>
                    <a:pt x="479" y="166"/>
                    <a:pt x="479" y="256"/>
                    <a:pt x="479" y="345"/>
                  </a:cubicBezTo>
                  <a:close/>
                </a:path>
              </a:pathLst>
            </a:custGeom>
            <a:solidFill>
              <a:srgbClr val="B84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25A4A811-B5F5-0059-79E5-FD68AE6C2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1082"/>
              <a:ext cx="423" cy="721"/>
            </a:xfrm>
            <a:custGeom>
              <a:avLst/>
              <a:gdLst>
                <a:gd name="T0" fmla="*/ 4 w 162"/>
                <a:gd name="T1" fmla="*/ 276 h 276"/>
                <a:gd name="T2" fmla="*/ 0 w 162"/>
                <a:gd name="T3" fmla="*/ 276 h 276"/>
                <a:gd name="T4" fmla="*/ 0 w 162"/>
                <a:gd name="T5" fmla="*/ 273 h 276"/>
                <a:gd name="T6" fmla="*/ 0 w 162"/>
                <a:gd name="T7" fmla="*/ 4 h 276"/>
                <a:gd name="T8" fmla="*/ 0 w 162"/>
                <a:gd name="T9" fmla="*/ 1 h 276"/>
                <a:gd name="T10" fmla="*/ 5 w 162"/>
                <a:gd name="T11" fmla="*/ 4 h 276"/>
                <a:gd name="T12" fmla="*/ 11 w 162"/>
                <a:gd name="T13" fmla="*/ 10 h 276"/>
                <a:gd name="T14" fmla="*/ 80 w 162"/>
                <a:gd name="T15" fmla="*/ 79 h 276"/>
                <a:gd name="T16" fmla="*/ 147 w 162"/>
                <a:gd name="T17" fmla="*/ 146 h 276"/>
                <a:gd name="T18" fmla="*/ 162 w 162"/>
                <a:gd name="T19" fmla="*/ 162 h 276"/>
                <a:gd name="T20" fmla="*/ 159 w 162"/>
                <a:gd name="T21" fmla="*/ 165 h 276"/>
                <a:gd name="T22" fmla="*/ 31 w 162"/>
                <a:gd name="T23" fmla="*/ 258 h 276"/>
                <a:gd name="T24" fmla="*/ 9 w 162"/>
                <a:gd name="T25" fmla="*/ 274 h 276"/>
                <a:gd name="T26" fmla="*/ 4 w 162"/>
                <a:gd name="T2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76">
                  <a:moveTo>
                    <a:pt x="4" y="276"/>
                  </a:moveTo>
                  <a:cubicBezTo>
                    <a:pt x="3" y="276"/>
                    <a:pt x="1" y="276"/>
                    <a:pt x="0" y="276"/>
                  </a:cubicBezTo>
                  <a:cubicBezTo>
                    <a:pt x="0" y="275"/>
                    <a:pt x="0" y="274"/>
                    <a:pt x="0" y="273"/>
                  </a:cubicBezTo>
                  <a:cubicBezTo>
                    <a:pt x="0" y="183"/>
                    <a:pt x="0" y="9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3" y="0"/>
                    <a:pt x="4" y="3"/>
                    <a:pt x="5" y="4"/>
                  </a:cubicBezTo>
                  <a:cubicBezTo>
                    <a:pt x="7" y="6"/>
                    <a:pt x="9" y="8"/>
                    <a:pt x="11" y="10"/>
                  </a:cubicBezTo>
                  <a:cubicBezTo>
                    <a:pt x="34" y="33"/>
                    <a:pt x="57" y="56"/>
                    <a:pt x="80" y="79"/>
                  </a:cubicBezTo>
                  <a:cubicBezTo>
                    <a:pt x="102" y="101"/>
                    <a:pt x="124" y="123"/>
                    <a:pt x="147" y="146"/>
                  </a:cubicBezTo>
                  <a:cubicBezTo>
                    <a:pt x="152" y="151"/>
                    <a:pt x="157" y="156"/>
                    <a:pt x="162" y="162"/>
                  </a:cubicBezTo>
                  <a:cubicBezTo>
                    <a:pt x="162" y="164"/>
                    <a:pt x="160" y="164"/>
                    <a:pt x="159" y="165"/>
                  </a:cubicBezTo>
                  <a:cubicBezTo>
                    <a:pt x="116" y="196"/>
                    <a:pt x="73" y="227"/>
                    <a:pt x="31" y="258"/>
                  </a:cubicBezTo>
                  <a:cubicBezTo>
                    <a:pt x="24" y="263"/>
                    <a:pt x="16" y="269"/>
                    <a:pt x="9" y="274"/>
                  </a:cubicBezTo>
                  <a:cubicBezTo>
                    <a:pt x="7" y="275"/>
                    <a:pt x="6" y="275"/>
                    <a:pt x="4" y="276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5D46683B-01EE-B01E-53C0-2C95D9E5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1043"/>
              <a:ext cx="407" cy="282"/>
            </a:xfrm>
            <a:custGeom>
              <a:avLst/>
              <a:gdLst>
                <a:gd name="T0" fmla="*/ 12 w 156"/>
                <a:gd name="T1" fmla="*/ 26 h 108"/>
                <a:gd name="T2" fmla="*/ 1 w 156"/>
                <a:gd name="T3" fmla="*/ 16 h 108"/>
                <a:gd name="T4" fmla="*/ 0 w 156"/>
                <a:gd name="T5" fmla="*/ 15 h 108"/>
                <a:gd name="T6" fmla="*/ 0 w 156"/>
                <a:gd name="T7" fmla="*/ 1 h 108"/>
                <a:gd name="T8" fmla="*/ 5 w 156"/>
                <a:gd name="T9" fmla="*/ 2 h 108"/>
                <a:gd name="T10" fmla="*/ 152 w 156"/>
                <a:gd name="T11" fmla="*/ 103 h 108"/>
                <a:gd name="T12" fmla="*/ 156 w 156"/>
                <a:gd name="T13" fmla="*/ 106 h 108"/>
                <a:gd name="T14" fmla="*/ 150 w 156"/>
                <a:gd name="T15" fmla="*/ 106 h 108"/>
                <a:gd name="T16" fmla="*/ 132 w 156"/>
                <a:gd name="T17" fmla="*/ 95 h 108"/>
                <a:gd name="T18" fmla="*/ 117 w 156"/>
                <a:gd name="T19" fmla="*/ 86 h 108"/>
                <a:gd name="T20" fmla="*/ 82 w 156"/>
                <a:gd name="T21" fmla="*/ 66 h 108"/>
                <a:gd name="T22" fmla="*/ 55 w 156"/>
                <a:gd name="T23" fmla="*/ 49 h 108"/>
                <a:gd name="T24" fmla="*/ 45 w 156"/>
                <a:gd name="T25" fmla="*/ 44 h 108"/>
                <a:gd name="T26" fmla="*/ 17 w 156"/>
                <a:gd name="T27" fmla="*/ 30 h 108"/>
                <a:gd name="T28" fmla="*/ 12 w 156"/>
                <a:gd name="T29" fmla="*/ 2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108">
                  <a:moveTo>
                    <a:pt x="12" y="26"/>
                  </a:moveTo>
                  <a:cubicBezTo>
                    <a:pt x="8" y="22"/>
                    <a:pt x="5" y="19"/>
                    <a:pt x="1" y="16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0"/>
                    <a:pt x="0" y="5"/>
                    <a:pt x="0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4" y="36"/>
                    <a:pt x="103" y="70"/>
                    <a:pt x="152" y="103"/>
                  </a:cubicBezTo>
                  <a:cubicBezTo>
                    <a:pt x="154" y="104"/>
                    <a:pt x="155" y="105"/>
                    <a:pt x="156" y="106"/>
                  </a:cubicBezTo>
                  <a:cubicBezTo>
                    <a:pt x="154" y="108"/>
                    <a:pt x="152" y="107"/>
                    <a:pt x="150" y="106"/>
                  </a:cubicBezTo>
                  <a:cubicBezTo>
                    <a:pt x="144" y="103"/>
                    <a:pt x="137" y="100"/>
                    <a:pt x="132" y="95"/>
                  </a:cubicBezTo>
                  <a:cubicBezTo>
                    <a:pt x="127" y="91"/>
                    <a:pt x="122" y="89"/>
                    <a:pt x="117" y="86"/>
                  </a:cubicBezTo>
                  <a:cubicBezTo>
                    <a:pt x="105" y="79"/>
                    <a:pt x="94" y="73"/>
                    <a:pt x="82" y="66"/>
                  </a:cubicBezTo>
                  <a:cubicBezTo>
                    <a:pt x="73" y="60"/>
                    <a:pt x="63" y="56"/>
                    <a:pt x="55" y="49"/>
                  </a:cubicBezTo>
                  <a:cubicBezTo>
                    <a:pt x="52" y="47"/>
                    <a:pt x="48" y="45"/>
                    <a:pt x="45" y="44"/>
                  </a:cubicBezTo>
                  <a:cubicBezTo>
                    <a:pt x="36" y="39"/>
                    <a:pt x="27" y="33"/>
                    <a:pt x="17" y="30"/>
                  </a:cubicBezTo>
                  <a:cubicBezTo>
                    <a:pt x="15" y="29"/>
                    <a:pt x="14" y="27"/>
                    <a:pt x="12" y="26"/>
                  </a:cubicBezTo>
                  <a:close/>
                </a:path>
              </a:pathLst>
            </a:custGeom>
            <a:solidFill>
              <a:srgbClr val="BB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9C20F291-4B65-7BD6-76DF-D24ED4E52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" y="1116"/>
              <a:ext cx="3" cy="687"/>
            </a:xfrm>
            <a:custGeom>
              <a:avLst/>
              <a:gdLst>
                <a:gd name="T0" fmla="*/ 1 w 1"/>
                <a:gd name="T1" fmla="*/ 263 h 263"/>
                <a:gd name="T2" fmla="*/ 0 w 1"/>
                <a:gd name="T3" fmla="*/ 263 h 263"/>
                <a:gd name="T4" fmla="*/ 0 w 1"/>
                <a:gd name="T5" fmla="*/ 263 h 263"/>
                <a:gd name="T6" fmla="*/ 0 w 1"/>
                <a:gd name="T7" fmla="*/ 0 h 263"/>
                <a:gd name="T8" fmla="*/ 1 w 1"/>
                <a:gd name="T9" fmla="*/ 0 h 263"/>
                <a:gd name="T10" fmla="*/ 1 w 1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63">
                  <a:moveTo>
                    <a:pt x="1" y="263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76"/>
                    <a:pt x="0" y="88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88"/>
                    <a:pt x="1" y="176"/>
                    <a:pt x="1" y="263"/>
                  </a:cubicBezTo>
                  <a:close/>
                </a:path>
              </a:pathLst>
            </a:custGeom>
            <a:solidFill>
              <a:srgbClr val="D33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F302B92F-E3D5-FB51-FF62-573A2FB52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129"/>
              <a:ext cx="1079" cy="674"/>
            </a:xfrm>
            <a:custGeom>
              <a:avLst/>
              <a:gdLst>
                <a:gd name="T0" fmla="*/ 0 w 414"/>
                <a:gd name="T1" fmla="*/ 258 h 258"/>
                <a:gd name="T2" fmla="*/ 23 w 414"/>
                <a:gd name="T3" fmla="*/ 242 h 258"/>
                <a:gd name="T4" fmla="*/ 95 w 414"/>
                <a:gd name="T5" fmla="*/ 189 h 258"/>
                <a:gd name="T6" fmla="*/ 155 w 414"/>
                <a:gd name="T7" fmla="*/ 145 h 258"/>
                <a:gd name="T8" fmla="*/ 157 w 414"/>
                <a:gd name="T9" fmla="*/ 143 h 258"/>
                <a:gd name="T10" fmla="*/ 170 w 414"/>
                <a:gd name="T11" fmla="*/ 134 h 258"/>
                <a:gd name="T12" fmla="*/ 191 w 414"/>
                <a:gd name="T13" fmla="*/ 118 h 258"/>
                <a:gd name="T14" fmla="*/ 194 w 414"/>
                <a:gd name="T15" fmla="*/ 117 h 258"/>
                <a:gd name="T16" fmla="*/ 196 w 414"/>
                <a:gd name="T17" fmla="*/ 119 h 258"/>
                <a:gd name="T18" fmla="*/ 203 w 414"/>
                <a:gd name="T19" fmla="*/ 125 h 258"/>
                <a:gd name="T20" fmla="*/ 231 w 414"/>
                <a:gd name="T21" fmla="*/ 124 h 258"/>
                <a:gd name="T22" fmla="*/ 254 w 414"/>
                <a:gd name="T23" fmla="*/ 110 h 258"/>
                <a:gd name="T24" fmla="*/ 308 w 414"/>
                <a:gd name="T25" fmla="*/ 73 h 258"/>
                <a:gd name="T26" fmla="*/ 388 w 414"/>
                <a:gd name="T27" fmla="*/ 17 h 258"/>
                <a:gd name="T28" fmla="*/ 407 w 414"/>
                <a:gd name="T29" fmla="*/ 4 h 258"/>
                <a:gd name="T30" fmla="*/ 414 w 414"/>
                <a:gd name="T31" fmla="*/ 2 h 258"/>
                <a:gd name="T32" fmla="*/ 414 w 414"/>
                <a:gd name="T33" fmla="*/ 11 h 258"/>
                <a:gd name="T34" fmla="*/ 414 w 414"/>
                <a:gd name="T35" fmla="*/ 254 h 258"/>
                <a:gd name="T36" fmla="*/ 414 w 414"/>
                <a:gd name="T37" fmla="*/ 258 h 258"/>
                <a:gd name="T38" fmla="*/ 0 w 414"/>
                <a:gd name="T3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4" h="258">
                  <a:moveTo>
                    <a:pt x="0" y="258"/>
                  </a:moveTo>
                  <a:cubicBezTo>
                    <a:pt x="7" y="252"/>
                    <a:pt x="15" y="247"/>
                    <a:pt x="23" y="242"/>
                  </a:cubicBezTo>
                  <a:cubicBezTo>
                    <a:pt x="47" y="224"/>
                    <a:pt x="71" y="207"/>
                    <a:pt x="95" y="189"/>
                  </a:cubicBezTo>
                  <a:cubicBezTo>
                    <a:pt x="115" y="175"/>
                    <a:pt x="135" y="160"/>
                    <a:pt x="155" y="145"/>
                  </a:cubicBezTo>
                  <a:cubicBezTo>
                    <a:pt x="156" y="145"/>
                    <a:pt x="157" y="144"/>
                    <a:pt x="157" y="143"/>
                  </a:cubicBezTo>
                  <a:cubicBezTo>
                    <a:pt x="161" y="139"/>
                    <a:pt x="166" y="137"/>
                    <a:pt x="170" y="134"/>
                  </a:cubicBezTo>
                  <a:cubicBezTo>
                    <a:pt x="177" y="128"/>
                    <a:pt x="184" y="123"/>
                    <a:pt x="191" y="118"/>
                  </a:cubicBezTo>
                  <a:cubicBezTo>
                    <a:pt x="192" y="117"/>
                    <a:pt x="193" y="117"/>
                    <a:pt x="194" y="117"/>
                  </a:cubicBezTo>
                  <a:cubicBezTo>
                    <a:pt x="195" y="117"/>
                    <a:pt x="196" y="118"/>
                    <a:pt x="196" y="119"/>
                  </a:cubicBezTo>
                  <a:cubicBezTo>
                    <a:pt x="197" y="123"/>
                    <a:pt x="200" y="124"/>
                    <a:pt x="203" y="125"/>
                  </a:cubicBezTo>
                  <a:cubicBezTo>
                    <a:pt x="213" y="129"/>
                    <a:pt x="222" y="128"/>
                    <a:pt x="231" y="124"/>
                  </a:cubicBezTo>
                  <a:cubicBezTo>
                    <a:pt x="239" y="121"/>
                    <a:pt x="247" y="115"/>
                    <a:pt x="254" y="110"/>
                  </a:cubicBezTo>
                  <a:cubicBezTo>
                    <a:pt x="272" y="97"/>
                    <a:pt x="290" y="86"/>
                    <a:pt x="308" y="73"/>
                  </a:cubicBezTo>
                  <a:cubicBezTo>
                    <a:pt x="334" y="54"/>
                    <a:pt x="361" y="35"/>
                    <a:pt x="388" y="17"/>
                  </a:cubicBezTo>
                  <a:cubicBezTo>
                    <a:pt x="394" y="13"/>
                    <a:pt x="400" y="8"/>
                    <a:pt x="407" y="4"/>
                  </a:cubicBezTo>
                  <a:cubicBezTo>
                    <a:pt x="409" y="3"/>
                    <a:pt x="411" y="0"/>
                    <a:pt x="414" y="2"/>
                  </a:cubicBezTo>
                  <a:cubicBezTo>
                    <a:pt x="414" y="5"/>
                    <a:pt x="414" y="8"/>
                    <a:pt x="414" y="11"/>
                  </a:cubicBezTo>
                  <a:cubicBezTo>
                    <a:pt x="414" y="92"/>
                    <a:pt x="414" y="173"/>
                    <a:pt x="414" y="254"/>
                  </a:cubicBezTo>
                  <a:cubicBezTo>
                    <a:pt x="414" y="255"/>
                    <a:pt x="414" y="257"/>
                    <a:pt x="414" y="258"/>
                  </a:cubicBezTo>
                  <a:cubicBezTo>
                    <a:pt x="276" y="258"/>
                    <a:pt x="138" y="258"/>
                    <a:pt x="0" y="25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CBE34FF9-8485-7ED0-02DF-9F952DC4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082"/>
              <a:ext cx="573" cy="384"/>
            </a:xfrm>
            <a:custGeom>
              <a:avLst/>
              <a:gdLst>
                <a:gd name="T0" fmla="*/ 220 w 220"/>
                <a:gd name="T1" fmla="*/ 20 h 147"/>
                <a:gd name="T2" fmla="*/ 206 w 220"/>
                <a:gd name="T3" fmla="*/ 28 h 147"/>
                <a:gd name="T4" fmla="*/ 161 w 220"/>
                <a:gd name="T5" fmla="*/ 59 h 147"/>
                <a:gd name="T6" fmla="*/ 122 w 220"/>
                <a:gd name="T7" fmla="*/ 86 h 147"/>
                <a:gd name="T8" fmla="*/ 87 w 220"/>
                <a:gd name="T9" fmla="*/ 110 h 147"/>
                <a:gd name="T10" fmla="*/ 53 w 220"/>
                <a:gd name="T11" fmla="*/ 134 h 147"/>
                <a:gd name="T12" fmla="*/ 20 w 220"/>
                <a:gd name="T13" fmla="*/ 147 h 147"/>
                <a:gd name="T14" fmla="*/ 4 w 220"/>
                <a:gd name="T15" fmla="*/ 142 h 147"/>
                <a:gd name="T16" fmla="*/ 2 w 220"/>
                <a:gd name="T17" fmla="*/ 138 h 147"/>
                <a:gd name="T18" fmla="*/ 0 w 220"/>
                <a:gd name="T19" fmla="*/ 136 h 147"/>
                <a:gd name="T20" fmla="*/ 10 w 220"/>
                <a:gd name="T21" fmla="*/ 127 h 147"/>
                <a:gd name="T22" fmla="*/ 17 w 220"/>
                <a:gd name="T23" fmla="*/ 124 h 147"/>
                <a:gd name="T24" fmla="*/ 29 w 220"/>
                <a:gd name="T25" fmla="*/ 128 h 147"/>
                <a:gd name="T26" fmla="*/ 46 w 220"/>
                <a:gd name="T27" fmla="*/ 119 h 147"/>
                <a:gd name="T28" fmla="*/ 167 w 220"/>
                <a:gd name="T29" fmla="*/ 35 h 147"/>
                <a:gd name="T30" fmla="*/ 215 w 220"/>
                <a:gd name="T31" fmla="*/ 2 h 147"/>
                <a:gd name="T32" fmla="*/ 220 w 220"/>
                <a:gd name="T33" fmla="*/ 2 h 147"/>
                <a:gd name="T34" fmla="*/ 220 w 220"/>
                <a:gd name="T35" fmla="*/ 2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7">
                  <a:moveTo>
                    <a:pt x="220" y="20"/>
                  </a:moveTo>
                  <a:cubicBezTo>
                    <a:pt x="214" y="21"/>
                    <a:pt x="210" y="25"/>
                    <a:pt x="206" y="28"/>
                  </a:cubicBezTo>
                  <a:cubicBezTo>
                    <a:pt x="191" y="38"/>
                    <a:pt x="175" y="48"/>
                    <a:pt x="161" y="59"/>
                  </a:cubicBezTo>
                  <a:cubicBezTo>
                    <a:pt x="148" y="69"/>
                    <a:pt x="134" y="77"/>
                    <a:pt x="122" y="86"/>
                  </a:cubicBezTo>
                  <a:cubicBezTo>
                    <a:pt x="111" y="95"/>
                    <a:pt x="99" y="102"/>
                    <a:pt x="87" y="110"/>
                  </a:cubicBezTo>
                  <a:cubicBezTo>
                    <a:pt x="76" y="118"/>
                    <a:pt x="65" y="126"/>
                    <a:pt x="53" y="134"/>
                  </a:cubicBezTo>
                  <a:cubicBezTo>
                    <a:pt x="43" y="141"/>
                    <a:pt x="33" y="147"/>
                    <a:pt x="20" y="147"/>
                  </a:cubicBezTo>
                  <a:cubicBezTo>
                    <a:pt x="14" y="147"/>
                    <a:pt x="9" y="145"/>
                    <a:pt x="4" y="142"/>
                  </a:cubicBezTo>
                  <a:cubicBezTo>
                    <a:pt x="2" y="141"/>
                    <a:pt x="2" y="140"/>
                    <a:pt x="2" y="138"/>
                  </a:cubicBezTo>
                  <a:cubicBezTo>
                    <a:pt x="2" y="137"/>
                    <a:pt x="2" y="136"/>
                    <a:pt x="0" y="136"/>
                  </a:cubicBezTo>
                  <a:cubicBezTo>
                    <a:pt x="2" y="131"/>
                    <a:pt x="6" y="130"/>
                    <a:pt x="10" y="127"/>
                  </a:cubicBezTo>
                  <a:cubicBezTo>
                    <a:pt x="13" y="127"/>
                    <a:pt x="15" y="125"/>
                    <a:pt x="17" y="124"/>
                  </a:cubicBezTo>
                  <a:cubicBezTo>
                    <a:pt x="20" y="128"/>
                    <a:pt x="22" y="129"/>
                    <a:pt x="29" y="128"/>
                  </a:cubicBezTo>
                  <a:cubicBezTo>
                    <a:pt x="35" y="126"/>
                    <a:pt x="41" y="123"/>
                    <a:pt x="46" y="119"/>
                  </a:cubicBezTo>
                  <a:cubicBezTo>
                    <a:pt x="86" y="91"/>
                    <a:pt x="127" y="63"/>
                    <a:pt x="167" y="35"/>
                  </a:cubicBezTo>
                  <a:cubicBezTo>
                    <a:pt x="183" y="23"/>
                    <a:pt x="199" y="13"/>
                    <a:pt x="215" y="2"/>
                  </a:cubicBezTo>
                  <a:cubicBezTo>
                    <a:pt x="216" y="1"/>
                    <a:pt x="218" y="0"/>
                    <a:pt x="220" y="2"/>
                  </a:cubicBezTo>
                  <a:cubicBezTo>
                    <a:pt x="220" y="8"/>
                    <a:pt x="220" y="14"/>
                    <a:pt x="220" y="2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59B84B85-A4A1-3C26-D79B-671AA429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1111"/>
              <a:ext cx="514" cy="332"/>
            </a:xfrm>
            <a:custGeom>
              <a:avLst/>
              <a:gdLst>
                <a:gd name="T0" fmla="*/ 197 w 197"/>
                <a:gd name="T1" fmla="*/ 116 h 127"/>
                <a:gd name="T2" fmla="*/ 187 w 197"/>
                <a:gd name="T3" fmla="*/ 125 h 127"/>
                <a:gd name="T4" fmla="*/ 184 w 197"/>
                <a:gd name="T5" fmla="*/ 126 h 127"/>
                <a:gd name="T6" fmla="*/ 180 w 197"/>
                <a:gd name="T7" fmla="*/ 125 h 127"/>
                <a:gd name="T8" fmla="*/ 153 w 197"/>
                <a:gd name="T9" fmla="*/ 108 h 127"/>
                <a:gd name="T10" fmla="*/ 141 w 197"/>
                <a:gd name="T11" fmla="*/ 99 h 127"/>
                <a:gd name="T12" fmla="*/ 130 w 197"/>
                <a:gd name="T13" fmla="*/ 93 h 127"/>
                <a:gd name="T14" fmla="*/ 105 w 197"/>
                <a:gd name="T15" fmla="*/ 82 h 127"/>
                <a:gd name="T16" fmla="*/ 90 w 197"/>
                <a:gd name="T17" fmla="*/ 79 h 127"/>
                <a:gd name="T18" fmla="*/ 77 w 197"/>
                <a:gd name="T19" fmla="*/ 75 h 127"/>
                <a:gd name="T20" fmla="*/ 68 w 197"/>
                <a:gd name="T21" fmla="*/ 68 h 127"/>
                <a:gd name="T22" fmla="*/ 65 w 197"/>
                <a:gd name="T23" fmla="*/ 65 h 127"/>
                <a:gd name="T24" fmla="*/ 3 w 197"/>
                <a:gd name="T25" fmla="*/ 3 h 127"/>
                <a:gd name="T26" fmla="*/ 0 w 197"/>
                <a:gd name="T27" fmla="*/ 0 h 127"/>
                <a:gd name="T28" fmla="*/ 19 w 197"/>
                <a:gd name="T29" fmla="*/ 9 h 127"/>
                <a:gd name="T30" fmla="*/ 35 w 197"/>
                <a:gd name="T31" fmla="*/ 17 h 127"/>
                <a:gd name="T32" fmla="*/ 55 w 197"/>
                <a:gd name="T33" fmla="*/ 29 h 127"/>
                <a:gd name="T34" fmla="*/ 88 w 197"/>
                <a:gd name="T35" fmla="*/ 48 h 127"/>
                <a:gd name="T36" fmla="*/ 129 w 197"/>
                <a:gd name="T37" fmla="*/ 74 h 127"/>
                <a:gd name="T38" fmla="*/ 144 w 197"/>
                <a:gd name="T39" fmla="*/ 80 h 127"/>
                <a:gd name="T40" fmla="*/ 197 w 197"/>
                <a:gd name="T41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127">
                  <a:moveTo>
                    <a:pt x="197" y="116"/>
                  </a:moveTo>
                  <a:cubicBezTo>
                    <a:pt x="194" y="120"/>
                    <a:pt x="190" y="121"/>
                    <a:pt x="187" y="125"/>
                  </a:cubicBezTo>
                  <a:cubicBezTo>
                    <a:pt x="186" y="125"/>
                    <a:pt x="185" y="125"/>
                    <a:pt x="184" y="126"/>
                  </a:cubicBezTo>
                  <a:cubicBezTo>
                    <a:pt x="182" y="127"/>
                    <a:pt x="181" y="126"/>
                    <a:pt x="180" y="125"/>
                  </a:cubicBezTo>
                  <a:cubicBezTo>
                    <a:pt x="172" y="117"/>
                    <a:pt x="162" y="113"/>
                    <a:pt x="153" y="108"/>
                  </a:cubicBezTo>
                  <a:cubicBezTo>
                    <a:pt x="148" y="105"/>
                    <a:pt x="144" y="103"/>
                    <a:pt x="141" y="99"/>
                  </a:cubicBezTo>
                  <a:cubicBezTo>
                    <a:pt x="138" y="96"/>
                    <a:pt x="134" y="95"/>
                    <a:pt x="130" y="93"/>
                  </a:cubicBezTo>
                  <a:cubicBezTo>
                    <a:pt x="122" y="90"/>
                    <a:pt x="113" y="86"/>
                    <a:pt x="105" y="82"/>
                  </a:cubicBezTo>
                  <a:cubicBezTo>
                    <a:pt x="101" y="79"/>
                    <a:pt x="96" y="78"/>
                    <a:pt x="90" y="79"/>
                  </a:cubicBezTo>
                  <a:cubicBezTo>
                    <a:pt x="85" y="81"/>
                    <a:pt x="81" y="78"/>
                    <a:pt x="77" y="75"/>
                  </a:cubicBezTo>
                  <a:cubicBezTo>
                    <a:pt x="73" y="73"/>
                    <a:pt x="71" y="70"/>
                    <a:pt x="68" y="68"/>
                  </a:cubicBezTo>
                  <a:cubicBezTo>
                    <a:pt x="67" y="67"/>
                    <a:pt x="66" y="66"/>
                    <a:pt x="65" y="65"/>
                  </a:cubicBezTo>
                  <a:cubicBezTo>
                    <a:pt x="44" y="44"/>
                    <a:pt x="24" y="2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6" y="3"/>
                    <a:pt x="13" y="5"/>
                    <a:pt x="19" y="9"/>
                  </a:cubicBezTo>
                  <a:cubicBezTo>
                    <a:pt x="24" y="12"/>
                    <a:pt x="30" y="15"/>
                    <a:pt x="35" y="17"/>
                  </a:cubicBezTo>
                  <a:cubicBezTo>
                    <a:pt x="42" y="20"/>
                    <a:pt x="48" y="26"/>
                    <a:pt x="55" y="29"/>
                  </a:cubicBezTo>
                  <a:cubicBezTo>
                    <a:pt x="66" y="35"/>
                    <a:pt x="77" y="42"/>
                    <a:pt x="88" y="48"/>
                  </a:cubicBezTo>
                  <a:cubicBezTo>
                    <a:pt x="102" y="57"/>
                    <a:pt x="116" y="64"/>
                    <a:pt x="129" y="74"/>
                  </a:cubicBezTo>
                  <a:cubicBezTo>
                    <a:pt x="133" y="77"/>
                    <a:pt x="138" y="80"/>
                    <a:pt x="144" y="80"/>
                  </a:cubicBezTo>
                  <a:cubicBezTo>
                    <a:pt x="162" y="92"/>
                    <a:pt x="180" y="104"/>
                    <a:pt x="197" y="116"/>
                  </a:cubicBezTo>
                  <a:close/>
                </a:path>
              </a:pathLst>
            </a:custGeom>
            <a:solidFill>
              <a:srgbClr val="CD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3FFE088E-7296-3DED-CCFE-0FB588F0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043"/>
              <a:ext cx="532" cy="379"/>
            </a:xfrm>
            <a:custGeom>
              <a:avLst/>
              <a:gdLst>
                <a:gd name="T0" fmla="*/ 204 w 204"/>
                <a:gd name="T1" fmla="*/ 17 h 145"/>
                <a:gd name="T2" fmla="*/ 200 w 204"/>
                <a:gd name="T3" fmla="*/ 18 h 145"/>
                <a:gd name="T4" fmla="*/ 92 w 204"/>
                <a:gd name="T5" fmla="*/ 92 h 145"/>
                <a:gd name="T6" fmla="*/ 36 w 204"/>
                <a:gd name="T7" fmla="*/ 131 h 145"/>
                <a:gd name="T8" fmla="*/ 14 w 204"/>
                <a:gd name="T9" fmla="*/ 144 h 145"/>
                <a:gd name="T10" fmla="*/ 4 w 204"/>
                <a:gd name="T11" fmla="*/ 144 h 145"/>
                <a:gd name="T12" fmla="*/ 1 w 204"/>
                <a:gd name="T13" fmla="*/ 139 h 145"/>
                <a:gd name="T14" fmla="*/ 46 w 204"/>
                <a:gd name="T15" fmla="*/ 108 h 145"/>
                <a:gd name="T16" fmla="*/ 201 w 204"/>
                <a:gd name="T17" fmla="*/ 2 h 145"/>
                <a:gd name="T18" fmla="*/ 204 w 204"/>
                <a:gd name="T19" fmla="*/ 0 h 145"/>
                <a:gd name="T20" fmla="*/ 204 w 204"/>
                <a:gd name="T21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145">
                  <a:moveTo>
                    <a:pt x="204" y="17"/>
                  </a:moveTo>
                  <a:cubicBezTo>
                    <a:pt x="202" y="16"/>
                    <a:pt x="201" y="17"/>
                    <a:pt x="200" y="18"/>
                  </a:cubicBezTo>
                  <a:cubicBezTo>
                    <a:pt x="163" y="42"/>
                    <a:pt x="128" y="67"/>
                    <a:pt x="92" y="92"/>
                  </a:cubicBezTo>
                  <a:cubicBezTo>
                    <a:pt x="73" y="105"/>
                    <a:pt x="55" y="118"/>
                    <a:pt x="36" y="131"/>
                  </a:cubicBezTo>
                  <a:cubicBezTo>
                    <a:pt x="29" y="136"/>
                    <a:pt x="22" y="141"/>
                    <a:pt x="14" y="144"/>
                  </a:cubicBezTo>
                  <a:cubicBezTo>
                    <a:pt x="11" y="145"/>
                    <a:pt x="7" y="145"/>
                    <a:pt x="4" y="144"/>
                  </a:cubicBezTo>
                  <a:cubicBezTo>
                    <a:pt x="0" y="144"/>
                    <a:pt x="2" y="141"/>
                    <a:pt x="1" y="139"/>
                  </a:cubicBezTo>
                  <a:cubicBezTo>
                    <a:pt x="16" y="128"/>
                    <a:pt x="31" y="118"/>
                    <a:pt x="46" y="108"/>
                  </a:cubicBezTo>
                  <a:cubicBezTo>
                    <a:pt x="98" y="72"/>
                    <a:pt x="149" y="37"/>
                    <a:pt x="201" y="2"/>
                  </a:cubicBezTo>
                  <a:cubicBezTo>
                    <a:pt x="202" y="1"/>
                    <a:pt x="202" y="1"/>
                    <a:pt x="204" y="0"/>
                  </a:cubicBezTo>
                  <a:cubicBezTo>
                    <a:pt x="204" y="6"/>
                    <a:pt x="204" y="11"/>
                    <a:pt x="204" y="1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B47B9AB2-549F-6C1E-CF9D-352C31076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1289"/>
              <a:ext cx="303" cy="214"/>
            </a:xfrm>
            <a:custGeom>
              <a:avLst/>
              <a:gdLst>
                <a:gd name="T0" fmla="*/ 0 w 116"/>
                <a:gd name="T1" fmla="*/ 0 h 82"/>
                <a:gd name="T2" fmla="*/ 4 w 116"/>
                <a:gd name="T3" fmla="*/ 3 h 82"/>
                <a:gd name="T4" fmla="*/ 20 w 116"/>
                <a:gd name="T5" fmla="*/ 11 h 82"/>
                <a:gd name="T6" fmla="*/ 21 w 116"/>
                <a:gd name="T7" fmla="*/ 11 h 82"/>
                <a:gd name="T8" fmla="*/ 41 w 116"/>
                <a:gd name="T9" fmla="*/ 14 h 82"/>
                <a:gd name="T10" fmla="*/ 70 w 116"/>
                <a:gd name="T11" fmla="*/ 28 h 82"/>
                <a:gd name="T12" fmla="*/ 76 w 116"/>
                <a:gd name="T13" fmla="*/ 33 h 82"/>
                <a:gd name="T14" fmla="*/ 96 w 116"/>
                <a:gd name="T15" fmla="*/ 44 h 82"/>
                <a:gd name="T16" fmla="*/ 112 w 116"/>
                <a:gd name="T17" fmla="*/ 55 h 82"/>
                <a:gd name="T18" fmla="*/ 116 w 116"/>
                <a:gd name="T19" fmla="*/ 58 h 82"/>
                <a:gd name="T20" fmla="*/ 97 w 116"/>
                <a:gd name="T21" fmla="*/ 72 h 82"/>
                <a:gd name="T22" fmla="*/ 82 w 116"/>
                <a:gd name="T23" fmla="*/ 82 h 82"/>
                <a:gd name="T24" fmla="*/ 68 w 116"/>
                <a:gd name="T25" fmla="*/ 68 h 82"/>
                <a:gd name="T26" fmla="*/ 2 w 116"/>
                <a:gd name="T27" fmla="*/ 2 h 82"/>
                <a:gd name="T28" fmla="*/ 0 w 116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82">
                  <a:moveTo>
                    <a:pt x="0" y="0"/>
                  </a:moveTo>
                  <a:cubicBezTo>
                    <a:pt x="2" y="0"/>
                    <a:pt x="3" y="2"/>
                    <a:pt x="4" y="3"/>
                  </a:cubicBezTo>
                  <a:cubicBezTo>
                    <a:pt x="8" y="8"/>
                    <a:pt x="15" y="8"/>
                    <a:pt x="20" y="11"/>
                  </a:cubicBezTo>
                  <a:cubicBezTo>
                    <a:pt x="20" y="11"/>
                    <a:pt x="20" y="11"/>
                    <a:pt x="21" y="11"/>
                  </a:cubicBezTo>
                  <a:cubicBezTo>
                    <a:pt x="28" y="8"/>
                    <a:pt x="35" y="11"/>
                    <a:pt x="41" y="14"/>
                  </a:cubicBezTo>
                  <a:cubicBezTo>
                    <a:pt x="50" y="20"/>
                    <a:pt x="61" y="23"/>
                    <a:pt x="70" y="28"/>
                  </a:cubicBezTo>
                  <a:cubicBezTo>
                    <a:pt x="73" y="29"/>
                    <a:pt x="74" y="32"/>
                    <a:pt x="76" y="33"/>
                  </a:cubicBezTo>
                  <a:cubicBezTo>
                    <a:pt x="82" y="38"/>
                    <a:pt x="89" y="41"/>
                    <a:pt x="96" y="44"/>
                  </a:cubicBezTo>
                  <a:cubicBezTo>
                    <a:pt x="102" y="47"/>
                    <a:pt x="107" y="51"/>
                    <a:pt x="112" y="55"/>
                  </a:cubicBezTo>
                  <a:cubicBezTo>
                    <a:pt x="113" y="56"/>
                    <a:pt x="114" y="58"/>
                    <a:pt x="116" y="58"/>
                  </a:cubicBezTo>
                  <a:cubicBezTo>
                    <a:pt x="110" y="63"/>
                    <a:pt x="103" y="68"/>
                    <a:pt x="97" y="72"/>
                  </a:cubicBezTo>
                  <a:cubicBezTo>
                    <a:pt x="92" y="76"/>
                    <a:pt x="88" y="80"/>
                    <a:pt x="82" y="82"/>
                  </a:cubicBezTo>
                  <a:cubicBezTo>
                    <a:pt x="77" y="79"/>
                    <a:pt x="73" y="73"/>
                    <a:pt x="68" y="68"/>
                  </a:cubicBezTo>
                  <a:cubicBezTo>
                    <a:pt x="46" y="46"/>
                    <a:pt x="24" y="24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257F991-D38C-4602-B5F2-43CA5080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Lágrima 5">
            <a:extLst>
              <a:ext uri="{FF2B5EF4-FFF2-40B4-BE49-F238E27FC236}">
                <a16:creationId xmlns:a16="http://schemas.microsoft.com/office/drawing/2014/main" id="{E22AD755-26A5-4024-BD1A-98B4C56234B8}"/>
              </a:ext>
            </a:extLst>
          </p:cNvPr>
          <p:cNvSpPr/>
          <p:nvPr/>
        </p:nvSpPr>
        <p:spPr>
          <a:xfrm rot="10799991">
            <a:off x="-14905" y="2094808"/>
            <a:ext cx="3048691" cy="3048691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DE4E42"/>
          </a:solidFill>
          <a:ln w="57150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7BD73-C008-4892-A74E-5BAD3330FA7F}"/>
              </a:ext>
            </a:extLst>
          </p:cNvPr>
          <p:cNvGrpSpPr/>
          <p:nvPr/>
        </p:nvGrpSpPr>
        <p:grpSpPr>
          <a:xfrm>
            <a:off x="5637458" y="2254855"/>
            <a:ext cx="2764433" cy="2066782"/>
            <a:chOff x="5637458" y="2254855"/>
            <a:chExt cx="2764433" cy="20667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43863C-23C5-4AC9-9618-FF0C0B6B9C80}"/>
                </a:ext>
              </a:extLst>
            </p:cNvPr>
            <p:cNvSpPr txBox="1"/>
            <p:nvPr/>
          </p:nvSpPr>
          <p:spPr>
            <a:xfrm>
              <a:off x="5901885" y="2540020"/>
              <a:ext cx="2500006" cy="1477332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0" cap="none" spc="0" baseline="0">
                  <a:solidFill>
                    <a:srgbClr val="056768"/>
                  </a:solidFill>
                  <a:uFillTx/>
                  <a:latin typeface="Arial"/>
                  <a:ea typeface="Arial"/>
                  <a:cs typeface="Arial" pitchFamily="34"/>
                </a:rPr>
                <a:t>  You can simply impress your audience and add a unique zing and appeal to your Presentations.  </a:t>
              </a: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2FD399F4-F11C-4900-91E2-2536011DAC70}"/>
                </a:ext>
              </a:extLst>
            </p:cNvPr>
            <p:cNvSpPr/>
            <p:nvPr/>
          </p:nvSpPr>
          <p:spPr>
            <a:xfrm rot="10799991">
              <a:off x="8040621" y="4139105"/>
              <a:ext cx="264426" cy="182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415"/>
                <a:gd name="f4" fmla="val 261194"/>
                <a:gd name="f5" fmla="val 258472"/>
                <a:gd name="f6" fmla="val 38091"/>
                <a:gd name="f7" fmla="val 262463"/>
                <a:gd name="f8" fmla="val 46435"/>
                <a:gd name="f9" fmla="val 247771"/>
                <a:gd name="f10" fmla="val 58859"/>
                <a:gd name="f11" fmla="val 238339"/>
                <a:gd name="f12" fmla="val 75365"/>
                <a:gd name="f13" fmla="val 228907"/>
                <a:gd name="f14" fmla="val 91871"/>
                <a:gd name="f15" fmla="val 223647"/>
                <a:gd name="f16" fmla="val 115905"/>
                <a:gd name="f17" fmla="val 222558"/>
                <a:gd name="f18" fmla="val 147466"/>
                <a:gd name="f19" fmla="val 273709"/>
                <a:gd name="f20" fmla="val 168687"/>
                <a:gd name="f21" fmla="val 171408"/>
                <a:gd name="f22" fmla="val 122797"/>
                <a:gd name="f23" fmla="val 174491"/>
                <a:gd name="f24" fmla="val 87609"/>
                <a:gd name="f25" fmla="val 186100"/>
                <a:gd name="f26" fmla="val 65843"/>
                <a:gd name="f27" fmla="val 201336"/>
                <a:gd name="f28" fmla="val 36821"/>
                <a:gd name="f29" fmla="val 225460"/>
                <a:gd name="f30" fmla="val 14874"/>
                <a:gd name="f31" fmla="val 89785"/>
                <a:gd name="f32" fmla="val 113728"/>
                <a:gd name="f33" fmla="val 93775"/>
                <a:gd name="f34" fmla="val 79083"/>
                <a:gd name="f35" fmla="val 69651"/>
                <a:gd name="f36" fmla="val 60219"/>
                <a:gd name="f37" fmla="val 54959"/>
                <a:gd name="f38" fmla="val 53871"/>
                <a:gd name="f39" fmla="val 105021"/>
                <a:gd name="f40" fmla="val 5804"/>
                <a:gd name="f41" fmla="val 17413"/>
                <a:gd name="f42" fmla="val 32649"/>
                <a:gd name="f43" fmla="val 56773"/>
                <a:gd name="f44" fmla="*/ f0 1 282415"/>
                <a:gd name="f45" fmla="*/ f1 1 26119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82415"/>
                <a:gd name="f52" fmla="*/ f49 1 26119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82415" h="261194">
                  <a:moveTo>
                    <a:pt x="f5" y="f2"/>
                  </a:moveTo>
                  <a:lnTo>
                    <a:pt x="f3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20" y="f21"/>
                  </a:ln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2"/>
                  </a:cubicBezTo>
                  <a:close/>
                  <a:moveTo>
                    <a:pt x="f31" y="f2"/>
                  </a:moveTo>
                  <a:lnTo>
                    <a:pt x="f32" y="f6"/>
                  </a:lnTo>
                  <a:cubicBezTo>
                    <a:pt x="f33" y="f8"/>
                    <a:pt x="f34" y="f10"/>
                    <a:pt x="f35" y="f12"/>
                  </a:cubicBezTo>
                  <a:cubicBezTo>
                    <a:pt x="f36" y="f14"/>
                    <a:pt x="f37" y="f16"/>
                    <a:pt x="f38" y="f18"/>
                  </a:cubicBezTo>
                  <a:lnTo>
                    <a:pt x="f39" y="f18"/>
                  </a:lnTo>
                  <a:lnTo>
                    <a:pt x="f39" y="f4"/>
                  </a:lnTo>
                  <a:lnTo>
                    <a:pt x="f2" y="f4"/>
                  </a:lnTo>
                  <a:lnTo>
                    <a:pt x="f2" y="f21"/>
                  </a:lnTo>
                  <a:cubicBezTo>
                    <a:pt x="f2" y="f22"/>
                    <a:pt x="f40" y="f24"/>
                    <a:pt x="f41" y="f26"/>
                  </a:cubicBezTo>
                  <a:cubicBezTo>
                    <a:pt x="f42" y="f28"/>
                    <a:pt x="f43" y="f30"/>
                    <a:pt x="f3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056768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2EDA58-01F2-42CA-8ADE-DD6C5E587341}"/>
                </a:ext>
              </a:extLst>
            </p:cNvPr>
            <p:cNvSpPr/>
            <p:nvPr/>
          </p:nvSpPr>
          <p:spPr>
            <a:xfrm>
              <a:off x="5637458" y="2254855"/>
              <a:ext cx="264426" cy="18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4444"/>
                <a:gd name="f7" fmla="val 281568"/>
                <a:gd name="f8" fmla="val 278634"/>
                <a:gd name="f9" fmla="val 41062"/>
                <a:gd name="f10" fmla="val 282936"/>
                <a:gd name="f11" fmla="val 50057"/>
                <a:gd name="f12" fmla="val 267098"/>
                <a:gd name="f13" fmla="val 63450"/>
                <a:gd name="f14" fmla="val 256930"/>
                <a:gd name="f15" fmla="val 81244"/>
                <a:gd name="f16" fmla="val 246762"/>
                <a:gd name="f17" fmla="val 99037"/>
                <a:gd name="f18" fmla="val 241092"/>
                <a:gd name="f19" fmla="val 124946"/>
                <a:gd name="f20" fmla="val 239918"/>
                <a:gd name="f21" fmla="val 158969"/>
                <a:gd name="f22" fmla="val 295059"/>
                <a:gd name="f23" fmla="val 181845"/>
                <a:gd name="f24" fmla="val 184778"/>
                <a:gd name="f25" fmla="val 132376"/>
                <a:gd name="f26" fmla="val 188102"/>
                <a:gd name="f27" fmla="val 94443"/>
                <a:gd name="f28" fmla="val 200616"/>
                <a:gd name="f29" fmla="val 70979"/>
                <a:gd name="f30" fmla="val 217041"/>
                <a:gd name="f31" fmla="val 39693"/>
                <a:gd name="f32" fmla="val 243047"/>
                <a:gd name="f33" fmla="val 16034"/>
                <a:gd name="f34" fmla="val 96789"/>
                <a:gd name="f35" fmla="val 122599"/>
                <a:gd name="f36" fmla="val 101090"/>
                <a:gd name="f37" fmla="val 85252"/>
                <a:gd name="f38" fmla="val 75084"/>
                <a:gd name="f39" fmla="val 64916"/>
                <a:gd name="f40" fmla="val 59246"/>
                <a:gd name="f41" fmla="val 58073"/>
                <a:gd name="f42" fmla="val 113213"/>
                <a:gd name="f43" fmla="val 6257"/>
                <a:gd name="f44" fmla="val 18772"/>
                <a:gd name="f45" fmla="val 35196"/>
                <a:gd name="f46" fmla="val 61202"/>
                <a:gd name="f47" fmla="+- 0 0 -90"/>
                <a:gd name="f48" fmla="*/ f3 1 304444"/>
                <a:gd name="f49" fmla="*/ f4 1 28156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04444"/>
                <a:gd name="f58" fmla="*/ f54 1 281568"/>
                <a:gd name="f59" fmla="*/ 278634 f55 1"/>
                <a:gd name="f60" fmla="*/ 0 f54 1"/>
                <a:gd name="f61" fmla="*/ 304444 f55 1"/>
                <a:gd name="f62" fmla="*/ 41062 f54 1"/>
                <a:gd name="f63" fmla="*/ 256930 f55 1"/>
                <a:gd name="f64" fmla="*/ 81244 f54 1"/>
                <a:gd name="f65" fmla="*/ 239918 f55 1"/>
                <a:gd name="f66" fmla="*/ 158969 f54 1"/>
                <a:gd name="f67" fmla="*/ 295059 f55 1"/>
                <a:gd name="f68" fmla="*/ 281568 f54 1"/>
                <a:gd name="f69" fmla="*/ 181845 f55 1"/>
                <a:gd name="f70" fmla="*/ 184778 f54 1"/>
                <a:gd name="f71" fmla="*/ 200616 f55 1"/>
                <a:gd name="f72" fmla="*/ 70979 f54 1"/>
                <a:gd name="f73" fmla="*/ 96789 f55 1"/>
                <a:gd name="f74" fmla="*/ 122599 f55 1"/>
                <a:gd name="f75" fmla="*/ 75084 f55 1"/>
                <a:gd name="f76" fmla="*/ 58073 f55 1"/>
                <a:gd name="f77" fmla="*/ 113213 f55 1"/>
                <a:gd name="f78" fmla="*/ 0 f55 1"/>
                <a:gd name="f79" fmla="*/ 18772 f55 1"/>
                <a:gd name="f80" fmla="+- f56 0 f1"/>
                <a:gd name="f81" fmla="*/ f59 1 304444"/>
                <a:gd name="f82" fmla="*/ f60 1 281568"/>
                <a:gd name="f83" fmla="*/ f61 1 304444"/>
                <a:gd name="f84" fmla="*/ f62 1 281568"/>
                <a:gd name="f85" fmla="*/ f63 1 304444"/>
                <a:gd name="f86" fmla="*/ f64 1 281568"/>
                <a:gd name="f87" fmla="*/ f65 1 304444"/>
                <a:gd name="f88" fmla="*/ f66 1 281568"/>
                <a:gd name="f89" fmla="*/ f67 1 304444"/>
                <a:gd name="f90" fmla="*/ f68 1 281568"/>
                <a:gd name="f91" fmla="*/ f69 1 304444"/>
                <a:gd name="f92" fmla="*/ f70 1 281568"/>
                <a:gd name="f93" fmla="*/ f71 1 304444"/>
                <a:gd name="f94" fmla="*/ f72 1 281568"/>
                <a:gd name="f95" fmla="*/ f73 1 304444"/>
                <a:gd name="f96" fmla="*/ f74 1 304444"/>
                <a:gd name="f97" fmla="*/ f75 1 304444"/>
                <a:gd name="f98" fmla="*/ f76 1 304444"/>
                <a:gd name="f99" fmla="*/ f77 1 304444"/>
                <a:gd name="f100" fmla="*/ f78 1 304444"/>
                <a:gd name="f101" fmla="*/ f79 1 304444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7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38"/>
                </a:cxn>
                <a:cxn ang="f80">
                  <a:pos x="f139" y="f140"/>
                </a:cxn>
                <a:cxn ang="f80">
                  <a:pos x="f141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31" y="f132"/>
                </a:cxn>
                <a:cxn ang="f80">
                  <a:pos x="f145" y="f132"/>
                </a:cxn>
                <a:cxn ang="f80">
                  <a:pos x="f146" y="f134"/>
                </a:cxn>
                <a:cxn ang="f80">
                  <a:pos x="f147" y="f136"/>
                </a:cxn>
                <a:cxn ang="f80">
                  <a:pos x="f148" y="f138"/>
                </a:cxn>
                <a:cxn ang="f80">
                  <a:pos x="f149" y="f138"/>
                </a:cxn>
                <a:cxn ang="f80">
                  <a:pos x="f149" y="f140"/>
                </a:cxn>
                <a:cxn ang="f80">
                  <a:pos x="f150" y="f140"/>
                </a:cxn>
                <a:cxn ang="f80">
                  <a:pos x="f150" y="f142"/>
                </a:cxn>
                <a:cxn ang="f80">
                  <a:pos x="f151" y="f144"/>
                </a:cxn>
                <a:cxn ang="f80">
                  <a:pos x="f145" y="f132"/>
                </a:cxn>
              </a:cxnLst>
              <a:rect l="f127" t="f130" r="f128" b="f129"/>
              <a:pathLst>
                <a:path w="304444" h="281568">
                  <a:moveTo>
                    <a:pt x="f8" y="f5"/>
                  </a:moveTo>
                  <a:lnTo>
                    <a:pt x="f6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8" y="f5"/>
                  </a:cubicBezTo>
                  <a:close/>
                  <a:moveTo>
                    <a:pt x="f34" y="f5"/>
                  </a:moveTo>
                  <a:lnTo>
                    <a:pt x="f35" y="f9"/>
                  </a:lnTo>
                  <a:cubicBezTo>
                    <a:pt x="f36" y="f11"/>
                    <a:pt x="f37" y="f13"/>
                    <a:pt x="f38" y="f15"/>
                  </a:cubicBezTo>
                  <a:cubicBezTo>
                    <a:pt x="f39" y="f17"/>
                    <a:pt x="f40" y="f19"/>
                    <a:pt x="f41" y="f21"/>
                  </a:cubicBezTo>
                  <a:lnTo>
                    <a:pt x="f42" y="f21"/>
                  </a:lnTo>
                  <a:lnTo>
                    <a:pt x="f42" y="f7"/>
                  </a:lnTo>
                  <a:lnTo>
                    <a:pt x="f5" y="f7"/>
                  </a:lnTo>
                  <a:lnTo>
                    <a:pt x="f5" y="f24"/>
                  </a:lnTo>
                  <a:cubicBezTo>
                    <a:pt x="f5" y="f25"/>
                    <a:pt x="f43" y="f27"/>
                    <a:pt x="f44" y="f29"/>
                  </a:cubicBezTo>
                  <a:cubicBezTo>
                    <a:pt x="f45" y="f31"/>
                    <a:pt x="f46" y="f33"/>
                    <a:pt x="f3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056768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6BB615-3D15-4801-8751-7EA8CEB4A4DB}"/>
              </a:ext>
            </a:extLst>
          </p:cNvPr>
          <p:cNvSpPr txBox="1"/>
          <p:nvPr/>
        </p:nvSpPr>
        <p:spPr>
          <a:xfrm>
            <a:off x="5726786" y="960366"/>
            <a:ext cx="2675104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B82F8-C1CC-45C5-94B7-D89DFF5EB5B9}"/>
              </a:ext>
            </a:extLst>
          </p:cNvPr>
          <p:cNvSpPr txBox="1"/>
          <p:nvPr/>
        </p:nvSpPr>
        <p:spPr>
          <a:xfrm>
            <a:off x="5726786" y="1521936"/>
            <a:ext cx="267510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24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52074079-743B-483E-8D5D-EB13FB5FCC36}"/>
              </a:ext>
            </a:extLst>
          </p:cNvPr>
          <p:cNvSpPr txBox="1"/>
          <p:nvPr/>
        </p:nvSpPr>
        <p:spPr>
          <a:xfrm>
            <a:off x="624233" y="2885873"/>
            <a:ext cx="2048621" cy="1615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Professional PPT Presentation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7">
            <a:extLst>
              <a:ext uri="{FF2B5EF4-FFF2-40B4-BE49-F238E27FC236}">
                <a16:creationId xmlns:a16="http://schemas.microsoft.com/office/drawing/2014/main" id="{7550511A-B7A3-40F1-9F72-5D585964507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499"/>
          </a:xfrm>
          <a:solidFill>
            <a:srgbClr val="F2F2F2"/>
          </a:solidFill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8A2C3307-8B44-4D88-9685-21763BAAA442}"/>
              </a:ext>
            </a:extLst>
          </p:cNvPr>
          <p:cNvSpPr txBox="1"/>
          <p:nvPr/>
        </p:nvSpPr>
        <p:spPr>
          <a:xfrm>
            <a:off x="3083009" y="3236884"/>
            <a:ext cx="3112855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FZShuTi" pitchFamily="2"/>
                <a:cs typeface="Arial" pitchFamily="34"/>
              </a:rPr>
              <a:t>EASY TO CHANGE COLORS, PHOTOS.   </a:t>
            </a: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573A4261-8B7D-4A18-9F63-A9DCE2C597BE}"/>
              </a:ext>
            </a:extLst>
          </p:cNvPr>
          <p:cNvSpPr txBox="1"/>
          <p:nvPr/>
        </p:nvSpPr>
        <p:spPr>
          <a:xfrm>
            <a:off x="1268355" y="3620009"/>
            <a:ext cx="6742163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Professional  Presentation</a:t>
            </a: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E7192702-9172-41AA-A582-FFE0DDAB899E}"/>
              </a:ext>
            </a:extLst>
          </p:cNvPr>
          <p:cNvGrpSpPr/>
          <p:nvPr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B412C84-AEB4-4320-AACF-D0B81DA5A9D1}"/>
                </a:ext>
              </a:extLst>
            </p:cNvPr>
            <p:cNvSpPr/>
            <p:nvPr/>
          </p:nvSpPr>
          <p:spPr>
            <a:xfrm>
              <a:off x="0" y="0"/>
              <a:ext cx="9144000" cy="1143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40"/>
                <a:gd name="f7" fmla="val 680"/>
                <a:gd name="f8" fmla="val 386"/>
                <a:gd name="f9" fmla="val 3189"/>
                <a:gd name="f10" fmla="val 548"/>
                <a:gd name="f11" fmla="val 3320"/>
                <a:gd name="f12" fmla="val 3483"/>
                <a:gd name="f13" fmla="+- 0 0 -90"/>
                <a:gd name="f14" fmla="*/ f3 1 3840"/>
                <a:gd name="f15" fmla="*/ f4 1 68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840"/>
                <a:gd name="f24" fmla="*/ f20 1 680"/>
                <a:gd name="f25" fmla="*/ 3840 f21 1"/>
                <a:gd name="f26" fmla="*/ 386 f20 1"/>
                <a:gd name="f27" fmla="*/ 0 f20 1"/>
                <a:gd name="f28" fmla="*/ 0 f21 1"/>
                <a:gd name="f29" fmla="*/ 3189 f21 1"/>
                <a:gd name="f30" fmla="*/ 3483 f21 1"/>
                <a:gd name="f31" fmla="*/ 680 f20 1"/>
                <a:gd name="f32" fmla="+- f22 0 f1"/>
                <a:gd name="f33" fmla="*/ f25 1 3840"/>
                <a:gd name="f34" fmla="*/ f26 1 680"/>
                <a:gd name="f35" fmla="*/ f27 1 680"/>
                <a:gd name="f36" fmla="*/ f28 1 3840"/>
                <a:gd name="f37" fmla="*/ f29 1 3840"/>
                <a:gd name="f38" fmla="*/ f30 1 3840"/>
                <a:gd name="f39" fmla="*/ f31 1 680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4"/>
                <a:gd name="f47" fmla="*/ f36 1 f23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5 1"/>
                <a:gd name="f58" fmla="*/ f47 f14 1"/>
                <a:gd name="f59" fmla="*/ f48 f14 1"/>
                <a:gd name="f60" fmla="*/ f49 f14 1"/>
                <a:gd name="f61" fmla="*/ f5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5" y="f57"/>
                </a:cxn>
                <a:cxn ang="f32">
                  <a:pos x="f58" y="f57"/>
                </a:cxn>
                <a:cxn ang="f32">
                  <a:pos x="f58" y="f56"/>
                </a:cxn>
                <a:cxn ang="f32">
                  <a:pos x="f59" y="f56"/>
                </a:cxn>
                <a:cxn ang="f32">
                  <a:pos x="f59" y="f56"/>
                </a:cxn>
                <a:cxn ang="f32">
                  <a:pos x="f60" y="f61"/>
                </a:cxn>
                <a:cxn ang="f32">
                  <a:pos x="f55" y="f61"/>
                </a:cxn>
                <a:cxn ang="f32">
                  <a:pos x="f55" y="f56"/>
                </a:cxn>
              </a:cxnLst>
              <a:rect l="f51" t="f54" r="f52" b="f53"/>
              <a:pathLst>
                <a:path w="3840" h="680">
                  <a:moveTo>
                    <a:pt x="f6" y="f8"/>
                  </a:moveTo>
                  <a:cubicBezTo>
                    <a:pt x="f6" y="f5"/>
                    <a:pt x="f6" y="f5"/>
                    <a:pt x="f6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9" y="f8"/>
                    <a:pt x="f9" y="f8"/>
                    <a:pt x="f9" y="f8"/>
                  </a:cubicBezTo>
                  <a:cubicBezTo>
                    <a:pt x="f9" y="f8"/>
                    <a:pt x="f9" y="f8"/>
                    <a:pt x="f9" y="f8"/>
                  </a:cubicBezTo>
                  <a:cubicBezTo>
                    <a:pt x="f9" y="f10"/>
                    <a:pt x="f11" y="f7"/>
                    <a:pt x="f12" y="f7"/>
                  </a:cubicBezTo>
                  <a:cubicBezTo>
                    <a:pt x="f6" y="f7"/>
                    <a:pt x="f6" y="f7"/>
                    <a:pt x="f6" y="f7"/>
                  </a:cubicBezTo>
                  <a:cubicBezTo>
                    <a:pt x="f6" y="f8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724DC-EB5A-449F-966E-F269AFBD94AF}"/>
                </a:ext>
              </a:extLst>
            </p:cNvPr>
            <p:cNvSpPr/>
            <p:nvPr/>
          </p:nvSpPr>
          <p:spPr>
            <a:xfrm>
              <a:off x="7786198" y="137562"/>
              <a:ext cx="1272186" cy="74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4"/>
                <a:gd name="f7" fmla="val 441"/>
                <a:gd name="f8" fmla="val 343"/>
                <a:gd name="f9" fmla="val 4"/>
                <a:gd name="f10" fmla="val 330"/>
                <a:gd name="f11" fmla="val 11"/>
                <a:gd name="f12" fmla="val 320"/>
                <a:gd name="f13" fmla="val 21"/>
                <a:gd name="f14" fmla="val 311"/>
                <a:gd name="f15" fmla="val 48"/>
                <a:gd name="f16" fmla="val 290"/>
                <a:gd name="f17" fmla="val 90"/>
                <a:gd name="f18" fmla="val 299"/>
                <a:gd name="f19" fmla="val 105"/>
                <a:gd name="f20" fmla="val 108"/>
                <a:gd name="f21" fmla="val 334"/>
                <a:gd name="f22" fmla="val 110"/>
                <a:gd name="f23" fmla="val 340"/>
                <a:gd name="f24" fmla="val 111"/>
                <a:gd name="f25" fmla="val 344"/>
                <a:gd name="f26" fmla="val 131"/>
                <a:gd name="f27" fmla="val 150"/>
                <a:gd name="f28" fmla="val 169"/>
                <a:gd name="f29" fmla="val 341"/>
                <a:gd name="f30" fmla="val 338"/>
                <a:gd name="f31" fmla="val 281"/>
                <a:gd name="f32" fmla="val 170"/>
                <a:gd name="f33" fmla="val 225"/>
                <a:gd name="f34" fmla="val 146"/>
                <a:gd name="f35" fmla="val 177"/>
                <a:gd name="f36" fmla="val 126"/>
                <a:gd name="f37" fmla="val 195"/>
                <a:gd name="f38" fmla="val 196"/>
                <a:gd name="f39" fmla="val 168"/>
                <a:gd name="f40" fmla="val 80"/>
                <a:gd name="f41" fmla="val 176"/>
                <a:gd name="f42" fmla="val 41"/>
                <a:gd name="f43" fmla="val 198"/>
                <a:gd name="f44" fmla="val 222"/>
                <a:gd name="f45" fmla="val 258"/>
                <a:gd name="f46" fmla="val 22"/>
                <a:gd name="f47" fmla="val 303"/>
                <a:gd name="f48" fmla="val 43"/>
                <a:gd name="f49" fmla="val 308"/>
                <a:gd name="f50" fmla="val 81"/>
                <a:gd name="f51" fmla="val 282"/>
                <a:gd name="f52" fmla="val 109"/>
                <a:gd name="f53" fmla="val 305"/>
                <a:gd name="f54" fmla="val 134"/>
                <a:gd name="f55" fmla="val 322"/>
                <a:gd name="f56" fmla="val 163"/>
                <a:gd name="f57" fmla="val 190"/>
                <a:gd name="f58" fmla="val 350"/>
                <a:gd name="f59" fmla="val 200"/>
                <a:gd name="f60" fmla="val 358"/>
                <a:gd name="f61" fmla="val 210"/>
                <a:gd name="f62" fmla="val 365"/>
                <a:gd name="f63" fmla="val 220"/>
                <a:gd name="f64" fmla="val 367"/>
                <a:gd name="f65" fmla="val 223"/>
                <a:gd name="f66" fmla="val 369"/>
                <a:gd name="f67" fmla="val 373"/>
                <a:gd name="f68" fmla="val 382"/>
                <a:gd name="f69" fmla="val 224"/>
                <a:gd name="f70" fmla="val 391"/>
                <a:gd name="f71" fmla="val 400"/>
                <a:gd name="f72" fmla="val 428"/>
                <a:gd name="f73" fmla="val 449"/>
                <a:gd name="f74" fmla="val 246"/>
                <a:gd name="f75" fmla="val 272"/>
                <a:gd name="f76" fmla="val 385"/>
                <a:gd name="f77" fmla="val 370"/>
                <a:gd name="f78" fmla="val 355"/>
                <a:gd name="f79" fmla="val 354"/>
                <a:gd name="f80" fmla="val 352"/>
                <a:gd name="f81" fmla="val 328"/>
                <a:gd name="f82" fmla="val 336"/>
                <a:gd name="f83" fmla="val 353"/>
                <a:gd name="f84" fmla="val 357"/>
                <a:gd name="f85" fmla="val 398"/>
                <a:gd name="f86" fmla="val 438"/>
                <a:gd name="f87" fmla="val 479"/>
                <a:gd name="f88" fmla="val 496"/>
                <a:gd name="f89" fmla="val 511"/>
                <a:gd name="f90" fmla="val 349"/>
                <a:gd name="f91" fmla="val 521"/>
                <a:gd name="f92" fmla="val 363"/>
                <a:gd name="f93" fmla="val 532"/>
                <a:gd name="f94" fmla="val 378"/>
                <a:gd name="f95" fmla="val 394"/>
                <a:gd name="f96" fmla="val 527"/>
                <a:gd name="f97" fmla="val 411"/>
                <a:gd name="f98" fmla="val 519"/>
                <a:gd name="f99" fmla="val 429"/>
                <a:gd name="f100" fmla="val 506"/>
                <a:gd name="f101" fmla="val 487"/>
                <a:gd name="f102" fmla="val 440"/>
                <a:gd name="f103" fmla="val 484"/>
                <a:gd name="f104" fmla="val 481"/>
                <a:gd name="f105" fmla="val 361"/>
                <a:gd name="f106" fmla="val 244"/>
                <a:gd name="f107" fmla="val 127"/>
                <a:gd name="f108" fmla="val 107"/>
                <a:gd name="f109" fmla="val 91"/>
                <a:gd name="f110" fmla="val 433"/>
                <a:gd name="f111" fmla="val 416"/>
                <a:gd name="f112" fmla="val 414"/>
                <a:gd name="f113" fmla="val 79"/>
                <a:gd name="f114" fmla="val 412"/>
                <a:gd name="f115" fmla="val 78"/>
                <a:gd name="f116" fmla="val 409"/>
                <a:gd name="f117" fmla="val 71"/>
                <a:gd name="f118" fmla="val 410"/>
                <a:gd name="f119" fmla="val 64"/>
                <a:gd name="f120" fmla="val 58"/>
                <a:gd name="f121" fmla="val 31"/>
                <a:gd name="f122" fmla="val 413"/>
                <a:gd name="f123" fmla="val 9"/>
                <a:gd name="f124" fmla="val 1"/>
                <a:gd name="f125" fmla="val 372"/>
                <a:gd name="f126" fmla="val 371"/>
                <a:gd name="f127" fmla="val 266"/>
                <a:gd name="f128" fmla="val 237"/>
                <a:gd name="f129" fmla="val 260"/>
                <a:gd name="f130" fmla="val 228"/>
                <a:gd name="f131" fmla="val 254"/>
                <a:gd name="f132" fmla="val 248"/>
                <a:gd name="f133" fmla="val 212"/>
                <a:gd name="f134" fmla="val 242"/>
                <a:gd name="f135" fmla="val 203"/>
                <a:gd name="f136" fmla="val 236"/>
                <a:gd name="f137" fmla="val 230"/>
                <a:gd name="f138" fmla="val 186"/>
                <a:gd name="f139" fmla="val 239"/>
                <a:gd name="f140" fmla="val 247"/>
                <a:gd name="f141" fmla="val 174"/>
                <a:gd name="f142" fmla="val 256"/>
                <a:gd name="f143" fmla="val 257"/>
                <a:gd name="f144" fmla="val 172"/>
                <a:gd name="f145" fmla="val 173"/>
                <a:gd name="f146" fmla="val 271"/>
                <a:gd name="f147" fmla="val 189"/>
                <a:gd name="f148" fmla="val 205"/>
                <a:gd name="f149" fmla="val 293"/>
                <a:gd name="f150" fmla="val 221"/>
                <a:gd name="f151" fmla="val 294"/>
                <a:gd name="f152" fmla="val 296"/>
                <a:gd name="f153" fmla="val 297"/>
                <a:gd name="f154" fmla="val 318"/>
                <a:gd name="f155" fmla="val 329"/>
                <a:gd name="f156" fmla="val 215"/>
                <a:gd name="f157" fmla="val 316"/>
                <a:gd name="f158" fmla="val 206"/>
                <a:gd name="f159" fmla="val 310"/>
                <a:gd name="f160" fmla="val 284"/>
                <a:gd name="f161" fmla="val 162"/>
                <a:gd name="f162" fmla="val 144"/>
                <a:gd name="f163" fmla="val 124"/>
                <a:gd name="f164" fmla="val 232"/>
                <a:gd name="f165" fmla="val 121"/>
                <a:gd name="f166" fmla="val 214"/>
                <a:gd name="f167" fmla="val 137"/>
                <a:gd name="f168" fmla="val 204"/>
                <a:gd name="f169" fmla="val 145"/>
                <a:gd name="f170" fmla="val 201"/>
                <a:gd name="f171" fmla="val 155"/>
                <a:gd name="f172" fmla="val 199"/>
                <a:gd name="f173" fmla="val 262"/>
                <a:gd name="f174" fmla="val 263"/>
                <a:gd name="f175" fmla="val 265"/>
                <a:gd name="f176" fmla="val 218"/>
                <a:gd name="f177" fmla="val 235"/>
                <a:gd name="f178" fmla="val 252"/>
                <a:gd name="f179" fmla="val 253"/>
                <a:gd name="f180" fmla="val 255"/>
                <a:gd name="f181" fmla="val 245"/>
                <a:gd name="f182" fmla="val 278"/>
                <a:gd name="f183" fmla="val 283"/>
                <a:gd name="f184" fmla="val 347"/>
                <a:gd name="f185" fmla="val 473"/>
                <a:gd name="f186" fmla="val 477"/>
                <a:gd name="f187" fmla="val 480"/>
                <a:gd name="f188" fmla="val 483"/>
                <a:gd name="f189" fmla="val 490"/>
                <a:gd name="f190" fmla="val 497"/>
                <a:gd name="f191" fmla="val 404"/>
                <a:gd name="f192" fmla="val 499"/>
                <a:gd name="f193" fmla="val 502"/>
                <a:gd name="f194" fmla="val 386"/>
                <a:gd name="f195" fmla="val 494"/>
                <a:gd name="f196" fmla="val 375"/>
                <a:gd name="f197" fmla="val 482"/>
                <a:gd name="f198" fmla="val 415"/>
                <a:gd name="f199" fmla="val 280"/>
                <a:gd name="f200" fmla="val 387"/>
                <a:gd name="f201" fmla="val 289"/>
                <a:gd name="f202" fmla="val 321"/>
                <a:gd name="f203" fmla="val 323"/>
                <a:gd name="f204" fmla="val 325"/>
                <a:gd name="f205" fmla="val 418"/>
                <a:gd name="f206" fmla="val 273"/>
                <a:gd name="f207" fmla="val 366"/>
                <a:gd name="f208" fmla="val 333"/>
                <a:gd name="f209" fmla="val 261"/>
                <a:gd name="f210" fmla="val 317"/>
                <a:gd name="f211" fmla="val 339"/>
                <a:gd name="f212" fmla="val 342"/>
                <a:gd name="f213" fmla="val 307"/>
                <a:gd name="f214" fmla="val 376"/>
                <a:gd name="f215" fmla="val 122"/>
                <a:gd name="f216" fmla="val 115"/>
                <a:gd name="f217" fmla="val 379"/>
                <a:gd name="f218" fmla="val 102"/>
                <a:gd name="f219" fmla="val 164"/>
                <a:gd name="f220" fmla="val 243"/>
                <a:gd name="f221" fmla="val 66"/>
                <a:gd name="f222" fmla="val 82"/>
                <a:gd name="f223" fmla="val 95"/>
                <a:gd name="f224" fmla="val 268"/>
                <a:gd name="f225" fmla="val 50"/>
                <a:gd name="f226" fmla="val 36"/>
                <a:gd name="f227" fmla="val 37"/>
                <a:gd name="f228" fmla="val 313"/>
                <a:gd name="f229" fmla="val 234"/>
                <a:gd name="f230" fmla="val 314"/>
                <a:gd name="f231" fmla="val 56"/>
                <a:gd name="f232" fmla="val 331"/>
                <a:gd name="f233" fmla="val 42"/>
                <a:gd name="f234" fmla="val 30"/>
                <a:gd name="f235" fmla="val 356"/>
                <a:gd name="f236" fmla="val 381"/>
                <a:gd name="f237" fmla="val 55"/>
                <a:gd name="f238" fmla="val 69"/>
                <a:gd name="f239" fmla="+- 0 0 -90"/>
                <a:gd name="f240" fmla="*/ f3 1 534"/>
                <a:gd name="f241" fmla="*/ f4 1 441"/>
                <a:gd name="f242" fmla="val f5"/>
                <a:gd name="f243" fmla="val f6"/>
                <a:gd name="f244" fmla="val f7"/>
                <a:gd name="f245" fmla="*/ f239 f0 1"/>
                <a:gd name="f246" fmla="+- f244 0 f242"/>
                <a:gd name="f247" fmla="+- f243 0 f242"/>
                <a:gd name="f248" fmla="*/ f245 1 f2"/>
                <a:gd name="f249" fmla="*/ f247 1 534"/>
                <a:gd name="f250" fmla="*/ f246 1 441"/>
                <a:gd name="f251" fmla="*/ 21 f247 1"/>
                <a:gd name="f252" fmla="*/ 311 f246 1"/>
                <a:gd name="f253" fmla="*/ 111 f247 1"/>
                <a:gd name="f254" fmla="*/ 344 f246 1"/>
                <a:gd name="f255" fmla="*/ 169 f247 1"/>
                <a:gd name="f256" fmla="*/ 338 f246 1"/>
                <a:gd name="f257" fmla="*/ 195 f247 1"/>
                <a:gd name="f258" fmla="*/ 111 f246 1"/>
                <a:gd name="f259" fmla="*/ 198 f247 1"/>
                <a:gd name="f260" fmla="*/ 21 f246 1"/>
                <a:gd name="f261" fmla="*/ 282 f247 1"/>
                <a:gd name="f262" fmla="*/ 109 f246 1"/>
                <a:gd name="f263" fmla="*/ 365 f247 1"/>
                <a:gd name="f264" fmla="*/ 220 f246 1"/>
                <a:gd name="f265" fmla="*/ 400 f247 1"/>
                <a:gd name="f266" fmla="*/ 225 f246 1"/>
                <a:gd name="f267" fmla="*/ 320 f246 1"/>
                <a:gd name="f268" fmla="*/ 350 f247 1"/>
                <a:gd name="f269" fmla="*/ 357 f247 1"/>
                <a:gd name="f270" fmla="*/ 521 f247 1"/>
                <a:gd name="f271" fmla="*/ 363 f246 1"/>
                <a:gd name="f272" fmla="*/ 487 f247 1"/>
                <a:gd name="f273" fmla="*/ 440 f246 1"/>
                <a:gd name="f274" fmla="*/ 127 f247 1"/>
                <a:gd name="f275" fmla="*/ 441 f246 1"/>
                <a:gd name="f276" fmla="*/ 78 f247 1"/>
                <a:gd name="f277" fmla="*/ 409 f246 1"/>
                <a:gd name="f278" fmla="*/ 1 f247 1"/>
                <a:gd name="f279" fmla="*/ 372 f246 1"/>
                <a:gd name="f280" fmla="*/ 0 f247 1"/>
                <a:gd name="f281" fmla="*/ 343 f246 1"/>
                <a:gd name="f282" fmla="*/ 248 f247 1"/>
                <a:gd name="f283" fmla="*/ 212 f246 1"/>
                <a:gd name="f284" fmla="*/ 256 f247 1"/>
                <a:gd name="f285" fmla="*/ 168 f246 1"/>
                <a:gd name="f286" fmla="*/ 293 f247 1"/>
                <a:gd name="f287" fmla="*/ 221 f246 1"/>
                <a:gd name="f288" fmla="*/ 329 f247 1"/>
                <a:gd name="f289" fmla="*/ 224 f246 1"/>
                <a:gd name="f290" fmla="*/ 271 f247 1"/>
                <a:gd name="f291" fmla="*/ 144 f246 1"/>
                <a:gd name="f292" fmla="*/ 201 f247 1"/>
                <a:gd name="f293" fmla="*/ 266 f246 1"/>
                <a:gd name="f294" fmla="*/ 266 f247 1"/>
                <a:gd name="f295" fmla="*/ 237 f246 1"/>
                <a:gd name="f296" fmla="*/ 284 f247 1"/>
                <a:gd name="f297" fmla="*/ 483 f247 1"/>
                <a:gd name="f298" fmla="*/ 482 f247 1"/>
                <a:gd name="f299" fmla="*/ 375 f246 1"/>
                <a:gd name="f300" fmla="*/ 278 f247 1"/>
                <a:gd name="f301" fmla="*/ 318 f247 1"/>
                <a:gd name="f302" fmla="*/ 289 f246 1"/>
                <a:gd name="f303" fmla="*/ 256 f246 1"/>
                <a:gd name="f304" fmla="*/ 272 f246 1"/>
                <a:gd name="f305" fmla="*/ 245 f247 1"/>
                <a:gd name="f306" fmla="*/ 107 f247 1"/>
                <a:gd name="f307" fmla="*/ 386 f246 1"/>
                <a:gd name="f308" fmla="*/ 242 f247 1"/>
                <a:gd name="f309" fmla="*/ 246 f247 1"/>
                <a:gd name="f310" fmla="*/ 376 f246 1"/>
                <a:gd name="f311" fmla="*/ 239 f247 1"/>
                <a:gd name="f312" fmla="*/ 95 f246 1"/>
                <a:gd name="f313" fmla="*/ 37 f246 1"/>
                <a:gd name="f314" fmla="*/ 252 f247 1"/>
                <a:gd name="f315" fmla="*/ 299 f246 1"/>
                <a:gd name="f316" fmla="*/ 30 f247 1"/>
                <a:gd name="f317" fmla="*/ 356 f246 1"/>
                <a:gd name="f318" fmla="*/ 81 f247 1"/>
                <a:gd name="f319" fmla="+- f248 0 f1"/>
                <a:gd name="f320" fmla="*/ f251 1 534"/>
                <a:gd name="f321" fmla="*/ f252 1 441"/>
                <a:gd name="f322" fmla="*/ f253 1 534"/>
                <a:gd name="f323" fmla="*/ f254 1 441"/>
                <a:gd name="f324" fmla="*/ f255 1 534"/>
                <a:gd name="f325" fmla="*/ f256 1 441"/>
                <a:gd name="f326" fmla="*/ f257 1 534"/>
                <a:gd name="f327" fmla="*/ f258 1 441"/>
                <a:gd name="f328" fmla="*/ f259 1 534"/>
                <a:gd name="f329" fmla="*/ f260 1 441"/>
                <a:gd name="f330" fmla="*/ f261 1 534"/>
                <a:gd name="f331" fmla="*/ f262 1 441"/>
                <a:gd name="f332" fmla="*/ f263 1 534"/>
                <a:gd name="f333" fmla="*/ f264 1 441"/>
                <a:gd name="f334" fmla="*/ f265 1 534"/>
                <a:gd name="f335" fmla="*/ f266 1 441"/>
                <a:gd name="f336" fmla="*/ f267 1 441"/>
                <a:gd name="f337" fmla="*/ f268 1 534"/>
                <a:gd name="f338" fmla="*/ f269 1 534"/>
                <a:gd name="f339" fmla="*/ f270 1 534"/>
                <a:gd name="f340" fmla="*/ f271 1 441"/>
                <a:gd name="f341" fmla="*/ f272 1 534"/>
                <a:gd name="f342" fmla="*/ f273 1 441"/>
                <a:gd name="f343" fmla="*/ f274 1 534"/>
                <a:gd name="f344" fmla="*/ f275 1 441"/>
                <a:gd name="f345" fmla="*/ f276 1 534"/>
                <a:gd name="f346" fmla="*/ f277 1 441"/>
                <a:gd name="f347" fmla="*/ f278 1 534"/>
                <a:gd name="f348" fmla="*/ f279 1 441"/>
                <a:gd name="f349" fmla="*/ f280 1 534"/>
                <a:gd name="f350" fmla="*/ f281 1 441"/>
                <a:gd name="f351" fmla="*/ f282 1 534"/>
                <a:gd name="f352" fmla="*/ f283 1 441"/>
                <a:gd name="f353" fmla="*/ f284 1 534"/>
                <a:gd name="f354" fmla="*/ f285 1 441"/>
                <a:gd name="f355" fmla="*/ f286 1 534"/>
                <a:gd name="f356" fmla="*/ f287 1 441"/>
                <a:gd name="f357" fmla="*/ f288 1 534"/>
                <a:gd name="f358" fmla="*/ f289 1 441"/>
                <a:gd name="f359" fmla="*/ f290 1 534"/>
                <a:gd name="f360" fmla="*/ f291 1 441"/>
                <a:gd name="f361" fmla="*/ f292 1 534"/>
                <a:gd name="f362" fmla="*/ f293 1 441"/>
                <a:gd name="f363" fmla="*/ f294 1 534"/>
                <a:gd name="f364" fmla="*/ f295 1 441"/>
                <a:gd name="f365" fmla="*/ f296 1 534"/>
                <a:gd name="f366" fmla="*/ f297 1 534"/>
                <a:gd name="f367" fmla="*/ f298 1 534"/>
                <a:gd name="f368" fmla="*/ f299 1 441"/>
                <a:gd name="f369" fmla="*/ f300 1 534"/>
                <a:gd name="f370" fmla="*/ f301 1 534"/>
                <a:gd name="f371" fmla="*/ f302 1 441"/>
                <a:gd name="f372" fmla="*/ f303 1 441"/>
                <a:gd name="f373" fmla="*/ f304 1 441"/>
                <a:gd name="f374" fmla="*/ f305 1 534"/>
                <a:gd name="f375" fmla="*/ f306 1 534"/>
                <a:gd name="f376" fmla="*/ f307 1 441"/>
                <a:gd name="f377" fmla="*/ f308 1 534"/>
                <a:gd name="f378" fmla="*/ f309 1 534"/>
                <a:gd name="f379" fmla="*/ f310 1 441"/>
                <a:gd name="f380" fmla="*/ f311 1 534"/>
                <a:gd name="f381" fmla="*/ f312 1 441"/>
                <a:gd name="f382" fmla="*/ f313 1 441"/>
                <a:gd name="f383" fmla="*/ f314 1 534"/>
                <a:gd name="f384" fmla="*/ f315 1 441"/>
                <a:gd name="f385" fmla="*/ f316 1 534"/>
                <a:gd name="f386" fmla="*/ f317 1 441"/>
                <a:gd name="f387" fmla="*/ f318 1 534"/>
                <a:gd name="f388" fmla="*/ 0 1 f249"/>
                <a:gd name="f389" fmla="*/ f243 1 f249"/>
                <a:gd name="f390" fmla="*/ 0 1 f250"/>
                <a:gd name="f391" fmla="*/ f244 1 f250"/>
                <a:gd name="f392" fmla="*/ f320 1 f249"/>
                <a:gd name="f393" fmla="*/ f321 1 f250"/>
                <a:gd name="f394" fmla="*/ f322 1 f249"/>
                <a:gd name="f395" fmla="*/ f323 1 f250"/>
                <a:gd name="f396" fmla="*/ f324 1 f249"/>
                <a:gd name="f397" fmla="*/ f325 1 f250"/>
                <a:gd name="f398" fmla="*/ f326 1 f249"/>
                <a:gd name="f399" fmla="*/ f327 1 f250"/>
                <a:gd name="f400" fmla="*/ f328 1 f249"/>
                <a:gd name="f401" fmla="*/ f329 1 f250"/>
                <a:gd name="f402" fmla="*/ f330 1 f249"/>
                <a:gd name="f403" fmla="*/ f331 1 f250"/>
                <a:gd name="f404" fmla="*/ f332 1 f249"/>
                <a:gd name="f405" fmla="*/ f333 1 f250"/>
                <a:gd name="f406" fmla="*/ f334 1 f249"/>
                <a:gd name="f407" fmla="*/ f335 1 f250"/>
                <a:gd name="f408" fmla="*/ f336 1 f250"/>
                <a:gd name="f409" fmla="*/ f337 1 f249"/>
                <a:gd name="f410" fmla="*/ f338 1 f249"/>
                <a:gd name="f411" fmla="*/ f339 1 f249"/>
                <a:gd name="f412" fmla="*/ f340 1 f250"/>
                <a:gd name="f413" fmla="*/ f341 1 f249"/>
                <a:gd name="f414" fmla="*/ f342 1 f250"/>
                <a:gd name="f415" fmla="*/ f343 1 f249"/>
                <a:gd name="f416" fmla="*/ f344 1 f250"/>
                <a:gd name="f417" fmla="*/ f345 1 f249"/>
                <a:gd name="f418" fmla="*/ f346 1 f250"/>
                <a:gd name="f419" fmla="*/ f347 1 f249"/>
                <a:gd name="f420" fmla="*/ f348 1 f250"/>
                <a:gd name="f421" fmla="*/ f349 1 f249"/>
                <a:gd name="f422" fmla="*/ f350 1 f250"/>
                <a:gd name="f423" fmla="*/ f351 1 f249"/>
                <a:gd name="f424" fmla="*/ f352 1 f250"/>
                <a:gd name="f425" fmla="*/ f353 1 f249"/>
                <a:gd name="f426" fmla="*/ f354 1 f250"/>
                <a:gd name="f427" fmla="*/ f355 1 f249"/>
                <a:gd name="f428" fmla="*/ f356 1 f250"/>
                <a:gd name="f429" fmla="*/ f357 1 f249"/>
                <a:gd name="f430" fmla="*/ f358 1 f250"/>
                <a:gd name="f431" fmla="*/ f359 1 f249"/>
                <a:gd name="f432" fmla="*/ f360 1 f250"/>
                <a:gd name="f433" fmla="*/ f361 1 f249"/>
                <a:gd name="f434" fmla="*/ f362 1 f250"/>
                <a:gd name="f435" fmla="*/ f363 1 f249"/>
                <a:gd name="f436" fmla="*/ f364 1 f250"/>
                <a:gd name="f437" fmla="*/ f365 1 f249"/>
                <a:gd name="f438" fmla="*/ f366 1 f249"/>
                <a:gd name="f439" fmla="*/ f367 1 f249"/>
                <a:gd name="f440" fmla="*/ f368 1 f250"/>
                <a:gd name="f441" fmla="*/ f369 1 f249"/>
                <a:gd name="f442" fmla="*/ f370 1 f249"/>
                <a:gd name="f443" fmla="*/ f371 1 f250"/>
                <a:gd name="f444" fmla="*/ f372 1 f250"/>
                <a:gd name="f445" fmla="*/ f373 1 f250"/>
                <a:gd name="f446" fmla="*/ f374 1 f249"/>
                <a:gd name="f447" fmla="*/ f375 1 f249"/>
                <a:gd name="f448" fmla="*/ f376 1 f250"/>
                <a:gd name="f449" fmla="*/ f377 1 f249"/>
                <a:gd name="f450" fmla="*/ f378 1 f249"/>
                <a:gd name="f451" fmla="*/ f379 1 f250"/>
                <a:gd name="f452" fmla="*/ f380 1 f249"/>
                <a:gd name="f453" fmla="*/ f381 1 f250"/>
                <a:gd name="f454" fmla="*/ f382 1 f250"/>
                <a:gd name="f455" fmla="*/ f383 1 f249"/>
                <a:gd name="f456" fmla="*/ f384 1 f250"/>
                <a:gd name="f457" fmla="*/ f385 1 f249"/>
                <a:gd name="f458" fmla="*/ f386 1 f250"/>
                <a:gd name="f459" fmla="*/ f387 1 f249"/>
                <a:gd name="f460" fmla="*/ f388 f240 1"/>
                <a:gd name="f461" fmla="*/ f389 f240 1"/>
                <a:gd name="f462" fmla="*/ f391 f241 1"/>
                <a:gd name="f463" fmla="*/ f390 f241 1"/>
                <a:gd name="f464" fmla="*/ f392 f240 1"/>
                <a:gd name="f465" fmla="*/ f393 f241 1"/>
                <a:gd name="f466" fmla="*/ f394 f240 1"/>
                <a:gd name="f467" fmla="*/ f395 f241 1"/>
                <a:gd name="f468" fmla="*/ f396 f240 1"/>
                <a:gd name="f469" fmla="*/ f397 f241 1"/>
                <a:gd name="f470" fmla="*/ f398 f240 1"/>
                <a:gd name="f471" fmla="*/ f399 f241 1"/>
                <a:gd name="f472" fmla="*/ f400 f240 1"/>
                <a:gd name="f473" fmla="*/ f401 f241 1"/>
                <a:gd name="f474" fmla="*/ f402 f240 1"/>
                <a:gd name="f475" fmla="*/ f403 f241 1"/>
                <a:gd name="f476" fmla="*/ f404 f240 1"/>
                <a:gd name="f477" fmla="*/ f405 f241 1"/>
                <a:gd name="f478" fmla="*/ f406 f240 1"/>
                <a:gd name="f479" fmla="*/ f407 f241 1"/>
                <a:gd name="f480" fmla="*/ f408 f241 1"/>
                <a:gd name="f481" fmla="*/ f409 f240 1"/>
                <a:gd name="f482" fmla="*/ f410 f240 1"/>
                <a:gd name="f483" fmla="*/ f411 f240 1"/>
                <a:gd name="f484" fmla="*/ f412 f241 1"/>
                <a:gd name="f485" fmla="*/ f413 f240 1"/>
                <a:gd name="f486" fmla="*/ f414 f241 1"/>
                <a:gd name="f487" fmla="*/ f415 f240 1"/>
                <a:gd name="f488" fmla="*/ f416 f241 1"/>
                <a:gd name="f489" fmla="*/ f417 f240 1"/>
                <a:gd name="f490" fmla="*/ f418 f241 1"/>
                <a:gd name="f491" fmla="*/ f419 f240 1"/>
                <a:gd name="f492" fmla="*/ f420 f241 1"/>
                <a:gd name="f493" fmla="*/ f421 f240 1"/>
                <a:gd name="f494" fmla="*/ f422 f241 1"/>
                <a:gd name="f495" fmla="*/ f423 f240 1"/>
                <a:gd name="f496" fmla="*/ f424 f241 1"/>
                <a:gd name="f497" fmla="*/ f425 f240 1"/>
                <a:gd name="f498" fmla="*/ f426 f241 1"/>
                <a:gd name="f499" fmla="*/ f427 f240 1"/>
                <a:gd name="f500" fmla="*/ f428 f241 1"/>
                <a:gd name="f501" fmla="*/ f429 f240 1"/>
                <a:gd name="f502" fmla="*/ f430 f241 1"/>
                <a:gd name="f503" fmla="*/ f431 f240 1"/>
                <a:gd name="f504" fmla="*/ f432 f241 1"/>
                <a:gd name="f505" fmla="*/ f433 f240 1"/>
                <a:gd name="f506" fmla="*/ f434 f241 1"/>
                <a:gd name="f507" fmla="*/ f435 f240 1"/>
                <a:gd name="f508" fmla="*/ f436 f241 1"/>
                <a:gd name="f509" fmla="*/ f437 f240 1"/>
                <a:gd name="f510" fmla="*/ f438 f240 1"/>
                <a:gd name="f511" fmla="*/ f439 f240 1"/>
                <a:gd name="f512" fmla="*/ f440 f241 1"/>
                <a:gd name="f513" fmla="*/ f441 f240 1"/>
                <a:gd name="f514" fmla="*/ f442 f240 1"/>
                <a:gd name="f515" fmla="*/ f443 f241 1"/>
                <a:gd name="f516" fmla="*/ f444 f241 1"/>
                <a:gd name="f517" fmla="*/ f445 f241 1"/>
                <a:gd name="f518" fmla="*/ f446 f240 1"/>
                <a:gd name="f519" fmla="*/ f447 f240 1"/>
                <a:gd name="f520" fmla="*/ f448 f241 1"/>
                <a:gd name="f521" fmla="*/ f449 f240 1"/>
                <a:gd name="f522" fmla="*/ f450 f240 1"/>
                <a:gd name="f523" fmla="*/ f451 f241 1"/>
                <a:gd name="f524" fmla="*/ f452 f240 1"/>
                <a:gd name="f525" fmla="*/ f453 f241 1"/>
                <a:gd name="f526" fmla="*/ f454 f241 1"/>
                <a:gd name="f527" fmla="*/ f455 f240 1"/>
                <a:gd name="f528" fmla="*/ f456 f241 1"/>
                <a:gd name="f529" fmla="*/ f457 f240 1"/>
                <a:gd name="f530" fmla="*/ f458 f241 1"/>
                <a:gd name="f531" fmla="*/ f459 f2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9">
                  <a:pos x="f464" y="f465"/>
                </a:cxn>
                <a:cxn ang="f319">
                  <a:pos x="f466" y="f467"/>
                </a:cxn>
                <a:cxn ang="f319">
                  <a:pos x="f468" y="f469"/>
                </a:cxn>
                <a:cxn ang="f319">
                  <a:pos x="f470" y="f471"/>
                </a:cxn>
                <a:cxn ang="f319">
                  <a:pos x="f472" y="f473"/>
                </a:cxn>
                <a:cxn ang="f319">
                  <a:pos x="f474" y="f475"/>
                </a:cxn>
                <a:cxn ang="f319">
                  <a:pos x="f476" y="f477"/>
                </a:cxn>
                <a:cxn ang="f319">
                  <a:pos x="f478" y="f479"/>
                </a:cxn>
                <a:cxn ang="f319">
                  <a:pos x="f478" y="f480"/>
                </a:cxn>
                <a:cxn ang="f319">
                  <a:pos x="f481" y="f480"/>
                </a:cxn>
                <a:cxn ang="f319">
                  <a:pos x="f482" y="f467"/>
                </a:cxn>
                <a:cxn ang="f319">
                  <a:pos x="f483" y="f484"/>
                </a:cxn>
                <a:cxn ang="f319">
                  <a:pos x="f485" y="f486"/>
                </a:cxn>
                <a:cxn ang="f319">
                  <a:pos x="f487" y="f488"/>
                </a:cxn>
                <a:cxn ang="f319">
                  <a:pos x="f489" y="f490"/>
                </a:cxn>
                <a:cxn ang="f319">
                  <a:pos x="f491" y="f492"/>
                </a:cxn>
                <a:cxn ang="f319">
                  <a:pos x="f493" y="f494"/>
                </a:cxn>
                <a:cxn ang="f319">
                  <a:pos x="f495" y="f496"/>
                </a:cxn>
                <a:cxn ang="f319">
                  <a:pos x="f497" y="f498"/>
                </a:cxn>
                <a:cxn ang="f319">
                  <a:pos x="f499" y="f500"/>
                </a:cxn>
                <a:cxn ang="f319">
                  <a:pos x="f501" y="f502"/>
                </a:cxn>
                <a:cxn ang="f319">
                  <a:pos x="f503" y="f504"/>
                </a:cxn>
                <a:cxn ang="f319">
                  <a:pos x="f505" y="f498"/>
                </a:cxn>
                <a:cxn ang="f319">
                  <a:pos x="f505" y="f506"/>
                </a:cxn>
                <a:cxn ang="f319">
                  <a:pos x="f507" y="f508"/>
                </a:cxn>
                <a:cxn ang="f319">
                  <a:pos x="f509" y="f490"/>
                </a:cxn>
                <a:cxn ang="f319">
                  <a:pos x="f510" y="f490"/>
                </a:cxn>
                <a:cxn ang="f319">
                  <a:pos x="f511" y="f512"/>
                </a:cxn>
                <a:cxn ang="f319">
                  <a:pos x="f513" y="f512"/>
                </a:cxn>
                <a:cxn ang="f319">
                  <a:pos x="f514" y="f515"/>
                </a:cxn>
                <a:cxn ang="f319">
                  <a:pos x="f478" y="f515"/>
                </a:cxn>
                <a:cxn ang="f319">
                  <a:pos x="f478" y="f516"/>
                </a:cxn>
                <a:cxn ang="f319">
                  <a:pos x="f509" y="f517"/>
                </a:cxn>
                <a:cxn ang="f319">
                  <a:pos x="f509" y="f494"/>
                </a:cxn>
                <a:cxn ang="f319">
                  <a:pos x="f514" y="f515"/>
                </a:cxn>
                <a:cxn ang="f319">
                  <a:pos x="f518" y="f512"/>
                </a:cxn>
                <a:cxn ang="f319">
                  <a:pos x="f519" y="f520"/>
                </a:cxn>
                <a:cxn ang="f319">
                  <a:pos x="f521" y="f490"/>
                </a:cxn>
                <a:cxn ang="f319">
                  <a:pos x="f522" y="f523"/>
                </a:cxn>
                <a:cxn ang="f319">
                  <a:pos x="f524" y="f525"/>
                </a:cxn>
                <a:cxn ang="f319">
                  <a:pos x="f524" y="f526"/>
                </a:cxn>
                <a:cxn ang="f319">
                  <a:pos x="f505" y="f494"/>
                </a:cxn>
                <a:cxn ang="f319">
                  <a:pos x="f527" y="f528"/>
                </a:cxn>
                <a:cxn ang="f319">
                  <a:pos x="f505" y="f494"/>
                </a:cxn>
                <a:cxn ang="f319">
                  <a:pos x="f529" y="f530"/>
                </a:cxn>
                <a:cxn ang="f319">
                  <a:pos x="f531" y="f530"/>
                </a:cxn>
              </a:cxnLst>
              <a:rect l="f460" t="f463" r="f461" b="f462"/>
              <a:pathLst>
                <a:path w="534" h="44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0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5"/>
                    <a:pt x="f27" y="f25"/>
                    <a:pt x="f28" y="f25"/>
                  </a:cubicBezTo>
                  <a:cubicBezTo>
                    <a:pt x="f28" y="f29"/>
                    <a:pt x="f28" y="f23"/>
                    <a:pt x="f28" y="f30"/>
                  </a:cubicBezTo>
                  <a:cubicBezTo>
                    <a:pt x="f28" y="f31"/>
                    <a:pt x="f32" y="f33"/>
                    <a:pt x="f28" y="f28"/>
                  </a:cubicBezTo>
                  <a:cubicBezTo>
                    <a:pt x="f28" y="f34"/>
                    <a:pt x="f35" y="f36"/>
                    <a:pt x="f37" y="f24"/>
                  </a:cubicBezTo>
                  <a:cubicBezTo>
                    <a:pt x="f38" y="f24"/>
                    <a:pt x="f38" y="f22"/>
                    <a:pt x="f38" y="f22"/>
                  </a:cubicBezTo>
                  <a:cubicBezTo>
                    <a:pt x="f39" y="f40"/>
                    <a:pt x="f41" y="f42"/>
                    <a:pt x="f43" y="f13"/>
                  </a:cubicBezTo>
                  <a:cubicBezTo>
                    <a:pt x="f44" y="f5"/>
                    <a:pt x="f45" y="f5"/>
                    <a:pt x="f31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8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33"/>
                    <a:pt x="f67" y="f33"/>
                  </a:cubicBezTo>
                  <a:cubicBezTo>
                    <a:pt x="f68" y="f69"/>
                    <a:pt x="f70" y="f69"/>
                    <a:pt x="f71" y="f33"/>
                  </a:cubicBezTo>
                  <a:cubicBezTo>
                    <a:pt x="f72" y="f33"/>
                    <a:pt x="f73" y="f74"/>
                    <a:pt x="f73" y="f75"/>
                  </a:cubicBezTo>
                  <a:cubicBezTo>
                    <a:pt x="f73" y="f18"/>
                    <a:pt x="f72" y="f12"/>
                    <a:pt x="f71" y="f12"/>
                  </a:cubicBezTo>
                  <a:cubicBezTo>
                    <a:pt x="f76" y="f12"/>
                    <a:pt x="f77" y="f12"/>
                    <a:pt x="f78" y="f12"/>
                  </a:cubicBezTo>
                  <a:cubicBezTo>
                    <a:pt x="f79" y="f12"/>
                    <a:pt x="f80" y="f12"/>
                    <a:pt x="f58" y="f12"/>
                  </a:cubicBezTo>
                  <a:cubicBezTo>
                    <a:pt x="f58" y="f81"/>
                    <a:pt x="f58" y="f82"/>
                    <a:pt x="f58" y="f25"/>
                  </a:cubicBezTo>
                  <a:cubicBezTo>
                    <a:pt x="f83" y="f25"/>
                    <a:pt x="f78" y="f25"/>
                    <a:pt x="f84" y="f25"/>
                  </a:cubicBezTo>
                  <a:cubicBezTo>
                    <a:pt x="f85" y="f25"/>
                    <a:pt x="f86" y="f25"/>
                    <a:pt x="f87" y="f25"/>
                  </a:cubicBezTo>
                  <a:cubicBezTo>
                    <a:pt x="f88" y="f25"/>
                    <a:pt x="f89" y="f90"/>
                    <a:pt x="f91" y="f92"/>
                  </a:cubicBezTo>
                  <a:cubicBezTo>
                    <a:pt x="f93" y="f94"/>
                    <a:pt x="f6" y="f95"/>
                    <a:pt x="f96" y="f97"/>
                  </a:cubicBezTo>
                  <a:cubicBezTo>
                    <a:pt x="f98" y="f99"/>
                    <a:pt x="f100" y="f86"/>
                    <a:pt x="f101" y="f102"/>
                  </a:cubicBezTo>
                  <a:cubicBezTo>
                    <a:pt x="f103" y="f7"/>
                    <a:pt x="f104" y="f7"/>
                    <a:pt x="f87" y="f7"/>
                  </a:cubicBezTo>
                  <a:cubicBezTo>
                    <a:pt x="f105" y="f7"/>
                    <a:pt x="f106" y="f7"/>
                    <a:pt x="f107" y="f7"/>
                  </a:cubicBezTo>
                  <a:cubicBezTo>
                    <a:pt x="f108" y="f7"/>
                    <a:pt x="f109" y="f110"/>
                    <a:pt x="f50" y="f111"/>
                  </a:cubicBezTo>
                  <a:cubicBezTo>
                    <a:pt x="f40" y="f112"/>
                    <a:pt x="f113" y="f114"/>
                    <a:pt x="f115" y="f116"/>
                  </a:cubicBezTo>
                  <a:cubicBezTo>
                    <a:pt x="f117" y="f118"/>
                    <a:pt x="f119" y="f114"/>
                    <a:pt x="f120" y="f114"/>
                  </a:cubicBezTo>
                  <a:cubicBezTo>
                    <a:pt x="f121" y="f122"/>
                    <a:pt x="f123" y="f85"/>
                    <a:pt x="f124" y="f125"/>
                  </a:cubicBezTo>
                  <a:cubicBezTo>
                    <a:pt x="f124" y="f126"/>
                    <a:pt x="f5" y="f126"/>
                    <a:pt x="f5" y="f77"/>
                  </a:cubicBezTo>
                  <a:cubicBezTo>
                    <a:pt x="f5" y="f105"/>
                    <a:pt x="f5" y="f80"/>
                    <a:pt x="f5" y="f8"/>
                  </a:cubicBezTo>
                  <a:close/>
                  <a:moveTo>
                    <a:pt x="f127" y="f128"/>
                  </a:moveTo>
                  <a:cubicBezTo>
                    <a:pt x="f129" y="f130"/>
                    <a:pt x="f131" y="f63"/>
                    <a:pt x="f132" y="f133"/>
                  </a:cubicBezTo>
                  <a:cubicBezTo>
                    <a:pt x="f134" y="f135"/>
                    <a:pt x="f136" y="f37"/>
                    <a:pt x="f137" y="f138"/>
                  </a:cubicBezTo>
                  <a:cubicBezTo>
                    <a:pt x="f139" y="f2"/>
                    <a:pt x="f140" y="f141"/>
                    <a:pt x="f142" y="f39"/>
                  </a:cubicBezTo>
                  <a:cubicBezTo>
                    <a:pt x="f143" y="f32"/>
                    <a:pt x="f45" y="f144"/>
                    <a:pt x="f129" y="f145"/>
                  </a:cubicBezTo>
                  <a:cubicBezTo>
                    <a:pt x="f146" y="f147"/>
                    <a:pt x="f51" y="f148"/>
                    <a:pt x="f149" y="f150"/>
                  </a:cubicBezTo>
                  <a:cubicBezTo>
                    <a:pt x="f151" y="f44"/>
                    <a:pt x="f152" y="f69"/>
                    <a:pt x="f153" y="f69"/>
                  </a:cubicBezTo>
                  <a:cubicBezTo>
                    <a:pt x="f49" y="f33"/>
                    <a:pt x="f154" y="f69"/>
                    <a:pt x="f155" y="f69"/>
                  </a:cubicBezTo>
                  <a:cubicBezTo>
                    <a:pt x="f55" y="f156"/>
                    <a:pt x="f157" y="f158"/>
                    <a:pt x="f159" y="f43"/>
                  </a:cubicBezTo>
                  <a:cubicBezTo>
                    <a:pt x="f153" y="f2"/>
                    <a:pt x="f160" y="f161"/>
                    <a:pt x="f146" y="f162"/>
                  </a:cubicBezTo>
                  <a:cubicBezTo>
                    <a:pt x="f142" y="f163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0" y="f39"/>
                  </a:cubicBezTo>
                  <a:cubicBezTo>
                    <a:pt x="f170" y="f172"/>
                    <a:pt x="f170" y="f137"/>
                    <a:pt x="f170" y="f173"/>
                  </a:cubicBezTo>
                  <a:cubicBezTo>
                    <a:pt x="f170" y="f174"/>
                    <a:pt x="f170" y="f175"/>
                    <a:pt x="f170" y="f127"/>
                  </a:cubicBezTo>
                  <a:cubicBezTo>
                    <a:pt x="f176" y="f127"/>
                    <a:pt x="f177" y="f127"/>
                    <a:pt x="f178" y="f127"/>
                  </a:cubicBezTo>
                  <a:cubicBezTo>
                    <a:pt x="f179" y="f180"/>
                    <a:pt x="f45" y="f181"/>
                    <a:pt x="f127" y="f128"/>
                  </a:cubicBezTo>
                  <a:close/>
                  <a:moveTo>
                    <a:pt x="f182" y="f116"/>
                  </a:moveTo>
                  <a:cubicBezTo>
                    <a:pt x="f31" y="f116"/>
                    <a:pt x="f183" y="f116"/>
                    <a:pt x="f160" y="f116"/>
                  </a:cubicBezTo>
                  <a:cubicBezTo>
                    <a:pt x="f184" y="f116"/>
                    <a:pt x="f118" y="f116"/>
                    <a:pt x="f185" y="f116"/>
                  </a:cubicBezTo>
                  <a:cubicBezTo>
                    <a:pt x="f186" y="f116"/>
                    <a:pt x="f187" y="f118"/>
                    <a:pt x="f188" y="f116"/>
                  </a:cubicBezTo>
                  <a:cubicBezTo>
                    <a:pt x="f189" y="f116"/>
                    <a:pt x="f190" y="f191"/>
                    <a:pt x="f192" y="f85"/>
                  </a:cubicBezTo>
                  <a:cubicBezTo>
                    <a:pt x="f193" y="f194"/>
                    <a:pt x="f195" y="f196"/>
                    <a:pt x="f197" y="f196"/>
                  </a:cubicBezTo>
                  <a:cubicBezTo>
                    <a:pt x="f198" y="f196"/>
                    <a:pt x="f90" y="f196"/>
                    <a:pt x="f51" y="f196"/>
                  </a:cubicBezTo>
                  <a:cubicBezTo>
                    <a:pt x="f31" y="f196"/>
                    <a:pt x="f199" y="f196"/>
                    <a:pt x="f182" y="f196"/>
                  </a:cubicBezTo>
                  <a:cubicBezTo>
                    <a:pt x="f182" y="f200"/>
                    <a:pt x="f182" y="f85"/>
                    <a:pt x="f182" y="f116"/>
                  </a:cubicBezTo>
                  <a:close/>
                  <a:moveTo>
                    <a:pt x="f154" y="f201"/>
                  </a:moveTo>
                  <a:cubicBezTo>
                    <a:pt x="f202" y="f201"/>
                    <a:pt x="f203" y="f201"/>
                    <a:pt x="f204" y="f201"/>
                  </a:cubicBezTo>
                  <a:cubicBezTo>
                    <a:pt x="f58" y="f201"/>
                    <a:pt x="f196" y="f201"/>
                    <a:pt x="f71" y="f201"/>
                  </a:cubicBezTo>
                  <a:cubicBezTo>
                    <a:pt x="f118" y="f201"/>
                    <a:pt x="f205" y="f51"/>
                    <a:pt x="f205" y="f206"/>
                  </a:cubicBezTo>
                  <a:cubicBezTo>
                    <a:pt x="f205" y="f174"/>
                    <a:pt x="f97" y="f142"/>
                    <a:pt x="f71" y="f142"/>
                  </a:cubicBezTo>
                  <a:cubicBezTo>
                    <a:pt x="f207" y="f142"/>
                    <a:pt x="f208" y="f142"/>
                    <a:pt x="f18" y="f142"/>
                  </a:cubicBezTo>
                  <a:cubicBezTo>
                    <a:pt x="f201" y="f142"/>
                    <a:pt x="f160" y="f209"/>
                    <a:pt x="f160" y="f75"/>
                  </a:cubicBezTo>
                  <a:cubicBezTo>
                    <a:pt x="f160" y="f151"/>
                    <a:pt x="f160" y="f210"/>
                    <a:pt x="f160" y="f211"/>
                  </a:cubicBezTo>
                  <a:cubicBezTo>
                    <a:pt x="f160" y="f29"/>
                    <a:pt x="f160" y="f212"/>
                    <a:pt x="f160" y="f8"/>
                  </a:cubicBezTo>
                  <a:cubicBezTo>
                    <a:pt x="f152" y="f8"/>
                    <a:pt x="f213" y="f8"/>
                    <a:pt x="f154" y="f8"/>
                  </a:cubicBezTo>
                  <a:cubicBezTo>
                    <a:pt x="f154" y="f204"/>
                    <a:pt x="f154" y="f213"/>
                    <a:pt x="f154" y="f201"/>
                  </a:cubicBezTo>
                  <a:close/>
                  <a:moveTo>
                    <a:pt x="f74" y="f214"/>
                  </a:moveTo>
                  <a:cubicBezTo>
                    <a:pt x="f74" y="f196"/>
                    <a:pt x="f181" y="f196"/>
                    <a:pt x="f181" y="f196"/>
                  </a:cubicBezTo>
                  <a:cubicBezTo>
                    <a:pt x="f168" y="f196"/>
                    <a:pt x="f56" y="f196"/>
                    <a:pt x="f215" y="f196"/>
                  </a:cubicBezTo>
                  <a:cubicBezTo>
                    <a:pt x="f216" y="f196"/>
                    <a:pt x="f22" y="f217"/>
                    <a:pt x="f108" y="f194"/>
                  </a:cubicBezTo>
                  <a:cubicBezTo>
                    <a:pt x="f218" y="f85"/>
                    <a:pt x="f24" y="f116"/>
                    <a:pt x="f163" y="f116"/>
                  </a:cubicBezTo>
                  <a:cubicBezTo>
                    <a:pt x="f219" y="f116"/>
                    <a:pt x="f135" y="f116"/>
                    <a:pt x="f134" y="f116"/>
                  </a:cubicBezTo>
                  <a:cubicBezTo>
                    <a:pt x="f220" y="f116"/>
                    <a:pt x="f181" y="f116"/>
                    <a:pt x="f74" y="f116"/>
                  </a:cubicBezTo>
                  <a:cubicBezTo>
                    <a:pt x="f74" y="f85"/>
                    <a:pt x="f74" y="f200"/>
                    <a:pt x="f74" y="f214"/>
                  </a:cubicBezTo>
                  <a:close/>
                  <a:moveTo>
                    <a:pt x="f61" y="f221"/>
                  </a:moveTo>
                  <a:cubicBezTo>
                    <a:pt x="f61" y="f222"/>
                    <a:pt x="f65" y="f223"/>
                    <a:pt x="f139" y="f223"/>
                  </a:cubicBezTo>
                  <a:cubicBezTo>
                    <a:pt x="f180" y="f223"/>
                    <a:pt x="f224" y="f222"/>
                    <a:pt x="f224" y="f221"/>
                  </a:cubicBezTo>
                  <a:cubicBezTo>
                    <a:pt x="f224" y="f225"/>
                    <a:pt x="f180" y="f226"/>
                    <a:pt x="f139" y="f227"/>
                  </a:cubicBezTo>
                  <a:cubicBezTo>
                    <a:pt x="f65" y="f227"/>
                    <a:pt x="f61" y="f225"/>
                    <a:pt x="f61" y="f221"/>
                  </a:cubicBezTo>
                  <a:close/>
                  <a:moveTo>
                    <a:pt x="f170" y="f8"/>
                  </a:moveTo>
                  <a:cubicBezTo>
                    <a:pt x="f176" y="f8"/>
                    <a:pt x="f177" y="f8"/>
                    <a:pt x="f178" y="f8"/>
                  </a:cubicBezTo>
                  <a:cubicBezTo>
                    <a:pt x="f178" y="f81"/>
                    <a:pt x="f178" y="f228"/>
                    <a:pt x="f178" y="f18"/>
                  </a:cubicBezTo>
                  <a:cubicBezTo>
                    <a:pt x="f229" y="f18"/>
                    <a:pt x="f176" y="f18"/>
                    <a:pt x="f170" y="f18"/>
                  </a:cubicBezTo>
                  <a:cubicBezTo>
                    <a:pt x="f170" y="f230"/>
                    <a:pt x="f170" y="f81"/>
                    <a:pt x="f170" y="f8"/>
                  </a:cubicBezTo>
                  <a:close/>
                  <a:moveTo>
                    <a:pt x="f231" y="f232"/>
                  </a:moveTo>
                  <a:cubicBezTo>
                    <a:pt x="f233" y="f232"/>
                    <a:pt x="f234" y="f212"/>
                    <a:pt x="f234" y="f235"/>
                  </a:cubicBezTo>
                  <a:cubicBezTo>
                    <a:pt x="f234" y="f66"/>
                    <a:pt x="f233" y="f236"/>
                    <a:pt x="f237" y="f236"/>
                  </a:cubicBezTo>
                  <a:cubicBezTo>
                    <a:pt x="f238" y="f68"/>
                    <a:pt x="f50" y="f77"/>
                    <a:pt x="f50" y="f235"/>
                  </a:cubicBezTo>
                  <a:cubicBezTo>
                    <a:pt x="f50" y="f212"/>
                    <a:pt x="f238" y="f232"/>
                    <a:pt x="f231" y="f232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4E91C964-16AB-4054-B4AE-656E10243B7C}"/>
              </a:ext>
            </a:extLst>
          </p:cNvPr>
          <p:cNvSpPr txBox="1"/>
          <p:nvPr/>
        </p:nvSpPr>
        <p:spPr>
          <a:xfrm>
            <a:off x="427472" y="-11539"/>
            <a:ext cx="5673797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 </a:t>
            </a:r>
            <a:r>
              <a:rPr lang="en-GB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</a:t>
            </a:r>
            <a:r>
              <a:rPr lang="en-US" sz="33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resentation</a:t>
            </a:r>
          </a:p>
        </p:txBody>
      </p:sp>
      <p:sp>
        <p:nvSpPr>
          <p:cNvPr id="9" name="Freeform 30">
            <a:extLst>
              <a:ext uri="{FF2B5EF4-FFF2-40B4-BE49-F238E27FC236}">
                <a16:creationId xmlns:a16="http://schemas.microsoft.com/office/drawing/2014/main" id="{473C1DB6-A886-4CB8-A9DF-2282D995D973}"/>
              </a:ext>
            </a:extLst>
          </p:cNvPr>
          <p:cNvSpPr/>
          <p:nvPr/>
        </p:nvSpPr>
        <p:spPr>
          <a:xfrm>
            <a:off x="4560890" y="2066022"/>
            <a:ext cx="641351" cy="638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6"/>
              <a:gd name="f7" fmla="val 353"/>
              <a:gd name="f8" fmla="val 112"/>
              <a:gd name="f9" fmla="val 234"/>
              <a:gd name="f10" fmla="val 128"/>
              <a:gd name="f11" fmla="val 220"/>
              <a:gd name="f12" fmla="val 144"/>
              <a:gd name="f13" fmla="val 206"/>
              <a:gd name="f14" fmla="val 156"/>
              <a:gd name="f15" fmla="val 188"/>
              <a:gd name="f16" fmla="val 161"/>
              <a:gd name="f17" fmla="val 181"/>
              <a:gd name="f18" fmla="val 165"/>
              <a:gd name="f19" fmla="val 174"/>
              <a:gd name="f20" fmla="val 169"/>
              <a:gd name="f21" fmla="val 166"/>
              <a:gd name="f22" fmla="val 163"/>
              <a:gd name="f23" fmla="val 111"/>
              <a:gd name="f24" fmla="val 61"/>
              <a:gd name="f25" fmla="val 11"/>
              <a:gd name="f26" fmla="val 8"/>
              <a:gd name="f27" fmla="val 6"/>
              <a:gd name="f28" fmla="val 3"/>
              <a:gd name="f29" fmla="val 160"/>
              <a:gd name="f30" fmla="val 157"/>
              <a:gd name="f31" fmla="val 108"/>
              <a:gd name="f32" fmla="val 58"/>
              <a:gd name="f33" fmla="val 9"/>
              <a:gd name="f34" fmla="val 1"/>
              <a:gd name="f35" fmla="val 5"/>
              <a:gd name="f36" fmla="val 10"/>
              <a:gd name="f37" fmla="val 116"/>
              <a:gd name="f38" fmla="val 222"/>
              <a:gd name="f39" fmla="val 328"/>
              <a:gd name="f40" fmla="val 340"/>
              <a:gd name="f41" fmla="val 349"/>
              <a:gd name="f42" fmla="val 350"/>
              <a:gd name="f43" fmla="val 20"/>
              <a:gd name="f44" fmla="val 352"/>
              <a:gd name="f45" fmla="val 32"/>
              <a:gd name="f46" fmla="val 354"/>
              <a:gd name="f47" fmla="val 45"/>
              <a:gd name="f48" fmla="val 57"/>
              <a:gd name="f49" fmla="val 74"/>
              <a:gd name="f50" fmla="val 92"/>
              <a:gd name="f51" fmla="val 109"/>
              <a:gd name="f52" fmla="val 120"/>
              <a:gd name="f53" fmla="val 355"/>
              <a:gd name="f54" fmla="val 132"/>
              <a:gd name="f55" fmla="val 143"/>
              <a:gd name="f56" fmla="val 172"/>
              <a:gd name="f57" fmla="val 199"/>
              <a:gd name="f58" fmla="val 225"/>
              <a:gd name="f59" fmla="val 308"/>
              <a:gd name="f60" fmla="val 272"/>
              <a:gd name="f61" fmla="val 277"/>
              <a:gd name="f62" fmla="val 312"/>
              <a:gd name="f63" fmla="val 239"/>
              <a:gd name="f64" fmla="val 347"/>
              <a:gd name="f65" fmla="val 236"/>
              <a:gd name="f66" fmla="val 230"/>
              <a:gd name="f67" fmla="val 226"/>
              <a:gd name="f68" fmla="val 224"/>
              <a:gd name="f69" fmla="val 221"/>
              <a:gd name="f70" fmla="val 186"/>
              <a:gd name="f71" fmla="val 151"/>
              <a:gd name="f72" fmla="val 242"/>
              <a:gd name="f73" fmla="val 114"/>
              <a:gd name="f74" fmla="val 240"/>
              <a:gd name="f75" fmla="val 238"/>
              <a:gd name="f76" fmla="+- 0 0 -90"/>
              <a:gd name="f77" fmla="*/ f3 1 356"/>
              <a:gd name="f78" fmla="*/ f4 1 353"/>
              <a:gd name="f79" fmla="val f5"/>
              <a:gd name="f80" fmla="val f6"/>
              <a:gd name="f81" fmla="val f7"/>
              <a:gd name="f82" fmla="*/ f76 f0 1"/>
              <a:gd name="f83" fmla="+- f81 0 f79"/>
              <a:gd name="f84" fmla="+- f80 0 f79"/>
              <a:gd name="f85" fmla="*/ f82 1 f2"/>
              <a:gd name="f86" fmla="*/ f84 1 356"/>
              <a:gd name="f87" fmla="*/ f83 1 353"/>
              <a:gd name="f88" fmla="*/ 112 f84 1"/>
              <a:gd name="f89" fmla="*/ 234 f83 1"/>
              <a:gd name="f90" fmla="*/ 156 f84 1"/>
              <a:gd name="f91" fmla="*/ 188 f83 1"/>
              <a:gd name="f92" fmla="*/ 169 f84 1"/>
              <a:gd name="f93" fmla="*/ 166 f83 1"/>
              <a:gd name="f94" fmla="*/ 161 f84 1"/>
              <a:gd name="f95" fmla="*/ 11 f84 1"/>
              <a:gd name="f96" fmla="*/ 3 f84 1"/>
              <a:gd name="f97" fmla="*/ 165 f83 1"/>
              <a:gd name="f98" fmla="*/ 0 f84 1"/>
              <a:gd name="f99" fmla="*/ 157 f83 1"/>
              <a:gd name="f100" fmla="*/ 9 f83 1"/>
              <a:gd name="f101" fmla="*/ 1 f83 1"/>
              <a:gd name="f102" fmla="*/ 10 f84 1"/>
              <a:gd name="f103" fmla="*/ 0 f83 1"/>
              <a:gd name="f104" fmla="*/ 328 f84 1"/>
              <a:gd name="f105" fmla="*/ 350 f84 1"/>
              <a:gd name="f106" fmla="*/ 20 f83 1"/>
              <a:gd name="f107" fmla="*/ 356 f84 1"/>
              <a:gd name="f108" fmla="*/ 57 f83 1"/>
              <a:gd name="f109" fmla="*/ 109 f83 1"/>
              <a:gd name="f110" fmla="*/ 353 f84 1"/>
              <a:gd name="f111" fmla="*/ 143 f83 1"/>
              <a:gd name="f112" fmla="*/ 225 f83 1"/>
              <a:gd name="f113" fmla="*/ 239 f84 1"/>
              <a:gd name="f114" fmla="*/ 347 f83 1"/>
              <a:gd name="f115" fmla="*/ 230 f84 1"/>
              <a:gd name="f116" fmla="*/ 353 f83 1"/>
              <a:gd name="f117" fmla="*/ 221 f84 1"/>
              <a:gd name="f118" fmla="*/ 116 f84 1"/>
              <a:gd name="f119" fmla="*/ 242 f83 1"/>
              <a:gd name="f120" fmla="+- f85 0 f1"/>
              <a:gd name="f121" fmla="*/ f88 1 356"/>
              <a:gd name="f122" fmla="*/ f89 1 353"/>
              <a:gd name="f123" fmla="*/ f90 1 356"/>
              <a:gd name="f124" fmla="*/ f91 1 353"/>
              <a:gd name="f125" fmla="*/ f92 1 356"/>
              <a:gd name="f126" fmla="*/ f93 1 353"/>
              <a:gd name="f127" fmla="*/ f94 1 356"/>
              <a:gd name="f128" fmla="*/ f95 1 356"/>
              <a:gd name="f129" fmla="*/ f96 1 356"/>
              <a:gd name="f130" fmla="*/ f97 1 353"/>
              <a:gd name="f131" fmla="*/ f98 1 356"/>
              <a:gd name="f132" fmla="*/ f99 1 353"/>
              <a:gd name="f133" fmla="*/ f100 1 353"/>
              <a:gd name="f134" fmla="*/ f101 1 353"/>
              <a:gd name="f135" fmla="*/ f102 1 356"/>
              <a:gd name="f136" fmla="*/ f103 1 353"/>
              <a:gd name="f137" fmla="*/ f104 1 356"/>
              <a:gd name="f138" fmla="*/ f105 1 356"/>
              <a:gd name="f139" fmla="*/ f106 1 353"/>
              <a:gd name="f140" fmla="*/ f107 1 356"/>
              <a:gd name="f141" fmla="*/ f108 1 353"/>
              <a:gd name="f142" fmla="*/ f109 1 353"/>
              <a:gd name="f143" fmla="*/ f110 1 356"/>
              <a:gd name="f144" fmla="*/ f111 1 353"/>
              <a:gd name="f145" fmla="*/ f112 1 353"/>
              <a:gd name="f146" fmla="*/ f113 1 356"/>
              <a:gd name="f147" fmla="*/ f114 1 353"/>
              <a:gd name="f148" fmla="*/ f115 1 356"/>
              <a:gd name="f149" fmla="*/ f116 1 353"/>
              <a:gd name="f150" fmla="*/ f117 1 356"/>
              <a:gd name="f151" fmla="*/ f118 1 356"/>
              <a:gd name="f152" fmla="*/ f119 1 353"/>
              <a:gd name="f153" fmla="*/ 0 1 f86"/>
              <a:gd name="f154" fmla="*/ f80 1 f86"/>
              <a:gd name="f155" fmla="*/ 0 1 f87"/>
              <a:gd name="f156" fmla="*/ f81 1 f87"/>
              <a:gd name="f157" fmla="*/ f121 1 f86"/>
              <a:gd name="f158" fmla="*/ f122 1 f87"/>
              <a:gd name="f159" fmla="*/ f123 1 f86"/>
              <a:gd name="f160" fmla="*/ f124 1 f87"/>
              <a:gd name="f161" fmla="*/ f125 1 f86"/>
              <a:gd name="f162" fmla="*/ f126 1 f87"/>
              <a:gd name="f163" fmla="*/ f127 1 f86"/>
              <a:gd name="f164" fmla="*/ f128 1 f86"/>
              <a:gd name="f165" fmla="*/ f129 1 f86"/>
              <a:gd name="f166" fmla="*/ f130 1 f87"/>
              <a:gd name="f167" fmla="*/ f131 1 f86"/>
              <a:gd name="f168" fmla="*/ f132 1 f87"/>
              <a:gd name="f169" fmla="*/ f133 1 f87"/>
              <a:gd name="f170" fmla="*/ f134 1 f87"/>
              <a:gd name="f171" fmla="*/ f135 1 f86"/>
              <a:gd name="f172" fmla="*/ f136 1 f87"/>
              <a:gd name="f173" fmla="*/ f137 1 f86"/>
              <a:gd name="f174" fmla="*/ f138 1 f86"/>
              <a:gd name="f175" fmla="*/ f139 1 f87"/>
              <a:gd name="f176" fmla="*/ f140 1 f86"/>
              <a:gd name="f177" fmla="*/ f141 1 f87"/>
              <a:gd name="f178" fmla="*/ f142 1 f87"/>
              <a:gd name="f179" fmla="*/ f143 1 f86"/>
              <a:gd name="f180" fmla="*/ f144 1 f87"/>
              <a:gd name="f181" fmla="*/ f145 1 f87"/>
              <a:gd name="f182" fmla="*/ f146 1 f86"/>
              <a:gd name="f183" fmla="*/ f147 1 f87"/>
              <a:gd name="f184" fmla="*/ f148 1 f86"/>
              <a:gd name="f185" fmla="*/ f149 1 f87"/>
              <a:gd name="f186" fmla="*/ f150 1 f86"/>
              <a:gd name="f187" fmla="*/ f151 1 f86"/>
              <a:gd name="f188" fmla="*/ f152 1 f87"/>
              <a:gd name="f189" fmla="*/ f153 f77 1"/>
              <a:gd name="f190" fmla="*/ f154 f77 1"/>
              <a:gd name="f191" fmla="*/ f156 f78 1"/>
              <a:gd name="f192" fmla="*/ f155 f78 1"/>
              <a:gd name="f193" fmla="*/ f157 f77 1"/>
              <a:gd name="f194" fmla="*/ f158 f78 1"/>
              <a:gd name="f195" fmla="*/ f159 f77 1"/>
              <a:gd name="f196" fmla="*/ f160 f78 1"/>
              <a:gd name="f197" fmla="*/ f161 f77 1"/>
              <a:gd name="f198" fmla="*/ f162 f78 1"/>
              <a:gd name="f199" fmla="*/ f163 f77 1"/>
              <a:gd name="f200" fmla="*/ f164 f77 1"/>
              <a:gd name="f201" fmla="*/ f165 f77 1"/>
              <a:gd name="f202" fmla="*/ f166 f78 1"/>
              <a:gd name="f203" fmla="*/ f167 f77 1"/>
              <a:gd name="f204" fmla="*/ f168 f78 1"/>
              <a:gd name="f205" fmla="*/ f169 f78 1"/>
              <a:gd name="f206" fmla="*/ f170 f78 1"/>
              <a:gd name="f207" fmla="*/ f171 f77 1"/>
              <a:gd name="f208" fmla="*/ f172 f78 1"/>
              <a:gd name="f209" fmla="*/ f173 f77 1"/>
              <a:gd name="f210" fmla="*/ f174 f77 1"/>
              <a:gd name="f211" fmla="*/ f175 f78 1"/>
              <a:gd name="f212" fmla="*/ f176 f77 1"/>
              <a:gd name="f213" fmla="*/ f177 f78 1"/>
              <a:gd name="f214" fmla="*/ f178 f78 1"/>
              <a:gd name="f215" fmla="*/ f179 f77 1"/>
              <a:gd name="f216" fmla="*/ f180 f78 1"/>
              <a:gd name="f217" fmla="*/ f181 f78 1"/>
              <a:gd name="f218" fmla="*/ f182 f77 1"/>
              <a:gd name="f219" fmla="*/ f183 f78 1"/>
              <a:gd name="f220" fmla="*/ f184 f77 1"/>
              <a:gd name="f221" fmla="*/ f185 f78 1"/>
              <a:gd name="f222" fmla="*/ f186 f77 1"/>
              <a:gd name="f223" fmla="*/ f187 f77 1"/>
              <a:gd name="f224" fmla="*/ f188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198"/>
              </a:cxn>
              <a:cxn ang="f120">
                <a:pos x="f200" y="f198"/>
              </a:cxn>
              <a:cxn ang="f120">
                <a:pos x="f201" y="f202"/>
              </a:cxn>
              <a:cxn ang="f120">
                <a:pos x="f203" y="f204"/>
              </a:cxn>
              <a:cxn ang="f120">
                <a:pos x="f203" y="f205"/>
              </a:cxn>
              <a:cxn ang="f120">
                <a:pos x="f201" y="f206"/>
              </a:cxn>
              <a:cxn ang="f120">
                <a:pos x="f207" y="f208"/>
              </a:cxn>
              <a:cxn ang="f120">
                <a:pos x="f209" y="f208"/>
              </a:cxn>
              <a:cxn ang="f120">
                <a:pos x="f210" y="f211"/>
              </a:cxn>
              <a:cxn ang="f120">
                <a:pos x="f212" y="f213"/>
              </a:cxn>
              <a:cxn ang="f120">
                <a:pos x="f212" y="f214"/>
              </a:cxn>
              <a:cxn ang="f120">
                <a:pos x="f215" y="f216"/>
              </a:cxn>
              <a:cxn ang="f120">
                <a:pos x="f209" y="f217"/>
              </a:cxn>
              <a:cxn ang="f120">
                <a:pos x="f218" y="f219"/>
              </a:cxn>
              <a:cxn ang="f120">
                <a:pos x="f220" y="f221"/>
              </a:cxn>
              <a:cxn ang="f120">
                <a:pos x="f222" y="f219"/>
              </a:cxn>
              <a:cxn ang="f120">
                <a:pos x="f223" y="f224"/>
              </a:cxn>
              <a:cxn ang="f120">
                <a:pos x="f193" y="f194"/>
              </a:cxn>
            </a:cxnLst>
            <a:rect l="f189" t="f192" r="f190" b="f191"/>
            <a:pathLst>
              <a:path w="356" h="35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1" y="f21"/>
                  <a:pt x="f22" y="f21"/>
                  <a:pt x="f16" y="f21"/>
                </a:cubicBezTo>
                <a:cubicBezTo>
                  <a:pt x="f23" y="f21"/>
                  <a:pt x="f24" y="f21"/>
                  <a:pt x="f25" y="f21"/>
                </a:cubicBezTo>
                <a:cubicBezTo>
                  <a:pt x="f26" y="f21"/>
                  <a:pt x="f27" y="f18"/>
                  <a:pt x="f28" y="f18"/>
                </a:cubicBezTo>
                <a:cubicBezTo>
                  <a:pt x="f5" y="f22"/>
                  <a:pt x="f5" y="f29"/>
                  <a:pt x="f5" y="f30"/>
                </a:cubicBezTo>
                <a:cubicBezTo>
                  <a:pt x="f5" y="f31"/>
                  <a:pt x="f5" y="f32"/>
                  <a:pt x="f5" y="f33"/>
                </a:cubicBezTo>
                <a:cubicBezTo>
                  <a:pt x="f5" y="f27"/>
                  <a:pt x="f5" y="f28"/>
                  <a:pt x="f28" y="f34"/>
                </a:cubicBezTo>
                <a:cubicBezTo>
                  <a:pt x="f35" y="f5"/>
                  <a:pt x="f26" y="f5"/>
                  <a:pt x="f36" y="f5"/>
                </a:cubicBezTo>
                <a:cubicBezTo>
                  <a:pt x="f37" y="f5"/>
                  <a:pt x="f38" y="f5"/>
                  <a:pt x="f39" y="f5"/>
                </a:cubicBezTo>
                <a:cubicBezTo>
                  <a:pt x="f40" y="f5"/>
                  <a:pt x="f41" y="f26"/>
                  <a:pt x="f42" y="f43"/>
                </a:cubicBezTo>
                <a:cubicBezTo>
                  <a:pt x="f44" y="f45"/>
                  <a:pt x="f46" y="f47"/>
                  <a:pt x="f6" y="f48"/>
                </a:cubicBezTo>
                <a:cubicBezTo>
                  <a:pt x="f6" y="f49"/>
                  <a:pt x="f6" y="f50"/>
                  <a:pt x="f6" y="f51"/>
                </a:cubicBezTo>
                <a:cubicBezTo>
                  <a:pt x="f46" y="f52"/>
                  <a:pt x="f53" y="f54"/>
                  <a:pt x="f7" y="f55"/>
                </a:cubicBezTo>
                <a:cubicBezTo>
                  <a:pt x="f41" y="f56"/>
                  <a:pt x="f40" y="f57"/>
                  <a:pt x="f39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42"/>
                  <a:pt x="f9" y="f44"/>
                  <a:pt x="f66" y="f7"/>
                </a:cubicBezTo>
                <a:cubicBezTo>
                  <a:pt x="f67" y="f44"/>
                  <a:pt x="f68" y="f42"/>
                  <a:pt x="f69" y="f64"/>
                </a:cubicBezTo>
                <a:cubicBezTo>
                  <a:pt x="f70" y="f62"/>
                  <a:pt x="f71" y="f61"/>
                  <a:pt x="f37" y="f72"/>
                </a:cubicBezTo>
                <a:cubicBezTo>
                  <a:pt x="f73" y="f74"/>
                  <a:pt x="f23" y="f75"/>
                  <a:pt x="f8" y="f9"/>
                </a:cubicBezTo>
                <a:close/>
              </a:path>
            </a:pathLst>
          </a:custGeom>
          <a:solidFill>
            <a:srgbClr val="486E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3148D0EC-81D1-4A74-89C0-D51AE06D9F6D}"/>
              </a:ext>
            </a:extLst>
          </p:cNvPr>
          <p:cNvSpPr/>
          <p:nvPr/>
        </p:nvSpPr>
        <p:spPr>
          <a:xfrm>
            <a:off x="4017965" y="2312087"/>
            <a:ext cx="554034" cy="5413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7"/>
              <a:gd name="f7" fmla="val 300"/>
              <a:gd name="f8" fmla="val 126"/>
              <a:gd name="f9" fmla="val 1"/>
              <a:gd name="f10" fmla="val 138"/>
              <a:gd name="f11" fmla="val 39"/>
              <a:gd name="f12" fmla="val 159"/>
              <a:gd name="f13" fmla="val 70"/>
              <a:gd name="f14" fmla="val 191"/>
              <a:gd name="f15" fmla="val 94"/>
              <a:gd name="f16" fmla="val 224"/>
              <a:gd name="f17" fmla="val 120"/>
              <a:gd name="f18" fmla="val 262"/>
              <a:gd name="f19" fmla="val 133"/>
              <a:gd name="f20" fmla="val 304"/>
              <a:gd name="f21" fmla="val 135"/>
              <a:gd name="f22" fmla="val 141"/>
              <a:gd name="f23" fmla="val 241"/>
              <a:gd name="f24" fmla="val 291"/>
              <a:gd name="f25" fmla="val 295"/>
              <a:gd name="f26" fmla="val 297"/>
              <a:gd name="f27" fmla="val 296"/>
              <a:gd name="f28" fmla="val 287"/>
              <a:gd name="f29" fmla="val 279"/>
              <a:gd name="f30" fmla="val 268"/>
              <a:gd name="f31" fmla="val 298"/>
              <a:gd name="f32" fmla="val 257"/>
              <a:gd name="f33" fmla="val 247"/>
              <a:gd name="f34" fmla="val 219"/>
              <a:gd name="f35" fmla="val 294"/>
              <a:gd name="f36" fmla="val 193"/>
              <a:gd name="f37" fmla="val 285"/>
              <a:gd name="f38" fmla="val 167"/>
              <a:gd name="f39" fmla="val 274"/>
              <a:gd name="f40" fmla="val 121"/>
              <a:gd name="f41" fmla="val 255"/>
              <a:gd name="f42" fmla="val 81"/>
              <a:gd name="f43" fmla="val 226"/>
              <a:gd name="f44" fmla="val 46"/>
              <a:gd name="f45" fmla="val 190"/>
              <a:gd name="f46" fmla="val 30"/>
              <a:gd name="f47" fmla="val 172"/>
              <a:gd name="f48" fmla="val 16"/>
              <a:gd name="f49" fmla="val 154"/>
              <a:gd name="f50" fmla="val 3"/>
              <a:gd name="f51" fmla="val 134"/>
              <a:gd name="f52" fmla="val 2"/>
              <a:gd name="f53" fmla="val 131"/>
              <a:gd name="f54" fmla="val 128"/>
              <a:gd name="f55" fmla="val 125"/>
              <a:gd name="f56" fmla="val 122"/>
              <a:gd name="f57" fmla="val 119"/>
              <a:gd name="f58" fmla="val 6"/>
              <a:gd name="f59" fmla="val 116"/>
              <a:gd name="f60" fmla="val 43"/>
              <a:gd name="f61" fmla="val 80"/>
              <a:gd name="f62" fmla="val 4"/>
              <a:gd name="f63" fmla="+- 0 0 -90"/>
              <a:gd name="f64" fmla="*/ f3 1 307"/>
              <a:gd name="f65" fmla="*/ f4 1 30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07"/>
              <a:gd name="f74" fmla="*/ f70 1 300"/>
              <a:gd name="f75" fmla="*/ 126 f71 1"/>
              <a:gd name="f76" fmla="*/ 1 f70 1"/>
              <a:gd name="f77" fmla="*/ 191 f71 1"/>
              <a:gd name="f78" fmla="*/ 94 f70 1"/>
              <a:gd name="f79" fmla="*/ 304 f71 1"/>
              <a:gd name="f80" fmla="*/ 133 f70 1"/>
              <a:gd name="f81" fmla="*/ 307 f71 1"/>
              <a:gd name="f82" fmla="*/ 141 f70 1"/>
              <a:gd name="f83" fmla="*/ 291 f70 1"/>
              <a:gd name="f84" fmla="*/ 300 f70 1"/>
              <a:gd name="f85" fmla="*/ 279 f71 1"/>
              <a:gd name="f86" fmla="*/ 247 f71 1"/>
              <a:gd name="f87" fmla="*/ 297 f70 1"/>
              <a:gd name="f88" fmla="*/ 167 f71 1"/>
              <a:gd name="f89" fmla="*/ 274 f70 1"/>
              <a:gd name="f90" fmla="*/ 46 f71 1"/>
              <a:gd name="f91" fmla="*/ 190 f70 1"/>
              <a:gd name="f92" fmla="*/ 3 f71 1"/>
              <a:gd name="f93" fmla="*/ 134 f70 1"/>
              <a:gd name="f94" fmla="*/ 0 f71 1"/>
              <a:gd name="f95" fmla="*/ 125 f70 1"/>
              <a:gd name="f96" fmla="*/ 6 f71 1"/>
              <a:gd name="f97" fmla="*/ 116 f70 1"/>
              <a:gd name="f98" fmla="*/ 116 f71 1"/>
              <a:gd name="f99" fmla="*/ 6 f70 1"/>
              <a:gd name="f100" fmla="+- f72 0 f1"/>
              <a:gd name="f101" fmla="*/ f75 1 307"/>
              <a:gd name="f102" fmla="*/ f76 1 300"/>
              <a:gd name="f103" fmla="*/ f77 1 307"/>
              <a:gd name="f104" fmla="*/ f78 1 300"/>
              <a:gd name="f105" fmla="*/ f79 1 307"/>
              <a:gd name="f106" fmla="*/ f80 1 300"/>
              <a:gd name="f107" fmla="*/ f81 1 307"/>
              <a:gd name="f108" fmla="*/ f82 1 300"/>
              <a:gd name="f109" fmla="*/ f83 1 300"/>
              <a:gd name="f110" fmla="*/ f84 1 300"/>
              <a:gd name="f111" fmla="*/ f85 1 307"/>
              <a:gd name="f112" fmla="*/ f86 1 307"/>
              <a:gd name="f113" fmla="*/ f87 1 300"/>
              <a:gd name="f114" fmla="*/ f88 1 307"/>
              <a:gd name="f115" fmla="*/ f89 1 300"/>
              <a:gd name="f116" fmla="*/ f90 1 307"/>
              <a:gd name="f117" fmla="*/ f91 1 300"/>
              <a:gd name="f118" fmla="*/ f92 1 307"/>
              <a:gd name="f119" fmla="*/ f93 1 300"/>
              <a:gd name="f120" fmla="*/ f94 1 307"/>
              <a:gd name="f121" fmla="*/ f95 1 300"/>
              <a:gd name="f122" fmla="*/ f96 1 307"/>
              <a:gd name="f123" fmla="*/ f97 1 300"/>
              <a:gd name="f124" fmla="*/ f98 1 307"/>
              <a:gd name="f125" fmla="*/ f99 1 300"/>
              <a:gd name="f126" fmla="*/ 0 1 f73"/>
              <a:gd name="f127" fmla="*/ f67 1 f73"/>
              <a:gd name="f128" fmla="*/ 0 1 f74"/>
              <a:gd name="f129" fmla="*/ f68 1 f74"/>
              <a:gd name="f130" fmla="*/ f101 1 f73"/>
              <a:gd name="f131" fmla="*/ f102 1 f74"/>
              <a:gd name="f132" fmla="*/ f103 1 f73"/>
              <a:gd name="f133" fmla="*/ f104 1 f74"/>
              <a:gd name="f134" fmla="*/ f105 1 f73"/>
              <a:gd name="f135" fmla="*/ f106 1 f74"/>
              <a:gd name="f136" fmla="*/ f107 1 f73"/>
              <a:gd name="f137" fmla="*/ f108 1 f74"/>
              <a:gd name="f138" fmla="*/ f109 1 f74"/>
              <a:gd name="f139" fmla="*/ f110 1 f74"/>
              <a:gd name="f140" fmla="*/ f111 1 f73"/>
              <a:gd name="f141" fmla="*/ f112 1 f73"/>
              <a:gd name="f142" fmla="*/ f113 1 f74"/>
              <a:gd name="f143" fmla="*/ f114 1 f73"/>
              <a:gd name="f144" fmla="*/ f115 1 f74"/>
              <a:gd name="f145" fmla="*/ f116 1 f73"/>
              <a:gd name="f146" fmla="*/ f117 1 f74"/>
              <a:gd name="f147" fmla="*/ f118 1 f73"/>
              <a:gd name="f148" fmla="*/ f119 1 f74"/>
              <a:gd name="f149" fmla="*/ f120 1 f73"/>
              <a:gd name="f150" fmla="*/ f121 1 f74"/>
              <a:gd name="f151" fmla="*/ f122 1 f73"/>
              <a:gd name="f152" fmla="*/ f123 1 f74"/>
              <a:gd name="f153" fmla="*/ f124 1 f73"/>
              <a:gd name="f154" fmla="*/ f125 1 f74"/>
              <a:gd name="f155" fmla="*/ f126 f64 1"/>
              <a:gd name="f156" fmla="*/ f127 f64 1"/>
              <a:gd name="f157" fmla="*/ f129 f65 1"/>
              <a:gd name="f158" fmla="*/ f128 f65 1"/>
              <a:gd name="f159" fmla="*/ f130 f64 1"/>
              <a:gd name="f160" fmla="*/ f131 f65 1"/>
              <a:gd name="f161" fmla="*/ f132 f64 1"/>
              <a:gd name="f162" fmla="*/ f133 f65 1"/>
              <a:gd name="f163" fmla="*/ f134 f64 1"/>
              <a:gd name="f164" fmla="*/ f135 f65 1"/>
              <a:gd name="f165" fmla="*/ f136 f64 1"/>
              <a:gd name="f166" fmla="*/ f137 f65 1"/>
              <a:gd name="f167" fmla="*/ f138 f65 1"/>
              <a:gd name="f168" fmla="*/ f139 f65 1"/>
              <a:gd name="f169" fmla="*/ f140 f64 1"/>
              <a:gd name="f170" fmla="*/ f141 f64 1"/>
              <a:gd name="f171" fmla="*/ f142 f65 1"/>
              <a:gd name="f172" fmla="*/ f143 f64 1"/>
              <a:gd name="f173" fmla="*/ f144 f65 1"/>
              <a:gd name="f174" fmla="*/ f145 f64 1"/>
              <a:gd name="f175" fmla="*/ f146 f65 1"/>
              <a:gd name="f176" fmla="*/ f147 f64 1"/>
              <a:gd name="f177" fmla="*/ f148 f65 1"/>
              <a:gd name="f178" fmla="*/ f149 f64 1"/>
              <a:gd name="f179" fmla="*/ f150 f65 1"/>
              <a:gd name="f180" fmla="*/ f151 f64 1"/>
              <a:gd name="f181" fmla="*/ f152 f65 1"/>
              <a:gd name="f182" fmla="*/ f153 f64 1"/>
              <a:gd name="f183" fmla="*/ f154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59" y="f160"/>
              </a:cxn>
              <a:cxn ang="f100">
                <a:pos x="f161" y="f162"/>
              </a:cxn>
              <a:cxn ang="f100">
                <a:pos x="f163" y="f164"/>
              </a:cxn>
              <a:cxn ang="f100">
                <a:pos x="f165" y="f166"/>
              </a:cxn>
              <a:cxn ang="f100">
                <a:pos x="f165" y="f167"/>
              </a:cxn>
              <a:cxn ang="f100">
                <a:pos x="f163" y="f168"/>
              </a:cxn>
              <a:cxn ang="f100">
                <a:pos x="f169" y="f168"/>
              </a:cxn>
              <a:cxn ang="f100">
                <a:pos x="f170" y="f171"/>
              </a:cxn>
              <a:cxn ang="f100">
                <a:pos x="f172" y="f173"/>
              </a:cxn>
              <a:cxn ang="f100">
                <a:pos x="f174" y="f175"/>
              </a:cxn>
              <a:cxn ang="f100">
                <a:pos x="f176" y="f177"/>
              </a:cxn>
              <a:cxn ang="f100">
                <a:pos x="f178" y="f179"/>
              </a:cxn>
              <a:cxn ang="f100">
                <a:pos x="f180" y="f181"/>
              </a:cxn>
              <a:cxn ang="f100">
                <a:pos x="f182" y="f183"/>
              </a:cxn>
              <a:cxn ang="f100">
                <a:pos x="f159" y="f160"/>
              </a:cxn>
            </a:cxnLst>
            <a:rect l="f155" t="f158" r="f156" b="f157"/>
            <a:pathLst>
              <a:path w="307" h="3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6" y="f21"/>
                  <a:pt x="f6" y="f10"/>
                  <a:pt x="f6" y="f22"/>
                </a:cubicBezTo>
                <a:cubicBezTo>
                  <a:pt x="f6" y="f14"/>
                  <a:pt x="f6" y="f23"/>
                  <a:pt x="f6" y="f24"/>
                </a:cubicBezTo>
                <a:cubicBezTo>
                  <a:pt x="f6" y="f25"/>
                  <a:pt x="f6" y="f26"/>
                  <a:pt x="f20" y="f7"/>
                </a:cubicBezTo>
                <a:cubicBezTo>
                  <a:pt x="f27" y="f7"/>
                  <a:pt x="f28" y="f7"/>
                  <a:pt x="f29" y="f7"/>
                </a:cubicBezTo>
                <a:cubicBezTo>
                  <a:pt x="f30" y="f31"/>
                  <a:pt x="f32" y="f31"/>
                  <a:pt x="f33" y="f26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" y="f54"/>
                  <a:pt x="f5" y="f55"/>
                </a:cubicBezTo>
                <a:cubicBezTo>
                  <a:pt x="f9" y="f56"/>
                  <a:pt x="f50" y="f57"/>
                  <a:pt x="f58" y="f59"/>
                </a:cubicBezTo>
                <a:cubicBezTo>
                  <a:pt x="f60" y="f61"/>
                  <a:pt x="f61" y="f60"/>
                  <a:pt x="f59" y="f58"/>
                </a:cubicBezTo>
                <a:cubicBezTo>
                  <a:pt x="f57" y="f62"/>
                  <a:pt x="f40" y="f5"/>
                  <a:pt x="f8" y="f9"/>
                </a:cubicBezTo>
                <a:close/>
              </a:path>
            </a:pathLst>
          </a:custGeom>
          <a:solidFill>
            <a:srgbClr val="65B76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id="{A2CA19F1-6415-4D9D-8591-86E9F1646706}"/>
              </a:ext>
            </a:extLst>
          </p:cNvPr>
          <p:cNvSpPr/>
          <p:nvPr/>
        </p:nvSpPr>
        <p:spPr>
          <a:xfrm>
            <a:off x="4017965" y="1578656"/>
            <a:ext cx="554034" cy="5413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7"/>
              <a:gd name="f7" fmla="val 300"/>
              <a:gd name="f8" fmla="val 304"/>
              <a:gd name="f9" fmla="val 167"/>
              <a:gd name="f10" fmla="val 259"/>
              <a:gd name="f11" fmla="val 219"/>
              <a:gd name="f12" fmla="val 182"/>
              <a:gd name="f13" fmla="val 184"/>
              <a:gd name="f14" fmla="val 211"/>
              <a:gd name="f15" fmla="val 156"/>
              <a:gd name="f16" fmla="val 235"/>
              <a:gd name="f17" fmla="val 137"/>
              <a:gd name="f18" fmla="val 264"/>
              <a:gd name="f19" fmla="val 126"/>
              <a:gd name="f20" fmla="val 299"/>
              <a:gd name="f21" fmla="val 122"/>
              <a:gd name="f22" fmla="val 120"/>
              <a:gd name="f23" fmla="val 297"/>
              <a:gd name="f24" fmla="val 118"/>
              <a:gd name="f25" fmla="val 295"/>
              <a:gd name="f26" fmla="val 80"/>
              <a:gd name="f27" fmla="val 258"/>
              <a:gd name="f28" fmla="val 42"/>
              <a:gd name="f29" fmla="val 220"/>
              <a:gd name="f30" fmla="val 5"/>
              <a:gd name="f31" fmla="val 3"/>
              <a:gd name="f32" fmla="val 1"/>
              <a:gd name="f33" fmla="val 178"/>
              <a:gd name="f34" fmla="val 175"/>
              <a:gd name="f35" fmla="val 2"/>
              <a:gd name="f36" fmla="val 165"/>
              <a:gd name="f37" fmla="val 9"/>
              <a:gd name="f38" fmla="val 157"/>
              <a:gd name="f39" fmla="val 15"/>
              <a:gd name="f40" fmla="val 149"/>
              <a:gd name="f41" fmla="val 51"/>
              <a:gd name="f42" fmla="val 98"/>
              <a:gd name="f43" fmla="val 97"/>
              <a:gd name="f44" fmla="val 59"/>
              <a:gd name="f45" fmla="val 154"/>
              <a:gd name="f46" fmla="val 32"/>
              <a:gd name="f47" fmla="val 183"/>
              <a:gd name="f48" fmla="val 18"/>
              <a:gd name="f49" fmla="val 214"/>
              <a:gd name="f50" fmla="val 7"/>
              <a:gd name="f51" fmla="val 247"/>
              <a:gd name="f52" fmla="val 269"/>
              <a:gd name="f53" fmla="val 281"/>
              <a:gd name="f54" fmla="val 288"/>
              <a:gd name="f55" fmla="val 296"/>
              <a:gd name="f56" fmla="val 6"/>
              <a:gd name="f57" fmla="val 108"/>
              <a:gd name="f58" fmla="val 158"/>
              <a:gd name="f59" fmla="val 161"/>
              <a:gd name="f60" fmla="+- 0 0 -90"/>
              <a:gd name="f61" fmla="*/ f3 1 307"/>
              <a:gd name="f62" fmla="*/ f4 1 300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307"/>
              <a:gd name="f71" fmla="*/ f67 1 300"/>
              <a:gd name="f72" fmla="*/ 304 f68 1"/>
              <a:gd name="f73" fmla="*/ 167 f67 1"/>
              <a:gd name="f74" fmla="*/ 184 f68 1"/>
              <a:gd name="f75" fmla="*/ 211 f67 1"/>
              <a:gd name="f76" fmla="*/ 126 f68 1"/>
              <a:gd name="f77" fmla="*/ 299 f67 1"/>
              <a:gd name="f78" fmla="*/ 118 f68 1"/>
              <a:gd name="f79" fmla="*/ 295 f67 1"/>
              <a:gd name="f80" fmla="*/ 5 f68 1"/>
              <a:gd name="f81" fmla="*/ 182 f67 1"/>
              <a:gd name="f82" fmla="*/ 0 f68 1"/>
              <a:gd name="f83" fmla="*/ 175 f67 1"/>
              <a:gd name="f84" fmla="*/ 15 f68 1"/>
              <a:gd name="f85" fmla="*/ 149 f67 1"/>
              <a:gd name="f86" fmla="*/ 154 f68 1"/>
              <a:gd name="f87" fmla="*/ 32 f67 1"/>
              <a:gd name="f88" fmla="*/ 247 f68 1"/>
              <a:gd name="f89" fmla="*/ 3 f67 1"/>
              <a:gd name="f90" fmla="*/ 281 f68 1"/>
              <a:gd name="f91" fmla="*/ 0 f67 1"/>
              <a:gd name="f92" fmla="*/ 307 f68 1"/>
              <a:gd name="f93" fmla="*/ 9 f67 1"/>
              <a:gd name="f94" fmla="*/ 158 f67 1"/>
              <a:gd name="f95" fmla="+- f69 0 f1"/>
              <a:gd name="f96" fmla="*/ f72 1 307"/>
              <a:gd name="f97" fmla="*/ f73 1 300"/>
              <a:gd name="f98" fmla="*/ f74 1 307"/>
              <a:gd name="f99" fmla="*/ f75 1 300"/>
              <a:gd name="f100" fmla="*/ f76 1 307"/>
              <a:gd name="f101" fmla="*/ f77 1 300"/>
              <a:gd name="f102" fmla="*/ f78 1 307"/>
              <a:gd name="f103" fmla="*/ f79 1 300"/>
              <a:gd name="f104" fmla="*/ f80 1 307"/>
              <a:gd name="f105" fmla="*/ f81 1 300"/>
              <a:gd name="f106" fmla="*/ f82 1 307"/>
              <a:gd name="f107" fmla="*/ f83 1 300"/>
              <a:gd name="f108" fmla="*/ f84 1 307"/>
              <a:gd name="f109" fmla="*/ f85 1 300"/>
              <a:gd name="f110" fmla="*/ f86 1 307"/>
              <a:gd name="f111" fmla="*/ f87 1 300"/>
              <a:gd name="f112" fmla="*/ f88 1 307"/>
              <a:gd name="f113" fmla="*/ f89 1 300"/>
              <a:gd name="f114" fmla="*/ f90 1 307"/>
              <a:gd name="f115" fmla="*/ f91 1 300"/>
              <a:gd name="f116" fmla="*/ f92 1 307"/>
              <a:gd name="f117" fmla="*/ f93 1 300"/>
              <a:gd name="f118" fmla="*/ f94 1 300"/>
              <a:gd name="f119" fmla="*/ 0 1 f70"/>
              <a:gd name="f120" fmla="*/ f64 1 f70"/>
              <a:gd name="f121" fmla="*/ 0 1 f71"/>
              <a:gd name="f122" fmla="*/ f65 1 f71"/>
              <a:gd name="f123" fmla="*/ f96 1 f70"/>
              <a:gd name="f124" fmla="*/ f97 1 f71"/>
              <a:gd name="f125" fmla="*/ f98 1 f70"/>
              <a:gd name="f126" fmla="*/ f99 1 f71"/>
              <a:gd name="f127" fmla="*/ f100 1 f70"/>
              <a:gd name="f128" fmla="*/ f101 1 f71"/>
              <a:gd name="f129" fmla="*/ f102 1 f70"/>
              <a:gd name="f130" fmla="*/ f103 1 f71"/>
              <a:gd name="f131" fmla="*/ f104 1 f70"/>
              <a:gd name="f132" fmla="*/ f105 1 f71"/>
              <a:gd name="f133" fmla="*/ f106 1 f70"/>
              <a:gd name="f134" fmla="*/ f107 1 f71"/>
              <a:gd name="f135" fmla="*/ f108 1 f70"/>
              <a:gd name="f136" fmla="*/ f109 1 f71"/>
              <a:gd name="f137" fmla="*/ f110 1 f70"/>
              <a:gd name="f138" fmla="*/ f111 1 f71"/>
              <a:gd name="f139" fmla="*/ f112 1 f70"/>
              <a:gd name="f140" fmla="*/ f113 1 f71"/>
              <a:gd name="f141" fmla="*/ f114 1 f70"/>
              <a:gd name="f142" fmla="*/ f115 1 f71"/>
              <a:gd name="f143" fmla="*/ f116 1 f70"/>
              <a:gd name="f144" fmla="*/ f117 1 f71"/>
              <a:gd name="f145" fmla="*/ f118 1 f71"/>
              <a:gd name="f146" fmla="*/ f119 f61 1"/>
              <a:gd name="f147" fmla="*/ f120 f61 1"/>
              <a:gd name="f148" fmla="*/ f122 f62 1"/>
              <a:gd name="f149" fmla="*/ f121 f62 1"/>
              <a:gd name="f150" fmla="*/ f123 f61 1"/>
              <a:gd name="f151" fmla="*/ f124 f62 1"/>
              <a:gd name="f152" fmla="*/ f125 f61 1"/>
              <a:gd name="f153" fmla="*/ f126 f62 1"/>
              <a:gd name="f154" fmla="*/ f127 f61 1"/>
              <a:gd name="f155" fmla="*/ f128 f62 1"/>
              <a:gd name="f156" fmla="*/ f129 f61 1"/>
              <a:gd name="f157" fmla="*/ f130 f62 1"/>
              <a:gd name="f158" fmla="*/ f131 f61 1"/>
              <a:gd name="f159" fmla="*/ f132 f62 1"/>
              <a:gd name="f160" fmla="*/ f133 f61 1"/>
              <a:gd name="f161" fmla="*/ f134 f62 1"/>
              <a:gd name="f162" fmla="*/ f135 f61 1"/>
              <a:gd name="f163" fmla="*/ f136 f62 1"/>
              <a:gd name="f164" fmla="*/ f137 f61 1"/>
              <a:gd name="f165" fmla="*/ f138 f62 1"/>
              <a:gd name="f166" fmla="*/ f139 f61 1"/>
              <a:gd name="f167" fmla="*/ f140 f62 1"/>
              <a:gd name="f168" fmla="*/ f141 f61 1"/>
              <a:gd name="f169" fmla="*/ f142 f62 1"/>
              <a:gd name="f170" fmla="*/ f143 f61 1"/>
              <a:gd name="f171" fmla="*/ f144 f62 1"/>
              <a:gd name="f172" fmla="*/ f145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50" y="f151"/>
              </a:cxn>
              <a:cxn ang="f95">
                <a:pos x="f152" y="f153"/>
              </a:cxn>
              <a:cxn ang="f95">
                <a:pos x="f154" y="f155"/>
              </a:cxn>
              <a:cxn ang="f95">
                <a:pos x="f156" y="f157"/>
              </a:cxn>
              <a:cxn ang="f95">
                <a:pos x="f158" y="f159"/>
              </a:cxn>
              <a:cxn ang="f95">
                <a:pos x="f160" y="f161"/>
              </a:cxn>
              <a:cxn ang="f95">
                <a:pos x="f162" y="f163"/>
              </a:cxn>
              <a:cxn ang="f95">
                <a:pos x="f164" y="f165"/>
              </a:cxn>
              <a:cxn ang="f95">
                <a:pos x="f166" y="f167"/>
              </a:cxn>
              <a:cxn ang="f95">
                <a:pos x="f168" y="f169"/>
              </a:cxn>
              <a:cxn ang="f95">
                <a:pos x="f150" y="f169"/>
              </a:cxn>
              <a:cxn ang="f95">
                <a:pos x="f170" y="f171"/>
              </a:cxn>
              <a:cxn ang="f95">
                <a:pos x="f170" y="f172"/>
              </a:cxn>
              <a:cxn ang="f95">
                <a:pos x="f150" y="f151"/>
              </a:cxn>
            </a:cxnLst>
            <a:rect l="f146" t="f149" r="f147" b="f148"/>
            <a:pathLst>
              <a:path w="307" h="300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8" y="f29"/>
                  <a:pt x="f30" y="f12"/>
                </a:cubicBezTo>
                <a:cubicBezTo>
                  <a:pt x="f31" y="f2"/>
                  <a:pt x="f32" y="f33"/>
                  <a:pt x="f5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31"/>
                </a:cubicBezTo>
                <a:cubicBezTo>
                  <a:pt x="f27" y="f32"/>
                  <a:pt x="f52" y="f35"/>
                  <a:pt x="f53" y="f5"/>
                </a:cubicBezTo>
                <a:cubicBezTo>
                  <a:pt x="f54" y="f5"/>
                  <a:pt x="f55" y="f5"/>
                  <a:pt x="f8" y="f5"/>
                </a:cubicBezTo>
                <a:cubicBezTo>
                  <a:pt x="f6" y="f31"/>
                  <a:pt x="f6" y="f56"/>
                  <a:pt x="f6" y="f37"/>
                </a:cubicBezTo>
                <a:cubicBezTo>
                  <a:pt x="f6" y="f44"/>
                  <a:pt x="f6" y="f57"/>
                  <a:pt x="f6" y="f58"/>
                </a:cubicBezTo>
                <a:cubicBezTo>
                  <a:pt x="f6" y="f59"/>
                  <a:pt x="f6" y="f36"/>
                  <a:pt x="f8" y="f9"/>
                </a:cubicBezTo>
                <a:close/>
              </a:path>
            </a:pathLst>
          </a:custGeom>
          <a:solidFill>
            <a:srgbClr val="EC662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5F815569-FDC8-4E9C-97A1-C88910067182}"/>
              </a:ext>
            </a:extLst>
          </p:cNvPr>
          <p:cNvSpPr/>
          <p:nvPr/>
        </p:nvSpPr>
        <p:spPr>
          <a:xfrm>
            <a:off x="3930648" y="1894572"/>
            <a:ext cx="314325" cy="642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5"/>
              <a:gd name="f7" fmla="val 356"/>
              <a:gd name="f8" fmla="val 51"/>
              <a:gd name="f9" fmla="val 92"/>
              <a:gd name="f10" fmla="val 41"/>
              <a:gd name="f11" fmla="val 133"/>
              <a:gd name="f12" fmla="val 83"/>
              <a:gd name="f13" fmla="val 124"/>
              <a:gd name="f14" fmla="val 165"/>
              <a:gd name="f15" fmla="val 160"/>
              <a:gd name="f16" fmla="val 196"/>
              <a:gd name="f17" fmla="val 232"/>
              <a:gd name="f18" fmla="val 273"/>
              <a:gd name="f19" fmla="val 315"/>
              <a:gd name="f20" fmla="val 46"/>
              <a:gd name="f21" fmla="val 44"/>
              <a:gd name="f22" fmla="val 351"/>
              <a:gd name="f23" fmla="val 42"/>
              <a:gd name="f24" fmla="val 348"/>
              <a:gd name="f25" fmla="val 29"/>
              <a:gd name="f26" fmla="val 323"/>
              <a:gd name="f27" fmla="val 18"/>
              <a:gd name="f28" fmla="val 297"/>
              <a:gd name="f29" fmla="val 10"/>
              <a:gd name="f30" fmla="val 269"/>
              <a:gd name="f31" fmla="val 4"/>
              <a:gd name="f32" fmla="val 248"/>
              <a:gd name="f33" fmla="val 1"/>
              <a:gd name="f34" fmla="val 227"/>
              <a:gd name="f35" fmla="val 205"/>
              <a:gd name="f36" fmla="val 204"/>
              <a:gd name="f37" fmla="val 203"/>
              <a:gd name="f38" fmla="val 186"/>
              <a:gd name="f39" fmla="val 170"/>
              <a:gd name="f40" fmla="val 153"/>
              <a:gd name="f41" fmla="val 2"/>
              <a:gd name="f42" fmla="val 142"/>
              <a:gd name="f43" fmla="val 131"/>
              <a:gd name="f44" fmla="val 3"/>
              <a:gd name="f45" fmla="val 121"/>
              <a:gd name="f46" fmla="val 6"/>
              <a:gd name="f47" fmla="val 94"/>
              <a:gd name="f48" fmla="val 15"/>
              <a:gd name="f49" fmla="val 68"/>
              <a:gd name="f50" fmla="val 25"/>
              <a:gd name="f51" fmla="val 43"/>
              <a:gd name="f52" fmla="val 31"/>
              <a:gd name="f53" fmla="val 30"/>
              <a:gd name="f54" fmla="val 37"/>
              <a:gd name="f55" fmla="val 45"/>
              <a:gd name="f56" fmla="val 47"/>
              <a:gd name="f57" fmla="+- 0 0 -90"/>
              <a:gd name="f58" fmla="*/ f3 1 175"/>
              <a:gd name="f59" fmla="*/ f4 1 356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175"/>
              <a:gd name="f68" fmla="*/ f64 1 356"/>
              <a:gd name="f69" fmla="*/ 51 f65 1"/>
              <a:gd name="f70" fmla="*/ 0 f64 1"/>
              <a:gd name="f71" fmla="*/ 175 f65 1"/>
              <a:gd name="f72" fmla="*/ 124 f64 1"/>
              <a:gd name="f73" fmla="*/ 232 f64 1"/>
              <a:gd name="f74" fmla="*/ 356 f64 1"/>
              <a:gd name="f75" fmla="*/ 42 f65 1"/>
              <a:gd name="f76" fmla="*/ 348 f64 1"/>
              <a:gd name="f77" fmla="*/ 10 f65 1"/>
              <a:gd name="f78" fmla="*/ 269 f64 1"/>
              <a:gd name="f79" fmla="*/ 1 f65 1"/>
              <a:gd name="f80" fmla="*/ 205 f64 1"/>
              <a:gd name="f81" fmla="*/ 0 f65 1"/>
              <a:gd name="f82" fmla="*/ 203 f64 1"/>
              <a:gd name="f83" fmla="*/ 153 f64 1"/>
              <a:gd name="f84" fmla="*/ 3 f65 1"/>
              <a:gd name="f85" fmla="*/ 121 f64 1"/>
              <a:gd name="f86" fmla="*/ 25 f65 1"/>
              <a:gd name="f87" fmla="*/ 43 f64 1"/>
              <a:gd name="f88" fmla="*/ 44 f65 1"/>
              <a:gd name="f89" fmla="*/ 6 f64 1"/>
              <a:gd name="f90" fmla="+- f66 0 f1"/>
              <a:gd name="f91" fmla="*/ f69 1 175"/>
              <a:gd name="f92" fmla="*/ f70 1 356"/>
              <a:gd name="f93" fmla="*/ f71 1 175"/>
              <a:gd name="f94" fmla="*/ f72 1 356"/>
              <a:gd name="f95" fmla="*/ f73 1 356"/>
              <a:gd name="f96" fmla="*/ f74 1 356"/>
              <a:gd name="f97" fmla="*/ f75 1 175"/>
              <a:gd name="f98" fmla="*/ f76 1 356"/>
              <a:gd name="f99" fmla="*/ f77 1 175"/>
              <a:gd name="f100" fmla="*/ f78 1 356"/>
              <a:gd name="f101" fmla="*/ f79 1 175"/>
              <a:gd name="f102" fmla="*/ f80 1 356"/>
              <a:gd name="f103" fmla="*/ f81 1 175"/>
              <a:gd name="f104" fmla="*/ f82 1 356"/>
              <a:gd name="f105" fmla="*/ f83 1 356"/>
              <a:gd name="f106" fmla="*/ f84 1 175"/>
              <a:gd name="f107" fmla="*/ f85 1 356"/>
              <a:gd name="f108" fmla="*/ f86 1 175"/>
              <a:gd name="f109" fmla="*/ f87 1 356"/>
              <a:gd name="f110" fmla="*/ f88 1 175"/>
              <a:gd name="f111" fmla="*/ f89 1 356"/>
              <a:gd name="f112" fmla="*/ 0 1 f67"/>
              <a:gd name="f113" fmla="*/ f61 1 f67"/>
              <a:gd name="f114" fmla="*/ 0 1 f68"/>
              <a:gd name="f115" fmla="*/ f62 1 f68"/>
              <a:gd name="f116" fmla="*/ f91 1 f67"/>
              <a:gd name="f117" fmla="*/ f92 1 f68"/>
              <a:gd name="f118" fmla="*/ f93 1 f67"/>
              <a:gd name="f119" fmla="*/ f94 1 f68"/>
              <a:gd name="f120" fmla="*/ f95 1 f68"/>
              <a:gd name="f121" fmla="*/ f96 1 f68"/>
              <a:gd name="f122" fmla="*/ f97 1 f67"/>
              <a:gd name="f123" fmla="*/ f98 1 f68"/>
              <a:gd name="f124" fmla="*/ f99 1 f67"/>
              <a:gd name="f125" fmla="*/ f100 1 f68"/>
              <a:gd name="f126" fmla="*/ f101 1 f67"/>
              <a:gd name="f127" fmla="*/ f102 1 f68"/>
              <a:gd name="f128" fmla="*/ f103 1 f67"/>
              <a:gd name="f129" fmla="*/ f104 1 f68"/>
              <a:gd name="f130" fmla="*/ f105 1 f68"/>
              <a:gd name="f131" fmla="*/ f106 1 f67"/>
              <a:gd name="f132" fmla="*/ f107 1 f68"/>
              <a:gd name="f133" fmla="*/ f108 1 f67"/>
              <a:gd name="f134" fmla="*/ f109 1 f68"/>
              <a:gd name="f135" fmla="*/ f110 1 f67"/>
              <a:gd name="f136" fmla="*/ f111 1 f68"/>
              <a:gd name="f137" fmla="*/ f112 f58 1"/>
              <a:gd name="f138" fmla="*/ f113 f58 1"/>
              <a:gd name="f139" fmla="*/ f115 f59 1"/>
              <a:gd name="f140" fmla="*/ f114 f59 1"/>
              <a:gd name="f141" fmla="*/ f116 f58 1"/>
              <a:gd name="f142" fmla="*/ f117 f59 1"/>
              <a:gd name="f143" fmla="*/ f118 f58 1"/>
              <a:gd name="f144" fmla="*/ f119 f59 1"/>
              <a:gd name="f145" fmla="*/ f120 f59 1"/>
              <a:gd name="f146" fmla="*/ f121 f59 1"/>
              <a:gd name="f147" fmla="*/ f122 f58 1"/>
              <a:gd name="f148" fmla="*/ f123 f59 1"/>
              <a:gd name="f149" fmla="*/ f124 f58 1"/>
              <a:gd name="f150" fmla="*/ f125 f59 1"/>
              <a:gd name="f151" fmla="*/ f126 f58 1"/>
              <a:gd name="f152" fmla="*/ f127 f59 1"/>
              <a:gd name="f153" fmla="*/ f128 f58 1"/>
              <a:gd name="f154" fmla="*/ f129 f59 1"/>
              <a:gd name="f155" fmla="*/ f130 f59 1"/>
              <a:gd name="f156" fmla="*/ f131 f58 1"/>
              <a:gd name="f157" fmla="*/ f132 f59 1"/>
              <a:gd name="f158" fmla="*/ f133 f58 1"/>
              <a:gd name="f159" fmla="*/ f134 f59 1"/>
              <a:gd name="f160" fmla="*/ f135 f58 1"/>
              <a:gd name="f161" fmla="*/ f136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41" y="f142"/>
              </a:cxn>
              <a:cxn ang="f90">
                <a:pos x="f143" y="f144"/>
              </a:cxn>
              <a:cxn ang="f90">
                <a:pos x="f143" y="f145"/>
              </a:cxn>
              <a:cxn ang="f90">
                <a:pos x="f141" y="f146"/>
              </a:cxn>
              <a:cxn ang="f90">
                <a:pos x="f147" y="f148"/>
              </a:cxn>
              <a:cxn ang="f90">
                <a:pos x="f149" y="f150"/>
              </a:cxn>
              <a:cxn ang="f90">
                <a:pos x="f151" y="f152"/>
              </a:cxn>
              <a:cxn ang="f90">
                <a:pos x="f153" y="f154"/>
              </a:cxn>
              <a:cxn ang="f90">
                <a:pos x="f153" y="f155"/>
              </a:cxn>
              <a:cxn ang="f90">
                <a:pos x="f156" y="f157"/>
              </a:cxn>
              <a:cxn ang="f90">
                <a:pos x="f158" y="f159"/>
              </a:cxn>
              <a:cxn ang="f90">
                <a:pos x="f160" y="f161"/>
              </a:cxn>
              <a:cxn ang="f90">
                <a:pos x="f141" y="f142"/>
              </a:cxn>
            </a:cxnLst>
            <a:rect l="f137" t="f140" r="f138" b="f139"/>
            <a:pathLst>
              <a:path w="175" h="356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4" y="f15"/>
                  <a:pt x="f14" y="f16"/>
                  <a:pt x="f6" y="f17"/>
                </a:cubicBezTo>
                <a:cubicBezTo>
                  <a:pt x="f11" y="f18"/>
                  <a:pt x="f9" y="f19"/>
                  <a:pt x="f8" y="f7"/>
                </a:cubicBezTo>
                <a:cubicBezTo>
                  <a:pt x="f20" y="f7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3" y="f35"/>
                </a:cubicBezTo>
                <a:cubicBezTo>
                  <a:pt x="f33" y="f36"/>
                  <a:pt x="f33" y="f37"/>
                  <a:pt x="f5" y="f37"/>
                </a:cubicBezTo>
                <a:cubicBezTo>
                  <a:pt x="f5" y="f38"/>
                  <a:pt x="f5" y="f39"/>
                  <a:pt x="f5" y="f40"/>
                </a:cubicBezTo>
                <a:cubicBezTo>
                  <a:pt x="f41" y="f42"/>
                  <a:pt x="f41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27"/>
                  <a:pt x="f21" y="f46"/>
                </a:cubicBezTo>
                <a:cubicBezTo>
                  <a:pt x="f55" y="f44"/>
                  <a:pt x="f56" y="f5"/>
                  <a:pt x="f8" y="f5"/>
                </a:cubicBezTo>
                <a:close/>
              </a:path>
            </a:pathLst>
          </a:custGeom>
          <a:solidFill>
            <a:srgbClr val="FFDA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34">
            <a:extLst>
              <a:ext uri="{FF2B5EF4-FFF2-40B4-BE49-F238E27FC236}">
                <a16:creationId xmlns:a16="http://schemas.microsoft.com/office/drawing/2014/main" id="{24C1912A-B197-4AEB-9142-D9373A963A41}"/>
              </a:ext>
            </a:extLst>
          </p:cNvPr>
          <p:cNvSpPr/>
          <p:nvPr/>
        </p:nvSpPr>
        <p:spPr>
          <a:xfrm>
            <a:off x="4567235" y="1578656"/>
            <a:ext cx="42386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6"/>
              <a:gd name="f7" fmla="val 211"/>
              <a:gd name="f8" fmla="val 167"/>
              <a:gd name="f9" fmla="val 111"/>
              <a:gd name="f10" fmla="val 56"/>
              <a:gd name="f11" fmla="val 8"/>
              <a:gd name="f12" fmla="val 16"/>
              <a:gd name="f13" fmla="val 23"/>
              <a:gd name="f14" fmla="val 33"/>
              <a:gd name="f15" fmla="val 2"/>
              <a:gd name="f16" fmla="val 42"/>
              <a:gd name="f17" fmla="val 3"/>
              <a:gd name="f18" fmla="val 52"/>
              <a:gd name="f19" fmla="val 4"/>
              <a:gd name="f20" fmla="val 97"/>
              <a:gd name="f21" fmla="val 11"/>
              <a:gd name="f22" fmla="val 140"/>
              <a:gd name="f23" fmla="val 27"/>
              <a:gd name="f24" fmla="val 179"/>
              <a:gd name="f25" fmla="val 51"/>
              <a:gd name="f26" fmla="val 195"/>
              <a:gd name="f27" fmla="val 60"/>
              <a:gd name="f28" fmla="val 210"/>
              <a:gd name="f29" fmla="val 71"/>
              <a:gd name="f30" fmla="val 225"/>
              <a:gd name="f31" fmla="val 83"/>
              <a:gd name="f32" fmla="val 235"/>
              <a:gd name="f33" fmla="val 91"/>
              <a:gd name="f34" fmla="val 105"/>
              <a:gd name="f35" fmla="val 227"/>
              <a:gd name="f36" fmla="val 114"/>
              <a:gd name="f37" fmla="val 197"/>
              <a:gd name="f38" fmla="val 144"/>
              <a:gd name="f39" fmla="val 168"/>
              <a:gd name="f40" fmla="val 173"/>
              <a:gd name="f41" fmla="val 138"/>
              <a:gd name="f42" fmla="val 203"/>
              <a:gd name="f43" fmla="val 130"/>
              <a:gd name="f44" fmla="val 120"/>
              <a:gd name="f45" fmla="val 204"/>
              <a:gd name="f46" fmla="val 88"/>
              <a:gd name="f47" fmla="val 187"/>
              <a:gd name="f48" fmla="val 63"/>
              <a:gd name="f49" fmla="val 176"/>
              <a:gd name="f50" fmla="val 35"/>
              <a:gd name="f51" fmla="val 170"/>
              <a:gd name="f52" fmla="val 12"/>
              <a:gd name="f53" fmla="+- 0 0 -90"/>
              <a:gd name="f54" fmla="*/ f3 1 236"/>
              <a:gd name="f55" fmla="*/ f4 1 211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236"/>
              <a:gd name="f64" fmla="*/ f60 1 211"/>
              <a:gd name="f65" fmla="*/ 0 f61 1"/>
              <a:gd name="f66" fmla="*/ 167 f60 1"/>
              <a:gd name="f67" fmla="*/ 0 f60 1"/>
              <a:gd name="f68" fmla="*/ 23 f61 1"/>
              <a:gd name="f69" fmla="*/ 52 f61 1"/>
              <a:gd name="f70" fmla="*/ 4 f60 1"/>
              <a:gd name="f71" fmla="*/ 179 f61 1"/>
              <a:gd name="f72" fmla="*/ 51 f60 1"/>
              <a:gd name="f73" fmla="*/ 225 f61 1"/>
              <a:gd name="f74" fmla="*/ 83 f60 1"/>
              <a:gd name="f75" fmla="*/ 227 f61 1"/>
              <a:gd name="f76" fmla="*/ 114 f60 1"/>
              <a:gd name="f77" fmla="*/ 138 f61 1"/>
              <a:gd name="f78" fmla="*/ 203 f60 1"/>
              <a:gd name="f79" fmla="*/ 111 f61 1"/>
              <a:gd name="f80" fmla="*/ 204 f60 1"/>
              <a:gd name="f81" fmla="*/ 35 f61 1"/>
              <a:gd name="f82" fmla="*/ 170 f60 1"/>
              <a:gd name="f83" fmla="+- f62 0 f1"/>
              <a:gd name="f84" fmla="*/ f65 1 236"/>
              <a:gd name="f85" fmla="*/ f66 1 211"/>
              <a:gd name="f86" fmla="*/ f67 1 211"/>
              <a:gd name="f87" fmla="*/ f68 1 236"/>
              <a:gd name="f88" fmla="*/ f69 1 236"/>
              <a:gd name="f89" fmla="*/ f70 1 211"/>
              <a:gd name="f90" fmla="*/ f71 1 236"/>
              <a:gd name="f91" fmla="*/ f72 1 211"/>
              <a:gd name="f92" fmla="*/ f73 1 236"/>
              <a:gd name="f93" fmla="*/ f74 1 211"/>
              <a:gd name="f94" fmla="*/ f75 1 236"/>
              <a:gd name="f95" fmla="*/ f76 1 211"/>
              <a:gd name="f96" fmla="*/ f77 1 236"/>
              <a:gd name="f97" fmla="*/ f78 1 211"/>
              <a:gd name="f98" fmla="*/ f79 1 236"/>
              <a:gd name="f99" fmla="*/ f80 1 211"/>
              <a:gd name="f100" fmla="*/ f81 1 236"/>
              <a:gd name="f101" fmla="*/ f82 1 211"/>
              <a:gd name="f102" fmla="*/ 0 1 f63"/>
              <a:gd name="f103" fmla="*/ f57 1 f63"/>
              <a:gd name="f104" fmla="*/ 0 1 f64"/>
              <a:gd name="f105" fmla="*/ f58 1 f64"/>
              <a:gd name="f106" fmla="*/ f84 1 f63"/>
              <a:gd name="f107" fmla="*/ f85 1 f64"/>
              <a:gd name="f108" fmla="*/ f86 1 f64"/>
              <a:gd name="f109" fmla="*/ f87 1 f63"/>
              <a:gd name="f110" fmla="*/ f88 1 f63"/>
              <a:gd name="f111" fmla="*/ f89 1 f64"/>
              <a:gd name="f112" fmla="*/ f90 1 f63"/>
              <a:gd name="f113" fmla="*/ f91 1 f64"/>
              <a:gd name="f114" fmla="*/ f92 1 f63"/>
              <a:gd name="f115" fmla="*/ f93 1 f64"/>
              <a:gd name="f116" fmla="*/ f94 1 f63"/>
              <a:gd name="f117" fmla="*/ f95 1 f64"/>
              <a:gd name="f118" fmla="*/ f96 1 f63"/>
              <a:gd name="f119" fmla="*/ f97 1 f64"/>
              <a:gd name="f120" fmla="*/ f98 1 f63"/>
              <a:gd name="f121" fmla="*/ f99 1 f64"/>
              <a:gd name="f122" fmla="*/ f100 1 f63"/>
              <a:gd name="f123" fmla="*/ f101 1 f64"/>
              <a:gd name="f124" fmla="*/ f102 f54 1"/>
              <a:gd name="f125" fmla="*/ f103 f54 1"/>
              <a:gd name="f126" fmla="*/ f105 f55 1"/>
              <a:gd name="f127" fmla="*/ f104 f55 1"/>
              <a:gd name="f128" fmla="*/ f106 f54 1"/>
              <a:gd name="f129" fmla="*/ f107 f55 1"/>
              <a:gd name="f130" fmla="*/ f108 f55 1"/>
              <a:gd name="f131" fmla="*/ f109 f54 1"/>
              <a:gd name="f132" fmla="*/ f110 f54 1"/>
              <a:gd name="f133" fmla="*/ f111 f55 1"/>
              <a:gd name="f134" fmla="*/ f112 f54 1"/>
              <a:gd name="f135" fmla="*/ f113 f55 1"/>
              <a:gd name="f136" fmla="*/ f114 f54 1"/>
              <a:gd name="f137" fmla="*/ f115 f55 1"/>
              <a:gd name="f138" fmla="*/ f116 f54 1"/>
              <a:gd name="f139" fmla="*/ f117 f55 1"/>
              <a:gd name="f140" fmla="*/ f118 f54 1"/>
              <a:gd name="f141" fmla="*/ f119 f55 1"/>
              <a:gd name="f142" fmla="*/ f120 f54 1"/>
              <a:gd name="f143" fmla="*/ f121 f55 1"/>
              <a:gd name="f144" fmla="*/ f122 f54 1"/>
              <a:gd name="f145" fmla="*/ f123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3">
                <a:pos x="f128" y="f129"/>
              </a:cxn>
              <a:cxn ang="f83">
                <a:pos x="f128" y="f130"/>
              </a:cxn>
              <a:cxn ang="f83">
                <a:pos x="f131" y="f130"/>
              </a:cxn>
              <a:cxn ang="f83">
                <a:pos x="f132" y="f133"/>
              </a:cxn>
              <a:cxn ang="f83">
                <a:pos x="f134" y="f135"/>
              </a:cxn>
              <a:cxn ang="f83">
                <a:pos x="f136" y="f137"/>
              </a:cxn>
              <a:cxn ang="f83">
                <a:pos x="f138" y="f139"/>
              </a:cxn>
              <a:cxn ang="f83">
                <a:pos x="f140" y="f141"/>
              </a:cxn>
              <a:cxn ang="f83">
                <a:pos x="f142" y="f143"/>
              </a:cxn>
              <a:cxn ang="f83">
                <a:pos x="f144" y="f145"/>
              </a:cxn>
              <a:cxn ang="f83">
                <a:pos x="f128" y="f129"/>
              </a:cxn>
            </a:cxnLst>
            <a:rect l="f124" t="f127" r="f125" b="f126"/>
            <a:pathLst>
              <a:path w="236" h="211">
                <a:moveTo>
                  <a:pt x="f5" y="f8"/>
                </a:moveTo>
                <a:cubicBezTo>
                  <a:pt x="f5" y="f9"/>
                  <a:pt x="f5" y="f10"/>
                  <a:pt x="f5" y="f5"/>
                </a:cubicBezTo>
                <a:cubicBezTo>
                  <a:pt x="f11" y="f5"/>
                  <a:pt x="f12" y="f5"/>
                  <a:pt x="f13" y="f5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6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7"/>
                  <a:pt x="f44" y="f7"/>
                  <a:pt x="f9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13" y="f39"/>
                  <a:pt x="f52" y="f8"/>
                  <a:pt x="f5" y="f8"/>
                </a:cubicBezTo>
                <a:close/>
              </a:path>
            </a:pathLst>
          </a:custGeom>
          <a:solidFill>
            <a:srgbClr val="E63C1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35">
            <a:extLst>
              <a:ext uri="{FF2B5EF4-FFF2-40B4-BE49-F238E27FC236}">
                <a16:creationId xmlns:a16="http://schemas.microsoft.com/office/drawing/2014/main" id="{BF9215E4-D0FE-42EA-8A8C-5DB4180994AE}"/>
              </a:ext>
            </a:extLst>
          </p:cNvPr>
          <p:cNvSpPr/>
          <p:nvPr/>
        </p:nvSpPr>
        <p:spPr>
          <a:xfrm>
            <a:off x="4567235" y="2488292"/>
            <a:ext cx="407986" cy="3651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7"/>
              <a:gd name="f7" fmla="val 202"/>
              <a:gd name="f8" fmla="val 146"/>
              <a:gd name="f9" fmla="val 91"/>
              <a:gd name="f10" fmla="val 35"/>
              <a:gd name="f11" fmla="val 40"/>
              <a:gd name="f12" fmla="val 34"/>
              <a:gd name="f13" fmla="val 76"/>
              <a:gd name="f14" fmla="val 23"/>
              <a:gd name="f15" fmla="val 109"/>
              <a:gd name="f16" fmla="val 148"/>
              <a:gd name="f17" fmla="val 39"/>
              <a:gd name="f18" fmla="val 187"/>
              <a:gd name="f19" fmla="val 78"/>
              <a:gd name="f20" fmla="val 226"/>
              <a:gd name="f21" fmla="val 117"/>
              <a:gd name="f22" fmla="val 122"/>
              <a:gd name="f23" fmla="val 223"/>
              <a:gd name="f24" fmla="val 124"/>
              <a:gd name="f25" fmla="val 220"/>
              <a:gd name="f26" fmla="val 127"/>
              <a:gd name="f27" fmla="val 203"/>
              <a:gd name="f28" fmla="val 140"/>
              <a:gd name="f29" fmla="val 185"/>
              <a:gd name="f30" fmla="val 152"/>
              <a:gd name="f31" fmla="val 166"/>
              <a:gd name="f32" fmla="val 163"/>
              <a:gd name="f33" fmla="val 135"/>
              <a:gd name="f34" fmla="val 179"/>
              <a:gd name="f35" fmla="val 102"/>
              <a:gd name="f36" fmla="val 191"/>
              <a:gd name="f37" fmla="val 67"/>
              <a:gd name="f38" fmla="val 198"/>
              <a:gd name="f39" fmla="val 55"/>
              <a:gd name="f40" fmla="val 200"/>
              <a:gd name="f41" fmla="val 43"/>
              <a:gd name="f42" fmla="val 31"/>
              <a:gd name="f43" fmla="val 201"/>
              <a:gd name="f44" fmla="val 29"/>
              <a:gd name="f45" fmla="val 26"/>
              <a:gd name="f46" fmla="val 16"/>
              <a:gd name="f47" fmla="val 8"/>
              <a:gd name="f48" fmla="+- 0 0 -90"/>
              <a:gd name="f49" fmla="*/ f3 1 227"/>
              <a:gd name="f50" fmla="*/ f4 1 20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27"/>
              <a:gd name="f59" fmla="*/ f55 1 202"/>
              <a:gd name="f60" fmla="*/ 0 f56 1"/>
              <a:gd name="f61" fmla="*/ 202 f55 1"/>
              <a:gd name="f62" fmla="*/ 35 f55 1"/>
              <a:gd name="f63" fmla="*/ 109 f56 1"/>
              <a:gd name="f64" fmla="*/ 0 f55 1"/>
              <a:gd name="f65" fmla="*/ 226 f56 1"/>
              <a:gd name="f66" fmla="*/ 117 f55 1"/>
              <a:gd name="f67" fmla="*/ 220 f56 1"/>
              <a:gd name="f68" fmla="*/ 127 f55 1"/>
              <a:gd name="f69" fmla="*/ 166 f56 1"/>
              <a:gd name="f70" fmla="*/ 163 f55 1"/>
              <a:gd name="f71" fmla="*/ 67 f56 1"/>
              <a:gd name="f72" fmla="*/ 198 f55 1"/>
              <a:gd name="f73" fmla="*/ 31 f56 1"/>
              <a:gd name="f74" fmla="*/ 201 f55 1"/>
              <a:gd name="f75" fmla="*/ 23 f56 1"/>
              <a:gd name="f76" fmla="+- f57 0 f1"/>
              <a:gd name="f77" fmla="*/ f60 1 227"/>
              <a:gd name="f78" fmla="*/ f61 1 202"/>
              <a:gd name="f79" fmla="*/ f62 1 202"/>
              <a:gd name="f80" fmla="*/ f63 1 227"/>
              <a:gd name="f81" fmla="*/ f64 1 202"/>
              <a:gd name="f82" fmla="*/ f65 1 227"/>
              <a:gd name="f83" fmla="*/ f66 1 202"/>
              <a:gd name="f84" fmla="*/ f67 1 227"/>
              <a:gd name="f85" fmla="*/ f68 1 202"/>
              <a:gd name="f86" fmla="*/ f69 1 227"/>
              <a:gd name="f87" fmla="*/ f70 1 202"/>
              <a:gd name="f88" fmla="*/ f71 1 227"/>
              <a:gd name="f89" fmla="*/ f72 1 202"/>
              <a:gd name="f90" fmla="*/ f73 1 227"/>
              <a:gd name="f91" fmla="*/ f74 1 202"/>
              <a:gd name="f92" fmla="*/ f75 1 227"/>
              <a:gd name="f93" fmla="*/ 0 1 f58"/>
              <a:gd name="f94" fmla="*/ f52 1 f58"/>
              <a:gd name="f95" fmla="*/ 0 1 f59"/>
              <a:gd name="f96" fmla="*/ f53 1 f59"/>
              <a:gd name="f97" fmla="*/ f77 1 f58"/>
              <a:gd name="f98" fmla="*/ f78 1 f59"/>
              <a:gd name="f99" fmla="*/ f79 1 f59"/>
              <a:gd name="f100" fmla="*/ f80 1 f58"/>
              <a:gd name="f101" fmla="*/ f81 1 f59"/>
              <a:gd name="f102" fmla="*/ f82 1 f58"/>
              <a:gd name="f103" fmla="*/ f83 1 f59"/>
              <a:gd name="f104" fmla="*/ f84 1 f58"/>
              <a:gd name="f105" fmla="*/ f85 1 f59"/>
              <a:gd name="f106" fmla="*/ f86 1 f58"/>
              <a:gd name="f107" fmla="*/ f87 1 f59"/>
              <a:gd name="f108" fmla="*/ f88 1 f58"/>
              <a:gd name="f109" fmla="*/ f89 1 f59"/>
              <a:gd name="f110" fmla="*/ f90 1 f58"/>
              <a:gd name="f111" fmla="*/ f91 1 f59"/>
              <a:gd name="f112" fmla="*/ f92 1 f58"/>
              <a:gd name="f113" fmla="*/ f93 f49 1"/>
              <a:gd name="f114" fmla="*/ f94 f49 1"/>
              <a:gd name="f115" fmla="*/ f96 f50 1"/>
              <a:gd name="f116" fmla="*/ f95 f50 1"/>
              <a:gd name="f117" fmla="*/ f97 f49 1"/>
              <a:gd name="f118" fmla="*/ f98 f50 1"/>
              <a:gd name="f119" fmla="*/ f99 f50 1"/>
              <a:gd name="f120" fmla="*/ f100 f49 1"/>
              <a:gd name="f121" fmla="*/ f101 f50 1"/>
              <a:gd name="f122" fmla="*/ f102 f49 1"/>
              <a:gd name="f123" fmla="*/ f103 f50 1"/>
              <a:gd name="f124" fmla="*/ f104 f49 1"/>
              <a:gd name="f125" fmla="*/ f105 f50 1"/>
              <a:gd name="f126" fmla="*/ f106 f49 1"/>
              <a:gd name="f127" fmla="*/ f107 f50 1"/>
              <a:gd name="f128" fmla="*/ f108 f49 1"/>
              <a:gd name="f129" fmla="*/ f109 f50 1"/>
              <a:gd name="f130" fmla="*/ f110 f49 1"/>
              <a:gd name="f131" fmla="*/ f111 f50 1"/>
              <a:gd name="f132" fmla="*/ f112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7" y="f118"/>
              </a:cxn>
              <a:cxn ang="f76">
                <a:pos x="f117" y="f119"/>
              </a:cxn>
              <a:cxn ang="f76">
                <a:pos x="f120" y="f121"/>
              </a:cxn>
              <a:cxn ang="f76">
                <a:pos x="f122" y="f123"/>
              </a:cxn>
              <a:cxn ang="f76">
                <a:pos x="f124" y="f125"/>
              </a:cxn>
              <a:cxn ang="f76">
                <a:pos x="f126" y="f127"/>
              </a:cxn>
              <a:cxn ang="f76">
                <a:pos x="f128" y="f129"/>
              </a:cxn>
              <a:cxn ang="f76">
                <a:pos x="f130" y="f131"/>
              </a:cxn>
              <a:cxn ang="f76">
                <a:pos x="f132" y="f118"/>
              </a:cxn>
              <a:cxn ang="f76">
                <a:pos x="f117" y="f118"/>
              </a:cxn>
            </a:cxnLst>
            <a:rect l="f113" t="f116" r="f114" b="f115"/>
            <a:pathLst>
              <a:path w="227" h="202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15" y="f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6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0"/>
                  <a:pt x="f42" y="f43"/>
                </a:cubicBezTo>
                <a:cubicBezTo>
                  <a:pt x="f44" y="f43"/>
                  <a:pt x="f45" y="f40"/>
                  <a:pt x="f14" y="f7"/>
                </a:cubicBezTo>
                <a:cubicBezTo>
                  <a:pt x="f46" y="f7"/>
                  <a:pt x="f47" y="f7"/>
                  <a:pt x="f5" y="f7"/>
                </a:cubicBezTo>
                <a:close/>
              </a:path>
            </a:pathLst>
          </a:custGeom>
          <a:solidFill>
            <a:srgbClr val="00A7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C0E39D53-0C40-4758-B46F-75D258FBA8AC}"/>
              </a:ext>
            </a:extLst>
          </p:cNvPr>
          <p:cNvSpPr/>
          <p:nvPr/>
        </p:nvSpPr>
        <p:spPr>
          <a:xfrm>
            <a:off x="4529132" y="2067613"/>
            <a:ext cx="38103" cy="296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164"/>
              <a:gd name="f8" fmla="val 54"/>
              <a:gd name="f9" fmla="val 109"/>
              <a:gd name="f10" fmla="val 9"/>
              <a:gd name="f11" fmla="val 156"/>
              <a:gd name="f12" fmla="val 144"/>
              <a:gd name="f13" fmla="val 103"/>
              <a:gd name="f14" fmla="val 61"/>
              <a:gd name="f15" fmla="val 20"/>
              <a:gd name="f16" fmla="val 8"/>
              <a:gd name="f17" fmla="+- 0 0 -90"/>
              <a:gd name="f18" fmla="*/ f3 1 21"/>
              <a:gd name="f19" fmla="*/ f4 1 164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21"/>
              <a:gd name="f28" fmla="*/ f24 1 164"/>
              <a:gd name="f29" fmla="*/ 21 f25 1"/>
              <a:gd name="f30" fmla="*/ 0 f24 1"/>
              <a:gd name="f31" fmla="*/ 164 f24 1"/>
              <a:gd name="f32" fmla="*/ 0 f25 1"/>
              <a:gd name="f33" fmla="*/ 144 f24 1"/>
              <a:gd name="f34" fmla="*/ 20 f24 1"/>
              <a:gd name="f35" fmla="+- f26 0 f1"/>
              <a:gd name="f36" fmla="*/ f29 1 21"/>
              <a:gd name="f37" fmla="*/ f30 1 164"/>
              <a:gd name="f38" fmla="*/ f31 1 164"/>
              <a:gd name="f39" fmla="*/ f32 1 21"/>
              <a:gd name="f40" fmla="*/ f33 1 164"/>
              <a:gd name="f41" fmla="*/ f34 1 164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8"/>
              <a:gd name="f49" fmla="*/ f39 1 f27"/>
              <a:gd name="f50" fmla="*/ f40 1 f28"/>
              <a:gd name="f51" fmla="*/ f41 1 f28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9 1"/>
              <a:gd name="f59" fmla="*/ f49 f18 1"/>
              <a:gd name="f60" fmla="*/ f50 f19 1"/>
              <a:gd name="f61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6" y="f58"/>
              </a:cxn>
              <a:cxn ang="f35">
                <a:pos x="f59" y="f60"/>
              </a:cxn>
              <a:cxn ang="f35">
                <a:pos x="f59" y="f61"/>
              </a:cxn>
              <a:cxn ang="f35">
                <a:pos x="f56" y="f57"/>
              </a:cxn>
            </a:cxnLst>
            <a:rect l="f52" t="f55" r="f53" b="f54"/>
            <a:pathLst>
              <a:path w="21" h="16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5" y="f11"/>
                  <a:pt x="f5" y="f12"/>
                </a:cubicBezTo>
                <a:cubicBezTo>
                  <a:pt x="f5" y="f13"/>
                  <a:pt x="f5" y="f14"/>
                  <a:pt x="f5" y="f15"/>
                </a:cubicBezTo>
                <a:cubicBezTo>
                  <a:pt x="f5" y="f16"/>
                  <a:pt x="f10" y="f5"/>
                  <a:pt x="f6" y="f5"/>
                </a:cubicBezTo>
                <a:close/>
              </a:path>
            </a:pathLst>
          </a:custGeom>
          <a:solidFill>
            <a:srgbClr val="517C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6">
            <a:extLst>
              <a:ext uri="{FF2B5EF4-FFF2-40B4-BE49-F238E27FC236}">
                <a16:creationId xmlns:a16="http://schemas.microsoft.com/office/drawing/2014/main" id="{0014459D-3DD5-4478-8751-005FFF45B5B8}"/>
              </a:ext>
            </a:extLst>
          </p:cNvPr>
          <p:cNvSpPr/>
          <p:nvPr/>
        </p:nvSpPr>
        <p:spPr>
          <a:xfrm>
            <a:off x="210394" y="137480"/>
            <a:ext cx="8739396" cy="486854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DE4E4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A33065C2-8F51-4CC9-98CD-9E204215CE9A}"/>
              </a:ext>
            </a:extLst>
          </p:cNvPr>
          <p:cNvSpPr txBox="1"/>
          <p:nvPr/>
        </p:nvSpPr>
        <p:spPr>
          <a:xfrm>
            <a:off x="450277" y="208958"/>
            <a:ext cx="2675104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1" u="none" strike="noStrike" kern="0" cap="none" spc="0" baseline="0">
                <a:solidFill>
                  <a:srgbClr val="ED7D31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71D3A985-7DC9-4A05-8764-15F11CBFA716}"/>
              </a:ext>
            </a:extLst>
          </p:cNvPr>
          <p:cNvSpPr txBox="1"/>
          <p:nvPr/>
        </p:nvSpPr>
        <p:spPr>
          <a:xfrm>
            <a:off x="898690" y="707517"/>
            <a:ext cx="267510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1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2400" b="1" i="1" u="none" strike="noStrike" kern="0" cap="none" spc="0" baseline="0">
              <a:solidFill>
                <a:srgbClr val="FFC000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EBEBB098-95AE-4C35-B2E6-6FD669BBF175}"/>
              </a:ext>
            </a:extLst>
          </p:cNvPr>
          <p:cNvSpPr txBox="1"/>
          <p:nvPr/>
        </p:nvSpPr>
        <p:spPr>
          <a:xfrm>
            <a:off x="5970236" y="4573435"/>
            <a:ext cx="266821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1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900" b="0" i="1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OREM IPSUM DOLOR SIT AMET, CU USU AGAM INTEGRE IMPEDIT.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05519F45-B768-4B91-A2DB-514A620FEFBE}"/>
              </a:ext>
            </a:extLst>
          </p:cNvPr>
          <p:cNvSpPr txBox="1"/>
          <p:nvPr/>
        </p:nvSpPr>
        <p:spPr>
          <a:xfrm>
            <a:off x="5970236" y="4120624"/>
            <a:ext cx="266821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1" u="none" strike="noStrike" kern="0" cap="none" spc="0" baseline="0">
                <a:solidFill>
                  <a:srgbClr val="EE705A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200" b="0" i="1" u="none" strike="noStrike" kern="0" cap="none" spc="0" baseline="0">
                <a:solidFill>
                  <a:srgbClr val="EE705A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1" u="none" strike="noStrike" kern="0" cap="none" spc="0" baseline="0">
                <a:solidFill>
                  <a:srgbClr val="EE705A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43B97551-0479-4B16-9671-CC19634A89A9}"/>
              </a:ext>
            </a:extLst>
          </p:cNvPr>
          <p:cNvSpPr txBox="1"/>
          <p:nvPr/>
        </p:nvSpPr>
        <p:spPr>
          <a:xfrm>
            <a:off x="7694365" y="3245580"/>
            <a:ext cx="944072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1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PowerPoint</a:t>
            </a:r>
            <a:endParaRPr lang="en-US" sz="1050" b="0" i="1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47987C01-EFD9-4387-87BD-D7DB85F48CBD}"/>
              </a:ext>
            </a:extLst>
          </p:cNvPr>
          <p:cNvSpPr txBox="1"/>
          <p:nvPr/>
        </p:nvSpPr>
        <p:spPr>
          <a:xfrm>
            <a:off x="7897599" y="3490420"/>
            <a:ext cx="1118530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1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1050" b="0" i="1" u="none" strike="noStrike" kern="0" cap="none" spc="0" baseline="0">
              <a:solidFill>
                <a:srgbClr val="FFC000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pic>
        <p:nvPicPr>
          <p:cNvPr id="9" name="Marcador de posición de imagen 5">
            <a:extLst>
              <a:ext uri="{FF2B5EF4-FFF2-40B4-BE49-F238E27FC236}">
                <a16:creationId xmlns:a16="http://schemas.microsoft.com/office/drawing/2014/main" id="{02084832-9A95-4DEC-9EDE-C25FB99EB35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16431" y="1185455"/>
            <a:ext cx="7458861" cy="2772588"/>
          </a:xfrm>
          <a:solidFill>
            <a:srgbClr val="F2F2F2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5">
            <a:extLst>
              <a:ext uri="{FF2B5EF4-FFF2-40B4-BE49-F238E27FC236}">
                <a16:creationId xmlns:a16="http://schemas.microsoft.com/office/drawing/2014/main" id="{2FF85B7A-7190-4A65-B055-7AD76B23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16419" y="595832"/>
            <a:ext cx="4327590" cy="399359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id="{810E38EA-97D6-4965-829E-8D7D18E5C54B}"/>
              </a:ext>
            </a:extLst>
          </p:cNvPr>
          <p:cNvGrpSpPr/>
          <p:nvPr/>
        </p:nvGrpSpPr>
        <p:grpSpPr>
          <a:xfrm>
            <a:off x="544461" y="3831070"/>
            <a:ext cx="1405140" cy="1004121"/>
            <a:chOff x="544461" y="3831070"/>
            <a:chExt cx="1405140" cy="1004121"/>
          </a:xfrm>
        </p:grpSpPr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DC78BB2F-84A7-4F5D-880C-5B2745B963B0}"/>
                </a:ext>
              </a:extLst>
            </p:cNvPr>
            <p:cNvSpPr txBox="1"/>
            <p:nvPr/>
          </p:nvSpPr>
          <p:spPr>
            <a:xfrm>
              <a:off x="544461" y="3831070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26585E60-303E-4C5B-83AB-AF5973677447}"/>
                </a:ext>
              </a:extLst>
            </p:cNvPr>
            <p:cNvSpPr txBox="1"/>
            <p:nvPr/>
          </p:nvSpPr>
          <p:spPr>
            <a:xfrm>
              <a:off x="544461" y="4050362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D940F03B-3084-4722-9E9D-98525D6F244E}"/>
              </a:ext>
            </a:extLst>
          </p:cNvPr>
          <p:cNvGrpSpPr/>
          <p:nvPr/>
        </p:nvGrpSpPr>
        <p:grpSpPr>
          <a:xfrm>
            <a:off x="2680435" y="3831070"/>
            <a:ext cx="1405140" cy="1004121"/>
            <a:chOff x="2680435" y="3831070"/>
            <a:chExt cx="1405140" cy="1004121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F788EF8F-E541-4AD6-84BC-17F7F1402EDF}"/>
                </a:ext>
              </a:extLst>
            </p:cNvPr>
            <p:cNvSpPr txBox="1"/>
            <p:nvPr/>
          </p:nvSpPr>
          <p:spPr>
            <a:xfrm>
              <a:off x="2680435" y="3831070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8FF9AD1-F866-4B99-8A0E-8EA2ACFB03E5}"/>
                </a:ext>
              </a:extLst>
            </p:cNvPr>
            <p:cNvSpPr txBox="1"/>
            <p:nvPr/>
          </p:nvSpPr>
          <p:spPr>
            <a:xfrm>
              <a:off x="2680435" y="4050362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4341DA43-6EAA-4B08-AC7F-7CB8B561318D}"/>
              </a:ext>
            </a:extLst>
          </p:cNvPr>
          <p:cNvSpPr txBox="1"/>
          <p:nvPr/>
        </p:nvSpPr>
        <p:spPr>
          <a:xfrm>
            <a:off x="342095" y="2698028"/>
            <a:ext cx="3910879" cy="577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D12D808-E22F-4000-9D73-FFB1AE92D1F7}"/>
              </a:ext>
            </a:extLst>
          </p:cNvPr>
          <p:cNvSpPr txBox="1"/>
          <p:nvPr/>
        </p:nvSpPr>
        <p:spPr>
          <a:xfrm>
            <a:off x="342095" y="1998348"/>
            <a:ext cx="391087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Professional PPT Presentation</a:t>
            </a: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29AD7709-41C3-4207-866F-7ECE80357DF8}"/>
              </a:ext>
            </a:extLst>
          </p:cNvPr>
          <p:cNvGrpSpPr/>
          <p:nvPr/>
        </p:nvGrpSpPr>
        <p:grpSpPr>
          <a:xfrm>
            <a:off x="342095" y="283281"/>
            <a:ext cx="3593857" cy="1419615"/>
            <a:chOff x="342095" y="283281"/>
            <a:chExt cx="3593857" cy="1419615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E636A6C0-B81E-4616-9497-5E83FE8DCB75}"/>
                </a:ext>
              </a:extLst>
            </p:cNvPr>
            <p:cNvSpPr txBox="1"/>
            <p:nvPr/>
          </p:nvSpPr>
          <p:spPr>
            <a:xfrm>
              <a:off x="1062807" y="424921"/>
              <a:ext cx="2873145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500" b="1" i="0" u="none" strike="noStrike" kern="0" cap="none" spc="0" baseline="0">
                  <a:solidFill>
                    <a:srgbClr val="DE4E42"/>
                  </a:solidFill>
                  <a:uFillTx/>
                  <a:latin typeface="Arial"/>
                  <a:ea typeface="Arial"/>
                  <a:cs typeface="Arial" pitchFamily="34"/>
                </a:rPr>
                <a:t>WESOME</a:t>
              </a:r>
              <a:endParaRPr lang="en-US" sz="4500" b="1" i="0" u="none" strike="noStrike" kern="0" cap="none" spc="0" baseline="0">
                <a:solidFill>
                  <a:srgbClr val="DE4E42"/>
                </a:solidFill>
                <a:uFillTx/>
                <a:latin typeface="Arial Black" pitchFamily="34"/>
                <a:ea typeface="Arial"/>
                <a:cs typeface="Arial" pitchFamily="34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8AD3A957-6331-4665-A394-2C1CC76A18E2}"/>
                </a:ext>
              </a:extLst>
            </p:cNvPr>
            <p:cNvSpPr txBox="1"/>
            <p:nvPr/>
          </p:nvSpPr>
          <p:spPr>
            <a:xfrm>
              <a:off x="1103881" y="946897"/>
              <a:ext cx="2832070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600" b="0" i="0" u="none" strike="noStrike" kern="0" cap="none" spc="0" baseline="0">
                  <a:solidFill>
                    <a:srgbClr val="DE4E42"/>
                  </a:solidFill>
                  <a:uFillTx/>
                  <a:latin typeface="Arial"/>
                  <a:ea typeface="Arial"/>
                  <a:cs typeface="Arial" pitchFamily="34"/>
                </a:rPr>
                <a:t>Presentation</a:t>
              </a:r>
              <a:endParaRPr lang="en-US" sz="3600" b="0" i="0" u="none" strike="noStrike" kern="0" cap="none" spc="0" baseline="0">
                <a:solidFill>
                  <a:srgbClr val="DE4E42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80244834-67C9-46F1-B0FF-B0023D6A9C5E}"/>
                </a:ext>
              </a:extLst>
            </p:cNvPr>
            <p:cNvSpPr txBox="1"/>
            <p:nvPr/>
          </p:nvSpPr>
          <p:spPr>
            <a:xfrm>
              <a:off x="342095" y="283281"/>
              <a:ext cx="765901" cy="141961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625" b="1" i="0" u="none" strike="noStrike" kern="0" cap="none" spc="0" baseline="0">
                  <a:solidFill>
                    <a:srgbClr val="DE4E42"/>
                  </a:solidFill>
                  <a:uFillTx/>
                  <a:latin typeface="Arial"/>
                  <a:ea typeface="Arial"/>
                  <a:cs typeface="Arial" pitchFamily="34"/>
                </a:rPr>
                <a:t>A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77B2939-6F48-449D-B0EA-984DC7B56E92}"/>
              </a:ext>
            </a:extLst>
          </p:cNvPr>
          <p:cNvGrpSpPr/>
          <p:nvPr/>
        </p:nvGrpSpPr>
        <p:grpSpPr>
          <a:xfrm>
            <a:off x="0" y="4975954"/>
            <a:ext cx="9143989" cy="185056"/>
            <a:chOff x="0" y="4975954"/>
            <a:chExt cx="9143989" cy="185056"/>
          </a:xfrm>
        </p:grpSpPr>
        <p:sp>
          <p:nvSpPr>
            <p:cNvPr id="16" name="Rectángulo 31">
              <a:extLst>
                <a:ext uri="{FF2B5EF4-FFF2-40B4-BE49-F238E27FC236}">
                  <a16:creationId xmlns:a16="http://schemas.microsoft.com/office/drawing/2014/main" id="{CD6939D8-7804-4F1A-8DEB-805B65B04EA9}"/>
                </a:ext>
              </a:extLst>
            </p:cNvPr>
            <p:cNvSpPr/>
            <p:nvPr/>
          </p:nvSpPr>
          <p:spPr>
            <a:xfrm>
              <a:off x="0" y="4975954"/>
              <a:ext cx="4648196" cy="185056"/>
            </a:xfrm>
            <a:prstGeom prst="rect">
              <a:avLst/>
            </a:prstGeom>
            <a:solidFill>
              <a:srgbClr val="4DB3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7" name="Rectángulo 32">
              <a:extLst>
                <a:ext uri="{FF2B5EF4-FFF2-40B4-BE49-F238E27FC236}">
                  <a16:creationId xmlns:a16="http://schemas.microsoft.com/office/drawing/2014/main" id="{D6DF3F9E-BCB4-4047-A55A-C767548C4101}"/>
                </a:ext>
              </a:extLst>
            </p:cNvPr>
            <p:cNvSpPr/>
            <p:nvPr/>
          </p:nvSpPr>
          <p:spPr>
            <a:xfrm>
              <a:off x="4648196" y="5071436"/>
              <a:ext cx="4495793" cy="89565"/>
            </a:xfrm>
            <a:prstGeom prst="rect">
              <a:avLst/>
            </a:prstGeom>
            <a:solidFill>
              <a:srgbClr val="EB5F5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8" name="Grupo 33">
            <a:extLst>
              <a:ext uri="{FF2B5EF4-FFF2-40B4-BE49-F238E27FC236}">
                <a16:creationId xmlns:a16="http://schemas.microsoft.com/office/drawing/2014/main" id="{83A6C429-64F2-401D-AE3B-34FD6C76DB1C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19" name="Rectángulo 34">
              <a:extLst>
                <a:ext uri="{FF2B5EF4-FFF2-40B4-BE49-F238E27FC236}">
                  <a16:creationId xmlns:a16="http://schemas.microsoft.com/office/drawing/2014/main" id="{6BA4E802-A56D-4D81-98AF-3CD9241116D2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Rectángulo 35">
              <a:extLst>
                <a:ext uri="{FF2B5EF4-FFF2-40B4-BE49-F238E27FC236}">
                  <a16:creationId xmlns:a16="http://schemas.microsoft.com/office/drawing/2014/main" id="{4F250249-C775-497B-81AA-5B5E9F594D65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Rectángulo 36">
              <a:extLst>
                <a:ext uri="{FF2B5EF4-FFF2-40B4-BE49-F238E27FC236}">
                  <a16:creationId xmlns:a16="http://schemas.microsoft.com/office/drawing/2014/main" id="{71B9B009-6827-4DFA-B694-15ED4BEA0F47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2" name="Rectángulo 37">
              <a:extLst>
                <a:ext uri="{FF2B5EF4-FFF2-40B4-BE49-F238E27FC236}">
                  <a16:creationId xmlns:a16="http://schemas.microsoft.com/office/drawing/2014/main" id="{9FC250B6-8C94-4EAC-96C7-AB727542AB67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3" name="Rectángulo 38">
              <a:extLst>
                <a:ext uri="{FF2B5EF4-FFF2-40B4-BE49-F238E27FC236}">
                  <a16:creationId xmlns:a16="http://schemas.microsoft.com/office/drawing/2014/main" id="{B1BE1196-5920-412E-B56D-B624F8F1BB77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;p21">
            <a:extLst>
              <a:ext uri="{FF2B5EF4-FFF2-40B4-BE49-F238E27FC236}">
                <a16:creationId xmlns:a16="http://schemas.microsoft.com/office/drawing/2014/main" id="{D24720A4-F391-4AA1-A1F8-04E128779A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225" y="796149"/>
            <a:ext cx="7772400" cy="626400"/>
          </a:xfrm>
        </p:spPr>
        <p:txBody>
          <a:bodyPr/>
          <a:lstStyle/>
          <a:p>
            <a:pPr lvl="0"/>
            <a:r>
              <a:rPr lang="en-US" b="1"/>
              <a:t>In two or three columns</a:t>
            </a:r>
          </a:p>
        </p:txBody>
      </p:sp>
      <p:sp>
        <p:nvSpPr>
          <p:cNvPr id="3" name="Google Shape;128;p21">
            <a:extLst>
              <a:ext uri="{FF2B5EF4-FFF2-40B4-BE49-F238E27FC236}">
                <a16:creationId xmlns:a16="http://schemas.microsoft.com/office/drawing/2014/main" id="{8781E390-DFDD-4651-A7E1-2372078008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0841" y="2796454"/>
            <a:ext cx="2176802" cy="2564398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/>
              <a:t>Yellow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/>
              <a:t>Is the color of gold, butter and ripe lemons. In the spectrum of visible light, yellow is found between green and orange.</a:t>
            </a:r>
          </a:p>
        </p:txBody>
      </p:sp>
      <p:sp>
        <p:nvSpPr>
          <p:cNvPr id="4" name="Google Shape;129;p21">
            <a:extLst>
              <a:ext uri="{FF2B5EF4-FFF2-40B4-BE49-F238E27FC236}">
                <a16:creationId xmlns:a16="http://schemas.microsoft.com/office/drawing/2014/main" id="{51533D72-CFD7-4550-AA59-E51E9BD494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75511" y="2796454"/>
            <a:ext cx="2176802" cy="2564398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/>
              <a:t>Blue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/>
              <a:t>Is the colour of the clear sky and the deep sea. It is located between violet and green on the optical spectrum.</a:t>
            </a:r>
          </a:p>
        </p:txBody>
      </p:sp>
      <p:sp>
        <p:nvSpPr>
          <p:cNvPr id="5" name="Google Shape;130;p21">
            <a:extLst>
              <a:ext uri="{FF2B5EF4-FFF2-40B4-BE49-F238E27FC236}">
                <a16:creationId xmlns:a16="http://schemas.microsoft.com/office/drawing/2014/main" id="{F915EBC0-AB69-4543-B843-ADE1F9F58B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80191" y="2796454"/>
            <a:ext cx="2176802" cy="2564398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/>
              <a:t>Red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/>
              <a:t>Is the color of blood, and because of this it has historically been associated with sacrifice, danger and courage.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/>
          </a:p>
        </p:txBody>
      </p:sp>
      <p:sp>
        <p:nvSpPr>
          <p:cNvPr id="6" name="Google Shape;131;p21">
            <a:extLst>
              <a:ext uri="{FF2B5EF4-FFF2-40B4-BE49-F238E27FC236}">
                <a16:creationId xmlns:a16="http://schemas.microsoft.com/office/drawing/2014/main" id="{CE9A5D6B-1FD8-4A5A-BC5C-2F2B8914F1D5}"/>
              </a:ext>
            </a:extLst>
          </p:cNvPr>
          <p:cNvSpPr txBox="1"/>
          <p:nvPr/>
        </p:nvSpPr>
        <p:spPr>
          <a:xfrm>
            <a:off x="8458190" y="0"/>
            <a:ext cx="685800" cy="685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514E9F-80E6-4912-A221-E5B0B1B6F4D1}" type="slidenum">
              <a:t>14</a:t>
            </a:fld>
            <a:endParaRPr lang="en-US" sz="900" b="0" i="0" u="none" strike="noStrike" kern="0" cap="none" spc="0" baseline="0">
              <a:solidFill>
                <a:srgbClr val="898989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Rectángulo 45">
            <a:extLst>
              <a:ext uri="{FF2B5EF4-FFF2-40B4-BE49-F238E27FC236}">
                <a16:creationId xmlns:a16="http://schemas.microsoft.com/office/drawing/2014/main" id="{51FA3E59-AC00-4A51-8F5D-1C3D3793F6BA}"/>
              </a:ext>
            </a:extLst>
          </p:cNvPr>
          <p:cNvSpPr/>
          <p:nvPr/>
        </p:nvSpPr>
        <p:spPr>
          <a:xfrm>
            <a:off x="4648196" y="999000"/>
            <a:ext cx="4495793" cy="89565"/>
          </a:xfrm>
          <a:prstGeom prst="rect">
            <a:avLst/>
          </a:prstGeom>
          <a:solidFill>
            <a:srgbClr val="EB5F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8" name="Grupo 11">
            <a:extLst>
              <a:ext uri="{FF2B5EF4-FFF2-40B4-BE49-F238E27FC236}">
                <a16:creationId xmlns:a16="http://schemas.microsoft.com/office/drawing/2014/main" id="{1BA6DF9B-43AF-413E-AD38-3BD8D907CB04}"/>
              </a:ext>
            </a:extLst>
          </p:cNvPr>
          <p:cNvGrpSpPr/>
          <p:nvPr/>
        </p:nvGrpSpPr>
        <p:grpSpPr>
          <a:xfrm>
            <a:off x="1800938" y="1877820"/>
            <a:ext cx="915661" cy="568546"/>
            <a:chOff x="1800938" y="1877820"/>
            <a:chExt cx="915661" cy="568546"/>
          </a:xfrm>
        </p:grpSpPr>
        <p:sp>
          <p:nvSpPr>
            <p:cNvPr id="9" name="Rectángulo redondeado 2">
              <a:extLst>
                <a:ext uri="{FF2B5EF4-FFF2-40B4-BE49-F238E27FC236}">
                  <a16:creationId xmlns:a16="http://schemas.microsoft.com/office/drawing/2014/main" id="{828A9543-D78B-47D4-9941-1451F598F918}"/>
                </a:ext>
              </a:extLst>
            </p:cNvPr>
            <p:cNvSpPr/>
            <p:nvPr/>
          </p:nvSpPr>
          <p:spPr>
            <a:xfrm>
              <a:off x="1800938" y="1877820"/>
              <a:ext cx="915661" cy="56854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4DB3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Triángulo isósceles 10">
              <a:extLst>
                <a:ext uri="{FF2B5EF4-FFF2-40B4-BE49-F238E27FC236}">
                  <a16:creationId xmlns:a16="http://schemas.microsoft.com/office/drawing/2014/main" id="{29F363B2-DF48-4F5C-A24C-584859A2EFFB}"/>
                </a:ext>
              </a:extLst>
            </p:cNvPr>
            <p:cNvSpPr/>
            <p:nvPr/>
          </p:nvSpPr>
          <p:spPr>
            <a:xfrm rot="10799991">
              <a:off x="1800938" y="1877830"/>
              <a:ext cx="915661" cy="398687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4DB36A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1" name="Grupo 56">
            <a:extLst>
              <a:ext uri="{FF2B5EF4-FFF2-40B4-BE49-F238E27FC236}">
                <a16:creationId xmlns:a16="http://schemas.microsoft.com/office/drawing/2014/main" id="{64B3BE90-AB21-4E07-BA6E-B4508EF58634}"/>
              </a:ext>
            </a:extLst>
          </p:cNvPr>
          <p:cNvGrpSpPr/>
          <p:nvPr/>
        </p:nvGrpSpPr>
        <p:grpSpPr>
          <a:xfrm>
            <a:off x="4312292" y="1922681"/>
            <a:ext cx="915661" cy="568546"/>
            <a:chOff x="4312292" y="1922681"/>
            <a:chExt cx="915661" cy="568546"/>
          </a:xfrm>
        </p:grpSpPr>
        <p:sp>
          <p:nvSpPr>
            <p:cNvPr id="12" name="Rectángulo redondeado 57">
              <a:extLst>
                <a:ext uri="{FF2B5EF4-FFF2-40B4-BE49-F238E27FC236}">
                  <a16:creationId xmlns:a16="http://schemas.microsoft.com/office/drawing/2014/main" id="{1BB5A09F-044C-4931-8584-A351682289D4}"/>
                </a:ext>
              </a:extLst>
            </p:cNvPr>
            <p:cNvSpPr/>
            <p:nvPr/>
          </p:nvSpPr>
          <p:spPr>
            <a:xfrm>
              <a:off x="4312292" y="1922681"/>
              <a:ext cx="915661" cy="56854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41719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Triángulo isósceles 58">
              <a:extLst>
                <a:ext uri="{FF2B5EF4-FFF2-40B4-BE49-F238E27FC236}">
                  <a16:creationId xmlns:a16="http://schemas.microsoft.com/office/drawing/2014/main" id="{D83E6BBC-600B-43C8-83E6-059119222A9D}"/>
                </a:ext>
              </a:extLst>
            </p:cNvPr>
            <p:cNvSpPr/>
            <p:nvPr/>
          </p:nvSpPr>
          <p:spPr>
            <a:xfrm rot="10799991">
              <a:off x="4312292" y="1922681"/>
              <a:ext cx="915661" cy="398687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41719C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4" name="Grupo 59">
            <a:extLst>
              <a:ext uri="{FF2B5EF4-FFF2-40B4-BE49-F238E27FC236}">
                <a16:creationId xmlns:a16="http://schemas.microsoft.com/office/drawing/2014/main" id="{0F1CF440-5CFA-4459-B121-305B8981E347}"/>
              </a:ext>
            </a:extLst>
          </p:cNvPr>
          <p:cNvGrpSpPr/>
          <p:nvPr/>
        </p:nvGrpSpPr>
        <p:grpSpPr>
          <a:xfrm>
            <a:off x="6720209" y="1889891"/>
            <a:ext cx="915661" cy="568546"/>
            <a:chOff x="6720209" y="1889891"/>
            <a:chExt cx="915661" cy="568546"/>
          </a:xfrm>
        </p:grpSpPr>
        <p:sp>
          <p:nvSpPr>
            <p:cNvPr id="15" name="Rectángulo redondeado 60">
              <a:extLst>
                <a:ext uri="{FF2B5EF4-FFF2-40B4-BE49-F238E27FC236}">
                  <a16:creationId xmlns:a16="http://schemas.microsoft.com/office/drawing/2014/main" id="{3882E245-C866-40DB-A612-47BD150C4DE0}"/>
                </a:ext>
              </a:extLst>
            </p:cNvPr>
            <p:cNvSpPr/>
            <p:nvPr/>
          </p:nvSpPr>
          <p:spPr>
            <a:xfrm>
              <a:off x="6720209" y="1889891"/>
              <a:ext cx="915661" cy="56854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B5F5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Triángulo isósceles 61">
              <a:extLst>
                <a:ext uri="{FF2B5EF4-FFF2-40B4-BE49-F238E27FC236}">
                  <a16:creationId xmlns:a16="http://schemas.microsoft.com/office/drawing/2014/main" id="{0D29962C-01B1-401F-B195-91C0027A3DB3}"/>
                </a:ext>
              </a:extLst>
            </p:cNvPr>
            <p:cNvSpPr/>
            <p:nvPr/>
          </p:nvSpPr>
          <p:spPr>
            <a:xfrm rot="10799991">
              <a:off x="6720209" y="1889891"/>
              <a:ext cx="915661" cy="398687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EB5F5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7" name="Grupo 17">
            <a:extLst>
              <a:ext uri="{FF2B5EF4-FFF2-40B4-BE49-F238E27FC236}">
                <a16:creationId xmlns:a16="http://schemas.microsoft.com/office/drawing/2014/main" id="{41A80DFE-61B0-4F40-BD07-968BE2A9E10F}"/>
              </a:ext>
            </a:extLst>
          </p:cNvPr>
          <p:cNvGrpSpPr/>
          <p:nvPr/>
        </p:nvGrpSpPr>
        <p:grpSpPr>
          <a:xfrm>
            <a:off x="512932" y="303288"/>
            <a:ext cx="8331528" cy="322454"/>
            <a:chOff x="512932" y="303288"/>
            <a:chExt cx="8331528" cy="322454"/>
          </a:xfrm>
        </p:grpSpPr>
        <p:pic>
          <p:nvPicPr>
            <p:cNvPr id="18" name="Imagen 18">
              <a:extLst>
                <a:ext uri="{FF2B5EF4-FFF2-40B4-BE49-F238E27FC236}">
                  <a16:creationId xmlns:a16="http://schemas.microsoft.com/office/drawing/2014/main" id="{1937EA63-92A4-4982-A43B-C05E11B35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825" y="375205"/>
              <a:ext cx="931142" cy="214198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9" name="Grupo 19">
              <a:extLst>
                <a:ext uri="{FF2B5EF4-FFF2-40B4-BE49-F238E27FC236}">
                  <a16:creationId xmlns:a16="http://schemas.microsoft.com/office/drawing/2014/main" id="{DC2D4B78-1A9F-466E-8E0D-F08C8D706DC9}"/>
                </a:ext>
              </a:extLst>
            </p:cNvPr>
            <p:cNvGrpSpPr/>
            <p:nvPr/>
          </p:nvGrpSpPr>
          <p:grpSpPr>
            <a:xfrm>
              <a:off x="512932" y="450159"/>
              <a:ext cx="216119" cy="100757"/>
              <a:chOff x="512932" y="450159"/>
              <a:chExt cx="216119" cy="100757"/>
            </a:xfrm>
          </p:grpSpPr>
          <p:cxnSp>
            <p:nvCxnSpPr>
              <p:cNvPr id="20" name="Conector recto 25">
                <a:extLst>
                  <a:ext uri="{FF2B5EF4-FFF2-40B4-BE49-F238E27FC236}">
                    <a16:creationId xmlns:a16="http://schemas.microsoft.com/office/drawing/2014/main" id="{DB8B105D-4F6F-4566-A93D-FA5F0FC8358E}"/>
                  </a:ext>
                </a:extLst>
              </p:cNvPr>
              <p:cNvCxnSpPr/>
              <p:nvPr/>
            </p:nvCxnSpPr>
            <p:spPr>
              <a:xfrm>
                <a:off x="512932" y="450159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21" name="Conector recto 26">
                <a:extLst>
                  <a:ext uri="{FF2B5EF4-FFF2-40B4-BE49-F238E27FC236}">
                    <a16:creationId xmlns:a16="http://schemas.microsoft.com/office/drawing/2014/main" id="{2BA8756F-B178-4D85-B52C-E93EBFC8A3E0}"/>
                  </a:ext>
                </a:extLst>
              </p:cNvPr>
              <p:cNvCxnSpPr/>
              <p:nvPr/>
            </p:nvCxnSpPr>
            <p:spPr>
              <a:xfrm>
                <a:off x="512932" y="502426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22" name="Conector recto 27">
                <a:extLst>
                  <a:ext uri="{FF2B5EF4-FFF2-40B4-BE49-F238E27FC236}">
                    <a16:creationId xmlns:a16="http://schemas.microsoft.com/office/drawing/2014/main" id="{201C174B-55DB-44DB-B91C-7FFF0F7AE9F2}"/>
                  </a:ext>
                </a:extLst>
              </p:cNvPr>
              <p:cNvCxnSpPr/>
              <p:nvPr/>
            </p:nvCxnSpPr>
            <p:spPr>
              <a:xfrm>
                <a:off x="512932" y="550916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</p:grpSp>
        <p:sp>
          <p:nvSpPr>
            <p:cNvPr id="23" name="Rectángulo redondeado 20">
              <a:extLst>
                <a:ext uri="{FF2B5EF4-FFF2-40B4-BE49-F238E27FC236}">
                  <a16:creationId xmlns:a16="http://schemas.microsoft.com/office/drawing/2014/main" id="{0A2E2FF6-0B1B-4B15-A4D0-06AA1A6CE41F}"/>
                </a:ext>
              </a:extLst>
            </p:cNvPr>
            <p:cNvSpPr/>
            <p:nvPr/>
          </p:nvSpPr>
          <p:spPr>
            <a:xfrm>
              <a:off x="2450729" y="303288"/>
              <a:ext cx="6393731" cy="32245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1F3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24" name="Grupo 21">
              <a:extLst>
                <a:ext uri="{FF2B5EF4-FFF2-40B4-BE49-F238E27FC236}">
                  <a16:creationId xmlns:a16="http://schemas.microsoft.com/office/drawing/2014/main" id="{1A5F723B-771E-42E4-9B83-AE3837E9F250}"/>
                </a:ext>
              </a:extLst>
            </p:cNvPr>
            <p:cNvGrpSpPr/>
            <p:nvPr/>
          </p:nvGrpSpPr>
          <p:grpSpPr>
            <a:xfrm>
              <a:off x="2589269" y="414223"/>
              <a:ext cx="163605" cy="136163"/>
              <a:chOff x="2589269" y="414223"/>
              <a:chExt cx="163605" cy="136163"/>
            </a:xfrm>
          </p:grpSpPr>
          <p:sp>
            <p:nvSpPr>
              <p:cNvPr id="25" name="Elipse 23">
                <a:extLst>
                  <a:ext uri="{FF2B5EF4-FFF2-40B4-BE49-F238E27FC236}">
                    <a16:creationId xmlns:a16="http://schemas.microsoft.com/office/drawing/2014/main" id="{B9C2510A-3023-460B-83BA-1871B3C4972E}"/>
                  </a:ext>
                </a:extLst>
              </p:cNvPr>
              <p:cNvSpPr/>
              <p:nvPr/>
            </p:nvSpPr>
            <p:spPr>
              <a:xfrm>
                <a:off x="2589269" y="414223"/>
                <a:ext cx="114519" cy="114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26" name="Conector recto 24">
                <a:extLst>
                  <a:ext uri="{FF2B5EF4-FFF2-40B4-BE49-F238E27FC236}">
                    <a16:creationId xmlns:a16="http://schemas.microsoft.com/office/drawing/2014/main" id="{EE610929-DA50-487C-A767-5474CAE9E2B8}"/>
                  </a:ext>
                </a:extLst>
              </p:cNvPr>
              <p:cNvCxnSpPr/>
              <p:nvPr/>
            </p:nvCxnSpPr>
            <p:spPr>
              <a:xfrm>
                <a:off x="2686095" y="507629"/>
                <a:ext cx="66779" cy="42757"/>
              </a:xfrm>
              <a:prstGeom prst="straightConnector1">
                <a:avLst/>
              </a:pr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</p:cxnSp>
        </p:grpSp>
        <p:sp>
          <p:nvSpPr>
            <p:cNvPr id="27" name="Google Shape;94;p17">
              <a:extLst>
                <a:ext uri="{FF2B5EF4-FFF2-40B4-BE49-F238E27FC236}">
                  <a16:creationId xmlns:a16="http://schemas.microsoft.com/office/drawing/2014/main" id="{CE8E5D5E-80DE-4C43-9100-B6AD326A29FA}"/>
                </a:ext>
              </a:extLst>
            </p:cNvPr>
            <p:cNvSpPr txBox="1"/>
            <p:nvPr/>
          </p:nvSpPr>
          <p:spPr>
            <a:xfrm>
              <a:off x="3408919" y="361032"/>
              <a:ext cx="2654530" cy="2647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B0B0B1"/>
                  </a:solidFill>
                  <a:uFillTx/>
                  <a:latin typeface="Karla" pitchFamily="34"/>
                  <a:ea typeface="Kulim Park"/>
                  <a:cs typeface="Kulim Park"/>
                </a:rPr>
                <a:t>Buscar en el correo electronico</a:t>
              </a:r>
            </a:p>
          </p:txBody>
        </p:sp>
      </p:grpSp>
      <p:grpSp>
        <p:nvGrpSpPr>
          <p:cNvPr id="28" name="Grupo 29">
            <a:extLst>
              <a:ext uri="{FF2B5EF4-FFF2-40B4-BE49-F238E27FC236}">
                <a16:creationId xmlns:a16="http://schemas.microsoft.com/office/drawing/2014/main" id="{2EA0F979-CEFD-4585-860E-659E6C01FF15}"/>
              </a:ext>
            </a:extLst>
          </p:cNvPr>
          <p:cNvGrpSpPr/>
          <p:nvPr/>
        </p:nvGrpSpPr>
        <p:grpSpPr>
          <a:xfrm>
            <a:off x="-9" y="-11"/>
            <a:ext cx="9146057" cy="5143519"/>
            <a:chOff x="-9" y="-11"/>
            <a:chExt cx="9146057" cy="5143519"/>
          </a:xfrm>
        </p:grpSpPr>
        <p:sp>
          <p:nvSpPr>
            <p:cNvPr id="29" name="Rectángulo 30">
              <a:extLst>
                <a:ext uri="{FF2B5EF4-FFF2-40B4-BE49-F238E27FC236}">
                  <a16:creationId xmlns:a16="http://schemas.microsoft.com/office/drawing/2014/main" id="{21F5A2B7-0968-4BE6-ABEF-AC6689E7D6D9}"/>
                </a:ext>
              </a:extLst>
            </p:cNvPr>
            <p:cNvSpPr/>
            <p:nvPr/>
          </p:nvSpPr>
          <p:spPr>
            <a:xfrm rot="10799991">
              <a:off x="9030166" y="1255772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0" name="Rectángulo 31">
              <a:extLst>
                <a:ext uri="{FF2B5EF4-FFF2-40B4-BE49-F238E27FC236}">
                  <a16:creationId xmlns:a16="http://schemas.microsoft.com/office/drawing/2014/main" id="{EDDCDBB1-1396-46D1-BAD5-6D1413FE0F12}"/>
                </a:ext>
              </a:extLst>
            </p:cNvPr>
            <p:cNvSpPr/>
            <p:nvPr/>
          </p:nvSpPr>
          <p:spPr>
            <a:xfrm rot="10799991">
              <a:off x="9032215" y="-11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1" name="Rectángulo 32">
              <a:extLst>
                <a:ext uri="{FF2B5EF4-FFF2-40B4-BE49-F238E27FC236}">
                  <a16:creationId xmlns:a16="http://schemas.microsoft.com/office/drawing/2014/main" id="{B82F7693-C35C-4FFC-96DA-70A4C9C67573}"/>
                </a:ext>
              </a:extLst>
            </p:cNvPr>
            <p:cNvSpPr/>
            <p:nvPr/>
          </p:nvSpPr>
          <p:spPr>
            <a:xfrm rot="10799991">
              <a:off x="-9" y="1255772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Rectángulo 33">
              <a:extLst>
                <a:ext uri="{FF2B5EF4-FFF2-40B4-BE49-F238E27FC236}">
                  <a16:creationId xmlns:a16="http://schemas.microsoft.com/office/drawing/2014/main" id="{6325A95D-353C-4ACA-AC46-D1EAB9879A4C}"/>
                </a:ext>
              </a:extLst>
            </p:cNvPr>
            <p:cNvSpPr/>
            <p:nvPr/>
          </p:nvSpPr>
          <p:spPr>
            <a:xfrm rot="10799991">
              <a:off x="2039" y="-11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3" name="Rectángulo 34">
              <a:extLst>
                <a:ext uri="{FF2B5EF4-FFF2-40B4-BE49-F238E27FC236}">
                  <a16:creationId xmlns:a16="http://schemas.microsoft.com/office/drawing/2014/main" id="{CCEF4000-EE15-4FD4-89DB-516564F4AD96}"/>
                </a:ext>
              </a:extLst>
            </p:cNvPr>
            <p:cNvSpPr/>
            <p:nvPr/>
          </p:nvSpPr>
          <p:spPr>
            <a:xfrm rot="5400013">
              <a:off x="4517127" y="628421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22">
            <a:extLst>
              <a:ext uri="{FF2B5EF4-FFF2-40B4-BE49-F238E27FC236}">
                <a16:creationId xmlns:a16="http://schemas.microsoft.com/office/drawing/2014/main" id="{3D114F1F-E99A-454E-965C-2D7E198191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679" y="306241"/>
            <a:ext cx="5007830" cy="1342503"/>
          </a:xfrm>
        </p:spPr>
        <p:txBody>
          <a:bodyPr/>
          <a:lstStyle/>
          <a:p>
            <a:pPr lvl="0"/>
            <a:r>
              <a:rPr lang="en-US" sz="4800" b="1">
                <a:solidFill>
                  <a:srgbClr val="DE4E42"/>
                </a:solidFill>
              </a:rPr>
              <a:t>A picture is worth a thousand words</a:t>
            </a:r>
          </a:p>
        </p:txBody>
      </p:sp>
      <p:sp>
        <p:nvSpPr>
          <p:cNvPr id="3" name="Google Shape;137;p22">
            <a:extLst>
              <a:ext uri="{FF2B5EF4-FFF2-40B4-BE49-F238E27FC236}">
                <a16:creationId xmlns:a16="http://schemas.microsoft.com/office/drawing/2014/main" id="{D9FF7F36-BA11-4F5D-A612-52C01048DE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9824" y="3677661"/>
            <a:ext cx="2246150" cy="1306449"/>
          </a:xfrm>
        </p:spPr>
        <p:txBody>
          <a:bodyPr lIns="0" tIns="0" rIns="0" bIns="0" anchorCtr="1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/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" name="Google Shape;139;p22">
            <a:extLst>
              <a:ext uri="{FF2B5EF4-FFF2-40B4-BE49-F238E27FC236}">
                <a16:creationId xmlns:a16="http://schemas.microsoft.com/office/drawing/2014/main" id="{54F17DF2-3DC0-4BD3-AB47-D4E19C183FA4}"/>
              </a:ext>
            </a:extLst>
          </p:cNvPr>
          <p:cNvSpPr txBox="1"/>
          <p:nvPr/>
        </p:nvSpPr>
        <p:spPr>
          <a:xfrm>
            <a:off x="8458190" y="0"/>
            <a:ext cx="685800" cy="685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739F90-7C4C-49B4-8547-46013A106A7D}" type="slidenum">
              <a:t>15</a:t>
            </a:fld>
            <a:endParaRPr lang="en-US" sz="9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37;p22">
            <a:extLst>
              <a:ext uri="{FF2B5EF4-FFF2-40B4-BE49-F238E27FC236}">
                <a16:creationId xmlns:a16="http://schemas.microsoft.com/office/drawing/2014/main" id="{67B2CBBA-3906-4B17-B64D-7DD9BD56C3EE}"/>
              </a:ext>
            </a:extLst>
          </p:cNvPr>
          <p:cNvSpPr txBox="1"/>
          <p:nvPr/>
        </p:nvSpPr>
        <p:spPr>
          <a:xfrm>
            <a:off x="3123297" y="3677661"/>
            <a:ext cx="2246150" cy="13064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6" name="Google Shape;137;p22">
            <a:extLst>
              <a:ext uri="{FF2B5EF4-FFF2-40B4-BE49-F238E27FC236}">
                <a16:creationId xmlns:a16="http://schemas.microsoft.com/office/drawing/2014/main" id="{BAC90360-D019-422B-A5C9-B57F028882FF}"/>
              </a:ext>
            </a:extLst>
          </p:cNvPr>
          <p:cNvSpPr txBox="1"/>
          <p:nvPr/>
        </p:nvSpPr>
        <p:spPr>
          <a:xfrm>
            <a:off x="6497004" y="3689567"/>
            <a:ext cx="2246150" cy="1282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7" name="Grupo 72">
            <a:extLst>
              <a:ext uri="{FF2B5EF4-FFF2-40B4-BE49-F238E27FC236}">
                <a16:creationId xmlns:a16="http://schemas.microsoft.com/office/drawing/2014/main" id="{8CD8685A-8891-4104-A753-9CECC28F14E1}"/>
              </a:ext>
            </a:extLst>
          </p:cNvPr>
          <p:cNvGrpSpPr/>
          <p:nvPr/>
        </p:nvGrpSpPr>
        <p:grpSpPr>
          <a:xfrm>
            <a:off x="-9" y="-11"/>
            <a:ext cx="9146057" cy="5143519"/>
            <a:chOff x="-9" y="-11"/>
            <a:chExt cx="9146057" cy="5143519"/>
          </a:xfrm>
        </p:grpSpPr>
        <p:sp>
          <p:nvSpPr>
            <p:cNvPr id="8" name="Rectángulo 73">
              <a:extLst>
                <a:ext uri="{FF2B5EF4-FFF2-40B4-BE49-F238E27FC236}">
                  <a16:creationId xmlns:a16="http://schemas.microsoft.com/office/drawing/2014/main" id="{2BA7AD2D-F68D-4CD3-94EE-C722DBAB2ECF}"/>
                </a:ext>
              </a:extLst>
            </p:cNvPr>
            <p:cNvSpPr/>
            <p:nvPr/>
          </p:nvSpPr>
          <p:spPr>
            <a:xfrm rot="10799991">
              <a:off x="9030166" y="1255772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74">
              <a:extLst>
                <a:ext uri="{FF2B5EF4-FFF2-40B4-BE49-F238E27FC236}">
                  <a16:creationId xmlns:a16="http://schemas.microsoft.com/office/drawing/2014/main" id="{B820E3B3-AF52-44EF-8467-6EB324904241}"/>
                </a:ext>
              </a:extLst>
            </p:cNvPr>
            <p:cNvSpPr/>
            <p:nvPr/>
          </p:nvSpPr>
          <p:spPr>
            <a:xfrm rot="10799991">
              <a:off x="9032215" y="-11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ángulo 75">
              <a:extLst>
                <a:ext uri="{FF2B5EF4-FFF2-40B4-BE49-F238E27FC236}">
                  <a16:creationId xmlns:a16="http://schemas.microsoft.com/office/drawing/2014/main" id="{A728CBC9-A6F4-4F85-BDD4-DBFE71D1F6F3}"/>
                </a:ext>
              </a:extLst>
            </p:cNvPr>
            <p:cNvSpPr/>
            <p:nvPr/>
          </p:nvSpPr>
          <p:spPr>
            <a:xfrm rot="10799991">
              <a:off x="-9" y="1255772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ectángulo 76">
              <a:extLst>
                <a:ext uri="{FF2B5EF4-FFF2-40B4-BE49-F238E27FC236}">
                  <a16:creationId xmlns:a16="http://schemas.microsoft.com/office/drawing/2014/main" id="{CDAACF82-AEED-4E78-AA10-537C95F3758C}"/>
                </a:ext>
              </a:extLst>
            </p:cNvPr>
            <p:cNvSpPr/>
            <p:nvPr/>
          </p:nvSpPr>
          <p:spPr>
            <a:xfrm rot="10799991">
              <a:off x="2039" y="-11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ectángulo 77">
              <a:extLst>
                <a:ext uri="{FF2B5EF4-FFF2-40B4-BE49-F238E27FC236}">
                  <a16:creationId xmlns:a16="http://schemas.microsoft.com/office/drawing/2014/main" id="{5D38929F-254E-49FE-8EA0-83B60662149F}"/>
                </a:ext>
              </a:extLst>
            </p:cNvPr>
            <p:cNvSpPr/>
            <p:nvPr/>
          </p:nvSpPr>
          <p:spPr>
            <a:xfrm rot="5400013">
              <a:off x="4517127" y="628421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306CCE71-D65E-D6B1-A6F1-7EE7B05FAD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5500" y="1169988"/>
            <a:ext cx="5886450" cy="3063876"/>
            <a:chOff x="520" y="737"/>
            <a:chExt cx="3708" cy="1930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39FFCCA-B528-E7B6-9C8A-8119E4D0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1308"/>
              <a:ext cx="1748" cy="876"/>
            </a:xfrm>
            <a:custGeom>
              <a:avLst/>
              <a:gdLst>
                <a:gd name="T0" fmla="*/ 839 w 840"/>
                <a:gd name="T1" fmla="*/ 420 h 420"/>
                <a:gd name="T2" fmla="*/ 338 w 840"/>
                <a:gd name="T3" fmla="*/ 419 h 420"/>
                <a:gd name="T4" fmla="*/ 18 w 840"/>
                <a:gd name="T5" fmla="*/ 420 h 420"/>
                <a:gd name="T6" fmla="*/ 0 w 840"/>
                <a:gd name="T7" fmla="*/ 404 h 420"/>
                <a:gd name="T8" fmla="*/ 0 w 840"/>
                <a:gd name="T9" fmla="*/ 18 h 420"/>
                <a:gd name="T10" fmla="*/ 15 w 840"/>
                <a:gd name="T11" fmla="*/ 4 h 420"/>
                <a:gd name="T12" fmla="*/ 65 w 840"/>
                <a:gd name="T13" fmla="*/ 4 h 420"/>
                <a:gd name="T14" fmla="*/ 802 w 840"/>
                <a:gd name="T15" fmla="*/ 4 h 420"/>
                <a:gd name="T16" fmla="*/ 838 w 840"/>
                <a:gd name="T17" fmla="*/ 4 h 420"/>
                <a:gd name="T18" fmla="*/ 824 w 840"/>
                <a:gd name="T19" fmla="*/ 17 h 420"/>
                <a:gd name="T20" fmla="*/ 790 w 840"/>
                <a:gd name="T21" fmla="*/ 51 h 420"/>
                <a:gd name="T22" fmla="*/ 802 w 840"/>
                <a:gd name="T23" fmla="*/ 124 h 420"/>
                <a:gd name="T24" fmla="*/ 823 w 840"/>
                <a:gd name="T25" fmla="*/ 146 h 420"/>
                <a:gd name="T26" fmla="*/ 809 w 840"/>
                <a:gd name="T27" fmla="*/ 164 h 420"/>
                <a:gd name="T28" fmla="*/ 811 w 840"/>
                <a:gd name="T29" fmla="*/ 260 h 420"/>
                <a:gd name="T30" fmla="*/ 810 w 840"/>
                <a:gd name="T31" fmla="*/ 299 h 420"/>
                <a:gd name="T32" fmla="*/ 822 w 840"/>
                <a:gd name="T33" fmla="*/ 405 h 420"/>
                <a:gd name="T34" fmla="*/ 839 w 840"/>
                <a:gd name="T35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0" h="420">
                  <a:moveTo>
                    <a:pt x="839" y="420"/>
                  </a:moveTo>
                  <a:cubicBezTo>
                    <a:pt x="672" y="420"/>
                    <a:pt x="505" y="419"/>
                    <a:pt x="338" y="419"/>
                  </a:cubicBezTo>
                  <a:cubicBezTo>
                    <a:pt x="231" y="419"/>
                    <a:pt x="125" y="419"/>
                    <a:pt x="18" y="420"/>
                  </a:cubicBezTo>
                  <a:cubicBezTo>
                    <a:pt x="6" y="420"/>
                    <a:pt x="0" y="419"/>
                    <a:pt x="0" y="404"/>
                  </a:cubicBezTo>
                  <a:cubicBezTo>
                    <a:pt x="1" y="276"/>
                    <a:pt x="1" y="147"/>
                    <a:pt x="0" y="18"/>
                  </a:cubicBezTo>
                  <a:cubicBezTo>
                    <a:pt x="0" y="7"/>
                    <a:pt x="3" y="3"/>
                    <a:pt x="15" y="4"/>
                  </a:cubicBezTo>
                  <a:cubicBezTo>
                    <a:pt x="31" y="4"/>
                    <a:pt x="48" y="4"/>
                    <a:pt x="65" y="4"/>
                  </a:cubicBezTo>
                  <a:cubicBezTo>
                    <a:pt x="311" y="4"/>
                    <a:pt x="556" y="4"/>
                    <a:pt x="802" y="4"/>
                  </a:cubicBezTo>
                  <a:cubicBezTo>
                    <a:pt x="814" y="4"/>
                    <a:pt x="826" y="0"/>
                    <a:pt x="838" y="4"/>
                  </a:cubicBezTo>
                  <a:cubicBezTo>
                    <a:pt x="837" y="12"/>
                    <a:pt x="830" y="14"/>
                    <a:pt x="824" y="17"/>
                  </a:cubicBezTo>
                  <a:cubicBezTo>
                    <a:pt x="809" y="25"/>
                    <a:pt x="801" y="39"/>
                    <a:pt x="790" y="51"/>
                  </a:cubicBezTo>
                  <a:cubicBezTo>
                    <a:pt x="778" y="75"/>
                    <a:pt x="783" y="102"/>
                    <a:pt x="802" y="124"/>
                  </a:cubicBezTo>
                  <a:cubicBezTo>
                    <a:pt x="809" y="132"/>
                    <a:pt x="819" y="136"/>
                    <a:pt x="823" y="146"/>
                  </a:cubicBezTo>
                  <a:cubicBezTo>
                    <a:pt x="822" y="155"/>
                    <a:pt x="814" y="159"/>
                    <a:pt x="809" y="164"/>
                  </a:cubicBezTo>
                  <a:cubicBezTo>
                    <a:pt x="781" y="195"/>
                    <a:pt x="781" y="231"/>
                    <a:pt x="811" y="260"/>
                  </a:cubicBezTo>
                  <a:cubicBezTo>
                    <a:pt x="830" y="279"/>
                    <a:pt x="830" y="279"/>
                    <a:pt x="810" y="299"/>
                  </a:cubicBezTo>
                  <a:cubicBezTo>
                    <a:pt x="777" y="333"/>
                    <a:pt x="782" y="379"/>
                    <a:pt x="822" y="405"/>
                  </a:cubicBezTo>
                  <a:cubicBezTo>
                    <a:pt x="828" y="409"/>
                    <a:pt x="840" y="408"/>
                    <a:pt x="839" y="420"/>
                  </a:cubicBezTo>
                  <a:close/>
                </a:path>
              </a:pathLst>
            </a:custGeom>
            <a:solidFill>
              <a:srgbClr val="E6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DC5F3A3-9DF6-9039-C7A7-FEA55BD0D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1310"/>
              <a:ext cx="918" cy="878"/>
            </a:xfrm>
            <a:custGeom>
              <a:avLst/>
              <a:gdLst>
                <a:gd name="T0" fmla="*/ 14 w 441"/>
                <a:gd name="T1" fmla="*/ 49 h 421"/>
                <a:gd name="T2" fmla="*/ 66 w 441"/>
                <a:gd name="T3" fmla="*/ 3 h 421"/>
                <a:gd name="T4" fmla="*/ 127 w 441"/>
                <a:gd name="T5" fmla="*/ 21 h 421"/>
                <a:gd name="T6" fmla="*/ 430 w 441"/>
                <a:gd name="T7" fmla="*/ 177 h 421"/>
                <a:gd name="T8" fmla="*/ 430 w 441"/>
                <a:gd name="T9" fmla="*/ 244 h 421"/>
                <a:gd name="T10" fmla="*/ 243 w 441"/>
                <a:gd name="T11" fmla="*/ 340 h 421"/>
                <a:gd name="T12" fmla="*/ 109 w 441"/>
                <a:gd name="T13" fmla="*/ 409 h 421"/>
                <a:gd name="T14" fmla="*/ 67 w 441"/>
                <a:gd name="T15" fmla="*/ 419 h 421"/>
                <a:gd name="T16" fmla="*/ 36 w 441"/>
                <a:gd name="T17" fmla="*/ 402 h 421"/>
                <a:gd name="T18" fmla="*/ 37 w 441"/>
                <a:gd name="T19" fmla="*/ 290 h 421"/>
                <a:gd name="T20" fmla="*/ 54 w 441"/>
                <a:gd name="T21" fmla="*/ 279 h 421"/>
                <a:gd name="T22" fmla="*/ 19 w 441"/>
                <a:gd name="T23" fmla="*/ 176 h 421"/>
                <a:gd name="T24" fmla="*/ 49 w 441"/>
                <a:gd name="T25" fmla="*/ 145 h 421"/>
                <a:gd name="T26" fmla="*/ 14 w 441"/>
                <a:gd name="T27" fmla="*/ 103 h 421"/>
                <a:gd name="T28" fmla="*/ 14 w 441"/>
                <a:gd name="T29" fmla="*/ 49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1" h="421">
                  <a:moveTo>
                    <a:pt x="14" y="49"/>
                  </a:moveTo>
                  <a:cubicBezTo>
                    <a:pt x="25" y="27"/>
                    <a:pt x="41" y="10"/>
                    <a:pt x="66" y="3"/>
                  </a:cubicBezTo>
                  <a:cubicBezTo>
                    <a:pt x="89" y="0"/>
                    <a:pt x="108" y="11"/>
                    <a:pt x="127" y="21"/>
                  </a:cubicBezTo>
                  <a:cubicBezTo>
                    <a:pt x="228" y="73"/>
                    <a:pt x="329" y="125"/>
                    <a:pt x="430" y="177"/>
                  </a:cubicBezTo>
                  <a:cubicBezTo>
                    <a:pt x="440" y="199"/>
                    <a:pt x="441" y="221"/>
                    <a:pt x="430" y="244"/>
                  </a:cubicBezTo>
                  <a:cubicBezTo>
                    <a:pt x="368" y="276"/>
                    <a:pt x="306" y="308"/>
                    <a:pt x="243" y="340"/>
                  </a:cubicBezTo>
                  <a:cubicBezTo>
                    <a:pt x="199" y="363"/>
                    <a:pt x="154" y="386"/>
                    <a:pt x="109" y="409"/>
                  </a:cubicBezTo>
                  <a:cubicBezTo>
                    <a:pt x="96" y="416"/>
                    <a:pt x="82" y="421"/>
                    <a:pt x="67" y="419"/>
                  </a:cubicBezTo>
                  <a:cubicBezTo>
                    <a:pt x="57" y="413"/>
                    <a:pt x="45" y="410"/>
                    <a:pt x="36" y="402"/>
                  </a:cubicBezTo>
                  <a:cubicBezTo>
                    <a:pt x="1" y="372"/>
                    <a:pt x="2" y="318"/>
                    <a:pt x="37" y="290"/>
                  </a:cubicBezTo>
                  <a:cubicBezTo>
                    <a:pt x="42" y="286"/>
                    <a:pt x="48" y="282"/>
                    <a:pt x="54" y="279"/>
                  </a:cubicBezTo>
                  <a:cubicBezTo>
                    <a:pt x="11" y="247"/>
                    <a:pt x="0" y="213"/>
                    <a:pt x="19" y="176"/>
                  </a:cubicBezTo>
                  <a:cubicBezTo>
                    <a:pt x="26" y="163"/>
                    <a:pt x="38" y="154"/>
                    <a:pt x="49" y="145"/>
                  </a:cubicBezTo>
                  <a:cubicBezTo>
                    <a:pt x="37" y="132"/>
                    <a:pt x="21" y="122"/>
                    <a:pt x="14" y="103"/>
                  </a:cubicBezTo>
                  <a:cubicBezTo>
                    <a:pt x="7" y="85"/>
                    <a:pt x="3" y="67"/>
                    <a:pt x="14" y="49"/>
                  </a:cubicBezTo>
                  <a:close/>
                </a:path>
              </a:pathLst>
            </a:custGeom>
            <a:solidFill>
              <a:srgbClr val="FDC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C5EA257-2C12-163D-605B-B14D4746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844"/>
              <a:ext cx="310" cy="819"/>
            </a:xfrm>
            <a:custGeom>
              <a:avLst/>
              <a:gdLst>
                <a:gd name="T0" fmla="*/ 149 w 149"/>
                <a:gd name="T1" fmla="*/ 9 h 393"/>
                <a:gd name="T2" fmla="*/ 149 w 149"/>
                <a:gd name="T3" fmla="*/ 348 h 393"/>
                <a:gd name="T4" fmla="*/ 136 w 149"/>
                <a:gd name="T5" fmla="*/ 356 h 393"/>
                <a:gd name="T6" fmla="*/ 101 w 149"/>
                <a:gd name="T7" fmla="*/ 359 h 393"/>
                <a:gd name="T8" fmla="*/ 89 w 149"/>
                <a:gd name="T9" fmla="*/ 317 h 393"/>
                <a:gd name="T10" fmla="*/ 89 w 149"/>
                <a:gd name="T11" fmla="*/ 118 h 393"/>
                <a:gd name="T12" fmla="*/ 78 w 149"/>
                <a:gd name="T13" fmla="*/ 90 h 393"/>
                <a:gd name="T14" fmla="*/ 65 w 149"/>
                <a:gd name="T15" fmla="*/ 118 h 393"/>
                <a:gd name="T16" fmla="*/ 65 w 149"/>
                <a:gd name="T17" fmla="*/ 266 h 393"/>
                <a:gd name="T18" fmla="*/ 55 w 149"/>
                <a:gd name="T19" fmla="*/ 374 h 393"/>
                <a:gd name="T20" fmla="*/ 48 w 149"/>
                <a:gd name="T21" fmla="*/ 393 h 393"/>
                <a:gd name="T22" fmla="*/ 39 w 149"/>
                <a:gd name="T23" fmla="*/ 374 h 393"/>
                <a:gd name="T24" fmla="*/ 19 w 149"/>
                <a:gd name="T25" fmla="*/ 364 h 393"/>
                <a:gd name="T26" fmla="*/ 9 w 149"/>
                <a:gd name="T27" fmla="*/ 364 h 393"/>
                <a:gd name="T28" fmla="*/ 13 w 149"/>
                <a:gd name="T29" fmla="*/ 354 h 393"/>
                <a:gd name="T30" fmla="*/ 5 w 149"/>
                <a:gd name="T31" fmla="*/ 317 h 393"/>
                <a:gd name="T32" fmla="*/ 6 w 149"/>
                <a:gd name="T33" fmla="*/ 9 h 393"/>
                <a:gd name="T34" fmla="*/ 29 w 149"/>
                <a:gd name="T35" fmla="*/ 1 h 393"/>
                <a:gd name="T36" fmla="*/ 125 w 149"/>
                <a:gd name="T37" fmla="*/ 1 h 393"/>
                <a:gd name="T38" fmla="*/ 149 w 149"/>
                <a:gd name="T39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393">
                  <a:moveTo>
                    <a:pt x="149" y="9"/>
                  </a:moveTo>
                  <a:cubicBezTo>
                    <a:pt x="149" y="122"/>
                    <a:pt x="149" y="235"/>
                    <a:pt x="149" y="348"/>
                  </a:cubicBezTo>
                  <a:cubicBezTo>
                    <a:pt x="145" y="351"/>
                    <a:pt x="139" y="352"/>
                    <a:pt x="136" y="356"/>
                  </a:cubicBezTo>
                  <a:cubicBezTo>
                    <a:pt x="124" y="358"/>
                    <a:pt x="113" y="365"/>
                    <a:pt x="101" y="359"/>
                  </a:cubicBezTo>
                  <a:cubicBezTo>
                    <a:pt x="89" y="347"/>
                    <a:pt x="90" y="332"/>
                    <a:pt x="89" y="317"/>
                  </a:cubicBezTo>
                  <a:cubicBezTo>
                    <a:pt x="89" y="251"/>
                    <a:pt x="90" y="184"/>
                    <a:pt x="89" y="118"/>
                  </a:cubicBezTo>
                  <a:cubicBezTo>
                    <a:pt x="89" y="108"/>
                    <a:pt x="95" y="91"/>
                    <a:pt x="78" y="90"/>
                  </a:cubicBezTo>
                  <a:cubicBezTo>
                    <a:pt x="59" y="90"/>
                    <a:pt x="65" y="107"/>
                    <a:pt x="65" y="118"/>
                  </a:cubicBezTo>
                  <a:cubicBezTo>
                    <a:pt x="64" y="167"/>
                    <a:pt x="65" y="216"/>
                    <a:pt x="65" y="266"/>
                  </a:cubicBezTo>
                  <a:cubicBezTo>
                    <a:pt x="65" y="302"/>
                    <a:pt x="67" y="339"/>
                    <a:pt x="55" y="374"/>
                  </a:cubicBezTo>
                  <a:cubicBezTo>
                    <a:pt x="55" y="381"/>
                    <a:pt x="55" y="388"/>
                    <a:pt x="48" y="393"/>
                  </a:cubicBezTo>
                  <a:cubicBezTo>
                    <a:pt x="38" y="391"/>
                    <a:pt x="39" y="381"/>
                    <a:pt x="39" y="374"/>
                  </a:cubicBezTo>
                  <a:cubicBezTo>
                    <a:pt x="38" y="359"/>
                    <a:pt x="34" y="353"/>
                    <a:pt x="19" y="364"/>
                  </a:cubicBezTo>
                  <a:cubicBezTo>
                    <a:pt x="16" y="366"/>
                    <a:pt x="12" y="367"/>
                    <a:pt x="9" y="364"/>
                  </a:cubicBezTo>
                  <a:cubicBezTo>
                    <a:pt x="11" y="361"/>
                    <a:pt x="16" y="356"/>
                    <a:pt x="13" y="354"/>
                  </a:cubicBezTo>
                  <a:cubicBezTo>
                    <a:pt x="0" y="343"/>
                    <a:pt x="6" y="329"/>
                    <a:pt x="5" y="317"/>
                  </a:cubicBezTo>
                  <a:cubicBezTo>
                    <a:pt x="5" y="214"/>
                    <a:pt x="6" y="112"/>
                    <a:pt x="6" y="9"/>
                  </a:cubicBezTo>
                  <a:cubicBezTo>
                    <a:pt x="12" y="2"/>
                    <a:pt x="21" y="1"/>
                    <a:pt x="29" y="1"/>
                  </a:cubicBezTo>
                  <a:cubicBezTo>
                    <a:pt x="61" y="0"/>
                    <a:pt x="93" y="0"/>
                    <a:pt x="125" y="1"/>
                  </a:cubicBezTo>
                  <a:cubicBezTo>
                    <a:pt x="134" y="1"/>
                    <a:pt x="142" y="2"/>
                    <a:pt x="149" y="9"/>
                  </a:cubicBezTo>
                  <a:close/>
                </a:path>
              </a:pathLst>
            </a:custGeom>
            <a:solidFill>
              <a:srgbClr val="65B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525D164-B52F-40C8-6AFF-DEA1F097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737"/>
              <a:ext cx="529" cy="450"/>
            </a:xfrm>
            <a:custGeom>
              <a:avLst/>
              <a:gdLst>
                <a:gd name="T0" fmla="*/ 236 w 254"/>
                <a:gd name="T1" fmla="*/ 213 h 216"/>
                <a:gd name="T2" fmla="*/ 206 w 254"/>
                <a:gd name="T3" fmla="*/ 210 h 216"/>
                <a:gd name="T4" fmla="*/ 143 w 254"/>
                <a:gd name="T5" fmla="*/ 204 h 216"/>
                <a:gd name="T6" fmla="*/ 31 w 254"/>
                <a:gd name="T7" fmla="*/ 160 h 216"/>
                <a:gd name="T8" fmla="*/ 54 w 254"/>
                <a:gd name="T9" fmla="*/ 38 h 216"/>
                <a:gd name="T10" fmla="*/ 229 w 254"/>
                <a:gd name="T11" fmla="*/ 60 h 216"/>
                <a:gd name="T12" fmla="*/ 227 w 254"/>
                <a:gd name="T13" fmla="*/ 163 h 216"/>
                <a:gd name="T14" fmla="*/ 229 w 254"/>
                <a:gd name="T15" fmla="*/ 206 h 216"/>
                <a:gd name="T16" fmla="*/ 236 w 254"/>
                <a:gd name="T17" fmla="*/ 21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216">
                  <a:moveTo>
                    <a:pt x="236" y="213"/>
                  </a:moveTo>
                  <a:cubicBezTo>
                    <a:pt x="224" y="216"/>
                    <a:pt x="214" y="215"/>
                    <a:pt x="206" y="210"/>
                  </a:cubicBezTo>
                  <a:cubicBezTo>
                    <a:pt x="186" y="198"/>
                    <a:pt x="165" y="202"/>
                    <a:pt x="143" y="204"/>
                  </a:cubicBezTo>
                  <a:cubicBezTo>
                    <a:pt x="98" y="210"/>
                    <a:pt x="60" y="195"/>
                    <a:pt x="31" y="160"/>
                  </a:cubicBezTo>
                  <a:cubicBezTo>
                    <a:pt x="0" y="123"/>
                    <a:pt x="10" y="70"/>
                    <a:pt x="54" y="38"/>
                  </a:cubicBezTo>
                  <a:cubicBezTo>
                    <a:pt x="107" y="0"/>
                    <a:pt x="189" y="10"/>
                    <a:pt x="229" y="60"/>
                  </a:cubicBezTo>
                  <a:cubicBezTo>
                    <a:pt x="254" y="91"/>
                    <a:pt x="253" y="133"/>
                    <a:pt x="227" y="163"/>
                  </a:cubicBezTo>
                  <a:cubicBezTo>
                    <a:pt x="209" y="185"/>
                    <a:pt x="209" y="185"/>
                    <a:pt x="229" y="206"/>
                  </a:cubicBezTo>
                  <a:cubicBezTo>
                    <a:pt x="231" y="208"/>
                    <a:pt x="232" y="210"/>
                    <a:pt x="236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5564CA1-29AB-65E8-BE48-3093CBFEA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1439"/>
              <a:ext cx="550" cy="467"/>
            </a:xfrm>
            <a:custGeom>
              <a:avLst/>
              <a:gdLst>
                <a:gd name="T0" fmla="*/ 155 w 264"/>
                <a:gd name="T1" fmla="*/ 203 h 224"/>
                <a:gd name="T2" fmla="*/ 12 w 264"/>
                <a:gd name="T3" fmla="*/ 203 h 224"/>
                <a:gd name="T4" fmla="*/ 8 w 264"/>
                <a:gd name="T5" fmla="*/ 127 h 224"/>
                <a:gd name="T6" fmla="*/ 8 w 264"/>
                <a:gd name="T7" fmla="*/ 39 h 224"/>
                <a:gd name="T8" fmla="*/ 55 w 264"/>
                <a:gd name="T9" fmla="*/ 3 h 224"/>
                <a:gd name="T10" fmla="*/ 81 w 264"/>
                <a:gd name="T11" fmla="*/ 38 h 224"/>
                <a:gd name="T12" fmla="*/ 71 w 264"/>
                <a:gd name="T13" fmla="*/ 133 h 224"/>
                <a:gd name="T14" fmla="*/ 71 w 264"/>
                <a:gd name="T15" fmla="*/ 143 h 224"/>
                <a:gd name="T16" fmla="*/ 83 w 264"/>
                <a:gd name="T17" fmla="*/ 157 h 224"/>
                <a:gd name="T18" fmla="*/ 93 w 264"/>
                <a:gd name="T19" fmla="*/ 142 h 224"/>
                <a:gd name="T20" fmla="*/ 87 w 264"/>
                <a:gd name="T21" fmla="*/ 69 h 224"/>
                <a:gd name="T22" fmla="*/ 84 w 264"/>
                <a:gd name="T23" fmla="*/ 31 h 224"/>
                <a:gd name="T24" fmla="*/ 107 w 264"/>
                <a:gd name="T25" fmla="*/ 3 h 224"/>
                <a:gd name="T26" fmla="*/ 138 w 264"/>
                <a:gd name="T27" fmla="*/ 15 h 224"/>
                <a:gd name="T28" fmla="*/ 208 w 264"/>
                <a:gd name="T29" fmla="*/ 80 h 224"/>
                <a:gd name="T30" fmla="*/ 234 w 264"/>
                <a:gd name="T31" fmla="*/ 119 h 224"/>
                <a:gd name="T32" fmla="*/ 261 w 264"/>
                <a:gd name="T33" fmla="*/ 192 h 224"/>
                <a:gd name="T34" fmla="*/ 255 w 264"/>
                <a:gd name="T35" fmla="*/ 210 h 224"/>
                <a:gd name="T36" fmla="*/ 223 w 264"/>
                <a:gd name="T37" fmla="*/ 223 h 224"/>
                <a:gd name="T38" fmla="*/ 209 w 264"/>
                <a:gd name="T39" fmla="*/ 209 h 224"/>
                <a:gd name="T40" fmla="*/ 186 w 264"/>
                <a:gd name="T41" fmla="*/ 145 h 224"/>
                <a:gd name="T42" fmla="*/ 155 w 264"/>
                <a:gd name="T43" fmla="*/ 107 h 224"/>
                <a:gd name="T44" fmla="*/ 155 w 264"/>
                <a:gd name="T45" fmla="*/ 20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224">
                  <a:moveTo>
                    <a:pt x="155" y="203"/>
                  </a:moveTo>
                  <a:cubicBezTo>
                    <a:pt x="107" y="203"/>
                    <a:pt x="59" y="203"/>
                    <a:pt x="12" y="203"/>
                  </a:cubicBezTo>
                  <a:cubicBezTo>
                    <a:pt x="8" y="178"/>
                    <a:pt x="16" y="152"/>
                    <a:pt x="8" y="127"/>
                  </a:cubicBezTo>
                  <a:cubicBezTo>
                    <a:pt x="0" y="98"/>
                    <a:pt x="3" y="68"/>
                    <a:pt x="8" y="39"/>
                  </a:cubicBezTo>
                  <a:cubicBezTo>
                    <a:pt x="21" y="23"/>
                    <a:pt x="31" y="3"/>
                    <a:pt x="55" y="3"/>
                  </a:cubicBezTo>
                  <a:cubicBezTo>
                    <a:pt x="81" y="7"/>
                    <a:pt x="84" y="10"/>
                    <a:pt x="81" y="38"/>
                  </a:cubicBezTo>
                  <a:cubicBezTo>
                    <a:pt x="77" y="69"/>
                    <a:pt x="75" y="101"/>
                    <a:pt x="71" y="133"/>
                  </a:cubicBezTo>
                  <a:cubicBezTo>
                    <a:pt x="71" y="136"/>
                    <a:pt x="71" y="140"/>
                    <a:pt x="71" y="143"/>
                  </a:cubicBezTo>
                  <a:cubicBezTo>
                    <a:pt x="72" y="150"/>
                    <a:pt x="75" y="157"/>
                    <a:pt x="83" y="157"/>
                  </a:cubicBezTo>
                  <a:cubicBezTo>
                    <a:pt x="91" y="156"/>
                    <a:pt x="93" y="149"/>
                    <a:pt x="93" y="142"/>
                  </a:cubicBezTo>
                  <a:cubicBezTo>
                    <a:pt x="93" y="118"/>
                    <a:pt x="89" y="93"/>
                    <a:pt x="87" y="69"/>
                  </a:cubicBezTo>
                  <a:cubicBezTo>
                    <a:pt x="85" y="56"/>
                    <a:pt x="84" y="44"/>
                    <a:pt x="84" y="31"/>
                  </a:cubicBezTo>
                  <a:cubicBezTo>
                    <a:pt x="83" y="6"/>
                    <a:pt x="83" y="6"/>
                    <a:pt x="107" y="3"/>
                  </a:cubicBezTo>
                  <a:cubicBezTo>
                    <a:pt x="120" y="0"/>
                    <a:pt x="130" y="7"/>
                    <a:pt x="138" y="15"/>
                  </a:cubicBezTo>
                  <a:cubicBezTo>
                    <a:pt x="162" y="37"/>
                    <a:pt x="185" y="58"/>
                    <a:pt x="208" y="80"/>
                  </a:cubicBezTo>
                  <a:cubicBezTo>
                    <a:pt x="220" y="91"/>
                    <a:pt x="229" y="104"/>
                    <a:pt x="234" y="119"/>
                  </a:cubicBezTo>
                  <a:cubicBezTo>
                    <a:pt x="242" y="144"/>
                    <a:pt x="251" y="168"/>
                    <a:pt x="261" y="192"/>
                  </a:cubicBezTo>
                  <a:cubicBezTo>
                    <a:pt x="264" y="200"/>
                    <a:pt x="263" y="206"/>
                    <a:pt x="255" y="210"/>
                  </a:cubicBezTo>
                  <a:cubicBezTo>
                    <a:pt x="247" y="220"/>
                    <a:pt x="236" y="224"/>
                    <a:pt x="223" y="223"/>
                  </a:cubicBezTo>
                  <a:cubicBezTo>
                    <a:pt x="213" y="223"/>
                    <a:pt x="212" y="216"/>
                    <a:pt x="209" y="209"/>
                  </a:cubicBezTo>
                  <a:cubicBezTo>
                    <a:pt x="202" y="188"/>
                    <a:pt x="194" y="167"/>
                    <a:pt x="186" y="145"/>
                  </a:cubicBezTo>
                  <a:cubicBezTo>
                    <a:pt x="181" y="130"/>
                    <a:pt x="173" y="117"/>
                    <a:pt x="155" y="107"/>
                  </a:cubicBezTo>
                  <a:cubicBezTo>
                    <a:pt x="155" y="141"/>
                    <a:pt x="155" y="172"/>
                    <a:pt x="155" y="203"/>
                  </a:cubicBezTo>
                  <a:close/>
                </a:path>
              </a:pathLst>
            </a:custGeom>
            <a:solidFill>
              <a:srgbClr val="FFD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DD537DE9-6EAD-107C-AF5A-CB237DB99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015"/>
              <a:ext cx="381" cy="223"/>
            </a:xfrm>
            <a:custGeom>
              <a:avLst/>
              <a:gdLst>
                <a:gd name="T0" fmla="*/ 159 w 183"/>
                <a:gd name="T1" fmla="*/ 3 h 107"/>
                <a:gd name="T2" fmla="*/ 172 w 183"/>
                <a:gd name="T3" fmla="*/ 12 h 107"/>
                <a:gd name="T4" fmla="*/ 181 w 183"/>
                <a:gd name="T5" fmla="*/ 61 h 107"/>
                <a:gd name="T6" fmla="*/ 168 w 183"/>
                <a:gd name="T7" fmla="*/ 78 h 107"/>
                <a:gd name="T8" fmla="*/ 27 w 183"/>
                <a:gd name="T9" fmla="*/ 105 h 107"/>
                <a:gd name="T10" fmla="*/ 11 w 183"/>
                <a:gd name="T11" fmla="*/ 92 h 107"/>
                <a:gd name="T12" fmla="*/ 0 w 183"/>
                <a:gd name="T13" fmla="*/ 31 h 107"/>
                <a:gd name="T14" fmla="*/ 14 w 183"/>
                <a:gd name="T15" fmla="*/ 25 h 107"/>
                <a:gd name="T16" fmla="*/ 75 w 183"/>
                <a:gd name="T17" fmla="*/ 30 h 107"/>
                <a:gd name="T18" fmla="*/ 99 w 183"/>
                <a:gd name="T19" fmla="*/ 26 h 107"/>
                <a:gd name="T20" fmla="*/ 134 w 183"/>
                <a:gd name="T21" fmla="*/ 8 h 107"/>
                <a:gd name="T22" fmla="*/ 159 w 183"/>
                <a:gd name="T23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07">
                  <a:moveTo>
                    <a:pt x="159" y="3"/>
                  </a:moveTo>
                  <a:cubicBezTo>
                    <a:pt x="167" y="0"/>
                    <a:pt x="171" y="5"/>
                    <a:pt x="172" y="12"/>
                  </a:cubicBezTo>
                  <a:cubicBezTo>
                    <a:pt x="175" y="29"/>
                    <a:pt x="178" y="45"/>
                    <a:pt x="181" y="61"/>
                  </a:cubicBezTo>
                  <a:cubicBezTo>
                    <a:pt x="183" y="72"/>
                    <a:pt x="178" y="76"/>
                    <a:pt x="168" y="78"/>
                  </a:cubicBezTo>
                  <a:cubicBezTo>
                    <a:pt x="121" y="87"/>
                    <a:pt x="74" y="96"/>
                    <a:pt x="27" y="105"/>
                  </a:cubicBezTo>
                  <a:cubicBezTo>
                    <a:pt x="16" y="107"/>
                    <a:pt x="13" y="101"/>
                    <a:pt x="11" y="92"/>
                  </a:cubicBezTo>
                  <a:cubicBezTo>
                    <a:pt x="8" y="72"/>
                    <a:pt x="4" y="52"/>
                    <a:pt x="0" y="31"/>
                  </a:cubicBezTo>
                  <a:cubicBezTo>
                    <a:pt x="4" y="26"/>
                    <a:pt x="9" y="24"/>
                    <a:pt x="14" y="25"/>
                  </a:cubicBezTo>
                  <a:cubicBezTo>
                    <a:pt x="34" y="30"/>
                    <a:pt x="55" y="26"/>
                    <a:pt x="75" y="30"/>
                  </a:cubicBezTo>
                  <a:cubicBezTo>
                    <a:pt x="84" y="33"/>
                    <a:pt x="92" y="30"/>
                    <a:pt x="99" y="26"/>
                  </a:cubicBezTo>
                  <a:cubicBezTo>
                    <a:pt x="112" y="22"/>
                    <a:pt x="123" y="14"/>
                    <a:pt x="134" y="8"/>
                  </a:cubicBezTo>
                  <a:cubicBezTo>
                    <a:pt x="142" y="5"/>
                    <a:pt x="150" y="0"/>
                    <a:pt x="159" y="3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D5D9D7D-8ECA-F9D7-A5DC-56FEC1C3A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1521"/>
              <a:ext cx="368" cy="277"/>
            </a:xfrm>
            <a:custGeom>
              <a:avLst/>
              <a:gdLst>
                <a:gd name="T0" fmla="*/ 172 w 177"/>
                <a:gd name="T1" fmla="*/ 0 h 133"/>
                <a:gd name="T2" fmla="*/ 172 w 177"/>
                <a:gd name="T3" fmla="*/ 88 h 133"/>
                <a:gd name="T4" fmla="*/ 104 w 177"/>
                <a:gd name="T5" fmla="*/ 125 h 133"/>
                <a:gd name="T6" fmla="*/ 43 w 177"/>
                <a:gd name="T7" fmla="*/ 130 h 133"/>
                <a:gd name="T8" fmla="*/ 27 w 177"/>
                <a:gd name="T9" fmla="*/ 124 h 133"/>
                <a:gd name="T10" fmla="*/ 8 w 177"/>
                <a:gd name="T11" fmla="*/ 117 h 133"/>
                <a:gd name="T12" fmla="*/ 2 w 177"/>
                <a:gd name="T13" fmla="*/ 105 h 133"/>
                <a:gd name="T14" fmla="*/ 16 w 177"/>
                <a:gd name="T15" fmla="*/ 99 h 133"/>
                <a:gd name="T16" fmla="*/ 24 w 177"/>
                <a:gd name="T17" fmla="*/ 94 h 133"/>
                <a:gd name="T18" fmla="*/ 48 w 177"/>
                <a:gd name="T19" fmla="*/ 74 h 133"/>
                <a:gd name="T20" fmla="*/ 158 w 177"/>
                <a:gd name="T21" fmla="*/ 17 h 133"/>
                <a:gd name="T22" fmla="*/ 172 w 177"/>
                <a:gd name="T2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133">
                  <a:moveTo>
                    <a:pt x="172" y="0"/>
                  </a:moveTo>
                  <a:cubicBezTo>
                    <a:pt x="177" y="29"/>
                    <a:pt x="177" y="59"/>
                    <a:pt x="172" y="88"/>
                  </a:cubicBezTo>
                  <a:cubicBezTo>
                    <a:pt x="156" y="113"/>
                    <a:pt x="135" y="127"/>
                    <a:pt x="104" y="125"/>
                  </a:cubicBezTo>
                  <a:cubicBezTo>
                    <a:pt x="84" y="125"/>
                    <a:pt x="63" y="129"/>
                    <a:pt x="43" y="130"/>
                  </a:cubicBezTo>
                  <a:cubicBezTo>
                    <a:pt x="36" y="131"/>
                    <a:pt x="29" y="133"/>
                    <a:pt x="27" y="124"/>
                  </a:cubicBezTo>
                  <a:cubicBezTo>
                    <a:pt x="21" y="120"/>
                    <a:pt x="14" y="121"/>
                    <a:pt x="8" y="117"/>
                  </a:cubicBezTo>
                  <a:cubicBezTo>
                    <a:pt x="4" y="114"/>
                    <a:pt x="0" y="111"/>
                    <a:pt x="2" y="105"/>
                  </a:cubicBezTo>
                  <a:cubicBezTo>
                    <a:pt x="4" y="98"/>
                    <a:pt x="9" y="96"/>
                    <a:pt x="16" y="99"/>
                  </a:cubicBezTo>
                  <a:cubicBezTo>
                    <a:pt x="20" y="100"/>
                    <a:pt x="25" y="99"/>
                    <a:pt x="24" y="94"/>
                  </a:cubicBezTo>
                  <a:cubicBezTo>
                    <a:pt x="21" y="74"/>
                    <a:pt x="35" y="73"/>
                    <a:pt x="48" y="74"/>
                  </a:cubicBezTo>
                  <a:cubicBezTo>
                    <a:pt x="96" y="77"/>
                    <a:pt x="133" y="60"/>
                    <a:pt x="158" y="17"/>
                  </a:cubicBezTo>
                  <a:cubicBezTo>
                    <a:pt x="161" y="11"/>
                    <a:pt x="167" y="6"/>
                    <a:pt x="172" y="0"/>
                  </a:cubicBezTo>
                  <a:close/>
                </a:path>
              </a:pathLst>
            </a:custGeom>
            <a:solidFill>
              <a:srgbClr val="EC6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3B6AC64-2E08-0359-045F-ABD20B1C3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1183"/>
              <a:ext cx="227" cy="258"/>
            </a:xfrm>
            <a:custGeom>
              <a:avLst/>
              <a:gdLst>
                <a:gd name="T0" fmla="*/ 100 w 109"/>
                <a:gd name="T1" fmla="*/ 34 h 124"/>
                <a:gd name="T2" fmla="*/ 102 w 109"/>
                <a:gd name="T3" fmla="*/ 58 h 124"/>
                <a:gd name="T4" fmla="*/ 96 w 109"/>
                <a:gd name="T5" fmla="*/ 103 h 124"/>
                <a:gd name="T6" fmla="*/ 82 w 109"/>
                <a:gd name="T7" fmla="*/ 122 h 124"/>
                <a:gd name="T8" fmla="*/ 62 w 109"/>
                <a:gd name="T9" fmla="*/ 122 h 124"/>
                <a:gd name="T10" fmla="*/ 52 w 109"/>
                <a:gd name="T11" fmla="*/ 121 h 124"/>
                <a:gd name="T12" fmla="*/ 14 w 109"/>
                <a:gd name="T13" fmla="*/ 93 h 124"/>
                <a:gd name="T14" fmla="*/ 0 w 109"/>
                <a:gd name="T15" fmla="*/ 37 h 124"/>
                <a:gd name="T16" fmla="*/ 29 w 109"/>
                <a:gd name="T17" fmla="*/ 18 h 124"/>
                <a:gd name="T18" fmla="*/ 58 w 109"/>
                <a:gd name="T19" fmla="*/ 11 h 124"/>
                <a:gd name="T20" fmla="*/ 84 w 109"/>
                <a:gd name="T21" fmla="*/ 20 h 124"/>
                <a:gd name="T22" fmla="*/ 86 w 109"/>
                <a:gd name="T23" fmla="*/ 28 h 124"/>
                <a:gd name="T24" fmla="*/ 100 w 109"/>
                <a:gd name="T25" fmla="*/ 3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24">
                  <a:moveTo>
                    <a:pt x="100" y="34"/>
                  </a:moveTo>
                  <a:cubicBezTo>
                    <a:pt x="109" y="41"/>
                    <a:pt x="109" y="52"/>
                    <a:pt x="102" y="58"/>
                  </a:cubicBezTo>
                  <a:cubicBezTo>
                    <a:pt x="85" y="72"/>
                    <a:pt x="91" y="87"/>
                    <a:pt x="96" y="103"/>
                  </a:cubicBezTo>
                  <a:cubicBezTo>
                    <a:pt x="102" y="118"/>
                    <a:pt x="98" y="124"/>
                    <a:pt x="82" y="122"/>
                  </a:cubicBezTo>
                  <a:cubicBezTo>
                    <a:pt x="75" y="121"/>
                    <a:pt x="68" y="122"/>
                    <a:pt x="62" y="122"/>
                  </a:cubicBezTo>
                  <a:cubicBezTo>
                    <a:pt x="59" y="122"/>
                    <a:pt x="53" y="121"/>
                    <a:pt x="52" y="121"/>
                  </a:cubicBezTo>
                  <a:cubicBezTo>
                    <a:pt x="49" y="98"/>
                    <a:pt x="18" y="115"/>
                    <a:pt x="14" y="93"/>
                  </a:cubicBezTo>
                  <a:cubicBezTo>
                    <a:pt x="10" y="74"/>
                    <a:pt x="5" y="56"/>
                    <a:pt x="0" y="37"/>
                  </a:cubicBezTo>
                  <a:cubicBezTo>
                    <a:pt x="5" y="22"/>
                    <a:pt x="17" y="19"/>
                    <a:pt x="29" y="18"/>
                  </a:cubicBezTo>
                  <a:cubicBezTo>
                    <a:pt x="40" y="18"/>
                    <a:pt x="49" y="16"/>
                    <a:pt x="58" y="11"/>
                  </a:cubicBezTo>
                  <a:cubicBezTo>
                    <a:pt x="75" y="0"/>
                    <a:pt x="78" y="1"/>
                    <a:pt x="84" y="20"/>
                  </a:cubicBezTo>
                  <a:cubicBezTo>
                    <a:pt x="85" y="23"/>
                    <a:pt x="85" y="25"/>
                    <a:pt x="86" y="28"/>
                  </a:cubicBezTo>
                  <a:cubicBezTo>
                    <a:pt x="87" y="39"/>
                    <a:pt x="96" y="31"/>
                    <a:pt x="100" y="34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2EEECF18-F094-4658-261B-9D636A9AF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1933"/>
              <a:ext cx="368" cy="153"/>
            </a:xfrm>
            <a:custGeom>
              <a:avLst/>
              <a:gdLst>
                <a:gd name="T0" fmla="*/ 166 w 177"/>
                <a:gd name="T1" fmla="*/ 42 h 73"/>
                <a:gd name="T2" fmla="*/ 108 w 177"/>
                <a:gd name="T3" fmla="*/ 69 h 73"/>
                <a:gd name="T4" fmla="*/ 84 w 177"/>
                <a:gd name="T5" fmla="*/ 70 h 73"/>
                <a:gd name="T6" fmla="*/ 7 w 177"/>
                <a:gd name="T7" fmla="*/ 64 h 73"/>
                <a:gd name="T8" fmla="*/ 4 w 177"/>
                <a:gd name="T9" fmla="*/ 49 h 73"/>
                <a:gd name="T10" fmla="*/ 16 w 177"/>
                <a:gd name="T11" fmla="*/ 30 h 73"/>
                <a:gd name="T12" fmla="*/ 60 w 177"/>
                <a:gd name="T13" fmla="*/ 18 h 73"/>
                <a:gd name="T14" fmla="*/ 101 w 177"/>
                <a:gd name="T15" fmla="*/ 9 h 73"/>
                <a:gd name="T16" fmla="*/ 113 w 177"/>
                <a:gd name="T17" fmla="*/ 12 h 73"/>
                <a:gd name="T18" fmla="*/ 148 w 177"/>
                <a:gd name="T19" fmla="*/ 7 h 73"/>
                <a:gd name="T20" fmla="*/ 171 w 177"/>
                <a:gd name="T21" fmla="*/ 11 h 73"/>
                <a:gd name="T22" fmla="*/ 166 w 177"/>
                <a:gd name="T23" fmla="*/ 4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" h="73">
                  <a:moveTo>
                    <a:pt x="166" y="42"/>
                  </a:moveTo>
                  <a:cubicBezTo>
                    <a:pt x="146" y="49"/>
                    <a:pt x="130" y="67"/>
                    <a:pt x="108" y="69"/>
                  </a:cubicBezTo>
                  <a:cubicBezTo>
                    <a:pt x="99" y="66"/>
                    <a:pt x="91" y="67"/>
                    <a:pt x="84" y="70"/>
                  </a:cubicBezTo>
                  <a:cubicBezTo>
                    <a:pt x="58" y="73"/>
                    <a:pt x="32" y="71"/>
                    <a:pt x="7" y="64"/>
                  </a:cubicBezTo>
                  <a:cubicBezTo>
                    <a:pt x="6" y="59"/>
                    <a:pt x="6" y="54"/>
                    <a:pt x="4" y="49"/>
                  </a:cubicBezTo>
                  <a:cubicBezTo>
                    <a:pt x="0" y="37"/>
                    <a:pt x="5" y="33"/>
                    <a:pt x="16" y="30"/>
                  </a:cubicBezTo>
                  <a:cubicBezTo>
                    <a:pt x="31" y="27"/>
                    <a:pt x="48" y="29"/>
                    <a:pt x="60" y="18"/>
                  </a:cubicBezTo>
                  <a:cubicBezTo>
                    <a:pt x="74" y="13"/>
                    <a:pt x="88" y="13"/>
                    <a:pt x="101" y="9"/>
                  </a:cubicBezTo>
                  <a:cubicBezTo>
                    <a:pt x="105" y="8"/>
                    <a:pt x="109" y="10"/>
                    <a:pt x="113" y="12"/>
                  </a:cubicBezTo>
                  <a:cubicBezTo>
                    <a:pt x="125" y="10"/>
                    <a:pt x="136" y="8"/>
                    <a:pt x="148" y="7"/>
                  </a:cubicBezTo>
                  <a:cubicBezTo>
                    <a:pt x="156" y="6"/>
                    <a:pt x="166" y="0"/>
                    <a:pt x="171" y="11"/>
                  </a:cubicBezTo>
                  <a:cubicBezTo>
                    <a:pt x="176" y="21"/>
                    <a:pt x="177" y="33"/>
                    <a:pt x="166" y="42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464DC10-F006-5AD9-33A7-EE2944A9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127"/>
              <a:ext cx="270" cy="133"/>
            </a:xfrm>
            <a:custGeom>
              <a:avLst/>
              <a:gdLst>
                <a:gd name="T0" fmla="*/ 108 w 130"/>
                <a:gd name="T1" fmla="*/ 60 h 64"/>
                <a:gd name="T2" fmla="*/ 101 w 130"/>
                <a:gd name="T3" fmla="*/ 32 h 64"/>
                <a:gd name="T4" fmla="*/ 53 w 130"/>
                <a:gd name="T5" fmla="*/ 50 h 64"/>
                <a:gd name="T6" fmla="*/ 28 w 130"/>
                <a:gd name="T7" fmla="*/ 64 h 64"/>
                <a:gd name="T8" fmla="*/ 3 w 130"/>
                <a:gd name="T9" fmla="*/ 53 h 64"/>
                <a:gd name="T10" fmla="*/ 15 w 130"/>
                <a:gd name="T11" fmla="*/ 25 h 64"/>
                <a:gd name="T12" fmla="*/ 104 w 130"/>
                <a:gd name="T13" fmla="*/ 12 h 64"/>
                <a:gd name="T14" fmla="*/ 128 w 130"/>
                <a:gd name="T15" fmla="*/ 57 h 64"/>
                <a:gd name="T16" fmla="*/ 108 w 130"/>
                <a:gd name="T1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64">
                  <a:moveTo>
                    <a:pt x="108" y="60"/>
                  </a:moveTo>
                  <a:cubicBezTo>
                    <a:pt x="106" y="52"/>
                    <a:pt x="104" y="43"/>
                    <a:pt x="101" y="32"/>
                  </a:cubicBezTo>
                  <a:cubicBezTo>
                    <a:pt x="87" y="46"/>
                    <a:pt x="74" y="57"/>
                    <a:pt x="53" y="50"/>
                  </a:cubicBezTo>
                  <a:cubicBezTo>
                    <a:pt x="47" y="48"/>
                    <a:pt x="37" y="59"/>
                    <a:pt x="28" y="64"/>
                  </a:cubicBezTo>
                  <a:cubicBezTo>
                    <a:pt x="18" y="64"/>
                    <a:pt x="7" y="64"/>
                    <a:pt x="3" y="53"/>
                  </a:cubicBezTo>
                  <a:cubicBezTo>
                    <a:pt x="0" y="41"/>
                    <a:pt x="7" y="32"/>
                    <a:pt x="15" y="25"/>
                  </a:cubicBezTo>
                  <a:cubicBezTo>
                    <a:pt x="35" y="7"/>
                    <a:pt x="79" y="0"/>
                    <a:pt x="104" y="12"/>
                  </a:cubicBezTo>
                  <a:cubicBezTo>
                    <a:pt x="123" y="21"/>
                    <a:pt x="130" y="36"/>
                    <a:pt x="128" y="57"/>
                  </a:cubicBezTo>
                  <a:cubicBezTo>
                    <a:pt x="122" y="61"/>
                    <a:pt x="115" y="64"/>
                    <a:pt x="108" y="60"/>
                  </a:cubicBezTo>
                  <a:close/>
                </a:path>
              </a:pathLst>
            </a:custGeom>
            <a:solidFill>
              <a:srgbClr val="1D2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62BAEFF9-7ECE-A5D7-2CAC-2B138578D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1441"/>
              <a:ext cx="108" cy="351"/>
            </a:xfrm>
            <a:custGeom>
              <a:avLst/>
              <a:gdLst>
                <a:gd name="T0" fmla="*/ 52 w 52"/>
                <a:gd name="T1" fmla="*/ 2 h 168"/>
                <a:gd name="T2" fmla="*/ 35 w 52"/>
                <a:gd name="T3" fmla="*/ 27 h 168"/>
                <a:gd name="T4" fmla="*/ 46 w 52"/>
                <a:gd name="T5" fmla="*/ 140 h 168"/>
                <a:gd name="T6" fmla="*/ 29 w 52"/>
                <a:gd name="T7" fmla="*/ 167 h 168"/>
                <a:gd name="T8" fmla="*/ 8 w 52"/>
                <a:gd name="T9" fmla="*/ 143 h 168"/>
                <a:gd name="T10" fmla="*/ 19 w 52"/>
                <a:gd name="T11" fmla="*/ 38 h 168"/>
                <a:gd name="T12" fmla="*/ 0 w 52"/>
                <a:gd name="T13" fmla="*/ 2 h 168"/>
                <a:gd name="T14" fmla="*/ 52 w 52"/>
                <a:gd name="T15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68">
                  <a:moveTo>
                    <a:pt x="52" y="2"/>
                  </a:moveTo>
                  <a:cubicBezTo>
                    <a:pt x="35" y="3"/>
                    <a:pt x="34" y="13"/>
                    <a:pt x="35" y="27"/>
                  </a:cubicBezTo>
                  <a:cubicBezTo>
                    <a:pt x="40" y="65"/>
                    <a:pt x="41" y="103"/>
                    <a:pt x="46" y="140"/>
                  </a:cubicBezTo>
                  <a:cubicBezTo>
                    <a:pt x="48" y="156"/>
                    <a:pt x="39" y="166"/>
                    <a:pt x="29" y="167"/>
                  </a:cubicBezTo>
                  <a:cubicBezTo>
                    <a:pt x="18" y="168"/>
                    <a:pt x="7" y="158"/>
                    <a:pt x="8" y="143"/>
                  </a:cubicBezTo>
                  <a:cubicBezTo>
                    <a:pt x="12" y="108"/>
                    <a:pt x="15" y="73"/>
                    <a:pt x="19" y="38"/>
                  </a:cubicBezTo>
                  <a:cubicBezTo>
                    <a:pt x="21" y="22"/>
                    <a:pt x="25" y="4"/>
                    <a:pt x="0" y="2"/>
                  </a:cubicBezTo>
                  <a:cubicBezTo>
                    <a:pt x="17" y="0"/>
                    <a:pt x="35" y="0"/>
                    <a:pt x="52" y="2"/>
                  </a:cubicBezTo>
                  <a:close/>
                </a:path>
              </a:pathLst>
            </a:custGeom>
            <a:solidFill>
              <a:srgbClr val="0F3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3F458E04-604C-FC6E-DDF9-673C59D9E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555"/>
              <a:ext cx="175" cy="112"/>
            </a:xfrm>
            <a:custGeom>
              <a:avLst/>
              <a:gdLst>
                <a:gd name="T0" fmla="*/ 77 w 84"/>
                <a:gd name="T1" fmla="*/ 51 h 54"/>
                <a:gd name="T2" fmla="*/ 15 w 84"/>
                <a:gd name="T3" fmla="*/ 52 h 54"/>
                <a:gd name="T4" fmla="*/ 6 w 84"/>
                <a:gd name="T5" fmla="*/ 36 h 54"/>
                <a:gd name="T6" fmla="*/ 41 w 84"/>
                <a:gd name="T7" fmla="*/ 23 h 54"/>
                <a:gd name="T8" fmla="*/ 71 w 84"/>
                <a:gd name="T9" fmla="*/ 9 h 54"/>
                <a:gd name="T10" fmla="*/ 77 w 84"/>
                <a:gd name="T11" fmla="*/ 45 h 54"/>
                <a:gd name="T12" fmla="*/ 77 w 84"/>
                <a:gd name="T13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4">
                  <a:moveTo>
                    <a:pt x="77" y="51"/>
                  </a:moveTo>
                  <a:cubicBezTo>
                    <a:pt x="57" y="54"/>
                    <a:pt x="36" y="51"/>
                    <a:pt x="15" y="52"/>
                  </a:cubicBezTo>
                  <a:cubicBezTo>
                    <a:pt x="0" y="53"/>
                    <a:pt x="1" y="46"/>
                    <a:pt x="6" y="36"/>
                  </a:cubicBezTo>
                  <a:cubicBezTo>
                    <a:pt x="17" y="31"/>
                    <a:pt x="29" y="27"/>
                    <a:pt x="41" y="23"/>
                  </a:cubicBezTo>
                  <a:cubicBezTo>
                    <a:pt x="52" y="19"/>
                    <a:pt x="57" y="0"/>
                    <a:pt x="71" y="9"/>
                  </a:cubicBezTo>
                  <a:cubicBezTo>
                    <a:pt x="84" y="17"/>
                    <a:pt x="74" y="33"/>
                    <a:pt x="77" y="45"/>
                  </a:cubicBezTo>
                  <a:cubicBezTo>
                    <a:pt x="77" y="47"/>
                    <a:pt x="77" y="49"/>
                    <a:pt x="77" y="51"/>
                  </a:cubicBezTo>
                  <a:close/>
                </a:path>
              </a:pathLst>
            </a:custGeom>
            <a:solidFill>
              <a:srgbClr val="192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298B5658-234B-3F7E-6D48-D28EB9BE0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679"/>
              <a:ext cx="125" cy="140"/>
            </a:xfrm>
            <a:custGeom>
              <a:avLst/>
              <a:gdLst>
                <a:gd name="T0" fmla="*/ 0 w 60"/>
                <a:gd name="T1" fmla="*/ 67 h 67"/>
                <a:gd name="T2" fmla="*/ 0 w 60"/>
                <a:gd name="T3" fmla="*/ 0 h 67"/>
                <a:gd name="T4" fmla="*/ 51 w 60"/>
                <a:gd name="T5" fmla="*/ 23 h 67"/>
                <a:gd name="T6" fmla="*/ 50 w 60"/>
                <a:gd name="T7" fmla="*/ 41 h 67"/>
                <a:gd name="T8" fmla="*/ 0 w 6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7">
                  <a:moveTo>
                    <a:pt x="0" y="67"/>
                  </a:moveTo>
                  <a:cubicBezTo>
                    <a:pt x="0" y="44"/>
                    <a:pt x="0" y="22"/>
                    <a:pt x="0" y="0"/>
                  </a:cubicBezTo>
                  <a:cubicBezTo>
                    <a:pt x="17" y="8"/>
                    <a:pt x="34" y="15"/>
                    <a:pt x="51" y="23"/>
                  </a:cubicBezTo>
                  <a:cubicBezTo>
                    <a:pt x="58" y="30"/>
                    <a:pt x="60" y="36"/>
                    <a:pt x="50" y="41"/>
                  </a:cubicBezTo>
                  <a:cubicBezTo>
                    <a:pt x="34" y="51"/>
                    <a:pt x="17" y="59"/>
                    <a:pt x="0" y="67"/>
                  </a:cubicBezTo>
                  <a:close/>
                </a:path>
              </a:pathLst>
            </a:custGeom>
            <a:solidFill>
              <a:srgbClr val="163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E4D1108-EECD-A304-193C-2EA7FB5A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1877"/>
              <a:ext cx="104" cy="96"/>
            </a:xfrm>
            <a:custGeom>
              <a:avLst/>
              <a:gdLst>
                <a:gd name="T0" fmla="*/ 5 w 50"/>
                <a:gd name="T1" fmla="*/ 13 h 46"/>
                <a:gd name="T2" fmla="*/ 37 w 50"/>
                <a:gd name="T3" fmla="*/ 0 h 46"/>
                <a:gd name="T4" fmla="*/ 50 w 50"/>
                <a:gd name="T5" fmla="*/ 26 h 46"/>
                <a:gd name="T6" fmla="*/ 49 w 50"/>
                <a:gd name="T7" fmla="*/ 32 h 46"/>
                <a:gd name="T8" fmla="*/ 13 w 50"/>
                <a:gd name="T9" fmla="*/ 34 h 46"/>
                <a:gd name="T10" fmla="*/ 5 w 5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6">
                  <a:moveTo>
                    <a:pt x="5" y="13"/>
                  </a:moveTo>
                  <a:cubicBezTo>
                    <a:pt x="15" y="6"/>
                    <a:pt x="26" y="3"/>
                    <a:pt x="37" y="0"/>
                  </a:cubicBezTo>
                  <a:cubicBezTo>
                    <a:pt x="43" y="8"/>
                    <a:pt x="47" y="16"/>
                    <a:pt x="50" y="26"/>
                  </a:cubicBezTo>
                  <a:cubicBezTo>
                    <a:pt x="50" y="28"/>
                    <a:pt x="50" y="30"/>
                    <a:pt x="49" y="32"/>
                  </a:cubicBezTo>
                  <a:cubicBezTo>
                    <a:pt x="31" y="45"/>
                    <a:pt x="22" y="46"/>
                    <a:pt x="13" y="34"/>
                  </a:cubicBezTo>
                  <a:cubicBezTo>
                    <a:pt x="0" y="31"/>
                    <a:pt x="5" y="21"/>
                    <a:pt x="5" y="13"/>
                  </a:cubicBezTo>
                  <a:close/>
                </a:path>
              </a:pathLst>
            </a:custGeom>
            <a:solidFill>
              <a:srgbClr val="EE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F1E3D53-D30E-0D37-4E87-A34AFC7E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702"/>
              <a:ext cx="77" cy="90"/>
            </a:xfrm>
            <a:custGeom>
              <a:avLst/>
              <a:gdLst>
                <a:gd name="T0" fmla="*/ 0 w 37"/>
                <a:gd name="T1" fmla="*/ 30 h 43"/>
                <a:gd name="T2" fmla="*/ 1 w 37"/>
                <a:gd name="T3" fmla="*/ 12 h 43"/>
                <a:gd name="T4" fmla="*/ 26 w 37"/>
                <a:gd name="T5" fmla="*/ 12 h 43"/>
                <a:gd name="T6" fmla="*/ 13 w 37"/>
                <a:gd name="T7" fmla="*/ 23 h 43"/>
                <a:gd name="T8" fmla="*/ 37 w 37"/>
                <a:gd name="T9" fmla="*/ 37 h 43"/>
                <a:gd name="T10" fmla="*/ 0 w 37"/>
                <a:gd name="T11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3">
                  <a:moveTo>
                    <a:pt x="0" y="30"/>
                  </a:moveTo>
                  <a:cubicBezTo>
                    <a:pt x="5" y="25"/>
                    <a:pt x="0" y="18"/>
                    <a:pt x="1" y="12"/>
                  </a:cubicBezTo>
                  <a:cubicBezTo>
                    <a:pt x="9" y="6"/>
                    <a:pt x="17" y="0"/>
                    <a:pt x="26" y="12"/>
                  </a:cubicBezTo>
                  <a:cubicBezTo>
                    <a:pt x="17" y="11"/>
                    <a:pt x="14" y="16"/>
                    <a:pt x="13" y="23"/>
                  </a:cubicBezTo>
                  <a:cubicBezTo>
                    <a:pt x="19" y="30"/>
                    <a:pt x="36" y="20"/>
                    <a:pt x="37" y="37"/>
                  </a:cubicBezTo>
                  <a:cubicBezTo>
                    <a:pt x="23" y="43"/>
                    <a:pt x="10" y="43"/>
                    <a:pt x="0" y="30"/>
                  </a:cubicBezTo>
                  <a:close/>
                </a:path>
              </a:pathLst>
            </a:custGeom>
            <a:solidFill>
              <a:srgbClr val="DAE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FB2FAD21-46AF-ED55-D022-1547A8CCA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1935"/>
              <a:ext cx="93" cy="48"/>
            </a:xfrm>
            <a:custGeom>
              <a:avLst/>
              <a:gdLst>
                <a:gd name="T0" fmla="*/ 5 w 45"/>
                <a:gd name="T1" fmla="*/ 6 h 23"/>
                <a:gd name="T2" fmla="*/ 41 w 45"/>
                <a:gd name="T3" fmla="*/ 0 h 23"/>
                <a:gd name="T4" fmla="*/ 42 w 45"/>
                <a:gd name="T5" fmla="*/ 12 h 23"/>
                <a:gd name="T6" fmla="*/ 0 w 45"/>
                <a:gd name="T7" fmla="*/ 17 h 23"/>
                <a:gd name="T8" fmla="*/ 5 w 45"/>
                <a:gd name="T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5" y="6"/>
                  </a:moveTo>
                  <a:cubicBezTo>
                    <a:pt x="19" y="17"/>
                    <a:pt x="29" y="3"/>
                    <a:pt x="41" y="0"/>
                  </a:cubicBezTo>
                  <a:cubicBezTo>
                    <a:pt x="45" y="4"/>
                    <a:pt x="45" y="8"/>
                    <a:pt x="42" y="12"/>
                  </a:cubicBezTo>
                  <a:cubicBezTo>
                    <a:pt x="29" y="17"/>
                    <a:pt x="15" y="23"/>
                    <a:pt x="0" y="17"/>
                  </a:cubicBezTo>
                  <a:cubicBezTo>
                    <a:pt x="1" y="13"/>
                    <a:pt x="2" y="9"/>
                    <a:pt x="5" y="6"/>
                  </a:cubicBezTo>
                  <a:close/>
                </a:path>
              </a:pathLst>
            </a:custGeom>
            <a:solidFill>
              <a:srgbClr val="63B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AAA0753F-8425-033F-1FA8-531B2EE66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061"/>
              <a:ext cx="173" cy="33"/>
            </a:xfrm>
            <a:custGeom>
              <a:avLst/>
              <a:gdLst>
                <a:gd name="T0" fmla="*/ 0 w 83"/>
                <a:gd name="T1" fmla="*/ 3 h 16"/>
                <a:gd name="T2" fmla="*/ 57 w 83"/>
                <a:gd name="T3" fmla="*/ 8 h 16"/>
                <a:gd name="T4" fmla="*/ 78 w 83"/>
                <a:gd name="T5" fmla="*/ 0 h 16"/>
                <a:gd name="T6" fmla="*/ 78 w 83"/>
                <a:gd name="T7" fmla="*/ 16 h 16"/>
                <a:gd name="T8" fmla="*/ 0 w 83"/>
                <a:gd name="T9" fmla="*/ 9 h 16"/>
                <a:gd name="T10" fmla="*/ 0 w 83"/>
                <a:gd name="T1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6">
                  <a:moveTo>
                    <a:pt x="0" y="3"/>
                  </a:moveTo>
                  <a:cubicBezTo>
                    <a:pt x="19" y="5"/>
                    <a:pt x="38" y="6"/>
                    <a:pt x="57" y="8"/>
                  </a:cubicBezTo>
                  <a:cubicBezTo>
                    <a:pt x="65" y="9"/>
                    <a:pt x="73" y="7"/>
                    <a:pt x="78" y="0"/>
                  </a:cubicBezTo>
                  <a:cubicBezTo>
                    <a:pt x="82" y="6"/>
                    <a:pt x="83" y="11"/>
                    <a:pt x="78" y="16"/>
                  </a:cubicBezTo>
                  <a:cubicBezTo>
                    <a:pt x="53" y="11"/>
                    <a:pt x="26" y="12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9D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B4EDE8EC-E56B-3CCC-65C2-632184CA1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241"/>
              <a:ext cx="42" cy="48"/>
            </a:xfrm>
            <a:custGeom>
              <a:avLst/>
              <a:gdLst>
                <a:gd name="T0" fmla="*/ 0 w 20"/>
                <a:gd name="T1" fmla="*/ 5 h 23"/>
                <a:gd name="T2" fmla="*/ 20 w 20"/>
                <a:gd name="T3" fmla="*/ 2 h 23"/>
                <a:gd name="T4" fmla="*/ 20 w 20"/>
                <a:gd name="T5" fmla="*/ 6 h 23"/>
                <a:gd name="T6" fmla="*/ 0 w 20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3">
                  <a:moveTo>
                    <a:pt x="0" y="5"/>
                  </a:moveTo>
                  <a:cubicBezTo>
                    <a:pt x="6" y="3"/>
                    <a:pt x="13" y="0"/>
                    <a:pt x="20" y="2"/>
                  </a:cubicBezTo>
                  <a:cubicBezTo>
                    <a:pt x="20" y="3"/>
                    <a:pt x="20" y="5"/>
                    <a:pt x="20" y="6"/>
                  </a:cubicBezTo>
                  <a:cubicBezTo>
                    <a:pt x="13" y="14"/>
                    <a:pt x="6" y="23"/>
                    <a:pt x="0" y="5"/>
                  </a:cubicBezTo>
                  <a:close/>
                </a:path>
              </a:pathLst>
            </a:custGeom>
            <a:solidFill>
              <a:srgbClr val="C8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AC4903E8-0925-13F9-371E-C8019D2DF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1931"/>
              <a:ext cx="25" cy="29"/>
            </a:xfrm>
            <a:custGeom>
              <a:avLst/>
              <a:gdLst>
                <a:gd name="T0" fmla="*/ 1 w 12"/>
                <a:gd name="T1" fmla="*/ 14 h 14"/>
                <a:gd name="T2" fmla="*/ 0 w 12"/>
                <a:gd name="T3" fmla="*/ 2 h 14"/>
                <a:gd name="T4" fmla="*/ 1 w 12"/>
                <a:gd name="T5" fmla="*/ 0 h 14"/>
                <a:gd name="T6" fmla="*/ 12 w 12"/>
                <a:gd name="T7" fmla="*/ 13 h 14"/>
                <a:gd name="T8" fmla="*/ 1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14"/>
                  </a:moveTo>
                  <a:cubicBezTo>
                    <a:pt x="1" y="10"/>
                    <a:pt x="0" y="6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9" y="0"/>
                    <a:pt x="10" y="7"/>
                    <a:pt x="12" y="13"/>
                  </a:cubicBezTo>
                  <a:cubicBezTo>
                    <a:pt x="8" y="13"/>
                    <a:pt x="5" y="14"/>
                    <a:pt x="1" y="14"/>
                  </a:cubicBezTo>
                  <a:close/>
                </a:path>
              </a:pathLst>
            </a:custGeom>
            <a:solidFill>
              <a:srgbClr val="2B6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E00EDFAC-C8B3-C3D4-9213-272E65F6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1608"/>
              <a:ext cx="514" cy="352"/>
            </a:xfrm>
            <a:custGeom>
              <a:avLst/>
              <a:gdLst>
                <a:gd name="T0" fmla="*/ 241 w 247"/>
                <a:gd name="T1" fmla="*/ 124 h 169"/>
                <a:gd name="T2" fmla="*/ 224 w 247"/>
                <a:gd name="T3" fmla="*/ 136 h 169"/>
                <a:gd name="T4" fmla="*/ 56 w 247"/>
                <a:gd name="T5" fmla="*/ 166 h 169"/>
                <a:gd name="T6" fmla="*/ 25 w 247"/>
                <a:gd name="T7" fmla="*/ 144 h 169"/>
                <a:gd name="T8" fmla="*/ 14 w 247"/>
                <a:gd name="T9" fmla="*/ 96 h 169"/>
                <a:gd name="T10" fmla="*/ 6 w 247"/>
                <a:gd name="T11" fmla="*/ 45 h 169"/>
                <a:gd name="T12" fmla="*/ 27 w 247"/>
                <a:gd name="T13" fmla="*/ 42 h 169"/>
                <a:gd name="T14" fmla="*/ 101 w 247"/>
                <a:gd name="T15" fmla="*/ 72 h 169"/>
                <a:gd name="T16" fmla="*/ 145 w 247"/>
                <a:gd name="T17" fmla="*/ 64 h 169"/>
                <a:gd name="T18" fmla="*/ 207 w 247"/>
                <a:gd name="T19" fmla="*/ 11 h 169"/>
                <a:gd name="T20" fmla="*/ 226 w 247"/>
                <a:gd name="T21" fmla="*/ 19 h 169"/>
                <a:gd name="T22" fmla="*/ 244 w 247"/>
                <a:gd name="T23" fmla="*/ 112 h 169"/>
                <a:gd name="T24" fmla="*/ 241 w 247"/>
                <a:gd name="T25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169">
                  <a:moveTo>
                    <a:pt x="241" y="124"/>
                  </a:moveTo>
                  <a:cubicBezTo>
                    <a:pt x="237" y="131"/>
                    <a:pt x="232" y="135"/>
                    <a:pt x="224" y="136"/>
                  </a:cubicBezTo>
                  <a:cubicBezTo>
                    <a:pt x="168" y="146"/>
                    <a:pt x="112" y="155"/>
                    <a:pt x="56" y="166"/>
                  </a:cubicBezTo>
                  <a:cubicBezTo>
                    <a:pt x="37" y="169"/>
                    <a:pt x="28" y="164"/>
                    <a:pt x="25" y="144"/>
                  </a:cubicBezTo>
                  <a:cubicBezTo>
                    <a:pt x="23" y="128"/>
                    <a:pt x="21" y="111"/>
                    <a:pt x="14" y="96"/>
                  </a:cubicBezTo>
                  <a:cubicBezTo>
                    <a:pt x="3" y="80"/>
                    <a:pt x="0" y="63"/>
                    <a:pt x="6" y="45"/>
                  </a:cubicBezTo>
                  <a:cubicBezTo>
                    <a:pt x="12" y="35"/>
                    <a:pt x="20" y="38"/>
                    <a:pt x="27" y="42"/>
                  </a:cubicBezTo>
                  <a:cubicBezTo>
                    <a:pt x="52" y="52"/>
                    <a:pt x="77" y="60"/>
                    <a:pt x="101" y="72"/>
                  </a:cubicBezTo>
                  <a:cubicBezTo>
                    <a:pt x="118" y="81"/>
                    <a:pt x="132" y="78"/>
                    <a:pt x="145" y="64"/>
                  </a:cubicBezTo>
                  <a:cubicBezTo>
                    <a:pt x="164" y="45"/>
                    <a:pt x="184" y="27"/>
                    <a:pt x="207" y="11"/>
                  </a:cubicBezTo>
                  <a:cubicBezTo>
                    <a:pt x="221" y="0"/>
                    <a:pt x="223" y="1"/>
                    <a:pt x="226" y="19"/>
                  </a:cubicBezTo>
                  <a:cubicBezTo>
                    <a:pt x="232" y="50"/>
                    <a:pt x="236" y="81"/>
                    <a:pt x="244" y="112"/>
                  </a:cubicBezTo>
                  <a:cubicBezTo>
                    <a:pt x="245" y="116"/>
                    <a:pt x="247" y="121"/>
                    <a:pt x="241" y="124"/>
                  </a:cubicBezTo>
                  <a:close/>
                </a:path>
              </a:pathLst>
            </a:custGeom>
            <a:solidFill>
              <a:srgbClr val="FCC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FD4AF9E4-5BA4-9C97-9327-469BA61EC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673"/>
              <a:ext cx="510" cy="402"/>
            </a:xfrm>
            <a:custGeom>
              <a:avLst/>
              <a:gdLst>
                <a:gd name="T0" fmla="*/ 135 w 245"/>
                <a:gd name="T1" fmla="*/ 26 h 193"/>
                <a:gd name="T2" fmla="*/ 223 w 245"/>
                <a:gd name="T3" fmla="*/ 51 h 193"/>
                <a:gd name="T4" fmla="*/ 241 w 245"/>
                <a:gd name="T5" fmla="*/ 81 h 193"/>
                <a:gd name="T6" fmla="*/ 215 w 245"/>
                <a:gd name="T7" fmla="*/ 173 h 193"/>
                <a:gd name="T8" fmla="*/ 187 w 245"/>
                <a:gd name="T9" fmla="*/ 189 h 193"/>
                <a:gd name="T10" fmla="*/ 22 w 245"/>
                <a:gd name="T11" fmla="*/ 144 h 193"/>
                <a:gd name="T12" fmla="*/ 5 w 245"/>
                <a:gd name="T13" fmla="*/ 114 h 193"/>
                <a:gd name="T14" fmla="*/ 23 w 245"/>
                <a:gd name="T15" fmla="*/ 43 h 193"/>
                <a:gd name="T16" fmla="*/ 37 w 245"/>
                <a:gd name="T17" fmla="*/ 9 h 193"/>
                <a:gd name="T18" fmla="*/ 94 w 245"/>
                <a:gd name="T19" fmla="*/ 70 h 193"/>
                <a:gd name="T20" fmla="*/ 100 w 245"/>
                <a:gd name="T21" fmla="*/ 78 h 193"/>
                <a:gd name="T22" fmla="*/ 152 w 245"/>
                <a:gd name="T23" fmla="*/ 93 h 193"/>
                <a:gd name="T24" fmla="*/ 220 w 245"/>
                <a:gd name="T25" fmla="*/ 73 h 193"/>
                <a:gd name="T26" fmla="*/ 135 w 245"/>
                <a:gd name="T27" fmla="*/ 98 h 193"/>
                <a:gd name="T28" fmla="*/ 117 w 245"/>
                <a:gd name="T29" fmla="*/ 95 h 193"/>
                <a:gd name="T30" fmla="*/ 42 w 245"/>
                <a:gd name="T31" fmla="*/ 10 h 193"/>
                <a:gd name="T32" fmla="*/ 42 w 245"/>
                <a:gd name="T33" fmla="*/ 5 h 193"/>
                <a:gd name="T34" fmla="*/ 49 w 245"/>
                <a:gd name="T35" fmla="*/ 1 h 193"/>
                <a:gd name="T36" fmla="*/ 135 w 245"/>
                <a:gd name="T37" fmla="*/ 2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193">
                  <a:moveTo>
                    <a:pt x="135" y="26"/>
                  </a:moveTo>
                  <a:cubicBezTo>
                    <a:pt x="164" y="34"/>
                    <a:pt x="193" y="43"/>
                    <a:pt x="223" y="51"/>
                  </a:cubicBezTo>
                  <a:cubicBezTo>
                    <a:pt x="240" y="55"/>
                    <a:pt x="245" y="65"/>
                    <a:pt x="241" y="81"/>
                  </a:cubicBezTo>
                  <a:cubicBezTo>
                    <a:pt x="232" y="111"/>
                    <a:pt x="223" y="142"/>
                    <a:pt x="215" y="173"/>
                  </a:cubicBezTo>
                  <a:cubicBezTo>
                    <a:pt x="211" y="189"/>
                    <a:pt x="202" y="193"/>
                    <a:pt x="187" y="189"/>
                  </a:cubicBezTo>
                  <a:cubicBezTo>
                    <a:pt x="132" y="174"/>
                    <a:pt x="77" y="159"/>
                    <a:pt x="22" y="144"/>
                  </a:cubicBezTo>
                  <a:cubicBezTo>
                    <a:pt x="6" y="139"/>
                    <a:pt x="0" y="131"/>
                    <a:pt x="5" y="114"/>
                  </a:cubicBezTo>
                  <a:cubicBezTo>
                    <a:pt x="12" y="91"/>
                    <a:pt x="17" y="67"/>
                    <a:pt x="23" y="43"/>
                  </a:cubicBezTo>
                  <a:cubicBezTo>
                    <a:pt x="21" y="29"/>
                    <a:pt x="21" y="16"/>
                    <a:pt x="37" y="9"/>
                  </a:cubicBezTo>
                  <a:cubicBezTo>
                    <a:pt x="57" y="28"/>
                    <a:pt x="75" y="50"/>
                    <a:pt x="94" y="70"/>
                  </a:cubicBezTo>
                  <a:cubicBezTo>
                    <a:pt x="96" y="72"/>
                    <a:pt x="98" y="75"/>
                    <a:pt x="100" y="78"/>
                  </a:cubicBezTo>
                  <a:cubicBezTo>
                    <a:pt x="113" y="97"/>
                    <a:pt x="129" y="103"/>
                    <a:pt x="152" y="93"/>
                  </a:cubicBezTo>
                  <a:cubicBezTo>
                    <a:pt x="174" y="84"/>
                    <a:pt x="197" y="79"/>
                    <a:pt x="220" y="73"/>
                  </a:cubicBezTo>
                  <a:cubicBezTo>
                    <a:pt x="192" y="80"/>
                    <a:pt x="163" y="89"/>
                    <a:pt x="135" y="98"/>
                  </a:cubicBezTo>
                  <a:cubicBezTo>
                    <a:pt x="128" y="100"/>
                    <a:pt x="123" y="101"/>
                    <a:pt x="117" y="95"/>
                  </a:cubicBezTo>
                  <a:cubicBezTo>
                    <a:pt x="91" y="67"/>
                    <a:pt x="65" y="40"/>
                    <a:pt x="42" y="10"/>
                  </a:cubicBezTo>
                  <a:cubicBezTo>
                    <a:pt x="41" y="9"/>
                    <a:pt x="41" y="6"/>
                    <a:pt x="42" y="5"/>
                  </a:cubicBezTo>
                  <a:cubicBezTo>
                    <a:pt x="44" y="3"/>
                    <a:pt x="46" y="0"/>
                    <a:pt x="49" y="1"/>
                  </a:cubicBezTo>
                  <a:cubicBezTo>
                    <a:pt x="79" y="5"/>
                    <a:pt x="109" y="8"/>
                    <a:pt x="135" y="2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36267E28-1118-E841-1005-0862ED8A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" y="1466"/>
              <a:ext cx="498" cy="336"/>
            </a:xfrm>
            <a:custGeom>
              <a:avLst/>
              <a:gdLst>
                <a:gd name="T0" fmla="*/ 223 w 239"/>
                <a:gd name="T1" fmla="*/ 125 h 161"/>
                <a:gd name="T2" fmla="*/ 152 w 239"/>
                <a:gd name="T3" fmla="*/ 107 h 161"/>
                <a:gd name="T4" fmla="*/ 130 w 239"/>
                <a:gd name="T5" fmla="*/ 106 h 161"/>
                <a:gd name="T6" fmla="*/ 126 w 239"/>
                <a:gd name="T7" fmla="*/ 111 h 161"/>
                <a:gd name="T8" fmla="*/ 111 w 239"/>
                <a:gd name="T9" fmla="*/ 142 h 161"/>
                <a:gd name="T10" fmla="*/ 31 w 239"/>
                <a:gd name="T11" fmla="*/ 160 h 161"/>
                <a:gd name="T12" fmla="*/ 19 w 239"/>
                <a:gd name="T13" fmla="*/ 146 h 161"/>
                <a:gd name="T14" fmla="*/ 3 w 239"/>
                <a:gd name="T15" fmla="*/ 56 h 161"/>
                <a:gd name="T16" fmla="*/ 19 w 239"/>
                <a:gd name="T17" fmla="*/ 43 h 161"/>
                <a:gd name="T18" fmla="*/ 100 w 239"/>
                <a:gd name="T19" fmla="*/ 77 h 161"/>
                <a:gd name="T20" fmla="*/ 137 w 239"/>
                <a:gd name="T21" fmla="*/ 70 h 161"/>
                <a:gd name="T22" fmla="*/ 202 w 239"/>
                <a:gd name="T23" fmla="*/ 11 h 161"/>
                <a:gd name="T24" fmla="*/ 218 w 239"/>
                <a:gd name="T25" fmla="*/ 18 h 161"/>
                <a:gd name="T26" fmla="*/ 222 w 239"/>
                <a:gd name="T27" fmla="*/ 37 h 161"/>
                <a:gd name="T28" fmla="*/ 220 w 239"/>
                <a:gd name="T29" fmla="*/ 59 h 161"/>
                <a:gd name="T30" fmla="*/ 230 w 239"/>
                <a:gd name="T31" fmla="*/ 93 h 161"/>
                <a:gd name="T32" fmla="*/ 239 w 239"/>
                <a:gd name="T33" fmla="*/ 105 h 161"/>
                <a:gd name="T34" fmla="*/ 223 w 239"/>
                <a:gd name="T35" fmla="*/ 1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161">
                  <a:moveTo>
                    <a:pt x="223" y="125"/>
                  </a:moveTo>
                  <a:cubicBezTo>
                    <a:pt x="199" y="119"/>
                    <a:pt x="176" y="113"/>
                    <a:pt x="152" y="107"/>
                  </a:cubicBezTo>
                  <a:cubicBezTo>
                    <a:pt x="145" y="106"/>
                    <a:pt x="138" y="100"/>
                    <a:pt x="130" y="106"/>
                  </a:cubicBezTo>
                  <a:cubicBezTo>
                    <a:pt x="129" y="108"/>
                    <a:pt x="128" y="110"/>
                    <a:pt x="126" y="111"/>
                  </a:cubicBezTo>
                  <a:cubicBezTo>
                    <a:pt x="114" y="118"/>
                    <a:pt x="120" y="133"/>
                    <a:pt x="111" y="142"/>
                  </a:cubicBezTo>
                  <a:cubicBezTo>
                    <a:pt x="87" y="160"/>
                    <a:pt x="58" y="158"/>
                    <a:pt x="31" y="160"/>
                  </a:cubicBezTo>
                  <a:cubicBezTo>
                    <a:pt x="24" y="161"/>
                    <a:pt x="20" y="153"/>
                    <a:pt x="19" y="146"/>
                  </a:cubicBezTo>
                  <a:cubicBezTo>
                    <a:pt x="14" y="116"/>
                    <a:pt x="8" y="86"/>
                    <a:pt x="3" y="56"/>
                  </a:cubicBezTo>
                  <a:cubicBezTo>
                    <a:pt x="0" y="41"/>
                    <a:pt x="4" y="36"/>
                    <a:pt x="19" y="43"/>
                  </a:cubicBezTo>
                  <a:cubicBezTo>
                    <a:pt x="46" y="55"/>
                    <a:pt x="74" y="65"/>
                    <a:pt x="100" y="77"/>
                  </a:cubicBezTo>
                  <a:cubicBezTo>
                    <a:pt x="115" y="84"/>
                    <a:pt x="125" y="81"/>
                    <a:pt x="137" y="70"/>
                  </a:cubicBezTo>
                  <a:cubicBezTo>
                    <a:pt x="158" y="49"/>
                    <a:pt x="181" y="31"/>
                    <a:pt x="202" y="11"/>
                  </a:cubicBezTo>
                  <a:cubicBezTo>
                    <a:pt x="214" y="0"/>
                    <a:pt x="216" y="7"/>
                    <a:pt x="218" y="18"/>
                  </a:cubicBezTo>
                  <a:cubicBezTo>
                    <a:pt x="219" y="25"/>
                    <a:pt x="217" y="32"/>
                    <a:pt x="222" y="37"/>
                  </a:cubicBezTo>
                  <a:cubicBezTo>
                    <a:pt x="229" y="45"/>
                    <a:pt x="224" y="53"/>
                    <a:pt x="220" y="59"/>
                  </a:cubicBezTo>
                  <a:cubicBezTo>
                    <a:pt x="211" y="74"/>
                    <a:pt x="214" y="85"/>
                    <a:pt x="230" y="93"/>
                  </a:cubicBezTo>
                  <a:cubicBezTo>
                    <a:pt x="234" y="96"/>
                    <a:pt x="239" y="98"/>
                    <a:pt x="239" y="105"/>
                  </a:cubicBezTo>
                  <a:cubicBezTo>
                    <a:pt x="231" y="109"/>
                    <a:pt x="234" y="123"/>
                    <a:pt x="223" y="125"/>
                  </a:cubicBezTo>
                  <a:close/>
                </a:path>
              </a:pathLst>
            </a:custGeom>
            <a:solidFill>
              <a:srgbClr val="076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70008D60-8C10-FB0F-FEDC-144168FB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398"/>
              <a:ext cx="522" cy="410"/>
            </a:xfrm>
            <a:custGeom>
              <a:avLst/>
              <a:gdLst>
                <a:gd name="T0" fmla="*/ 38 w 251"/>
                <a:gd name="T1" fmla="*/ 138 h 197"/>
                <a:gd name="T2" fmla="*/ 19 w 251"/>
                <a:gd name="T3" fmla="*/ 78 h 197"/>
                <a:gd name="T4" fmla="*/ 21 w 251"/>
                <a:gd name="T5" fmla="*/ 70 h 197"/>
                <a:gd name="T6" fmla="*/ 58 w 251"/>
                <a:gd name="T7" fmla="*/ 0 h 197"/>
                <a:gd name="T8" fmla="*/ 102 w 251"/>
                <a:gd name="T9" fmla="*/ 74 h 197"/>
                <a:gd name="T10" fmla="*/ 167 w 251"/>
                <a:gd name="T11" fmla="*/ 107 h 197"/>
                <a:gd name="T12" fmla="*/ 235 w 251"/>
                <a:gd name="T13" fmla="*/ 99 h 197"/>
                <a:gd name="T14" fmla="*/ 244 w 251"/>
                <a:gd name="T15" fmla="*/ 113 h 197"/>
                <a:gd name="T16" fmla="*/ 214 w 251"/>
                <a:gd name="T17" fmla="*/ 127 h 197"/>
                <a:gd name="T18" fmla="*/ 167 w 251"/>
                <a:gd name="T19" fmla="*/ 137 h 197"/>
                <a:gd name="T20" fmla="*/ 159 w 251"/>
                <a:gd name="T21" fmla="*/ 143 h 197"/>
                <a:gd name="T22" fmla="*/ 161 w 251"/>
                <a:gd name="T23" fmla="*/ 197 h 197"/>
                <a:gd name="T24" fmla="*/ 38 w 251"/>
                <a:gd name="T25" fmla="*/ 13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197">
                  <a:moveTo>
                    <a:pt x="38" y="138"/>
                  </a:moveTo>
                  <a:cubicBezTo>
                    <a:pt x="0" y="118"/>
                    <a:pt x="0" y="118"/>
                    <a:pt x="19" y="78"/>
                  </a:cubicBezTo>
                  <a:cubicBezTo>
                    <a:pt x="20" y="75"/>
                    <a:pt x="20" y="73"/>
                    <a:pt x="21" y="70"/>
                  </a:cubicBezTo>
                  <a:cubicBezTo>
                    <a:pt x="33" y="48"/>
                    <a:pt x="45" y="26"/>
                    <a:pt x="58" y="0"/>
                  </a:cubicBezTo>
                  <a:cubicBezTo>
                    <a:pt x="74" y="26"/>
                    <a:pt x="92" y="49"/>
                    <a:pt x="102" y="74"/>
                  </a:cubicBezTo>
                  <a:cubicBezTo>
                    <a:pt x="115" y="106"/>
                    <a:pt x="136" y="112"/>
                    <a:pt x="167" y="107"/>
                  </a:cubicBezTo>
                  <a:cubicBezTo>
                    <a:pt x="189" y="103"/>
                    <a:pt x="212" y="102"/>
                    <a:pt x="235" y="99"/>
                  </a:cubicBezTo>
                  <a:cubicBezTo>
                    <a:pt x="249" y="98"/>
                    <a:pt x="251" y="102"/>
                    <a:pt x="244" y="113"/>
                  </a:cubicBezTo>
                  <a:cubicBezTo>
                    <a:pt x="237" y="124"/>
                    <a:pt x="225" y="126"/>
                    <a:pt x="214" y="127"/>
                  </a:cubicBezTo>
                  <a:cubicBezTo>
                    <a:pt x="198" y="129"/>
                    <a:pt x="183" y="133"/>
                    <a:pt x="167" y="137"/>
                  </a:cubicBezTo>
                  <a:cubicBezTo>
                    <a:pt x="164" y="138"/>
                    <a:pt x="160" y="139"/>
                    <a:pt x="159" y="143"/>
                  </a:cubicBezTo>
                  <a:cubicBezTo>
                    <a:pt x="152" y="161"/>
                    <a:pt x="163" y="179"/>
                    <a:pt x="161" y="197"/>
                  </a:cubicBezTo>
                  <a:cubicBezTo>
                    <a:pt x="119" y="180"/>
                    <a:pt x="79" y="156"/>
                    <a:pt x="38" y="138"/>
                  </a:cubicBezTo>
                  <a:close/>
                </a:path>
              </a:pathLst>
            </a:custGeom>
            <a:solidFill>
              <a:srgbClr val="42B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AF2266E2-EE3E-05A5-C559-9530314F2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389"/>
              <a:ext cx="383" cy="223"/>
            </a:xfrm>
            <a:custGeom>
              <a:avLst/>
              <a:gdLst>
                <a:gd name="T0" fmla="*/ 0 w 184"/>
                <a:gd name="T1" fmla="*/ 4 h 107"/>
                <a:gd name="T2" fmla="*/ 20 w 184"/>
                <a:gd name="T3" fmla="*/ 8 h 107"/>
                <a:gd name="T4" fmla="*/ 165 w 184"/>
                <a:gd name="T5" fmla="*/ 79 h 107"/>
                <a:gd name="T6" fmla="*/ 179 w 184"/>
                <a:gd name="T7" fmla="*/ 88 h 107"/>
                <a:gd name="T8" fmla="*/ 175 w 184"/>
                <a:gd name="T9" fmla="*/ 97 h 107"/>
                <a:gd name="T10" fmla="*/ 71 w 184"/>
                <a:gd name="T11" fmla="*/ 106 h 107"/>
                <a:gd name="T12" fmla="*/ 57 w 184"/>
                <a:gd name="T13" fmla="*/ 101 h 107"/>
                <a:gd name="T14" fmla="*/ 0 w 184"/>
                <a:gd name="T1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07">
                  <a:moveTo>
                    <a:pt x="0" y="4"/>
                  </a:moveTo>
                  <a:cubicBezTo>
                    <a:pt x="9" y="0"/>
                    <a:pt x="15" y="5"/>
                    <a:pt x="20" y="8"/>
                  </a:cubicBezTo>
                  <a:cubicBezTo>
                    <a:pt x="69" y="31"/>
                    <a:pt x="117" y="55"/>
                    <a:pt x="165" y="79"/>
                  </a:cubicBezTo>
                  <a:cubicBezTo>
                    <a:pt x="170" y="82"/>
                    <a:pt x="175" y="84"/>
                    <a:pt x="179" y="88"/>
                  </a:cubicBezTo>
                  <a:cubicBezTo>
                    <a:pt x="183" y="92"/>
                    <a:pt x="184" y="96"/>
                    <a:pt x="175" y="97"/>
                  </a:cubicBezTo>
                  <a:cubicBezTo>
                    <a:pt x="140" y="100"/>
                    <a:pt x="106" y="103"/>
                    <a:pt x="71" y="106"/>
                  </a:cubicBezTo>
                  <a:cubicBezTo>
                    <a:pt x="66" y="106"/>
                    <a:pt x="61" y="107"/>
                    <a:pt x="57" y="101"/>
                  </a:cubicBezTo>
                  <a:cubicBezTo>
                    <a:pt x="38" y="69"/>
                    <a:pt x="19" y="36"/>
                    <a:pt x="0" y="4"/>
                  </a:cubicBezTo>
                  <a:close/>
                </a:path>
              </a:pathLst>
            </a:custGeom>
            <a:solidFill>
              <a:srgbClr val="43B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E32989D-BCCD-5866-E9B0-FDA40BA83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1589"/>
              <a:ext cx="425" cy="194"/>
            </a:xfrm>
            <a:custGeom>
              <a:avLst/>
              <a:gdLst>
                <a:gd name="T0" fmla="*/ 1 w 204"/>
                <a:gd name="T1" fmla="*/ 43 h 93"/>
                <a:gd name="T2" fmla="*/ 84 w 204"/>
                <a:gd name="T3" fmla="*/ 21 h 93"/>
                <a:gd name="T4" fmla="*/ 117 w 204"/>
                <a:gd name="T5" fmla="*/ 16 h 93"/>
                <a:gd name="T6" fmla="*/ 191 w 204"/>
                <a:gd name="T7" fmla="*/ 1 h 93"/>
                <a:gd name="T8" fmla="*/ 203 w 204"/>
                <a:gd name="T9" fmla="*/ 7 h 93"/>
                <a:gd name="T10" fmla="*/ 204 w 204"/>
                <a:gd name="T11" fmla="*/ 9 h 93"/>
                <a:gd name="T12" fmla="*/ 115 w 204"/>
                <a:gd name="T13" fmla="*/ 90 h 93"/>
                <a:gd name="T14" fmla="*/ 106 w 204"/>
                <a:gd name="T15" fmla="*/ 91 h 93"/>
                <a:gd name="T16" fmla="*/ 2 w 204"/>
                <a:gd name="T17" fmla="*/ 47 h 93"/>
                <a:gd name="T18" fmla="*/ 1 w 204"/>
                <a:gd name="T19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93">
                  <a:moveTo>
                    <a:pt x="1" y="43"/>
                  </a:moveTo>
                  <a:cubicBezTo>
                    <a:pt x="26" y="27"/>
                    <a:pt x="57" y="32"/>
                    <a:pt x="84" y="21"/>
                  </a:cubicBezTo>
                  <a:cubicBezTo>
                    <a:pt x="95" y="22"/>
                    <a:pt x="106" y="19"/>
                    <a:pt x="117" y="16"/>
                  </a:cubicBezTo>
                  <a:cubicBezTo>
                    <a:pt x="141" y="7"/>
                    <a:pt x="167" y="7"/>
                    <a:pt x="191" y="1"/>
                  </a:cubicBezTo>
                  <a:cubicBezTo>
                    <a:pt x="196" y="0"/>
                    <a:pt x="200" y="3"/>
                    <a:pt x="203" y="7"/>
                  </a:cubicBezTo>
                  <a:cubicBezTo>
                    <a:pt x="203" y="8"/>
                    <a:pt x="204" y="8"/>
                    <a:pt x="204" y="9"/>
                  </a:cubicBezTo>
                  <a:cubicBezTo>
                    <a:pt x="178" y="39"/>
                    <a:pt x="145" y="63"/>
                    <a:pt x="115" y="90"/>
                  </a:cubicBezTo>
                  <a:cubicBezTo>
                    <a:pt x="112" y="93"/>
                    <a:pt x="109" y="93"/>
                    <a:pt x="106" y="91"/>
                  </a:cubicBezTo>
                  <a:cubicBezTo>
                    <a:pt x="71" y="76"/>
                    <a:pt x="35" y="64"/>
                    <a:pt x="2" y="47"/>
                  </a:cubicBezTo>
                  <a:cubicBezTo>
                    <a:pt x="1" y="46"/>
                    <a:pt x="0" y="44"/>
                    <a:pt x="1" y="43"/>
                  </a:cubicBezTo>
                  <a:close/>
                </a:path>
              </a:pathLst>
            </a:custGeom>
            <a:solidFill>
              <a:srgbClr val="F9C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CEE8EBEB-F50E-8A3A-F6AA-3197CCC31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1441"/>
              <a:ext cx="422" cy="180"/>
            </a:xfrm>
            <a:custGeom>
              <a:avLst/>
              <a:gdLst>
                <a:gd name="T0" fmla="*/ 0 w 203"/>
                <a:gd name="T1" fmla="*/ 40 h 86"/>
                <a:gd name="T2" fmla="*/ 74 w 203"/>
                <a:gd name="T3" fmla="*/ 23 h 86"/>
                <a:gd name="T4" fmla="*/ 186 w 203"/>
                <a:gd name="T5" fmla="*/ 3 h 86"/>
                <a:gd name="T6" fmla="*/ 199 w 203"/>
                <a:gd name="T7" fmla="*/ 4 h 86"/>
                <a:gd name="T8" fmla="*/ 191 w 203"/>
                <a:gd name="T9" fmla="*/ 16 h 86"/>
                <a:gd name="T10" fmla="*/ 125 w 203"/>
                <a:gd name="T11" fmla="*/ 77 h 86"/>
                <a:gd name="T12" fmla="*/ 99 w 203"/>
                <a:gd name="T13" fmla="*/ 81 h 86"/>
                <a:gd name="T14" fmla="*/ 0 w 203"/>
                <a:gd name="T15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86">
                  <a:moveTo>
                    <a:pt x="0" y="40"/>
                  </a:moveTo>
                  <a:cubicBezTo>
                    <a:pt x="27" y="28"/>
                    <a:pt x="51" y="28"/>
                    <a:pt x="74" y="23"/>
                  </a:cubicBezTo>
                  <a:cubicBezTo>
                    <a:pt x="112" y="15"/>
                    <a:pt x="149" y="10"/>
                    <a:pt x="186" y="3"/>
                  </a:cubicBezTo>
                  <a:cubicBezTo>
                    <a:pt x="191" y="2"/>
                    <a:pt x="197" y="0"/>
                    <a:pt x="199" y="4"/>
                  </a:cubicBezTo>
                  <a:cubicBezTo>
                    <a:pt x="203" y="11"/>
                    <a:pt x="195" y="12"/>
                    <a:pt x="191" y="16"/>
                  </a:cubicBezTo>
                  <a:cubicBezTo>
                    <a:pt x="169" y="36"/>
                    <a:pt x="147" y="56"/>
                    <a:pt x="125" y="77"/>
                  </a:cubicBezTo>
                  <a:cubicBezTo>
                    <a:pt x="117" y="84"/>
                    <a:pt x="110" y="86"/>
                    <a:pt x="99" y="81"/>
                  </a:cubicBezTo>
                  <a:cubicBezTo>
                    <a:pt x="68" y="67"/>
                    <a:pt x="37" y="55"/>
                    <a:pt x="0" y="40"/>
                  </a:cubicBezTo>
                  <a:close/>
                </a:path>
              </a:pathLst>
            </a:custGeom>
            <a:solidFill>
              <a:srgbClr val="076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BA5FBCD4-3B18-1821-B8F0-F94A1D2E1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1608"/>
              <a:ext cx="498" cy="259"/>
            </a:xfrm>
            <a:custGeom>
              <a:avLst/>
              <a:gdLst>
                <a:gd name="T0" fmla="*/ 5 w 239"/>
                <a:gd name="T1" fmla="*/ 34 h 124"/>
                <a:gd name="T2" fmla="*/ 106 w 239"/>
                <a:gd name="T3" fmla="*/ 78 h 124"/>
                <a:gd name="T4" fmla="*/ 127 w 239"/>
                <a:gd name="T5" fmla="*/ 71 h 124"/>
                <a:gd name="T6" fmla="*/ 208 w 239"/>
                <a:gd name="T7" fmla="*/ 0 h 124"/>
                <a:gd name="T8" fmla="*/ 219 w 239"/>
                <a:gd name="T9" fmla="*/ 12 h 124"/>
                <a:gd name="T10" fmla="*/ 236 w 239"/>
                <a:gd name="T11" fmla="*/ 109 h 124"/>
                <a:gd name="T12" fmla="*/ 232 w 239"/>
                <a:gd name="T13" fmla="*/ 124 h 124"/>
                <a:gd name="T14" fmla="*/ 212 w 239"/>
                <a:gd name="T15" fmla="*/ 4 h 124"/>
                <a:gd name="T16" fmla="*/ 133 w 239"/>
                <a:gd name="T17" fmla="*/ 75 h 124"/>
                <a:gd name="T18" fmla="*/ 96 w 239"/>
                <a:gd name="T19" fmla="*/ 81 h 124"/>
                <a:gd name="T20" fmla="*/ 3 w 239"/>
                <a:gd name="T21" fmla="*/ 42 h 124"/>
                <a:gd name="T22" fmla="*/ 5 w 239"/>
                <a:gd name="T23" fmla="*/ 3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124">
                  <a:moveTo>
                    <a:pt x="5" y="34"/>
                  </a:moveTo>
                  <a:cubicBezTo>
                    <a:pt x="38" y="48"/>
                    <a:pt x="73" y="62"/>
                    <a:pt x="106" y="78"/>
                  </a:cubicBezTo>
                  <a:cubicBezTo>
                    <a:pt x="116" y="82"/>
                    <a:pt x="121" y="76"/>
                    <a:pt x="127" y="71"/>
                  </a:cubicBezTo>
                  <a:cubicBezTo>
                    <a:pt x="154" y="47"/>
                    <a:pt x="181" y="23"/>
                    <a:pt x="208" y="0"/>
                  </a:cubicBezTo>
                  <a:cubicBezTo>
                    <a:pt x="217" y="0"/>
                    <a:pt x="218" y="7"/>
                    <a:pt x="219" y="12"/>
                  </a:cubicBezTo>
                  <a:cubicBezTo>
                    <a:pt x="225" y="44"/>
                    <a:pt x="231" y="76"/>
                    <a:pt x="236" y="109"/>
                  </a:cubicBezTo>
                  <a:cubicBezTo>
                    <a:pt x="237" y="114"/>
                    <a:pt x="239" y="121"/>
                    <a:pt x="232" y="124"/>
                  </a:cubicBezTo>
                  <a:cubicBezTo>
                    <a:pt x="226" y="85"/>
                    <a:pt x="219" y="46"/>
                    <a:pt x="212" y="4"/>
                  </a:cubicBezTo>
                  <a:cubicBezTo>
                    <a:pt x="184" y="29"/>
                    <a:pt x="157" y="51"/>
                    <a:pt x="133" y="75"/>
                  </a:cubicBezTo>
                  <a:cubicBezTo>
                    <a:pt x="121" y="87"/>
                    <a:pt x="111" y="87"/>
                    <a:pt x="96" y="81"/>
                  </a:cubicBezTo>
                  <a:cubicBezTo>
                    <a:pt x="65" y="67"/>
                    <a:pt x="34" y="55"/>
                    <a:pt x="3" y="42"/>
                  </a:cubicBezTo>
                  <a:cubicBezTo>
                    <a:pt x="0" y="39"/>
                    <a:pt x="0" y="36"/>
                    <a:pt x="5" y="34"/>
                  </a:cubicBezTo>
                  <a:close/>
                </a:path>
              </a:pathLst>
            </a:custGeom>
            <a:solidFill>
              <a:srgbClr val="523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BD60E4A1-5AC8-D7A3-89FE-39C5FB9B6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406"/>
              <a:ext cx="115" cy="206"/>
            </a:xfrm>
            <a:custGeom>
              <a:avLst/>
              <a:gdLst>
                <a:gd name="T0" fmla="*/ 17 w 55"/>
                <a:gd name="T1" fmla="*/ 3 h 99"/>
                <a:gd name="T2" fmla="*/ 54 w 55"/>
                <a:gd name="T3" fmla="*/ 94 h 99"/>
                <a:gd name="T4" fmla="*/ 55 w 55"/>
                <a:gd name="T5" fmla="*/ 97 h 99"/>
                <a:gd name="T6" fmla="*/ 52 w 55"/>
                <a:gd name="T7" fmla="*/ 99 h 99"/>
                <a:gd name="T8" fmla="*/ 11 w 55"/>
                <a:gd name="T9" fmla="*/ 8 h 99"/>
                <a:gd name="T10" fmla="*/ 17 w 55"/>
                <a:gd name="T11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99">
                  <a:moveTo>
                    <a:pt x="17" y="3"/>
                  </a:moveTo>
                  <a:cubicBezTo>
                    <a:pt x="7" y="42"/>
                    <a:pt x="19" y="73"/>
                    <a:pt x="54" y="94"/>
                  </a:cubicBezTo>
                  <a:cubicBezTo>
                    <a:pt x="55" y="95"/>
                    <a:pt x="55" y="96"/>
                    <a:pt x="55" y="97"/>
                  </a:cubicBezTo>
                  <a:cubicBezTo>
                    <a:pt x="55" y="98"/>
                    <a:pt x="53" y="98"/>
                    <a:pt x="52" y="99"/>
                  </a:cubicBezTo>
                  <a:cubicBezTo>
                    <a:pt x="16" y="77"/>
                    <a:pt x="0" y="42"/>
                    <a:pt x="11" y="8"/>
                  </a:cubicBezTo>
                  <a:cubicBezTo>
                    <a:pt x="12" y="5"/>
                    <a:pt x="11" y="0"/>
                    <a:pt x="17" y="3"/>
                  </a:cubicBezTo>
                  <a:close/>
                </a:path>
              </a:pathLst>
            </a:custGeom>
            <a:solidFill>
              <a:srgbClr val="0F1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11509774-45C6-05F0-EAF8-898F7D6B6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1585"/>
              <a:ext cx="179" cy="38"/>
            </a:xfrm>
            <a:custGeom>
              <a:avLst/>
              <a:gdLst>
                <a:gd name="T0" fmla="*/ 86 w 86"/>
                <a:gd name="T1" fmla="*/ 9 h 18"/>
                <a:gd name="T2" fmla="*/ 28 w 86"/>
                <a:gd name="T3" fmla="*/ 14 h 18"/>
                <a:gd name="T4" fmla="*/ 0 w 86"/>
                <a:gd name="T5" fmla="*/ 18 h 18"/>
                <a:gd name="T6" fmla="*/ 77 w 86"/>
                <a:gd name="T7" fmla="*/ 1 h 18"/>
                <a:gd name="T8" fmla="*/ 86 w 8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8">
                  <a:moveTo>
                    <a:pt x="86" y="9"/>
                  </a:moveTo>
                  <a:cubicBezTo>
                    <a:pt x="66" y="3"/>
                    <a:pt x="47" y="13"/>
                    <a:pt x="28" y="14"/>
                  </a:cubicBezTo>
                  <a:cubicBezTo>
                    <a:pt x="19" y="15"/>
                    <a:pt x="10" y="17"/>
                    <a:pt x="0" y="18"/>
                  </a:cubicBezTo>
                  <a:cubicBezTo>
                    <a:pt x="24" y="6"/>
                    <a:pt x="51" y="6"/>
                    <a:pt x="77" y="1"/>
                  </a:cubicBezTo>
                  <a:cubicBezTo>
                    <a:pt x="81" y="0"/>
                    <a:pt x="86" y="2"/>
                    <a:pt x="86" y="9"/>
                  </a:cubicBezTo>
                  <a:close/>
                </a:path>
              </a:pathLst>
            </a:custGeom>
            <a:solidFill>
              <a:srgbClr val="523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CBFF47A9-724C-4232-3042-D42F54118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2571"/>
              <a:ext cx="168" cy="94"/>
            </a:xfrm>
            <a:custGeom>
              <a:avLst/>
              <a:gdLst>
                <a:gd name="T0" fmla="*/ 8 w 81"/>
                <a:gd name="T1" fmla="*/ 27 h 45"/>
                <a:gd name="T2" fmla="*/ 48 w 81"/>
                <a:gd name="T3" fmla="*/ 11 h 45"/>
                <a:gd name="T4" fmla="*/ 80 w 81"/>
                <a:gd name="T5" fmla="*/ 3 h 45"/>
                <a:gd name="T6" fmla="*/ 40 w 81"/>
                <a:gd name="T7" fmla="*/ 44 h 45"/>
                <a:gd name="T8" fmla="*/ 18 w 81"/>
                <a:gd name="T9" fmla="*/ 44 h 45"/>
                <a:gd name="T10" fmla="*/ 8 w 81"/>
                <a:gd name="T1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5">
                  <a:moveTo>
                    <a:pt x="8" y="27"/>
                  </a:moveTo>
                  <a:cubicBezTo>
                    <a:pt x="21" y="22"/>
                    <a:pt x="35" y="17"/>
                    <a:pt x="48" y="11"/>
                  </a:cubicBezTo>
                  <a:cubicBezTo>
                    <a:pt x="57" y="0"/>
                    <a:pt x="69" y="4"/>
                    <a:pt x="80" y="3"/>
                  </a:cubicBezTo>
                  <a:cubicBezTo>
                    <a:pt x="81" y="44"/>
                    <a:pt x="81" y="44"/>
                    <a:pt x="40" y="44"/>
                  </a:cubicBezTo>
                  <a:cubicBezTo>
                    <a:pt x="33" y="44"/>
                    <a:pt x="26" y="44"/>
                    <a:pt x="18" y="44"/>
                  </a:cubicBezTo>
                  <a:cubicBezTo>
                    <a:pt x="4" y="45"/>
                    <a:pt x="0" y="40"/>
                    <a:pt x="8" y="27"/>
                  </a:cubicBezTo>
                  <a:close/>
                </a:path>
              </a:pathLst>
            </a:custGeom>
            <a:solidFill>
              <a:srgbClr val="192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E835CFE5-B3CF-E59D-0897-C85A55B31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947"/>
              <a:ext cx="37" cy="36"/>
            </a:xfrm>
            <a:custGeom>
              <a:avLst/>
              <a:gdLst>
                <a:gd name="T0" fmla="*/ 17 w 18"/>
                <a:gd name="T1" fmla="*/ 8 h 17"/>
                <a:gd name="T2" fmla="*/ 9 w 18"/>
                <a:gd name="T3" fmla="*/ 17 h 17"/>
                <a:gd name="T4" fmla="*/ 1 w 18"/>
                <a:gd name="T5" fmla="*/ 11 h 17"/>
                <a:gd name="T6" fmla="*/ 8 w 18"/>
                <a:gd name="T7" fmla="*/ 1 h 17"/>
                <a:gd name="T8" fmla="*/ 17 w 18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7" y="8"/>
                  </a:moveTo>
                  <a:cubicBezTo>
                    <a:pt x="18" y="14"/>
                    <a:pt x="14" y="17"/>
                    <a:pt x="9" y="17"/>
                  </a:cubicBezTo>
                  <a:cubicBezTo>
                    <a:pt x="5" y="17"/>
                    <a:pt x="2" y="16"/>
                    <a:pt x="1" y="11"/>
                  </a:cubicBezTo>
                  <a:cubicBezTo>
                    <a:pt x="0" y="5"/>
                    <a:pt x="2" y="2"/>
                    <a:pt x="8" y="1"/>
                  </a:cubicBezTo>
                  <a:cubicBezTo>
                    <a:pt x="13" y="0"/>
                    <a:pt x="16" y="3"/>
                    <a:pt x="17" y="8"/>
                  </a:cubicBezTo>
                  <a:close/>
                </a:path>
              </a:pathLst>
            </a:custGeom>
            <a:solidFill>
              <a:srgbClr val="3F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F6059628-3F65-DA92-66C9-803B54FE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949"/>
              <a:ext cx="35" cy="34"/>
            </a:xfrm>
            <a:custGeom>
              <a:avLst/>
              <a:gdLst>
                <a:gd name="T0" fmla="*/ 16 w 17"/>
                <a:gd name="T1" fmla="*/ 6 h 16"/>
                <a:gd name="T2" fmla="*/ 9 w 17"/>
                <a:gd name="T3" fmla="*/ 16 h 16"/>
                <a:gd name="T4" fmla="*/ 0 w 17"/>
                <a:gd name="T5" fmla="*/ 8 h 16"/>
                <a:gd name="T6" fmla="*/ 7 w 17"/>
                <a:gd name="T7" fmla="*/ 0 h 16"/>
                <a:gd name="T8" fmla="*/ 16 w 17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6"/>
                  </a:moveTo>
                  <a:cubicBezTo>
                    <a:pt x="17" y="13"/>
                    <a:pt x="13" y="15"/>
                    <a:pt x="9" y="16"/>
                  </a:cubicBezTo>
                  <a:cubicBezTo>
                    <a:pt x="4" y="16"/>
                    <a:pt x="0" y="14"/>
                    <a:pt x="0" y="8"/>
                  </a:cubicBezTo>
                  <a:cubicBezTo>
                    <a:pt x="0" y="3"/>
                    <a:pt x="3" y="1"/>
                    <a:pt x="7" y="0"/>
                  </a:cubicBezTo>
                  <a:cubicBezTo>
                    <a:pt x="13" y="0"/>
                    <a:pt x="16" y="3"/>
                    <a:pt x="16" y="6"/>
                  </a:cubicBezTo>
                  <a:close/>
                </a:path>
              </a:pathLst>
            </a:custGeom>
            <a:solidFill>
              <a:srgbClr val="2E5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10ABC9C6-3BDD-06AA-949E-BD854524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949"/>
              <a:ext cx="35" cy="34"/>
            </a:xfrm>
            <a:custGeom>
              <a:avLst/>
              <a:gdLst>
                <a:gd name="T0" fmla="*/ 17 w 17"/>
                <a:gd name="T1" fmla="*/ 7 h 16"/>
                <a:gd name="T2" fmla="*/ 7 w 17"/>
                <a:gd name="T3" fmla="*/ 16 h 16"/>
                <a:gd name="T4" fmla="*/ 1 w 17"/>
                <a:gd name="T5" fmla="*/ 7 h 16"/>
                <a:gd name="T6" fmla="*/ 10 w 17"/>
                <a:gd name="T7" fmla="*/ 0 h 16"/>
                <a:gd name="T8" fmla="*/ 17 w 17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7"/>
                  </a:moveTo>
                  <a:cubicBezTo>
                    <a:pt x="16" y="14"/>
                    <a:pt x="12" y="16"/>
                    <a:pt x="7" y="16"/>
                  </a:cubicBezTo>
                  <a:cubicBezTo>
                    <a:pt x="3" y="15"/>
                    <a:pt x="0" y="12"/>
                    <a:pt x="1" y="7"/>
                  </a:cubicBezTo>
                  <a:cubicBezTo>
                    <a:pt x="1" y="1"/>
                    <a:pt x="5" y="0"/>
                    <a:pt x="10" y="0"/>
                  </a:cubicBezTo>
                  <a:cubicBezTo>
                    <a:pt x="14" y="1"/>
                    <a:pt x="17" y="4"/>
                    <a:pt x="17" y="7"/>
                  </a:cubicBezTo>
                  <a:close/>
                </a:path>
              </a:pathLst>
            </a:custGeom>
            <a:solidFill>
              <a:srgbClr val="2F5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29A030BB-AAA5-00AE-79D2-108FEFE1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042"/>
              <a:ext cx="48" cy="56"/>
            </a:xfrm>
            <a:custGeom>
              <a:avLst/>
              <a:gdLst>
                <a:gd name="T0" fmla="*/ 0 w 23"/>
                <a:gd name="T1" fmla="*/ 25 h 27"/>
                <a:gd name="T2" fmla="*/ 0 w 23"/>
                <a:gd name="T3" fmla="*/ 9 h 27"/>
                <a:gd name="T4" fmla="*/ 23 w 23"/>
                <a:gd name="T5" fmla="*/ 17 h 27"/>
                <a:gd name="T6" fmla="*/ 0 w 23"/>
                <a:gd name="T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0" y="25"/>
                  </a:moveTo>
                  <a:cubicBezTo>
                    <a:pt x="0" y="20"/>
                    <a:pt x="0" y="15"/>
                    <a:pt x="0" y="9"/>
                  </a:cubicBezTo>
                  <a:cubicBezTo>
                    <a:pt x="9" y="9"/>
                    <a:pt x="20" y="0"/>
                    <a:pt x="23" y="17"/>
                  </a:cubicBezTo>
                  <a:cubicBezTo>
                    <a:pt x="18" y="26"/>
                    <a:pt x="10" y="27"/>
                    <a:pt x="0" y="25"/>
                  </a:cubicBezTo>
                  <a:close/>
                </a:path>
              </a:pathLst>
            </a:custGeom>
            <a:solidFill>
              <a:srgbClr val="20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B575CF71-33C7-1AF7-925A-CD6D331F6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1762"/>
              <a:ext cx="428" cy="257"/>
            </a:xfrm>
            <a:custGeom>
              <a:avLst/>
              <a:gdLst>
                <a:gd name="T0" fmla="*/ 33 w 206"/>
                <a:gd name="T1" fmla="*/ 0 h 123"/>
                <a:gd name="T2" fmla="*/ 88 w 206"/>
                <a:gd name="T3" fmla="*/ 65 h 123"/>
                <a:gd name="T4" fmla="*/ 115 w 206"/>
                <a:gd name="T5" fmla="*/ 68 h 123"/>
                <a:gd name="T6" fmla="*/ 186 w 206"/>
                <a:gd name="T7" fmla="*/ 51 h 123"/>
                <a:gd name="T8" fmla="*/ 201 w 206"/>
                <a:gd name="T9" fmla="*/ 71 h 123"/>
                <a:gd name="T10" fmla="*/ 193 w 206"/>
                <a:gd name="T11" fmla="*/ 97 h 123"/>
                <a:gd name="T12" fmla="*/ 151 w 206"/>
                <a:gd name="T13" fmla="*/ 120 h 123"/>
                <a:gd name="T14" fmla="*/ 91 w 206"/>
                <a:gd name="T15" fmla="*/ 114 h 123"/>
                <a:gd name="T16" fmla="*/ 79 w 206"/>
                <a:gd name="T17" fmla="*/ 108 h 123"/>
                <a:gd name="T18" fmla="*/ 50 w 206"/>
                <a:gd name="T19" fmla="*/ 95 h 123"/>
                <a:gd name="T20" fmla="*/ 17 w 206"/>
                <a:gd name="T21" fmla="*/ 35 h 123"/>
                <a:gd name="T22" fmla="*/ 33 w 206"/>
                <a:gd name="T2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123">
                  <a:moveTo>
                    <a:pt x="33" y="0"/>
                  </a:moveTo>
                  <a:cubicBezTo>
                    <a:pt x="60" y="15"/>
                    <a:pt x="66" y="46"/>
                    <a:pt x="88" y="65"/>
                  </a:cubicBezTo>
                  <a:cubicBezTo>
                    <a:pt x="97" y="73"/>
                    <a:pt x="105" y="72"/>
                    <a:pt x="115" y="68"/>
                  </a:cubicBezTo>
                  <a:cubicBezTo>
                    <a:pt x="138" y="60"/>
                    <a:pt x="161" y="51"/>
                    <a:pt x="186" y="51"/>
                  </a:cubicBezTo>
                  <a:cubicBezTo>
                    <a:pt x="201" y="51"/>
                    <a:pt x="206" y="56"/>
                    <a:pt x="201" y="71"/>
                  </a:cubicBezTo>
                  <a:cubicBezTo>
                    <a:pt x="198" y="79"/>
                    <a:pt x="197" y="89"/>
                    <a:pt x="193" y="97"/>
                  </a:cubicBezTo>
                  <a:cubicBezTo>
                    <a:pt x="185" y="117"/>
                    <a:pt x="172" y="123"/>
                    <a:pt x="151" y="120"/>
                  </a:cubicBezTo>
                  <a:cubicBezTo>
                    <a:pt x="131" y="118"/>
                    <a:pt x="111" y="111"/>
                    <a:pt x="91" y="114"/>
                  </a:cubicBezTo>
                  <a:cubicBezTo>
                    <a:pt x="85" y="115"/>
                    <a:pt x="82" y="111"/>
                    <a:pt x="79" y="108"/>
                  </a:cubicBezTo>
                  <a:cubicBezTo>
                    <a:pt x="71" y="99"/>
                    <a:pt x="61" y="96"/>
                    <a:pt x="50" y="95"/>
                  </a:cubicBezTo>
                  <a:cubicBezTo>
                    <a:pt x="11" y="92"/>
                    <a:pt x="0" y="72"/>
                    <a:pt x="17" y="35"/>
                  </a:cubicBezTo>
                  <a:cubicBezTo>
                    <a:pt x="22" y="23"/>
                    <a:pt x="30" y="12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CEF99722-1006-FDC2-8921-513BCC9D1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1687"/>
              <a:ext cx="423" cy="207"/>
            </a:xfrm>
            <a:custGeom>
              <a:avLst/>
              <a:gdLst>
                <a:gd name="T0" fmla="*/ 0 w 203"/>
                <a:gd name="T1" fmla="*/ 5 h 99"/>
                <a:gd name="T2" fmla="*/ 4 w 203"/>
                <a:gd name="T3" fmla="*/ 0 h 99"/>
                <a:gd name="T4" fmla="*/ 72 w 203"/>
                <a:gd name="T5" fmla="*/ 76 h 99"/>
                <a:gd name="T6" fmla="*/ 103 w 203"/>
                <a:gd name="T7" fmla="*/ 86 h 99"/>
                <a:gd name="T8" fmla="*/ 187 w 203"/>
                <a:gd name="T9" fmla="*/ 61 h 99"/>
                <a:gd name="T10" fmla="*/ 203 w 203"/>
                <a:gd name="T11" fmla="*/ 62 h 99"/>
                <a:gd name="T12" fmla="*/ 133 w 203"/>
                <a:gd name="T13" fmla="*/ 84 h 99"/>
                <a:gd name="T14" fmla="*/ 48 w 203"/>
                <a:gd name="T15" fmla="*/ 60 h 99"/>
                <a:gd name="T16" fmla="*/ 0 w 203"/>
                <a:gd name="T17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99">
                  <a:moveTo>
                    <a:pt x="0" y="5"/>
                  </a:moveTo>
                  <a:cubicBezTo>
                    <a:pt x="1" y="3"/>
                    <a:pt x="3" y="2"/>
                    <a:pt x="4" y="0"/>
                  </a:cubicBezTo>
                  <a:cubicBezTo>
                    <a:pt x="27" y="26"/>
                    <a:pt x="50" y="50"/>
                    <a:pt x="72" y="76"/>
                  </a:cubicBezTo>
                  <a:cubicBezTo>
                    <a:pt x="81" y="88"/>
                    <a:pt x="90" y="91"/>
                    <a:pt x="103" y="86"/>
                  </a:cubicBezTo>
                  <a:cubicBezTo>
                    <a:pt x="131" y="77"/>
                    <a:pt x="159" y="69"/>
                    <a:pt x="187" y="61"/>
                  </a:cubicBezTo>
                  <a:cubicBezTo>
                    <a:pt x="192" y="60"/>
                    <a:pt x="196" y="57"/>
                    <a:pt x="203" y="62"/>
                  </a:cubicBezTo>
                  <a:cubicBezTo>
                    <a:pt x="178" y="70"/>
                    <a:pt x="155" y="75"/>
                    <a:pt x="133" y="84"/>
                  </a:cubicBezTo>
                  <a:cubicBezTo>
                    <a:pt x="97" y="99"/>
                    <a:pt x="70" y="96"/>
                    <a:pt x="48" y="60"/>
                  </a:cubicBezTo>
                  <a:cubicBezTo>
                    <a:pt x="35" y="40"/>
                    <a:pt x="16" y="23"/>
                    <a:pt x="0" y="5"/>
                  </a:cubicBezTo>
                  <a:close/>
                </a:path>
              </a:pathLst>
            </a:custGeom>
            <a:solidFill>
              <a:srgbClr val="494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5" name="Freeform 44">
            <a:extLst>
              <a:ext uri="{FF2B5EF4-FFF2-40B4-BE49-F238E27FC236}">
                <a16:creationId xmlns:a16="http://schemas.microsoft.com/office/drawing/2014/main" id="{A5D8C11E-3E25-96AD-B022-2C840CC5C619}"/>
              </a:ext>
            </a:extLst>
          </p:cNvPr>
          <p:cNvSpPr>
            <a:spLocks/>
          </p:cNvSpPr>
          <p:nvPr/>
        </p:nvSpPr>
        <p:spPr bwMode="auto">
          <a:xfrm>
            <a:off x="6800853" y="1706562"/>
            <a:ext cx="1620838" cy="1741488"/>
          </a:xfrm>
          <a:custGeom>
            <a:avLst/>
            <a:gdLst>
              <a:gd name="T0" fmla="*/ 319 w 429"/>
              <a:gd name="T1" fmla="*/ 211 h 461"/>
              <a:gd name="T2" fmla="*/ 405 w 429"/>
              <a:gd name="T3" fmla="*/ 210 h 461"/>
              <a:gd name="T4" fmla="*/ 416 w 429"/>
              <a:gd name="T5" fmla="*/ 220 h 461"/>
              <a:gd name="T6" fmla="*/ 289 w 429"/>
              <a:gd name="T7" fmla="*/ 423 h 461"/>
              <a:gd name="T8" fmla="*/ 19 w 429"/>
              <a:gd name="T9" fmla="*/ 271 h 461"/>
              <a:gd name="T10" fmla="*/ 101 w 429"/>
              <a:gd name="T11" fmla="*/ 54 h 461"/>
              <a:gd name="T12" fmla="*/ 359 w 429"/>
              <a:gd name="T13" fmla="*/ 66 h 461"/>
              <a:gd name="T14" fmla="*/ 360 w 429"/>
              <a:gd name="T15" fmla="*/ 85 h 461"/>
              <a:gd name="T16" fmla="*/ 339 w 429"/>
              <a:gd name="T17" fmla="*/ 106 h 461"/>
              <a:gd name="T18" fmla="*/ 325 w 429"/>
              <a:gd name="T19" fmla="*/ 106 h 461"/>
              <a:gd name="T20" fmla="*/ 104 w 429"/>
              <a:gd name="T21" fmla="*/ 117 h 461"/>
              <a:gd name="T22" fmla="*/ 125 w 429"/>
              <a:gd name="T23" fmla="*/ 351 h 461"/>
              <a:gd name="T24" fmla="*/ 340 w 429"/>
              <a:gd name="T25" fmla="*/ 329 h 461"/>
              <a:gd name="T26" fmla="*/ 365 w 429"/>
              <a:gd name="T27" fmla="*/ 268 h 461"/>
              <a:gd name="T28" fmla="*/ 354 w 429"/>
              <a:gd name="T29" fmla="*/ 258 h 461"/>
              <a:gd name="T30" fmla="*/ 237 w 429"/>
              <a:gd name="T31" fmla="*/ 259 h 461"/>
              <a:gd name="T32" fmla="*/ 221 w 429"/>
              <a:gd name="T33" fmla="*/ 243 h 461"/>
              <a:gd name="T34" fmla="*/ 255 w 429"/>
              <a:gd name="T35" fmla="*/ 211 h 461"/>
              <a:gd name="T36" fmla="*/ 311 w 429"/>
              <a:gd name="T37" fmla="*/ 211 h 461"/>
              <a:gd name="T38" fmla="*/ 319 w 429"/>
              <a:gd name="T39" fmla="*/ 211 h 461"/>
              <a:gd name="T40" fmla="*/ 319 w 429"/>
              <a:gd name="T41" fmla="*/ 21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9" h="461">
                <a:moveTo>
                  <a:pt x="319" y="211"/>
                </a:moveTo>
                <a:cubicBezTo>
                  <a:pt x="347" y="211"/>
                  <a:pt x="376" y="211"/>
                  <a:pt x="405" y="210"/>
                </a:cubicBezTo>
                <a:cubicBezTo>
                  <a:pt x="411" y="210"/>
                  <a:pt x="415" y="212"/>
                  <a:pt x="416" y="220"/>
                </a:cubicBezTo>
                <a:cubicBezTo>
                  <a:pt x="429" y="311"/>
                  <a:pt x="377" y="396"/>
                  <a:pt x="289" y="423"/>
                </a:cubicBezTo>
                <a:cubicBezTo>
                  <a:pt x="163" y="461"/>
                  <a:pt x="44" y="390"/>
                  <a:pt x="19" y="271"/>
                </a:cubicBezTo>
                <a:cubicBezTo>
                  <a:pt x="0" y="183"/>
                  <a:pt x="28" y="109"/>
                  <a:pt x="101" y="54"/>
                </a:cubicBezTo>
                <a:cubicBezTo>
                  <a:pt x="172" y="0"/>
                  <a:pt x="295" y="5"/>
                  <a:pt x="359" y="66"/>
                </a:cubicBezTo>
                <a:cubicBezTo>
                  <a:pt x="367" y="73"/>
                  <a:pt x="369" y="78"/>
                  <a:pt x="360" y="85"/>
                </a:cubicBezTo>
                <a:cubicBezTo>
                  <a:pt x="352" y="91"/>
                  <a:pt x="345" y="99"/>
                  <a:pt x="339" y="106"/>
                </a:cubicBezTo>
                <a:cubicBezTo>
                  <a:pt x="334" y="111"/>
                  <a:pt x="331" y="112"/>
                  <a:pt x="325" y="106"/>
                </a:cubicBezTo>
                <a:cubicBezTo>
                  <a:pt x="266" y="47"/>
                  <a:pt x="160" y="53"/>
                  <a:pt x="104" y="117"/>
                </a:cubicBezTo>
                <a:cubicBezTo>
                  <a:pt x="50" y="179"/>
                  <a:pt x="52" y="294"/>
                  <a:pt x="125" y="351"/>
                </a:cubicBezTo>
                <a:cubicBezTo>
                  <a:pt x="184" y="398"/>
                  <a:pt x="291" y="396"/>
                  <a:pt x="340" y="329"/>
                </a:cubicBezTo>
                <a:cubicBezTo>
                  <a:pt x="354" y="311"/>
                  <a:pt x="361" y="290"/>
                  <a:pt x="365" y="268"/>
                </a:cubicBezTo>
                <a:cubicBezTo>
                  <a:pt x="367" y="258"/>
                  <a:pt x="361" y="258"/>
                  <a:pt x="354" y="258"/>
                </a:cubicBezTo>
                <a:cubicBezTo>
                  <a:pt x="315" y="259"/>
                  <a:pt x="276" y="258"/>
                  <a:pt x="237" y="259"/>
                </a:cubicBezTo>
                <a:cubicBezTo>
                  <a:pt x="224" y="259"/>
                  <a:pt x="221" y="255"/>
                  <a:pt x="221" y="243"/>
                </a:cubicBezTo>
                <a:cubicBezTo>
                  <a:pt x="222" y="211"/>
                  <a:pt x="222" y="211"/>
                  <a:pt x="255" y="211"/>
                </a:cubicBezTo>
                <a:cubicBezTo>
                  <a:pt x="273" y="211"/>
                  <a:pt x="292" y="211"/>
                  <a:pt x="311" y="211"/>
                </a:cubicBezTo>
                <a:cubicBezTo>
                  <a:pt x="314" y="211"/>
                  <a:pt x="316" y="211"/>
                  <a:pt x="319" y="211"/>
                </a:cubicBezTo>
                <a:cubicBezTo>
                  <a:pt x="319" y="211"/>
                  <a:pt x="319" y="211"/>
                  <a:pt x="319" y="211"/>
                </a:cubicBezTo>
                <a:close/>
              </a:path>
            </a:pathLst>
          </a:custGeom>
          <a:solidFill>
            <a:srgbClr val="DE4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24">
            <a:extLst>
              <a:ext uri="{FF2B5EF4-FFF2-40B4-BE49-F238E27FC236}">
                <a16:creationId xmlns:a16="http://schemas.microsoft.com/office/drawing/2014/main" id="{74E04089-7206-4769-8A6E-87CDF9BFD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62" y="50922"/>
            <a:ext cx="7886700" cy="994172"/>
          </a:xfrm>
        </p:spPr>
        <p:txBody>
          <a:bodyPr lIns="0" tIns="0" rIns="0" bIns="0" anchorCtr="1">
            <a:noAutofit/>
          </a:bodyPr>
          <a:lstStyle/>
          <a:p>
            <a:pPr lvl="0" algn="ctr"/>
            <a:r>
              <a:rPr lang="en-US" sz="3600" b="1">
                <a:solidFill>
                  <a:srgbClr val="EB5F55"/>
                </a:solidFill>
              </a:rPr>
              <a:t>Use diagrams to </a:t>
            </a:r>
            <a:r>
              <a:rPr lang="en-US" sz="3600" b="1">
                <a:solidFill>
                  <a:srgbClr val="41719C"/>
                </a:solidFill>
              </a:rPr>
              <a:t>explain your ideas</a:t>
            </a:r>
          </a:p>
        </p:txBody>
      </p:sp>
      <p:sp>
        <p:nvSpPr>
          <p:cNvPr id="3" name="Google Shape;151;p24">
            <a:extLst>
              <a:ext uri="{FF2B5EF4-FFF2-40B4-BE49-F238E27FC236}">
                <a16:creationId xmlns:a16="http://schemas.microsoft.com/office/drawing/2014/main" id="{64381C95-D40B-4390-B1CC-83081FCD8851}"/>
              </a:ext>
            </a:extLst>
          </p:cNvPr>
          <p:cNvSpPr txBox="1"/>
          <p:nvPr/>
        </p:nvSpPr>
        <p:spPr>
          <a:xfrm>
            <a:off x="6457949" y="4767260"/>
            <a:ext cx="2057400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2FE5A5-1101-4AEB-AA85-EB4EA455C179}" type="slidenum">
              <a:t>16</a:t>
            </a:fld>
            <a:endParaRPr lang="en-US" sz="900" b="0" i="0" u="none" strike="noStrike" kern="0" cap="none" spc="0" baseline="0">
              <a:solidFill>
                <a:srgbClr val="898989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52;p24">
            <a:extLst>
              <a:ext uri="{FF2B5EF4-FFF2-40B4-BE49-F238E27FC236}">
                <a16:creationId xmlns:a16="http://schemas.microsoft.com/office/drawing/2014/main" id="{79DF4121-D5FF-435D-A955-3E3176C6C384}"/>
              </a:ext>
            </a:extLst>
          </p:cNvPr>
          <p:cNvSpPr/>
          <p:nvPr/>
        </p:nvSpPr>
        <p:spPr>
          <a:xfrm>
            <a:off x="3740042" y="1928195"/>
            <a:ext cx="1664098" cy="478798"/>
          </a:xfrm>
          <a:prstGeom prst="rect">
            <a:avLst/>
          </a:prstGeom>
          <a:solidFill>
            <a:srgbClr val="E8433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 Light"/>
                <a:ea typeface="Kulim Park Light"/>
                <a:cs typeface="Kulim Park Light"/>
              </a:rPr>
              <a:t>Lorem Ipsum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Kulim Park Light"/>
              <a:ea typeface="Kulim Park Light"/>
              <a:cs typeface="Kulim Park Light"/>
            </a:endParaRPr>
          </a:p>
        </p:txBody>
      </p:sp>
      <p:sp>
        <p:nvSpPr>
          <p:cNvPr id="5" name="Google Shape;153;p24">
            <a:extLst>
              <a:ext uri="{FF2B5EF4-FFF2-40B4-BE49-F238E27FC236}">
                <a16:creationId xmlns:a16="http://schemas.microsoft.com/office/drawing/2014/main" id="{712FE57A-06CB-42B9-810B-C58EE0AF78D9}"/>
              </a:ext>
            </a:extLst>
          </p:cNvPr>
          <p:cNvSpPr/>
          <p:nvPr/>
        </p:nvSpPr>
        <p:spPr>
          <a:xfrm>
            <a:off x="1911214" y="2832216"/>
            <a:ext cx="1664098" cy="478798"/>
          </a:xfrm>
          <a:prstGeom prst="rect">
            <a:avLst/>
          </a:prstGeom>
          <a:solidFill>
            <a:srgbClr val="FDD46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 Light"/>
                <a:ea typeface="Kulim Park Light"/>
                <a:cs typeface="Kulim Park Light"/>
              </a:rPr>
              <a:t>Lorem Ipsum</a:t>
            </a:r>
          </a:p>
        </p:txBody>
      </p:sp>
      <p:sp>
        <p:nvSpPr>
          <p:cNvPr id="6" name="Google Shape;154;p24">
            <a:extLst>
              <a:ext uri="{FF2B5EF4-FFF2-40B4-BE49-F238E27FC236}">
                <a16:creationId xmlns:a16="http://schemas.microsoft.com/office/drawing/2014/main" id="{283C9C9E-D86C-4B6E-8980-CF6F6963F02F}"/>
              </a:ext>
            </a:extLst>
          </p:cNvPr>
          <p:cNvSpPr/>
          <p:nvPr/>
        </p:nvSpPr>
        <p:spPr>
          <a:xfrm>
            <a:off x="5568769" y="2832216"/>
            <a:ext cx="1664098" cy="478798"/>
          </a:xfrm>
          <a:prstGeom prst="rect">
            <a:avLst/>
          </a:prstGeom>
          <a:solidFill>
            <a:srgbClr val="4DB36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 Light"/>
                <a:ea typeface="Kulim Park Light"/>
                <a:cs typeface="Kulim Park Light"/>
              </a:rPr>
              <a:t>Lorem Ipsum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Kulim Park Light"/>
              <a:ea typeface="Kulim Park Light"/>
              <a:cs typeface="Kulim Park Light"/>
            </a:endParaRPr>
          </a:p>
        </p:txBody>
      </p:sp>
      <p:sp>
        <p:nvSpPr>
          <p:cNvPr id="7" name="Google Shape;155;p24">
            <a:extLst>
              <a:ext uri="{FF2B5EF4-FFF2-40B4-BE49-F238E27FC236}">
                <a16:creationId xmlns:a16="http://schemas.microsoft.com/office/drawing/2014/main" id="{92B10AE1-28CA-4E9D-869C-45EE7E3F984A}"/>
              </a:ext>
            </a:extLst>
          </p:cNvPr>
          <p:cNvSpPr/>
          <p:nvPr/>
        </p:nvSpPr>
        <p:spPr>
          <a:xfrm>
            <a:off x="6483196" y="3666579"/>
            <a:ext cx="1664098" cy="478798"/>
          </a:xfrm>
          <a:prstGeom prst="rect">
            <a:avLst/>
          </a:prstGeom>
          <a:solidFill>
            <a:srgbClr val="4457B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 Light"/>
                <a:ea typeface="Kulim Park Light"/>
                <a:cs typeface="Kulim Park Light"/>
              </a:rPr>
              <a:t>Lorem Ipsum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Kulim Park Light"/>
              <a:ea typeface="Kulim Park Light"/>
              <a:cs typeface="Kulim Park Light"/>
            </a:endParaRPr>
          </a:p>
        </p:txBody>
      </p:sp>
      <p:sp>
        <p:nvSpPr>
          <p:cNvPr id="8" name="Google Shape;156;p24">
            <a:extLst>
              <a:ext uri="{FF2B5EF4-FFF2-40B4-BE49-F238E27FC236}">
                <a16:creationId xmlns:a16="http://schemas.microsoft.com/office/drawing/2014/main" id="{21AAA6EE-A454-42C5-ABC6-BEB386365681}"/>
              </a:ext>
            </a:extLst>
          </p:cNvPr>
          <p:cNvSpPr/>
          <p:nvPr/>
        </p:nvSpPr>
        <p:spPr>
          <a:xfrm>
            <a:off x="4654424" y="3666579"/>
            <a:ext cx="1664098" cy="478798"/>
          </a:xfrm>
          <a:prstGeom prst="rect">
            <a:avLst/>
          </a:prstGeom>
          <a:solidFill>
            <a:srgbClr val="527BB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 Light"/>
                <a:ea typeface="Kulim Park Light"/>
                <a:cs typeface="Kulim Park Light"/>
              </a:rPr>
              <a:t>Lorem Ipsum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Kulim Park Light"/>
              <a:ea typeface="Kulim Park Light"/>
              <a:cs typeface="Kulim Park Light"/>
            </a:endParaRPr>
          </a:p>
        </p:txBody>
      </p:sp>
      <p:sp>
        <p:nvSpPr>
          <p:cNvPr id="9" name="Google Shape;157;p24">
            <a:extLst>
              <a:ext uri="{FF2B5EF4-FFF2-40B4-BE49-F238E27FC236}">
                <a16:creationId xmlns:a16="http://schemas.microsoft.com/office/drawing/2014/main" id="{A78DDE50-74AC-4EBC-ADE3-3EF5FEC1F72F}"/>
              </a:ext>
            </a:extLst>
          </p:cNvPr>
          <p:cNvSpPr/>
          <p:nvPr/>
        </p:nvSpPr>
        <p:spPr>
          <a:xfrm>
            <a:off x="2825642" y="3666579"/>
            <a:ext cx="1664098" cy="478798"/>
          </a:xfrm>
          <a:prstGeom prst="rect">
            <a:avLst/>
          </a:prstGeom>
          <a:solidFill>
            <a:srgbClr val="4457B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 Light"/>
                <a:ea typeface="Kulim Park Light"/>
                <a:cs typeface="Kulim Park Light"/>
              </a:rPr>
              <a:t>Lorem Ipsum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Kulim Park Light"/>
              <a:ea typeface="Kulim Park Light"/>
              <a:cs typeface="Kulim Park Light"/>
            </a:endParaRPr>
          </a:p>
        </p:txBody>
      </p:sp>
      <p:sp>
        <p:nvSpPr>
          <p:cNvPr id="10" name="Google Shape;158;p24">
            <a:extLst>
              <a:ext uri="{FF2B5EF4-FFF2-40B4-BE49-F238E27FC236}">
                <a16:creationId xmlns:a16="http://schemas.microsoft.com/office/drawing/2014/main" id="{62273B13-6FF5-4271-9ADD-9F380331025C}"/>
              </a:ext>
            </a:extLst>
          </p:cNvPr>
          <p:cNvSpPr/>
          <p:nvPr/>
        </p:nvSpPr>
        <p:spPr>
          <a:xfrm>
            <a:off x="996878" y="3666579"/>
            <a:ext cx="1664098" cy="478798"/>
          </a:xfrm>
          <a:prstGeom prst="rect">
            <a:avLst/>
          </a:prstGeom>
          <a:solidFill>
            <a:srgbClr val="527BB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 Light"/>
                <a:ea typeface="Kulim Park Light"/>
                <a:cs typeface="Kulim Park Light"/>
              </a:rPr>
              <a:t>Lorem Ipsum</a:t>
            </a: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Kulim Park Light"/>
              <a:ea typeface="Kulim Park Light"/>
              <a:cs typeface="Kulim Park Light"/>
            </a:endParaRPr>
          </a:p>
        </p:txBody>
      </p:sp>
      <p:cxnSp>
        <p:nvCxnSpPr>
          <p:cNvPr id="11" name="Google Shape;159;p24">
            <a:extLst>
              <a:ext uri="{FF2B5EF4-FFF2-40B4-BE49-F238E27FC236}">
                <a16:creationId xmlns:a16="http://schemas.microsoft.com/office/drawing/2014/main" id="{3D6139F9-BEE0-4C02-96E0-7329BBCADBCC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16200000" flipH="1">
            <a:off x="5273843" y="1705240"/>
            <a:ext cx="425223" cy="1828727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44546A"/>
            </a:solidFill>
            <a:prstDash val="solid"/>
            <a:round/>
          </a:ln>
        </p:spPr>
      </p:cxnSp>
      <p:cxnSp>
        <p:nvCxnSpPr>
          <p:cNvPr id="12" name="Google Shape;160;p24">
            <a:extLst>
              <a:ext uri="{FF2B5EF4-FFF2-40B4-BE49-F238E27FC236}">
                <a16:creationId xmlns:a16="http://schemas.microsoft.com/office/drawing/2014/main" id="{672ACE1A-DCD8-4121-AFDC-E2E253C91F55}"/>
              </a:ext>
            </a:extLst>
          </p:cNvPr>
          <p:cNvCxnSpPr>
            <a:stCxn id="5" idx="0"/>
            <a:endCxn id="4" idx="2"/>
          </p:cNvCxnSpPr>
          <p:nvPr/>
        </p:nvCxnSpPr>
        <p:spPr>
          <a:xfrm rot="5400000" flipH="1" flipV="1">
            <a:off x="3445066" y="1705191"/>
            <a:ext cx="425223" cy="1828828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44546A"/>
            </a:solidFill>
            <a:prstDash val="solid"/>
            <a:round/>
          </a:ln>
        </p:spPr>
      </p:cxnSp>
      <p:cxnSp>
        <p:nvCxnSpPr>
          <p:cNvPr id="13" name="Google Shape;161;p24">
            <a:extLst>
              <a:ext uri="{FF2B5EF4-FFF2-40B4-BE49-F238E27FC236}">
                <a16:creationId xmlns:a16="http://schemas.microsoft.com/office/drawing/2014/main" id="{017BF775-E7FD-4540-B80C-F4B0288FBD30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3022695" y="3031582"/>
            <a:ext cx="355565" cy="914428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44546A"/>
            </a:solidFill>
            <a:prstDash val="solid"/>
            <a:round/>
          </a:ln>
        </p:spPr>
      </p:cxnSp>
      <p:cxnSp>
        <p:nvCxnSpPr>
          <p:cNvPr id="14" name="Google Shape;162;p24">
            <a:extLst>
              <a:ext uri="{FF2B5EF4-FFF2-40B4-BE49-F238E27FC236}">
                <a16:creationId xmlns:a16="http://schemas.microsoft.com/office/drawing/2014/main" id="{864A8E0C-B888-4E79-872B-EAA71FE94C83}"/>
              </a:ext>
            </a:extLst>
          </p:cNvPr>
          <p:cNvCxnSpPr>
            <a:stCxn id="10" idx="0"/>
            <a:endCxn id="5" idx="2"/>
          </p:cNvCxnSpPr>
          <p:nvPr/>
        </p:nvCxnSpPr>
        <p:spPr>
          <a:xfrm rot="5400000" flipH="1" flipV="1">
            <a:off x="2108313" y="3031629"/>
            <a:ext cx="355565" cy="914336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44546A"/>
            </a:solidFill>
            <a:prstDash val="solid"/>
            <a:round/>
          </a:ln>
        </p:spPr>
      </p:cxnSp>
      <p:cxnSp>
        <p:nvCxnSpPr>
          <p:cNvPr id="15" name="Google Shape;163;p24">
            <a:extLst>
              <a:ext uri="{FF2B5EF4-FFF2-40B4-BE49-F238E27FC236}">
                <a16:creationId xmlns:a16="http://schemas.microsoft.com/office/drawing/2014/main" id="{659FC6D7-1E12-47E3-958D-F9C1698E79B1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16200000" flipH="1">
            <a:off x="6680249" y="3031582"/>
            <a:ext cx="355565" cy="914427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44546A"/>
            </a:solidFill>
            <a:prstDash val="solid"/>
            <a:round/>
          </a:ln>
        </p:spPr>
      </p:cxnSp>
      <p:cxnSp>
        <p:nvCxnSpPr>
          <p:cNvPr id="16" name="Google Shape;164;p24">
            <a:extLst>
              <a:ext uri="{FF2B5EF4-FFF2-40B4-BE49-F238E27FC236}">
                <a16:creationId xmlns:a16="http://schemas.microsoft.com/office/drawing/2014/main" id="{10E2654F-3011-493F-A733-74391A48B4A2}"/>
              </a:ext>
            </a:extLst>
          </p:cNvPr>
          <p:cNvCxnSpPr>
            <a:stCxn id="8" idx="0"/>
            <a:endCxn id="6" idx="2"/>
          </p:cNvCxnSpPr>
          <p:nvPr/>
        </p:nvCxnSpPr>
        <p:spPr>
          <a:xfrm rot="5400000" flipH="1" flipV="1">
            <a:off x="5765863" y="3031625"/>
            <a:ext cx="355565" cy="914345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44546A"/>
            </a:solidFill>
            <a:prstDash val="solid"/>
            <a:round/>
          </a:ln>
        </p:spPr>
      </p:cxnSp>
      <p:grpSp>
        <p:nvGrpSpPr>
          <p:cNvPr id="17" name="Grupo 18">
            <a:extLst>
              <a:ext uri="{FF2B5EF4-FFF2-40B4-BE49-F238E27FC236}">
                <a16:creationId xmlns:a16="http://schemas.microsoft.com/office/drawing/2014/main" id="{A64AE3B5-D59C-4F3D-B689-53A7F1F4B39D}"/>
              </a:ext>
            </a:extLst>
          </p:cNvPr>
          <p:cNvGrpSpPr/>
          <p:nvPr/>
        </p:nvGrpSpPr>
        <p:grpSpPr>
          <a:xfrm>
            <a:off x="406304" y="872355"/>
            <a:ext cx="8331527" cy="322454"/>
            <a:chOff x="406304" y="872355"/>
            <a:chExt cx="8331527" cy="322454"/>
          </a:xfrm>
        </p:grpSpPr>
        <p:pic>
          <p:nvPicPr>
            <p:cNvPr id="18" name="Imagen 19">
              <a:extLst>
                <a:ext uri="{FF2B5EF4-FFF2-40B4-BE49-F238E27FC236}">
                  <a16:creationId xmlns:a16="http://schemas.microsoft.com/office/drawing/2014/main" id="{FCFEC2D6-BAEF-4748-BE4F-0C127B876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3197" y="944273"/>
              <a:ext cx="931142" cy="214198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9" name="Grupo 20">
              <a:extLst>
                <a:ext uri="{FF2B5EF4-FFF2-40B4-BE49-F238E27FC236}">
                  <a16:creationId xmlns:a16="http://schemas.microsoft.com/office/drawing/2014/main" id="{2D8A9B95-50F7-4C7A-AFD4-6410660A8346}"/>
                </a:ext>
              </a:extLst>
            </p:cNvPr>
            <p:cNvGrpSpPr/>
            <p:nvPr/>
          </p:nvGrpSpPr>
          <p:grpSpPr>
            <a:xfrm>
              <a:off x="406304" y="1019226"/>
              <a:ext cx="216128" cy="100749"/>
              <a:chOff x="406304" y="1019226"/>
              <a:chExt cx="216128" cy="100749"/>
            </a:xfrm>
          </p:grpSpPr>
          <p:cxnSp>
            <p:nvCxnSpPr>
              <p:cNvPr id="20" name="Conector recto 26">
                <a:extLst>
                  <a:ext uri="{FF2B5EF4-FFF2-40B4-BE49-F238E27FC236}">
                    <a16:creationId xmlns:a16="http://schemas.microsoft.com/office/drawing/2014/main" id="{7DD909E3-7201-4D73-8392-47A232A041F6}"/>
                  </a:ext>
                </a:extLst>
              </p:cNvPr>
              <p:cNvCxnSpPr/>
              <p:nvPr/>
            </p:nvCxnSpPr>
            <p:spPr>
              <a:xfrm>
                <a:off x="406304" y="1019226"/>
                <a:ext cx="216128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21" name="Conector recto 27">
                <a:extLst>
                  <a:ext uri="{FF2B5EF4-FFF2-40B4-BE49-F238E27FC236}">
                    <a16:creationId xmlns:a16="http://schemas.microsoft.com/office/drawing/2014/main" id="{96A6E523-E3FD-4C61-B079-0C7F6E899CD4}"/>
                  </a:ext>
                </a:extLst>
              </p:cNvPr>
              <p:cNvCxnSpPr/>
              <p:nvPr/>
            </p:nvCxnSpPr>
            <p:spPr>
              <a:xfrm>
                <a:off x="406304" y="1071493"/>
                <a:ext cx="216128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22" name="Conector recto 28">
                <a:extLst>
                  <a:ext uri="{FF2B5EF4-FFF2-40B4-BE49-F238E27FC236}">
                    <a16:creationId xmlns:a16="http://schemas.microsoft.com/office/drawing/2014/main" id="{0151B557-5BB0-4E15-9818-6CEE00E2AAD4}"/>
                  </a:ext>
                </a:extLst>
              </p:cNvPr>
              <p:cNvCxnSpPr/>
              <p:nvPr/>
            </p:nvCxnSpPr>
            <p:spPr>
              <a:xfrm>
                <a:off x="406304" y="1119975"/>
                <a:ext cx="216128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</p:grpSp>
        <p:sp>
          <p:nvSpPr>
            <p:cNvPr id="23" name="Rectángulo redondeado 21">
              <a:extLst>
                <a:ext uri="{FF2B5EF4-FFF2-40B4-BE49-F238E27FC236}">
                  <a16:creationId xmlns:a16="http://schemas.microsoft.com/office/drawing/2014/main" id="{1A6D94DB-C0DB-4745-8DC4-EDF7E45807D6}"/>
                </a:ext>
              </a:extLst>
            </p:cNvPr>
            <p:cNvSpPr/>
            <p:nvPr/>
          </p:nvSpPr>
          <p:spPr>
            <a:xfrm>
              <a:off x="2344100" y="872355"/>
              <a:ext cx="6393731" cy="32245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1F3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24" name="Grupo 22">
              <a:extLst>
                <a:ext uri="{FF2B5EF4-FFF2-40B4-BE49-F238E27FC236}">
                  <a16:creationId xmlns:a16="http://schemas.microsoft.com/office/drawing/2014/main" id="{7D09FDEB-7F53-4C92-B1EA-113F9D4B4A18}"/>
                </a:ext>
              </a:extLst>
            </p:cNvPr>
            <p:cNvGrpSpPr/>
            <p:nvPr/>
          </p:nvGrpSpPr>
          <p:grpSpPr>
            <a:xfrm>
              <a:off x="2482641" y="983290"/>
              <a:ext cx="163605" cy="136164"/>
              <a:chOff x="2482641" y="983290"/>
              <a:chExt cx="163605" cy="136164"/>
            </a:xfrm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8DE8DC8E-CB57-4D9C-BC01-A8D13A0ADDF0}"/>
                  </a:ext>
                </a:extLst>
              </p:cNvPr>
              <p:cNvSpPr/>
              <p:nvPr/>
            </p:nvSpPr>
            <p:spPr>
              <a:xfrm>
                <a:off x="2482641" y="983290"/>
                <a:ext cx="114519" cy="114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55DE1B33-96EF-4A83-9F03-D992D30DACB3}"/>
                  </a:ext>
                </a:extLst>
              </p:cNvPr>
              <p:cNvCxnSpPr/>
              <p:nvPr/>
            </p:nvCxnSpPr>
            <p:spPr>
              <a:xfrm>
                <a:off x="2579467" y="1076687"/>
                <a:ext cx="66779" cy="42767"/>
              </a:xfrm>
              <a:prstGeom prst="straightConnector1">
                <a:avLst/>
              </a:pr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</p:cxnSp>
        </p:grpSp>
        <p:sp>
          <p:nvSpPr>
            <p:cNvPr id="27" name="Google Shape;94;p17">
              <a:extLst>
                <a:ext uri="{FF2B5EF4-FFF2-40B4-BE49-F238E27FC236}">
                  <a16:creationId xmlns:a16="http://schemas.microsoft.com/office/drawing/2014/main" id="{82585508-912D-4024-B72C-15C318BE5D1A}"/>
                </a:ext>
              </a:extLst>
            </p:cNvPr>
            <p:cNvSpPr txBox="1"/>
            <p:nvPr/>
          </p:nvSpPr>
          <p:spPr>
            <a:xfrm>
              <a:off x="3302300" y="930100"/>
              <a:ext cx="2654530" cy="2647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B0B0B1"/>
                  </a:solidFill>
                  <a:uFillTx/>
                  <a:latin typeface="Karla" pitchFamily="34"/>
                  <a:ea typeface="Kulim Park"/>
                  <a:cs typeface="Kulim Park"/>
                </a:rPr>
                <a:t>Buscar en el correo electronico</a:t>
              </a: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14AA4D35-2934-C9F2-786A-4F499F6AE9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2263" y="2822575"/>
            <a:ext cx="368300" cy="2376488"/>
            <a:chOff x="203" y="1778"/>
            <a:chExt cx="232" cy="149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30A1226-3681-781B-FBC3-5CEB02ACF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2115"/>
              <a:ext cx="232" cy="217"/>
            </a:xfrm>
            <a:custGeom>
              <a:avLst/>
              <a:gdLst>
                <a:gd name="T0" fmla="*/ 0 w 34"/>
                <a:gd name="T1" fmla="*/ 18 h 34"/>
                <a:gd name="T2" fmla="*/ 17 w 34"/>
                <a:gd name="T3" fmla="*/ 0 h 34"/>
                <a:gd name="T4" fmla="*/ 34 w 34"/>
                <a:gd name="T5" fmla="*/ 16 h 34"/>
                <a:gd name="T6" fmla="*/ 17 w 34"/>
                <a:gd name="T7" fmla="*/ 34 h 34"/>
                <a:gd name="T8" fmla="*/ 0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18"/>
                  </a:moveTo>
                  <a:cubicBezTo>
                    <a:pt x="0" y="6"/>
                    <a:pt x="6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ubicBezTo>
                    <a:pt x="34" y="27"/>
                    <a:pt x="27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F3B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18ECF26-15AD-E384-236A-CBF91E188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2835"/>
              <a:ext cx="219" cy="198"/>
            </a:xfrm>
            <a:custGeom>
              <a:avLst/>
              <a:gdLst>
                <a:gd name="T0" fmla="*/ 16 w 32"/>
                <a:gd name="T1" fmla="*/ 0 h 31"/>
                <a:gd name="T2" fmla="*/ 31 w 32"/>
                <a:gd name="T3" fmla="*/ 16 h 31"/>
                <a:gd name="T4" fmla="*/ 16 w 32"/>
                <a:gd name="T5" fmla="*/ 31 h 31"/>
                <a:gd name="T6" fmla="*/ 0 w 32"/>
                <a:gd name="T7" fmla="*/ 15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cubicBezTo>
                    <a:pt x="19" y="0"/>
                    <a:pt x="32" y="13"/>
                    <a:pt x="31" y="16"/>
                  </a:cubicBezTo>
                  <a:cubicBezTo>
                    <a:pt x="31" y="19"/>
                    <a:pt x="18" y="31"/>
                    <a:pt x="16" y="31"/>
                  </a:cubicBezTo>
                  <a:cubicBezTo>
                    <a:pt x="13" y="30"/>
                    <a:pt x="0" y="18"/>
                    <a:pt x="0" y="15"/>
                  </a:cubicBezTo>
                  <a:cubicBezTo>
                    <a:pt x="0" y="12"/>
                    <a:pt x="14" y="0"/>
                    <a:pt x="16" y="0"/>
                  </a:cubicBezTo>
                  <a:close/>
                </a:path>
              </a:pathLst>
            </a:custGeom>
            <a:solidFill>
              <a:srgbClr val="55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109C2A38-B939-AAB6-A979-5F320899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2472"/>
              <a:ext cx="232" cy="211"/>
            </a:xfrm>
            <a:custGeom>
              <a:avLst/>
              <a:gdLst>
                <a:gd name="T0" fmla="*/ 16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8 h 33"/>
                <a:gd name="T8" fmla="*/ 16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6" y="33"/>
                  </a:moveTo>
                  <a:cubicBezTo>
                    <a:pt x="6" y="33"/>
                    <a:pt x="0" y="26"/>
                    <a:pt x="0" y="16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27" y="0"/>
                    <a:pt x="34" y="7"/>
                    <a:pt x="34" y="18"/>
                  </a:cubicBezTo>
                  <a:cubicBezTo>
                    <a:pt x="33" y="27"/>
                    <a:pt x="27" y="33"/>
                    <a:pt x="16" y="33"/>
                  </a:cubicBezTo>
                  <a:close/>
                </a:path>
              </a:pathLst>
            </a:custGeom>
            <a:solidFill>
              <a:srgbClr val="51A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16BB14B-A75C-3BFD-D81D-2B2D5614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78"/>
              <a:ext cx="219" cy="210"/>
            </a:xfrm>
            <a:custGeom>
              <a:avLst/>
              <a:gdLst>
                <a:gd name="T0" fmla="*/ 16 w 32"/>
                <a:gd name="T1" fmla="*/ 0 h 33"/>
                <a:gd name="T2" fmla="*/ 31 w 32"/>
                <a:gd name="T3" fmla="*/ 16 h 33"/>
                <a:gd name="T4" fmla="*/ 16 w 32"/>
                <a:gd name="T5" fmla="*/ 32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18" y="0"/>
                    <a:pt x="31" y="13"/>
                    <a:pt x="31" y="16"/>
                  </a:cubicBezTo>
                  <a:cubicBezTo>
                    <a:pt x="32" y="19"/>
                    <a:pt x="19" y="32"/>
                    <a:pt x="16" y="32"/>
                  </a:cubicBezTo>
                  <a:cubicBezTo>
                    <a:pt x="13" y="33"/>
                    <a:pt x="0" y="20"/>
                    <a:pt x="0" y="17"/>
                  </a:cubicBezTo>
                  <a:cubicBezTo>
                    <a:pt x="0" y="14"/>
                    <a:pt x="13" y="0"/>
                    <a:pt x="16" y="0"/>
                  </a:cubicBezTo>
                  <a:close/>
                </a:path>
              </a:pathLst>
            </a:custGeom>
            <a:solidFill>
              <a:srgbClr val="CF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ACE9E82-EE35-A213-5F9B-2F005457A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" y="3173"/>
              <a:ext cx="178" cy="102"/>
            </a:xfrm>
            <a:custGeom>
              <a:avLst/>
              <a:gdLst>
                <a:gd name="T0" fmla="*/ 14 w 26"/>
                <a:gd name="T1" fmla="*/ 4 h 16"/>
                <a:gd name="T2" fmla="*/ 26 w 26"/>
                <a:gd name="T3" fmla="*/ 10 h 16"/>
                <a:gd name="T4" fmla="*/ 20 w 26"/>
                <a:gd name="T5" fmla="*/ 16 h 16"/>
                <a:gd name="T6" fmla="*/ 6 w 26"/>
                <a:gd name="T7" fmla="*/ 16 h 16"/>
                <a:gd name="T8" fmla="*/ 0 w 26"/>
                <a:gd name="T9" fmla="*/ 10 h 16"/>
                <a:gd name="T10" fmla="*/ 7 w 26"/>
                <a:gd name="T11" fmla="*/ 4 h 16"/>
                <a:gd name="T12" fmla="*/ 14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14" y="4"/>
                  </a:moveTo>
                  <a:cubicBezTo>
                    <a:pt x="18" y="5"/>
                    <a:pt x="25" y="0"/>
                    <a:pt x="26" y="10"/>
                  </a:cubicBezTo>
                  <a:cubicBezTo>
                    <a:pt x="26" y="14"/>
                    <a:pt x="24" y="16"/>
                    <a:pt x="20" y="16"/>
                  </a:cubicBezTo>
                  <a:cubicBezTo>
                    <a:pt x="16" y="16"/>
                    <a:pt x="11" y="16"/>
                    <a:pt x="6" y="16"/>
                  </a:cubicBezTo>
                  <a:cubicBezTo>
                    <a:pt x="3" y="16"/>
                    <a:pt x="0" y="15"/>
                    <a:pt x="0" y="10"/>
                  </a:cubicBezTo>
                  <a:cubicBezTo>
                    <a:pt x="0" y="5"/>
                    <a:pt x="2" y="4"/>
                    <a:pt x="7" y="4"/>
                  </a:cubicBezTo>
                  <a:cubicBezTo>
                    <a:pt x="9" y="4"/>
                    <a:pt x="11" y="4"/>
                    <a:pt x="14" y="4"/>
                  </a:cubicBezTo>
                  <a:close/>
                </a:path>
              </a:pathLst>
            </a:custGeom>
            <a:solidFill>
              <a:srgbClr val="578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ACD61705-2086-C4D0-D52A-341F1E02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2504"/>
              <a:ext cx="150" cy="147"/>
            </a:xfrm>
            <a:custGeom>
              <a:avLst/>
              <a:gdLst>
                <a:gd name="T0" fmla="*/ 21 w 22"/>
                <a:gd name="T1" fmla="*/ 11 h 23"/>
                <a:gd name="T2" fmla="*/ 13 w 22"/>
                <a:gd name="T3" fmla="*/ 23 h 23"/>
                <a:gd name="T4" fmla="*/ 1 w 22"/>
                <a:gd name="T5" fmla="*/ 12 h 23"/>
                <a:gd name="T6" fmla="*/ 12 w 22"/>
                <a:gd name="T7" fmla="*/ 0 h 23"/>
                <a:gd name="T8" fmla="*/ 21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1"/>
                  </a:moveTo>
                  <a:cubicBezTo>
                    <a:pt x="22" y="17"/>
                    <a:pt x="20" y="23"/>
                    <a:pt x="13" y="23"/>
                  </a:cubicBezTo>
                  <a:cubicBezTo>
                    <a:pt x="6" y="23"/>
                    <a:pt x="0" y="18"/>
                    <a:pt x="1" y="12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18" y="0"/>
                    <a:pt x="22" y="4"/>
                    <a:pt x="21" y="11"/>
                  </a:cubicBezTo>
                  <a:close/>
                </a:path>
              </a:pathLst>
            </a:custGeom>
            <a:solidFill>
              <a:srgbClr val="38A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317DBE2-275E-7278-A511-CEDF66E9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" y="1829"/>
              <a:ext cx="123" cy="121"/>
            </a:xfrm>
            <a:custGeom>
              <a:avLst/>
              <a:gdLst>
                <a:gd name="T0" fmla="*/ 9 w 18"/>
                <a:gd name="T1" fmla="*/ 0 h 19"/>
                <a:gd name="T2" fmla="*/ 17 w 18"/>
                <a:gd name="T3" fmla="*/ 8 h 19"/>
                <a:gd name="T4" fmla="*/ 10 w 18"/>
                <a:gd name="T5" fmla="*/ 18 h 19"/>
                <a:gd name="T6" fmla="*/ 1 w 18"/>
                <a:gd name="T7" fmla="*/ 7 h 19"/>
                <a:gd name="T8" fmla="*/ 9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cubicBezTo>
                    <a:pt x="14" y="1"/>
                    <a:pt x="18" y="3"/>
                    <a:pt x="17" y="8"/>
                  </a:cubicBezTo>
                  <a:cubicBezTo>
                    <a:pt x="17" y="13"/>
                    <a:pt x="14" y="19"/>
                    <a:pt x="10" y="18"/>
                  </a:cubicBezTo>
                  <a:cubicBezTo>
                    <a:pt x="6" y="17"/>
                    <a:pt x="1" y="13"/>
                    <a:pt x="1" y="7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6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oup 14">
            <a:extLst>
              <a:ext uri="{FF2B5EF4-FFF2-40B4-BE49-F238E27FC236}">
                <a16:creationId xmlns:a16="http://schemas.microsoft.com/office/drawing/2014/main" id="{3AF62087-9A60-2B54-E919-EBA6C8951B00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8562976" y="122238"/>
            <a:ext cx="368300" cy="2376487"/>
            <a:chOff x="5394" y="77"/>
            <a:chExt cx="232" cy="1497"/>
          </a:xfrm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69437A7F-7E5A-8C4C-2AC1-C049B4D66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414"/>
              <a:ext cx="232" cy="217"/>
            </a:xfrm>
            <a:custGeom>
              <a:avLst/>
              <a:gdLst>
                <a:gd name="T0" fmla="*/ 0 w 34"/>
                <a:gd name="T1" fmla="*/ 18 h 34"/>
                <a:gd name="T2" fmla="*/ 17 w 34"/>
                <a:gd name="T3" fmla="*/ 0 h 34"/>
                <a:gd name="T4" fmla="*/ 34 w 34"/>
                <a:gd name="T5" fmla="*/ 16 h 34"/>
                <a:gd name="T6" fmla="*/ 17 w 34"/>
                <a:gd name="T7" fmla="*/ 34 h 34"/>
                <a:gd name="T8" fmla="*/ 0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18"/>
                  </a:moveTo>
                  <a:cubicBezTo>
                    <a:pt x="0" y="6"/>
                    <a:pt x="6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ubicBezTo>
                    <a:pt x="34" y="27"/>
                    <a:pt x="27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F3B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48A27A61-21CD-AA33-5650-7D1524957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1134"/>
              <a:ext cx="219" cy="198"/>
            </a:xfrm>
            <a:custGeom>
              <a:avLst/>
              <a:gdLst>
                <a:gd name="T0" fmla="*/ 16 w 32"/>
                <a:gd name="T1" fmla="*/ 0 h 31"/>
                <a:gd name="T2" fmla="*/ 31 w 32"/>
                <a:gd name="T3" fmla="*/ 16 h 31"/>
                <a:gd name="T4" fmla="*/ 16 w 32"/>
                <a:gd name="T5" fmla="*/ 31 h 31"/>
                <a:gd name="T6" fmla="*/ 0 w 32"/>
                <a:gd name="T7" fmla="*/ 15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cubicBezTo>
                    <a:pt x="19" y="0"/>
                    <a:pt x="32" y="13"/>
                    <a:pt x="31" y="16"/>
                  </a:cubicBezTo>
                  <a:cubicBezTo>
                    <a:pt x="31" y="19"/>
                    <a:pt x="18" y="31"/>
                    <a:pt x="16" y="31"/>
                  </a:cubicBezTo>
                  <a:cubicBezTo>
                    <a:pt x="13" y="30"/>
                    <a:pt x="0" y="18"/>
                    <a:pt x="0" y="15"/>
                  </a:cubicBezTo>
                  <a:cubicBezTo>
                    <a:pt x="0" y="12"/>
                    <a:pt x="14" y="0"/>
                    <a:pt x="16" y="0"/>
                  </a:cubicBezTo>
                  <a:close/>
                </a:path>
              </a:pathLst>
            </a:custGeom>
            <a:solidFill>
              <a:srgbClr val="55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AFC4A351-211F-F94B-2C4B-A647BCAB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771"/>
              <a:ext cx="232" cy="211"/>
            </a:xfrm>
            <a:custGeom>
              <a:avLst/>
              <a:gdLst>
                <a:gd name="T0" fmla="*/ 16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8 h 33"/>
                <a:gd name="T8" fmla="*/ 16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6" y="33"/>
                  </a:moveTo>
                  <a:cubicBezTo>
                    <a:pt x="6" y="33"/>
                    <a:pt x="0" y="26"/>
                    <a:pt x="0" y="16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27" y="0"/>
                    <a:pt x="34" y="7"/>
                    <a:pt x="34" y="18"/>
                  </a:cubicBezTo>
                  <a:cubicBezTo>
                    <a:pt x="33" y="27"/>
                    <a:pt x="27" y="33"/>
                    <a:pt x="16" y="33"/>
                  </a:cubicBezTo>
                  <a:close/>
                </a:path>
              </a:pathLst>
            </a:custGeom>
            <a:solidFill>
              <a:srgbClr val="51A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D5898678-A6EF-B7D0-F6E8-1B0C4C1ED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77"/>
              <a:ext cx="219" cy="210"/>
            </a:xfrm>
            <a:custGeom>
              <a:avLst/>
              <a:gdLst>
                <a:gd name="T0" fmla="*/ 16 w 32"/>
                <a:gd name="T1" fmla="*/ 0 h 33"/>
                <a:gd name="T2" fmla="*/ 31 w 32"/>
                <a:gd name="T3" fmla="*/ 16 h 33"/>
                <a:gd name="T4" fmla="*/ 16 w 32"/>
                <a:gd name="T5" fmla="*/ 32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18" y="0"/>
                    <a:pt x="31" y="13"/>
                    <a:pt x="31" y="16"/>
                  </a:cubicBezTo>
                  <a:cubicBezTo>
                    <a:pt x="32" y="19"/>
                    <a:pt x="19" y="32"/>
                    <a:pt x="16" y="32"/>
                  </a:cubicBezTo>
                  <a:cubicBezTo>
                    <a:pt x="13" y="33"/>
                    <a:pt x="0" y="20"/>
                    <a:pt x="0" y="17"/>
                  </a:cubicBezTo>
                  <a:cubicBezTo>
                    <a:pt x="0" y="14"/>
                    <a:pt x="13" y="0"/>
                    <a:pt x="16" y="0"/>
                  </a:cubicBezTo>
                  <a:close/>
                </a:path>
              </a:pathLst>
            </a:custGeom>
            <a:solidFill>
              <a:srgbClr val="CF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7E175662-CEFC-286A-CA39-5D633C607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1472"/>
              <a:ext cx="178" cy="102"/>
            </a:xfrm>
            <a:custGeom>
              <a:avLst/>
              <a:gdLst>
                <a:gd name="T0" fmla="*/ 14 w 26"/>
                <a:gd name="T1" fmla="*/ 4 h 16"/>
                <a:gd name="T2" fmla="*/ 26 w 26"/>
                <a:gd name="T3" fmla="*/ 10 h 16"/>
                <a:gd name="T4" fmla="*/ 20 w 26"/>
                <a:gd name="T5" fmla="*/ 16 h 16"/>
                <a:gd name="T6" fmla="*/ 6 w 26"/>
                <a:gd name="T7" fmla="*/ 16 h 16"/>
                <a:gd name="T8" fmla="*/ 0 w 26"/>
                <a:gd name="T9" fmla="*/ 10 h 16"/>
                <a:gd name="T10" fmla="*/ 7 w 26"/>
                <a:gd name="T11" fmla="*/ 4 h 16"/>
                <a:gd name="T12" fmla="*/ 14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14" y="4"/>
                  </a:moveTo>
                  <a:cubicBezTo>
                    <a:pt x="18" y="5"/>
                    <a:pt x="25" y="0"/>
                    <a:pt x="26" y="10"/>
                  </a:cubicBezTo>
                  <a:cubicBezTo>
                    <a:pt x="26" y="14"/>
                    <a:pt x="24" y="16"/>
                    <a:pt x="20" y="16"/>
                  </a:cubicBezTo>
                  <a:cubicBezTo>
                    <a:pt x="16" y="16"/>
                    <a:pt x="11" y="16"/>
                    <a:pt x="6" y="16"/>
                  </a:cubicBezTo>
                  <a:cubicBezTo>
                    <a:pt x="3" y="16"/>
                    <a:pt x="0" y="15"/>
                    <a:pt x="0" y="10"/>
                  </a:cubicBezTo>
                  <a:cubicBezTo>
                    <a:pt x="0" y="5"/>
                    <a:pt x="2" y="4"/>
                    <a:pt x="7" y="4"/>
                  </a:cubicBezTo>
                  <a:cubicBezTo>
                    <a:pt x="9" y="4"/>
                    <a:pt x="11" y="4"/>
                    <a:pt x="14" y="4"/>
                  </a:cubicBezTo>
                  <a:close/>
                </a:path>
              </a:pathLst>
            </a:custGeom>
            <a:solidFill>
              <a:srgbClr val="578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42EEB38E-9325-E7AD-B4B6-DEC40C4B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" y="803"/>
              <a:ext cx="150" cy="147"/>
            </a:xfrm>
            <a:custGeom>
              <a:avLst/>
              <a:gdLst>
                <a:gd name="T0" fmla="*/ 21 w 22"/>
                <a:gd name="T1" fmla="*/ 11 h 23"/>
                <a:gd name="T2" fmla="*/ 13 w 22"/>
                <a:gd name="T3" fmla="*/ 23 h 23"/>
                <a:gd name="T4" fmla="*/ 1 w 22"/>
                <a:gd name="T5" fmla="*/ 12 h 23"/>
                <a:gd name="T6" fmla="*/ 12 w 22"/>
                <a:gd name="T7" fmla="*/ 0 h 23"/>
                <a:gd name="T8" fmla="*/ 21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1"/>
                  </a:moveTo>
                  <a:cubicBezTo>
                    <a:pt x="22" y="17"/>
                    <a:pt x="20" y="23"/>
                    <a:pt x="13" y="23"/>
                  </a:cubicBezTo>
                  <a:cubicBezTo>
                    <a:pt x="6" y="23"/>
                    <a:pt x="0" y="18"/>
                    <a:pt x="1" y="12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18" y="0"/>
                    <a:pt x="22" y="4"/>
                    <a:pt x="21" y="11"/>
                  </a:cubicBezTo>
                  <a:close/>
                </a:path>
              </a:pathLst>
            </a:custGeom>
            <a:solidFill>
              <a:srgbClr val="38A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24C8CD21-A5B3-664D-4705-5FE0B2AD1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" y="128"/>
              <a:ext cx="123" cy="121"/>
            </a:xfrm>
            <a:custGeom>
              <a:avLst/>
              <a:gdLst>
                <a:gd name="T0" fmla="*/ 9 w 18"/>
                <a:gd name="T1" fmla="*/ 0 h 19"/>
                <a:gd name="T2" fmla="*/ 17 w 18"/>
                <a:gd name="T3" fmla="*/ 8 h 19"/>
                <a:gd name="T4" fmla="*/ 10 w 18"/>
                <a:gd name="T5" fmla="*/ 18 h 19"/>
                <a:gd name="T6" fmla="*/ 1 w 18"/>
                <a:gd name="T7" fmla="*/ 7 h 19"/>
                <a:gd name="T8" fmla="*/ 9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cubicBezTo>
                    <a:pt x="14" y="1"/>
                    <a:pt x="18" y="3"/>
                    <a:pt x="17" y="8"/>
                  </a:cubicBezTo>
                  <a:cubicBezTo>
                    <a:pt x="17" y="13"/>
                    <a:pt x="14" y="19"/>
                    <a:pt x="10" y="18"/>
                  </a:cubicBezTo>
                  <a:cubicBezTo>
                    <a:pt x="6" y="17"/>
                    <a:pt x="1" y="13"/>
                    <a:pt x="1" y="7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6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3B1CDFE6-7C7A-4625-8B53-AA11C7A24D14}"/>
              </a:ext>
            </a:extLst>
          </p:cNvPr>
          <p:cNvSpPr txBox="1"/>
          <p:nvPr/>
        </p:nvSpPr>
        <p:spPr>
          <a:xfrm>
            <a:off x="5850751" y="3367863"/>
            <a:ext cx="267632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S</a:t>
            </a:r>
            <a:r>
              <a:rPr lang="en-US" sz="3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LIDE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32B1D8B-2C88-4927-A30C-5FC001CB1006}"/>
              </a:ext>
            </a:extLst>
          </p:cNvPr>
          <p:cNvSpPr txBox="1"/>
          <p:nvPr/>
        </p:nvSpPr>
        <p:spPr>
          <a:xfrm>
            <a:off x="5192484" y="1448263"/>
            <a:ext cx="333459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BF3F182E-303F-493F-B4F4-872FE7B5C099}"/>
              </a:ext>
            </a:extLst>
          </p:cNvPr>
          <p:cNvSpPr txBox="1"/>
          <p:nvPr/>
        </p:nvSpPr>
        <p:spPr>
          <a:xfrm>
            <a:off x="4985235" y="780184"/>
            <a:ext cx="3541836" cy="553998"/>
          </a:xfrm>
          <a:prstGeom prst="rect">
            <a:avLst/>
          </a:prstGeom>
          <a:solidFill>
            <a:srgbClr val="EB5F55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</a:t>
            </a:r>
            <a:r>
              <a:rPr lang="en-US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OREM IPSUM DOLOR SIT AMET,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CU USU AGAM INTEGRE IMPEDIT.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4BE33DD-5655-49F9-AA6F-0C22E719F380}"/>
              </a:ext>
            </a:extLst>
          </p:cNvPr>
          <p:cNvSpPr txBox="1"/>
          <p:nvPr/>
        </p:nvSpPr>
        <p:spPr>
          <a:xfrm>
            <a:off x="5192484" y="1996254"/>
            <a:ext cx="3334597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pic>
        <p:nvPicPr>
          <p:cNvPr id="6" name="Marcador de posición de imagen 3">
            <a:extLst>
              <a:ext uri="{FF2B5EF4-FFF2-40B4-BE49-F238E27FC236}">
                <a16:creationId xmlns:a16="http://schemas.microsoft.com/office/drawing/2014/main" id="{E007963C-9F73-4A5C-91F7-A98131FF10A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92484" cy="5143499"/>
          </a:xfrm>
          <a:solidFill>
            <a:srgbClr val="F2F2F2"/>
          </a:solidFill>
        </p:spPr>
      </p:pic>
      <p:grpSp>
        <p:nvGrpSpPr>
          <p:cNvPr id="7" name="Grupo 18">
            <a:extLst>
              <a:ext uri="{FF2B5EF4-FFF2-40B4-BE49-F238E27FC236}">
                <a16:creationId xmlns:a16="http://schemas.microsoft.com/office/drawing/2014/main" id="{CA3F13C2-DEEE-4352-BF62-4DDECC4ED1E3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8" name="Rectángulo 19">
              <a:extLst>
                <a:ext uri="{FF2B5EF4-FFF2-40B4-BE49-F238E27FC236}">
                  <a16:creationId xmlns:a16="http://schemas.microsoft.com/office/drawing/2014/main" id="{2E458976-50E5-4AD4-A2E8-638948DFCA9A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20">
              <a:extLst>
                <a:ext uri="{FF2B5EF4-FFF2-40B4-BE49-F238E27FC236}">
                  <a16:creationId xmlns:a16="http://schemas.microsoft.com/office/drawing/2014/main" id="{45162173-0205-4DDB-8E1D-FC12DB060159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ángulo 21">
              <a:extLst>
                <a:ext uri="{FF2B5EF4-FFF2-40B4-BE49-F238E27FC236}">
                  <a16:creationId xmlns:a16="http://schemas.microsoft.com/office/drawing/2014/main" id="{E919ED8C-FFD1-4CF3-B2F5-EEC8A8E1877A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ectángulo 22">
              <a:extLst>
                <a:ext uri="{FF2B5EF4-FFF2-40B4-BE49-F238E27FC236}">
                  <a16:creationId xmlns:a16="http://schemas.microsoft.com/office/drawing/2014/main" id="{0134F672-B6C8-4F3C-ABCB-2C496FE6E766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ectángulo 23">
              <a:extLst>
                <a:ext uri="{FF2B5EF4-FFF2-40B4-BE49-F238E27FC236}">
                  <a16:creationId xmlns:a16="http://schemas.microsoft.com/office/drawing/2014/main" id="{39F46DA9-550D-4FA6-BD8D-65C2EBF1A745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3">
            <a:extLst>
              <a:ext uri="{FF2B5EF4-FFF2-40B4-BE49-F238E27FC236}">
                <a16:creationId xmlns:a16="http://schemas.microsoft.com/office/drawing/2014/main" id="{727F8865-186A-4BC4-8CA2-F9B024DC6528}"/>
              </a:ext>
            </a:extLst>
          </p:cNvPr>
          <p:cNvSpPr txBox="1"/>
          <p:nvPr/>
        </p:nvSpPr>
        <p:spPr>
          <a:xfrm>
            <a:off x="8458190" y="0"/>
            <a:ext cx="685800" cy="685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481473-7524-405D-A73B-ABE0785DA608}" type="slidenum">
              <a:t>18</a:t>
            </a:fld>
            <a:endParaRPr lang="en-US" sz="9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44;p23">
            <a:extLst>
              <a:ext uri="{FF2B5EF4-FFF2-40B4-BE49-F238E27FC236}">
                <a16:creationId xmlns:a16="http://schemas.microsoft.com/office/drawing/2014/main" id="{FF16DEBF-C1AD-43A9-BB36-AF19193551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271" y="253014"/>
            <a:ext cx="4754559" cy="13811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 sz="4000" b="1">
                <a:solidFill>
                  <a:srgbClr val="DE4E42"/>
                </a:solidFill>
              </a:rPr>
              <a:t>Want big impact?</a:t>
            </a:r>
          </a:p>
          <a:p>
            <a:pPr lvl="0"/>
            <a:r>
              <a:rPr lang="en-US" sz="4000" b="1">
                <a:solidFill>
                  <a:srgbClr val="DE4E42"/>
                </a:solidFill>
              </a:rPr>
              <a:t>Use big image.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3B034F4-8727-4137-A095-F5CEB3C16E00}"/>
              </a:ext>
            </a:extLst>
          </p:cNvPr>
          <p:cNvSpPr txBox="1"/>
          <p:nvPr/>
        </p:nvSpPr>
        <p:spPr>
          <a:xfrm>
            <a:off x="557271" y="1634142"/>
            <a:ext cx="3155402" cy="17081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5" name="Rectángulo 22">
            <a:extLst>
              <a:ext uri="{FF2B5EF4-FFF2-40B4-BE49-F238E27FC236}">
                <a16:creationId xmlns:a16="http://schemas.microsoft.com/office/drawing/2014/main" id="{63623DAB-6036-4C50-BE5B-0C212F053B96}"/>
              </a:ext>
            </a:extLst>
          </p:cNvPr>
          <p:cNvSpPr/>
          <p:nvPr/>
        </p:nvSpPr>
        <p:spPr>
          <a:xfrm>
            <a:off x="576657" y="3402144"/>
            <a:ext cx="3538215" cy="1384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</a:t>
            </a:r>
            <a:r>
              <a:rPr lang="en-US" sz="1400" b="0" i="0" u="none" strike="noStrike" kern="0" cap="none" spc="0" baseline="0">
                <a:solidFill>
                  <a:srgbClr val="DE4E42"/>
                </a:solidFill>
                <a:uFillTx/>
                <a:latin typeface="Arial"/>
                <a:ea typeface="Arial"/>
                <a:cs typeface="Arial" pitchFamily="34"/>
              </a:rPr>
              <a:t>PowerPoint</a:t>
            </a: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  Presentation that is beautifully designed. I hope and I believe that this Template will your Time, Money and </a:t>
            </a:r>
            <a:r>
              <a:rPr lang="en-US" sz="1400" b="0" i="0" u="none" strike="noStrike" kern="0" cap="none" spc="0" baseline="0">
                <a:solidFill>
                  <a:srgbClr val="527BBD"/>
                </a:solidFill>
                <a:uFillTx/>
                <a:latin typeface="Arial"/>
                <a:ea typeface="Arial"/>
                <a:cs typeface="Arial" pitchFamily="34"/>
              </a:rPr>
              <a:t>Reputation</a:t>
            </a: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. You can simply </a:t>
            </a:r>
            <a:r>
              <a:rPr lang="en-US" sz="1400" b="0" i="0" u="none" strike="noStrike" kern="0" cap="none" spc="0" baseline="0">
                <a:solidFill>
                  <a:srgbClr val="FDD460"/>
                </a:solidFill>
                <a:uFillTx/>
                <a:latin typeface="Arial"/>
                <a:ea typeface="Arial"/>
                <a:cs typeface="Arial" pitchFamily="34"/>
              </a:rPr>
              <a:t>impress</a:t>
            </a: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 your audience and add a unique zing and appeal to your </a:t>
            </a:r>
            <a:r>
              <a:rPr lang="en-US" sz="1400" b="0" i="0" u="none" strike="noStrike" kern="0" cap="none" spc="0" baseline="0">
                <a:solidFill>
                  <a:srgbClr val="4DB36A"/>
                </a:solidFill>
                <a:uFillTx/>
                <a:latin typeface="Arial"/>
                <a:ea typeface="Arial"/>
                <a:cs typeface="Arial" pitchFamily="34"/>
              </a:rPr>
              <a:t>Presentations</a:t>
            </a: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. </a:t>
            </a:r>
          </a:p>
        </p:txBody>
      </p:sp>
      <p:sp>
        <p:nvSpPr>
          <p:cNvPr id="6" name="Rectángulo 21">
            <a:extLst>
              <a:ext uri="{FF2B5EF4-FFF2-40B4-BE49-F238E27FC236}">
                <a16:creationId xmlns:a16="http://schemas.microsoft.com/office/drawing/2014/main" id="{6402AAE7-9ED3-4C0A-B5F9-49E7662F7DCB}"/>
              </a:ext>
            </a:extLst>
          </p:cNvPr>
          <p:cNvSpPr/>
          <p:nvPr/>
        </p:nvSpPr>
        <p:spPr>
          <a:xfrm>
            <a:off x="67116" y="4827995"/>
            <a:ext cx="4452753" cy="259991"/>
          </a:xfrm>
          <a:prstGeom prst="rect">
            <a:avLst/>
          </a:prstGeom>
          <a:solidFill>
            <a:srgbClr val="5B9B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ángulo 24">
            <a:extLst>
              <a:ext uri="{FF2B5EF4-FFF2-40B4-BE49-F238E27FC236}">
                <a16:creationId xmlns:a16="http://schemas.microsoft.com/office/drawing/2014/main" id="{FCD2104E-44CB-4765-AC7D-EE4BE00D6FD5}"/>
              </a:ext>
            </a:extLst>
          </p:cNvPr>
          <p:cNvSpPr/>
          <p:nvPr/>
        </p:nvSpPr>
        <p:spPr>
          <a:xfrm>
            <a:off x="4715323" y="4962147"/>
            <a:ext cx="4306759" cy="125839"/>
          </a:xfrm>
          <a:prstGeom prst="rect">
            <a:avLst/>
          </a:prstGeom>
          <a:solidFill>
            <a:srgbClr val="EB5F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97324FD6-5B2D-979B-4D5E-70F4E25302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10113" y="846137"/>
            <a:ext cx="3841750" cy="3781425"/>
            <a:chOff x="2967" y="533"/>
            <a:chExt cx="2420" cy="238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10E2830-94ED-80E3-DD81-407462039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533"/>
              <a:ext cx="2420" cy="2382"/>
            </a:xfrm>
            <a:custGeom>
              <a:avLst/>
              <a:gdLst>
                <a:gd name="T0" fmla="*/ 407 w 813"/>
                <a:gd name="T1" fmla="*/ 800 h 800"/>
                <a:gd name="T2" fmla="*/ 13 w 813"/>
                <a:gd name="T3" fmla="*/ 800 h 800"/>
                <a:gd name="T4" fmla="*/ 7 w 813"/>
                <a:gd name="T5" fmla="*/ 800 h 800"/>
                <a:gd name="T6" fmla="*/ 0 w 813"/>
                <a:gd name="T7" fmla="*/ 793 h 800"/>
                <a:gd name="T8" fmla="*/ 0 w 813"/>
                <a:gd name="T9" fmla="*/ 783 h 800"/>
                <a:gd name="T10" fmla="*/ 0 w 813"/>
                <a:gd name="T11" fmla="*/ 279 h 800"/>
                <a:gd name="T12" fmla="*/ 5 w 813"/>
                <a:gd name="T13" fmla="*/ 269 h 800"/>
                <a:gd name="T14" fmla="*/ 45 w 813"/>
                <a:gd name="T15" fmla="*/ 243 h 800"/>
                <a:gd name="T16" fmla="*/ 48 w 813"/>
                <a:gd name="T17" fmla="*/ 236 h 800"/>
                <a:gd name="T18" fmla="*/ 48 w 813"/>
                <a:gd name="T19" fmla="*/ 53 h 800"/>
                <a:gd name="T20" fmla="*/ 60 w 813"/>
                <a:gd name="T21" fmla="*/ 41 h 800"/>
                <a:gd name="T22" fmla="*/ 335 w 813"/>
                <a:gd name="T23" fmla="*/ 41 h 800"/>
                <a:gd name="T24" fmla="*/ 352 w 813"/>
                <a:gd name="T25" fmla="*/ 36 h 800"/>
                <a:gd name="T26" fmla="*/ 402 w 813"/>
                <a:gd name="T27" fmla="*/ 2 h 800"/>
                <a:gd name="T28" fmla="*/ 411 w 813"/>
                <a:gd name="T29" fmla="*/ 2 h 800"/>
                <a:gd name="T30" fmla="*/ 464 w 813"/>
                <a:gd name="T31" fmla="*/ 38 h 800"/>
                <a:gd name="T32" fmla="*/ 475 w 813"/>
                <a:gd name="T33" fmla="*/ 41 h 800"/>
                <a:gd name="T34" fmla="*/ 752 w 813"/>
                <a:gd name="T35" fmla="*/ 41 h 800"/>
                <a:gd name="T36" fmla="*/ 765 w 813"/>
                <a:gd name="T37" fmla="*/ 54 h 800"/>
                <a:gd name="T38" fmla="*/ 765 w 813"/>
                <a:gd name="T39" fmla="*/ 236 h 800"/>
                <a:gd name="T40" fmla="*/ 769 w 813"/>
                <a:gd name="T41" fmla="*/ 243 h 800"/>
                <a:gd name="T42" fmla="*/ 808 w 813"/>
                <a:gd name="T43" fmla="*/ 269 h 800"/>
                <a:gd name="T44" fmla="*/ 813 w 813"/>
                <a:gd name="T45" fmla="*/ 279 h 800"/>
                <a:gd name="T46" fmla="*/ 813 w 813"/>
                <a:gd name="T47" fmla="*/ 524 h 800"/>
                <a:gd name="T48" fmla="*/ 813 w 813"/>
                <a:gd name="T49" fmla="*/ 790 h 800"/>
                <a:gd name="T50" fmla="*/ 804 w 813"/>
                <a:gd name="T51" fmla="*/ 800 h 800"/>
                <a:gd name="T52" fmla="*/ 407 w 813"/>
                <a:gd name="T5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3" h="800">
                  <a:moveTo>
                    <a:pt x="407" y="800"/>
                  </a:moveTo>
                  <a:cubicBezTo>
                    <a:pt x="275" y="800"/>
                    <a:pt x="144" y="800"/>
                    <a:pt x="13" y="800"/>
                  </a:cubicBezTo>
                  <a:cubicBezTo>
                    <a:pt x="11" y="800"/>
                    <a:pt x="9" y="800"/>
                    <a:pt x="7" y="800"/>
                  </a:cubicBezTo>
                  <a:cubicBezTo>
                    <a:pt x="2" y="799"/>
                    <a:pt x="0" y="797"/>
                    <a:pt x="0" y="793"/>
                  </a:cubicBezTo>
                  <a:cubicBezTo>
                    <a:pt x="0" y="790"/>
                    <a:pt x="0" y="786"/>
                    <a:pt x="0" y="783"/>
                  </a:cubicBezTo>
                  <a:cubicBezTo>
                    <a:pt x="0" y="615"/>
                    <a:pt x="0" y="447"/>
                    <a:pt x="0" y="279"/>
                  </a:cubicBezTo>
                  <a:cubicBezTo>
                    <a:pt x="0" y="274"/>
                    <a:pt x="1" y="272"/>
                    <a:pt x="5" y="269"/>
                  </a:cubicBezTo>
                  <a:cubicBezTo>
                    <a:pt x="18" y="260"/>
                    <a:pt x="31" y="251"/>
                    <a:pt x="45" y="243"/>
                  </a:cubicBezTo>
                  <a:cubicBezTo>
                    <a:pt x="47" y="241"/>
                    <a:pt x="48" y="239"/>
                    <a:pt x="48" y="236"/>
                  </a:cubicBezTo>
                  <a:cubicBezTo>
                    <a:pt x="48" y="175"/>
                    <a:pt x="48" y="114"/>
                    <a:pt x="48" y="53"/>
                  </a:cubicBezTo>
                  <a:cubicBezTo>
                    <a:pt x="48" y="42"/>
                    <a:pt x="48" y="41"/>
                    <a:pt x="60" y="41"/>
                  </a:cubicBezTo>
                  <a:cubicBezTo>
                    <a:pt x="152" y="41"/>
                    <a:pt x="243" y="41"/>
                    <a:pt x="335" y="41"/>
                  </a:cubicBezTo>
                  <a:cubicBezTo>
                    <a:pt x="341" y="41"/>
                    <a:pt x="346" y="40"/>
                    <a:pt x="352" y="36"/>
                  </a:cubicBezTo>
                  <a:cubicBezTo>
                    <a:pt x="368" y="24"/>
                    <a:pt x="385" y="13"/>
                    <a:pt x="402" y="2"/>
                  </a:cubicBezTo>
                  <a:cubicBezTo>
                    <a:pt x="405" y="0"/>
                    <a:pt x="408" y="0"/>
                    <a:pt x="411" y="2"/>
                  </a:cubicBezTo>
                  <a:cubicBezTo>
                    <a:pt x="429" y="14"/>
                    <a:pt x="447" y="26"/>
                    <a:pt x="464" y="38"/>
                  </a:cubicBezTo>
                  <a:cubicBezTo>
                    <a:pt x="468" y="40"/>
                    <a:pt x="471" y="41"/>
                    <a:pt x="475" y="41"/>
                  </a:cubicBezTo>
                  <a:cubicBezTo>
                    <a:pt x="567" y="41"/>
                    <a:pt x="659" y="41"/>
                    <a:pt x="752" y="41"/>
                  </a:cubicBezTo>
                  <a:cubicBezTo>
                    <a:pt x="765" y="41"/>
                    <a:pt x="765" y="41"/>
                    <a:pt x="765" y="54"/>
                  </a:cubicBezTo>
                  <a:cubicBezTo>
                    <a:pt x="765" y="115"/>
                    <a:pt x="765" y="176"/>
                    <a:pt x="765" y="236"/>
                  </a:cubicBezTo>
                  <a:cubicBezTo>
                    <a:pt x="765" y="239"/>
                    <a:pt x="766" y="241"/>
                    <a:pt x="769" y="243"/>
                  </a:cubicBezTo>
                  <a:cubicBezTo>
                    <a:pt x="782" y="251"/>
                    <a:pt x="795" y="260"/>
                    <a:pt x="808" y="269"/>
                  </a:cubicBezTo>
                  <a:cubicBezTo>
                    <a:pt x="812" y="271"/>
                    <a:pt x="813" y="274"/>
                    <a:pt x="813" y="279"/>
                  </a:cubicBezTo>
                  <a:cubicBezTo>
                    <a:pt x="813" y="361"/>
                    <a:pt x="813" y="442"/>
                    <a:pt x="813" y="524"/>
                  </a:cubicBezTo>
                  <a:cubicBezTo>
                    <a:pt x="813" y="613"/>
                    <a:pt x="813" y="701"/>
                    <a:pt x="813" y="790"/>
                  </a:cubicBezTo>
                  <a:cubicBezTo>
                    <a:pt x="813" y="798"/>
                    <a:pt x="812" y="800"/>
                    <a:pt x="804" y="800"/>
                  </a:cubicBezTo>
                  <a:cubicBezTo>
                    <a:pt x="671" y="800"/>
                    <a:pt x="539" y="800"/>
                    <a:pt x="407" y="800"/>
                  </a:cubicBezTo>
                  <a:close/>
                </a:path>
              </a:pathLst>
            </a:custGeom>
            <a:solidFill>
              <a:srgbClr val="66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7BF3937-1E69-5B02-72CF-492DAE1A8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804"/>
              <a:ext cx="1950" cy="1298"/>
            </a:xfrm>
            <a:custGeom>
              <a:avLst/>
              <a:gdLst>
                <a:gd name="T0" fmla="*/ 653 w 655"/>
                <a:gd name="T1" fmla="*/ 217 h 436"/>
                <a:gd name="T2" fmla="*/ 601 w 655"/>
                <a:gd name="T3" fmla="*/ 255 h 436"/>
                <a:gd name="T4" fmla="*/ 478 w 655"/>
                <a:gd name="T5" fmla="*/ 345 h 436"/>
                <a:gd name="T6" fmla="*/ 475 w 655"/>
                <a:gd name="T7" fmla="*/ 347 h 436"/>
                <a:gd name="T8" fmla="*/ 473 w 655"/>
                <a:gd name="T9" fmla="*/ 341 h 436"/>
                <a:gd name="T10" fmla="*/ 473 w 655"/>
                <a:gd name="T11" fmla="*/ 321 h 436"/>
                <a:gd name="T12" fmla="*/ 468 w 655"/>
                <a:gd name="T13" fmla="*/ 316 h 436"/>
                <a:gd name="T14" fmla="*/ 395 w 655"/>
                <a:gd name="T15" fmla="*/ 316 h 436"/>
                <a:gd name="T16" fmla="*/ 390 w 655"/>
                <a:gd name="T17" fmla="*/ 323 h 436"/>
                <a:gd name="T18" fmla="*/ 390 w 655"/>
                <a:gd name="T19" fmla="*/ 404 h 436"/>
                <a:gd name="T20" fmla="*/ 389 w 655"/>
                <a:gd name="T21" fmla="*/ 409 h 436"/>
                <a:gd name="T22" fmla="*/ 364 w 655"/>
                <a:gd name="T23" fmla="*/ 428 h 436"/>
                <a:gd name="T24" fmla="*/ 352 w 655"/>
                <a:gd name="T25" fmla="*/ 436 h 436"/>
                <a:gd name="T26" fmla="*/ 350 w 655"/>
                <a:gd name="T27" fmla="*/ 429 h 436"/>
                <a:gd name="T28" fmla="*/ 350 w 655"/>
                <a:gd name="T29" fmla="*/ 267 h 436"/>
                <a:gd name="T30" fmla="*/ 350 w 655"/>
                <a:gd name="T31" fmla="*/ 262 h 436"/>
                <a:gd name="T32" fmla="*/ 345 w 655"/>
                <a:gd name="T33" fmla="*/ 257 h 436"/>
                <a:gd name="T34" fmla="*/ 272 w 655"/>
                <a:gd name="T35" fmla="*/ 257 h 436"/>
                <a:gd name="T36" fmla="*/ 267 w 655"/>
                <a:gd name="T37" fmla="*/ 262 h 436"/>
                <a:gd name="T38" fmla="*/ 267 w 655"/>
                <a:gd name="T39" fmla="*/ 267 h 436"/>
                <a:gd name="T40" fmla="*/ 267 w 655"/>
                <a:gd name="T41" fmla="*/ 429 h 436"/>
                <a:gd name="T42" fmla="*/ 265 w 655"/>
                <a:gd name="T43" fmla="*/ 436 h 436"/>
                <a:gd name="T44" fmla="*/ 230 w 655"/>
                <a:gd name="T45" fmla="*/ 411 h 436"/>
                <a:gd name="T46" fmla="*/ 229 w 655"/>
                <a:gd name="T47" fmla="*/ 409 h 436"/>
                <a:gd name="T48" fmla="*/ 227 w 655"/>
                <a:gd name="T49" fmla="*/ 401 h 436"/>
                <a:gd name="T50" fmla="*/ 227 w 655"/>
                <a:gd name="T51" fmla="*/ 266 h 436"/>
                <a:gd name="T52" fmla="*/ 227 w 655"/>
                <a:gd name="T53" fmla="*/ 228 h 436"/>
                <a:gd name="T54" fmla="*/ 226 w 655"/>
                <a:gd name="T55" fmla="*/ 223 h 436"/>
                <a:gd name="T56" fmla="*/ 220 w 655"/>
                <a:gd name="T57" fmla="*/ 223 h 436"/>
                <a:gd name="T58" fmla="*/ 150 w 655"/>
                <a:gd name="T59" fmla="*/ 223 h 436"/>
                <a:gd name="T60" fmla="*/ 144 w 655"/>
                <a:gd name="T61" fmla="*/ 225 h 436"/>
                <a:gd name="T62" fmla="*/ 144 w 655"/>
                <a:gd name="T63" fmla="*/ 340 h 436"/>
                <a:gd name="T64" fmla="*/ 142 w 655"/>
                <a:gd name="T65" fmla="*/ 347 h 436"/>
                <a:gd name="T66" fmla="*/ 84 w 655"/>
                <a:gd name="T67" fmla="*/ 305 h 436"/>
                <a:gd name="T68" fmla="*/ 3 w 655"/>
                <a:gd name="T69" fmla="*/ 246 h 436"/>
                <a:gd name="T70" fmla="*/ 1 w 655"/>
                <a:gd name="T71" fmla="*/ 244 h 436"/>
                <a:gd name="T72" fmla="*/ 0 w 655"/>
                <a:gd name="T73" fmla="*/ 238 h 436"/>
                <a:gd name="T74" fmla="*/ 0 w 655"/>
                <a:gd name="T75" fmla="*/ 10 h 436"/>
                <a:gd name="T76" fmla="*/ 0 w 655"/>
                <a:gd name="T77" fmla="*/ 8 h 436"/>
                <a:gd name="T78" fmla="*/ 8 w 655"/>
                <a:gd name="T79" fmla="*/ 0 h 436"/>
                <a:gd name="T80" fmla="*/ 51 w 655"/>
                <a:gd name="T81" fmla="*/ 0 h 436"/>
                <a:gd name="T82" fmla="*/ 569 w 655"/>
                <a:gd name="T83" fmla="*/ 0 h 436"/>
                <a:gd name="T84" fmla="*/ 644 w 655"/>
                <a:gd name="T85" fmla="*/ 0 h 436"/>
                <a:gd name="T86" fmla="*/ 649 w 655"/>
                <a:gd name="T87" fmla="*/ 0 h 436"/>
                <a:gd name="T88" fmla="*/ 654 w 655"/>
                <a:gd name="T89" fmla="*/ 6 h 436"/>
                <a:gd name="T90" fmla="*/ 654 w 655"/>
                <a:gd name="T91" fmla="*/ 44 h 436"/>
                <a:gd name="T92" fmla="*/ 654 w 655"/>
                <a:gd name="T93" fmla="*/ 212 h 436"/>
                <a:gd name="T94" fmla="*/ 653 w 655"/>
                <a:gd name="T95" fmla="*/ 21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5" h="436">
                  <a:moveTo>
                    <a:pt x="653" y="217"/>
                  </a:moveTo>
                  <a:cubicBezTo>
                    <a:pt x="636" y="230"/>
                    <a:pt x="618" y="243"/>
                    <a:pt x="601" y="255"/>
                  </a:cubicBezTo>
                  <a:cubicBezTo>
                    <a:pt x="560" y="285"/>
                    <a:pt x="519" y="315"/>
                    <a:pt x="478" y="345"/>
                  </a:cubicBezTo>
                  <a:cubicBezTo>
                    <a:pt x="477" y="346"/>
                    <a:pt x="476" y="346"/>
                    <a:pt x="475" y="347"/>
                  </a:cubicBezTo>
                  <a:cubicBezTo>
                    <a:pt x="473" y="346"/>
                    <a:pt x="473" y="343"/>
                    <a:pt x="473" y="341"/>
                  </a:cubicBezTo>
                  <a:cubicBezTo>
                    <a:pt x="473" y="335"/>
                    <a:pt x="473" y="328"/>
                    <a:pt x="473" y="321"/>
                  </a:cubicBezTo>
                  <a:cubicBezTo>
                    <a:pt x="473" y="317"/>
                    <a:pt x="472" y="316"/>
                    <a:pt x="468" y="316"/>
                  </a:cubicBezTo>
                  <a:cubicBezTo>
                    <a:pt x="444" y="316"/>
                    <a:pt x="419" y="316"/>
                    <a:pt x="395" y="316"/>
                  </a:cubicBezTo>
                  <a:cubicBezTo>
                    <a:pt x="390" y="316"/>
                    <a:pt x="390" y="317"/>
                    <a:pt x="390" y="323"/>
                  </a:cubicBezTo>
                  <a:cubicBezTo>
                    <a:pt x="390" y="350"/>
                    <a:pt x="390" y="377"/>
                    <a:pt x="390" y="404"/>
                  </a:cubicBezTo>
                  <a:cubicBezTo>
                    <a:pt x="390" y="406"/>
                    <a:pt x="390" y="408"/>
                    <a:pt x="389" y="409"/>
                  </a:cubicBezTo>
                  <a:cubicBezTo>
                    <a:pt x="381" y="416"/>
                    <a:pt x="373" y="421"/>
                    <a:pt x="364" y="428"/>
                  </a:cubicBezTo>
                  <a:cubicBezTo>
                    <a:pt x="360" y="431"/>
                    <a:pt x="356" y="434"/>
                    <a:pt x="352" y="436"/>
                  </a:cubicBezTo>
                  <a:cubicBezTo>
                    <a:pt x="350" y="434"/>
                    <a:pt x="350" y="432"/>
                    <a:pt x="350" y="429"/>
                  </a:cubicBezTo>
                  <a:cubicBezTo>
                    <a:pt x="350" y="375"/>
                    <a:pt x="350" y="321"/>
                    <a:pt x="350" y="267"/>
                  </a:cubicBezTo>
                  <a:cubicBezTo>
                    <a:pt x="350" y="266"/>
                    <a:pt x="350" y="264"/>
                    <a:pt x="350" y="262"/>
                  </a:cubicBezTo>
                  <a:cubicBezTo>
                    <a:pt x="350" y="258"/>
                    <a:pt x="350" y="257"/>
                    <a:pt x="345" y="257"/>
                  </a:cubicBezTo>
                  <a:cubicBezTo>
                    <a:pt x="321" y="257"/>
                    <a:pt x="296" y="257"/>
                    <a:pt x="272" y="257"/>
                  </a:cubicBezTo>
                  <a:cubicBezTo>
                    <a:pt x="268" y="257"/>
                    <a:pt x="267" y="258"/>
                    <a:pt x="267" y="262"/>
                  </a:cubicBezTo>
                  <a:cubicBezTo>
                    <a:pt x="267" y="264"/>
                    <a:pt x="267" y="265"/>
                    <a:pt x="267" y="267"/>
                  </a:cubicBezTo>
                  <a:cubicBezTo>
                    <a:pt x="267" y="321"/>
                    <a:pt x="267" y="375"/>
                    <a:pt x="267" y="429"/>
                  </a:cubicBezTo>
                  <a:cubicBezTo>
                    <a:pt x="267" y="432"/>
                    <a:pt x="268" y="434"/>
                    <a:pt x="265" y="436"/>
                  </a:cubicBezTo>
                  <a:cubicBezTo>
                    <a:pt x="253" y="428"/>
                    <a:pt x="241" y="419"/>
                    <a:pt x="230" y="411"/>
                  </a:cubicBezTo>
                  <a:cubicBezTo>
                    <a:pt x="229" y="410"/>
                    <a:pt x="229" y="410"/>
                    <a:pt x="229" y="409"/>
                  </a:cubicBezTo>
                  <a:cubicBezTo>
                    <a:pt x="226" y="407"/>
                    <a:pt x="227" y="404"/>
                    <a:pt x="227" y="401"/>
                  </a:cubicBezTo>
                  <a:cubicBezTo>
                    <a:pt x="227" y="356"/>
                    <a:pt x="227" y="311"/>
                    <a:pt x="227" y="266"/>
                  </a:cubicBezTo>
                  <a:cubicBezTo>
                    <a:pt x="227" y="253"/>
                    <a:pt x="226" y="241"/>
                    <a:pt x="227" y="228"/>
                  </a:cubicBezTo>
                  <a:cubicBezTo>
                    <a:pt x="227" y="226"/>
                    <a:pt x="227" y="225"/>
                    <a:pt x="226" y="223"/>
                  </a:cubicBezTo>
                  <a:cubicBezTo>
                    <a:pt x="224" y="222"/>
                    <a:pt x="222" y="223"/>
                    <a:pt x="220" y="223"/>
                  </a:cubicBezTo>
                  <a:cubicBezTo>
                    <a:pt x="197" y="223"/>
                    <a:pt x="173" y="223"/>
                    <a:pt x="150" y="223"/>
                  </a:cubicBezTo>
                  <a:cubicBezTo>
                    <a:pt x="148" y="223"/>
                    <a:pt x="144" y="221"/>
                    <a:pt x="144" y="225"/>
                  </a:cubicBezTo>
                  <a:cubicBezTo>
                    <a:pt x="144" y="264"/>
                    <a:pt x="144" y="302"/>
                    <a:pt x="144" y="340"/>
                  </a:cubicBezTo>
                  <a:cubicBezTo>
                    <a:pt x="143" y="342"/>
                    <a:pt x="145" y="346"/>
                    <a:pt x="142" y="347"/>
                  </a:cubicBezTo>
                  <a:cubicBezTo>
                    <a:pt x="123" y="333"/>
                    <a:pt x="103" y="319"/>
                    <a:pt x="84" y="305"/>
                  </a:cubicBezTo>
                  <a:cubicBezTo>
                    <a:pt x="57" y="285"/>
                    <a:pt x="30" y="266"/>
                    <a:pt x="3" y="246"/>
                  </a:cubicBezTo>
                  <a:cubicBezTo>
                    <a:pt x="2" y="245"/>
                    <a:pt x="2" y="245"/>
                    <a:pt x="1" y="244"/>
                  </a:cubicBezTo>
                  <a:cubicBezTo>
                    <a:pt x="0" y="242"/>
                    <a:pt x="0" y="240"/>
                    <a:pt x="0" y="238"/>
                  </a:cubicBezTo>
                  <a:cubicBezTo>
                    <a:pt x="0" y="162"/>
                    <a:pt x="0" y="86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2"/>
                    <a:pt x="1" y="0"/>
                    <a:pt x="8" y="0"/>
                  </a:cubicBezTo>
                  <a:cubicBezTo>
                    <a:pt x="22" y="0"/>
                    <a:pt x="37" y="0"/>
                    <a:pt x="51" y="0"/>
                  </a:cubicBezTo>
                  <a:cubicBezTo>
                    <a:pt x="224" y="0"/>
                    <a:pt x="396" y="0"/>
                    <a:pt x="569" y="0"/>
                  </a:cubicBezTo>
                  <a:cubicBezTo>
                    <a:pt x="594" y="0"/>
                    <a:pt x="619" y="0"/>
                    <a:pt x="644" y="0"/>
                  </a:cubicBezTo>
                  <a:cubicBezTo>
                    <a:pt x="646" y="0"/>
                    <a:pt x="648" y="0"/>
                    <a:pt x="649" y="0"/>
                  </a:cubicBezTo>
                  <a:cubicBezTo>
                    <a:pt x="653" y="1"/>
                    <a:pt x="654" y="1"/>
                    <a:pt x="654" y="6"/>
                  </a:cubicBezTo>
                  <a:cubicBezTo>
                    <a:pt x="654" y="18"/>
                    <a:pt x="654" y="31"/>
                    <a:pt x="654" y="44"/>
                  </a:cubicBezTo>
                  <a:cubicBezTo>
                    <a:pt x="654" y="100"/>
                    <a:pt x="654" y="156"/>
                    <a:pt x="654" y="212"/>
                  </a:cubicBezTo>
                  <a:cubicBezTo>
                    <a:pt x="654" y="214"/>
                    <a:pt x="655" y="216"/>
                    <a:pt x="653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DC4A1B7-7B29-1EB1-F02D-0C4BC4E63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156"/>
              <a:ext cx="2116" cy="720"/>
            </a:xfrm>
            <a:custGeom>
              <a:avLst/>
              <a:gdLst>
                <a:gd name="T0" fmla="*/ 711 w 711"/>
                <a:gd name="T1" fmla="*/ 242 h 242"/>
                <a:gd name="T2" fmla="*/ 704 w 711"/>
                <a:gd name="T3" fmla="*/ 242 h 242"/>
                <a:gd name="T4" fmla="*/ 7 w 711"/>
                <a:gd name="T5" fmla="*/ 242 h 242"/>
                <a:gd name="T6" fmla="*/ 0 w 711"/>
                <a:gd name="T7" fmla="*/ 242 h 242"/>
                <a:gd name="T8" fmla="*/ 3 w 711"/>
                <a:gd name="T9" fmla="*/ 238 h 242"/>
                <a:gd name="T10" fmla="*/ 14 w 711"/>
                <a:gd name="T11" fmla="*/ 230 h 242"/>
                <a:gd name="T12" fmla="*/ 118 w 711"/>
                <a:gd name="T13" fmla="*/ 160 h 242"/>
                <a:gd name="T14" fmla="*/ 170 w 711"/>
                <a:gd name="T15" fmla="*/ 125 h 242"/>
                <a:gd name="T16" fmla="*/ 269 w 711"/>
                <a:gd name="T17" fmla="*/ 58 h 242"/>
                <a:gd name="T18" fmla="*/ 322 w 711"/>
                <a:gd name="T19" fmla="*/ 22 h 242"/>
                <a:gd name="T20" fmla="*/ 351 w 711"/>
                <a:gd name="T21" fmla="*/ 3 h 242"/>
                <a:gd name="T22" fmla="*/ 360 w 711"/>
                <a:gd name="T23" fmla="*/ 3 h 242"/>
                <a:gd name="T24" fmla="*/ 404 w 711"/>
                <a:gd name="T25" fmla="*/ 32 h 242"/>
                <a:gd name="T26" fmla="*/ 460 w 711"/>
                <a:gd name="T27" fmla="*/ 70 h 242"/>
                <a:gd name="T28" fmla="*/ 557 w 711"/>
                <a:gd name="T29" fmla="*/ 136 h 242"/>
                <a:gd name="T30" fmla="*/ 643 w 711"/>
                <a:gd name="T31" fmla="*/ 193 h 242"/>
                <a:gd name="T32" fmla="*/ 704 w 711"/>
                <a:gd name="T33" fmla="*/ 235 h 242"/>
                <a:gd name="T34" fmla="*/ 711 w 711"/>
                <a:gd name="T3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1" h="242">
                  <a:moveTo>
                    <a:pt x="711" y="242"/>
                  </a:moveTo>
                  <a:cubicBezTo>
                    <a:pt x="708" y="242"/>
                    <a:pt x="706" y="242"/>
                    <a:pt x="704" y="242"/>
                  </a:cubicBezTo>
                  <a:cubicBezTo>
                    <a:pt x="472" y="242"/>
                    <a:pt x="239" y="242"/>
                    <a:pt x="7" y="242"/>
                  </a:cubicBezTo>
                  <a:cubicBezTo>
                    <a:pt x="5" y="242"/>
                    <a:pt x="3" y="242"/>
                    <a:pt x="0" y="242"/>
                  </a:cubicBezTo>
                  <a:cubicBezTo>
                    <a:pt x="0" y="240"/>
                    <a:pt x="1" y="239"/>
                    <a:pt x="3" y="238"/>
                  </a:cubicBezTo>
                  <a:cubicBezTo>
                    <a:pt x="6" y="235"/>
                    <a:pt x="10" y="233"/>
                    <a:pt x="14" y="230"/>
                  </a:cubicBezTo>
                  <a:cubicBezTo>
                    <a:pt x="48" y="207"/>
                    <a:pt x="83" y="183"/>
                    <a:pt x="118" y="160"/>
                  </a:cubicBezTo>
                  <a:cubicBezTo>
                    <a:pt x="135" y="148"/>
                    <a:pt x="152" y="137"/>
                    <a:pt x="170" y="125"/>
                  </a:cubicBezTo>
                  <a:cubicBezTo>
                    <a:pt x="203" y="103"/>
                    <a:pt x="236" y="80"/>
                    <a:pt x="269" y="58"/>
                  </a:cubicBezTo>
                  <a:cubicBezTo>
                    <a:pt x="286" y="46"/>
                    <a:pt x="304" y="34"/>
                    <a:pt x="322" y="22"/>
                  </a:cubicBezTo>
                  <a:cubicBezTo>
                    <a:pt x="331" y="16"/>
                    <a:pt x="342" y="10"/>
                    <a:pt x="351" y="3"/>
                  </a:cubicBezTo>
                  <a:cubicBezTo>
                    <a:pt x="354" y="0"/>
                    <a:pt x="357" y="0"/>
                    <a:pt x="360" y="3"/>
                  </a:cubicBezTo>
                  <a:cubicBezTo>
                    <a:pt x="374" y="13"/>
                    <a:pt x="389" y="22"/>
                    <a:pt x="404" y="32"/>
                  </a:cubicBezTo>
                  <a:cubicBezTo>
                    <a:pt x="422" y="45"/>
                    <a:pt x="441" y="57"/>
                    <a:pt x="460" y="70"/>
                  </a:cubicBezTo>
                  <a:cubicBezTo>
                    <a:pt x="492" y="92"/>
                    <a:pt x="525" y="114"/>
                    <a:pt x="557" y="136"/>
                  </a:cubicBezTo>
                  <a:cubicBezTo>
                    <a:pt x="586" y="155"/>
                    <a:pt x="614" y="174"/>
                    <a:pt x="643" y="193"/>
                  </a:cubicBezTo>
                  <a:cubicBezTo>
                    <a:pt x="663" y="207"/>
                    <a:pt x="684" y="221"/>
                    <a:pt x="704" y="235"/>
                  </a:cubicBezTo>
                  <a:cubicBezTo>
                    <a:pt x="707" y="236"/>
                    <a:pt x="711" y="238"/>
                    <a:pt x="711" y="242"/>
                  </a:cubicBezTo>
                  <a:close/>
                </a:path>
              </a:pathLst>
            </a:custGeom>
            <a:solidFill>
              <a:srgbClr val="F5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20AF7DF-AE5E-B11B-3C09-8E788D7EA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447"/>
              <a:ext cx="976" cy="1283"/>
            </a:xfrm>
            <a:custGeom>
              <a:avLst/>
              <a:gdLst>
                <a:gd name="T0" fmla="*/ 80 w 328"/>
                <a:gd name="T1" fmla="*/ 291 h 431"/>
                <a:gd name="T2" fmla="*/ 24 w 328"/>
                <a:gd name="T3" fmla="*/ 254 h 431"/>
                <a:gd name="T4" fmla="*/ 3 w 328"/>
                <a:gd name="T5" fmla="*/ 240 h 431"/>
                <a:gd name="T6" fmla="*/ 3 w 328"/>
                <a:gd name="T7" fmla="*/ 235 h 431"/>
                <a:gd name="T8" fmla="*/ 92 w 328"/>
                <a:gd name="T9" fmla="*/ 170 h 431"/>
                <a:gd name="T10" fmla="*/ 250 w 328"/>
                <a:gd name="T11" fmla="*/ 56 h 431"/>
                <a:gd name="T12" fmla="*/ 318 w 328"/>
                <a:gd name="T13" fmla="*/ 6 h 431"/>
                <a:gd name="T14" fmla="*/ 325 w 328"/>
                <a:gd name="T15" fmla="*/ 1 h 431"/>
                <a:gd name="T16" fmla="*/ 327 w 328"/>
                <a:gd name="T17" fmla="*/ 3 h 431"/>
                <a:gd name="T18" fmla="*/ 328 w 328"/>
                <a:gd name="T19" fmla="*/ 9 h 431"/>
                <a:gd name="T20" fmla="*/ 328 w 328"/>
                <a:gd name="T21" fmla="*/ 420 h 431"/>
                <a:gd name="T22" fmla="*/ 317 w 328"/>
                <a:gd name="T23" fmla="*/ 426 h 431"/>
                <a:gd name="T24" fmla="*/ 244 w 328"/>
                <a:gd name="T25" fmla="*/ 384 h 431"/>
                <a:gd name="T26" fmla="*/ 174 w 328"/>
                <a:gd name="T27" fmla="*/ 345 h 431"/>
                <a:gd name="T28" fmla="*/ 115 w 328"/>
                <a:gd name="T29" fmla="*/ 312 h 431"/>
                <a:gd name="T30" fmla="*/ 80 w 328"/>
                <a:gd name="T31" fmla="*/ 29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8" h="431">
                  <a:moveTo>
                    <a:pt x="80" y="291"/>
                  </a:moveTo>
                  <a:cubicBezTo>
                    <a:pt x="61" y="279"/>
                    <a:pt x="43" y="266"/>
                    <a:pt x="24" y="254"/>
                  </a:cubicBezTo>
                  <a:cubicBezTo>
                    <a:pt x="17" y="249"/>
                    <a:pt x="10" y="244"/>
                    <a:pt x="3" y="240"/>
                  </a:cubicBezTo>
                  <a:cubicBezTo>
                    <a:pt x="0" y="238"/>
                    <a:pt x="0" y="237"/>
                    <a:pt x="3" y="235"/>
                  </a:cubicBezTo>
                  <a:cubicBezTo>
                    <a:pt x="33" y="213"/>
                    <a:pt x="63" y="192"/>
                    <a:pt x="92" y="170"/>
                  </a:cubicBezTo>
                  <a:cubicBezTo>
                    <a:pt x="145" y="132"/>
                    <a:pt x="197" y="94"/>
                    <a:pt x="250" y="56"/>
                  </a:cubicBezTo>
                  <a:cubicBezTo>
                    <a:pt x="272" y="39"/>
                    <a:pt x="295" y="22"/>
                    <a:pt x="318" y="6"/>
                  </a:cubicBezTo>
                  <a:cubicBezTo>
                    <a:pt x="320" y="4"/>
                    <a:pt x="322" y="2"/>
                    <a:pt x="325" y="1"/>
                  </a:cubicBezTo>
                  <a:cubicBezTo>
                    <a:pt x="327" y="0"/>
                    <a:pt x="327" y="2"/>
                    <a:pt x="327" y="3"/>
                  </a:cubicBezTo>
                  <a:cubicBezTo>
                    <a:pt x="328" y="5"/>
                    <a:pt x="328" y="7"/>
                    <a:pt x="328" y="9"/>
                  </a:cubicBezTo>
                  <a:cubicBezTo>
                    <a:pt x="328" y="146"/>
                    <a:pt x="328" y="283"/>
                    <a:pt x="328" y="420"/>
                  </a:cubicBezTo>
                  <a:cubicBezTo>
                    <a:pt x="328" y="430"/>
                    <a:pt x="326" y="431"/>
                    <a:pt x="317" y="426"/>
                  </a:cubicBezTo>
                  <a:cubicBezTo>
                    <a:pt x="293" y="412"/>
                    <a:pt x="268" y="398"/>
                    <a:pt x="244" y="384"/>
                  </a:cubicBezTo>
                  <a:cubicBezTo>
                    <a:pt x="221" y="371"/>
                    <a:pt x="197" y="358"/>
                    <a:pt x="174" y="345"/>
                  </a:cubicBezTo>
                  <a:cubicBezTo>
                    <a:pt x="155" y="334"/>
                    <a:pt x="135" y="323"/>
                    <a:pt x="115" y="312"/>
                  </a:cubicBezTo>
                  <a:cubicBezTo>
                    <a:pt x="103" y="305"/>
                    <a:pt x="92" y="298"/>
                    <a:pt x="80" y="291"/>
                  </a:cubicBezTo>
                  <a:close/>
                </a:path>
              </a:pathLst>
            </a:custGeom>
            <a:solidFill>
              <a:srgbClr val="F5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969E641-B20D-9FE8-FA98-2F4397F4D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447"/>
              <a:ext cx="980" cy="1280"/>
            </a:xfrm>
            <a:custGeom>
              <a:avLst/>
              <a:gdLst>
                <a:gd name="T0" fmla="*/ 3 w 329"/>
                <a:gd name="T1" fmla="*/ 1 h 430"/>
                <a:gd name="T2" fmla="*/ 55 w 329"/>
                <a:gd name="T3" fmla="*/ 38 h 430"/>
                <a:gd name="T4" fmla="*/ 196 w 329"/>
                <a:gd name="T5" fmla="*/ 141 h 430"/>
                <a:gd name="T6" fmla="*/ 324 w 329"/>
                <a:gd name="T7" fmla="*/ 234 h 430"/>
                <a:gd name="T8" fmla="*/ 323 w 329"/>
                <a:gd name="T9" fmla="*/ 241 h 430"/>
                <a:gd name="T10" fmla="*/ 250 w 329"/>
                <a:gd name="T11" fmla="*/ 290 h 430"/>
                <a:gd name="T12" fmla="*/ 248 w 329"/>
                <a:gd name="T13" fmla="*/ 291 h 430"/>
                <a:gd name="T14" fmla="*/ 221 w 329"/>
                <a:gd name="T15" fmla="*/ 308 h 430"/>
                <a:gd name="T16" fmla="*/ 175 w 329"/>
                <a:gd name="T17" fmla="*/ 333 h 430"/>
                <a:gd name="T18" fmla="*/ 113 w 329"/>
                <a:gd name="T19" fmla="*/ 368 h 430"/>
                <a:gd name="T20" fmla="*/ 19 w 329"/>
                <a:gd name="T21" fmla="*/ 421 h 430"/>
                <a:gd name="T22" fmla="*/ 9 w 329"/>
                <a:gd name="T23" fmla="*/ 427 h 430"/>
                <a:gd name="T24" fmla="*/ 0 w 329"/>
                <a:gd name="T25" fmla="*/ 422 h 430"/>
                <a:gd name="T26" fmla="*/ 0 w 329"/>
                <a:gd name="T27" fmla="*/ 419 h 430"/>
                <a:gd name="T28" fmla="*/ 0 w 329"/>
                <a:gd name="T29" fmla="*/ 9 h 430"/>
                <a:gd name="T30" fmla="*/ 1 w 329"/>
                <a:gd name="T31" fmla="*/ 3 h 430"/>
                <a:gd name="T32" fmla="*/ 3 w 329"/>
                <a:gd name="T33" fmla="*/ 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430">
                  <a:moveTo>
                    <a:pt x="3" y="1"/>
                  </a:moveTo>
                  <a:cubicBezTo>
                    <a:pt x="21" y="14"/>
                    <a:pt x="38" y="26"/>
                    <a:pt x="55" y="38"/>
                  </a:cubicBezTo>
                  <a:cubicBezTo>
                    <a:pt x="102" y="73"/>
                    <a:pt x="149" y="107"/>
                    <a:pt x="196" y="141"/>
                  </a:cubicBezTo>
                  <a:cubicBezTo>
                    <a:pt x="239" y="172"/>
                    <a:pt x="281" y="203"/>
                    <a:pt x="324" y="234"/>
                  </a:cubicBezTo>
                  <a:cubicBezTo>
                    <a:pt x="329" y="237"/>
                    <a:pt x="329" y="237"/>
                    <a:pt x="323" y="241"/>
                  </a:cubicBezTo>
                  <a:cubicBezTo>
                    <a:pt x="299" y="257"/>
                    <a:pt x="274" y="274"/>
                    <a:pt x="250" y="290"/>
                  </a:cubicBezTo>
                  <a:cubicBezTo>
                    <a:pt x="249" y="291"/>
                    <a:pt x="249" y="291"/>
                    <a:pt x="248" y="291"/>
                  </a:cubicBezTo>
                  <a:cubicBezTo>
                    <a:pt x="239" y="297"/>
                    <a:pt x="230" y="303"/>
                    <a:pt x="221" y="308"/>
                  </a:cubicBezTo>
                  <a:cubicBezTo>
                    <a:pt x="205" y="316"/>
                    <a:pt x="190" y="325"/>
                    <a:pt x="175" y="333"/>
                  </a:cubicBezTo>
                  <a:cubicBezTo>
                    <a:pt x="154" y="345"/>
                    <a:pt x="134" y="357"/>
                    <a:pt x="113" y="368"/>
                  </a:cubicBezTo>
                  <a:cubicBezTo>
                    <a:pt x="81" y="386"/>
                    <a:pt x="50" y="404"/>
                    <a:pt x="19" y="421"/>
                  </a:cubicBezTo>
                  <a:cubicBezTo>
                    <a:pt x="15" y="423"/>
                    <a:pt x="12" y="425"/>
                    <a:pt x="9" y="427"/>
                  </a:cubicBezTo>
                  <a:cubicBezTo>
                    <a:pt x="3" y="430"/>
                    <a:pt x="1" y="429"/>
                    <a:pt x="0" y="422"/>
                  </a:cubicBezTo>
                  <a:cubicBezTo>
                    <a:pt x="0" y="421"/>
                    <a:pt x="0" y="420"/>
                    <a:pt x="0" y="419"/>
                  </a:cubicBezTo>
                  <a:cubicBezTo>
                    <a:pt x="0" y="283"/>
                    <a:pt x="0" y="146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B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B3403EA-E9FF-3825-3F28-DEA174FBB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691"/>
              <a:ext cx="2066" cy="839"/>
            </a:xfrm>
            <a:custGeom>
              <a:avLst/>
              <a:gdLst>
                <a:gd name="T0" fmla="*/ 691 w 694"/>
                <a:gd name="T1" fmla="*/ 255 h 282"/>
                <a:gd name="T2" fmla="*/ 692 w 694"/>
                <a:gd name="T3" fmla="*/ 250 h 282"/>
                <a:gd name="T4" fmla="*/ 692 w 694"/>
                <a:gd name="T5" fmla="*/ 45 h 282"/>
                <a:gd name="T6" fmla="*/ 687 w 694"/>
                <a:gd name="T7" fmla="*/ 40 h 282"/>
                <a:gd name="T8" fmla="*/ 617 w 694"/>
                <a:gd name="T9" fmla="*/ 40 h 282"/>
                <a:gd name="T10" fmla="*/ 610 w 694"/>
                <a:gd name="T11" fmla="*/ 40 h 282"/>
                <a:gd name="T12" fmla="*/ 86 w 694"/>
                <a:gd name="T13" fmla="*/ 40 h 282"/>
                <a:gd name="T14" fmla="*/ 46 w 694"/>
                <a:gd name="T15" fmla="*/ 40 h 282"/>
                <a:gd name="T16" fmla="*/ 40 w 694"/>
                <a:gd name="T17" fmla="*/ 46 h 282"/>
                <a:gd name="T18" fmla="*/ 40 w 694"/>
                <a:gd name="T19" fmla="*/ 275 h 282"/>
                <a:gd name="T20" fmla="*/ 39 w 694"/>
                <a:gd name="T21" fmla="*/ 282 h 282"/>
                <a:gd name="T22" fmla="*/ 6 w 694"/>
                <a:gd name="T23" fmla="*/ 259 h 282"/>
                <a:gd name="T24" fmla="*/ 0 w 694"/>
                <a:gd name="T25" fmla="*/ 247 h 282"/>
                <a:gd name="T26" fmla="*/ 0 w 694"/>
                <a:gd name="T27" fmla="*/ 6 h 282"/>
                <a:gd name="T28" fmla="*/ 6 w 694"/>
                <a:gd name="T29" fmla="*/ 0 h 282"/>
                <a:gd name="T30" fmla="*/ 598 w 694"/>
                <a:gd name="T31" fmla="*/ 1 h 282"/>
                <a:gd name="T32" fmla="*/ 688 w 694"/>
                <a:gd name="T33" fmla="*/ 0 h 282"/>
                <a:gd name="T34" fmla="*/ 693 w 694"/>
                <a:gd name="T35" fmla="*/ 5 h 282"/>
                <a:gd name="T36" fmla="*/ 693 w 694"/>
                <a:gd name="T37" fmla="*/ 250 h 282"/>
                <a:gd name="T38" fmla="*/ 691 w 694"/>
                <a:gd name="T39" fmla="*/ 25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4" h="282">
                  <a:moveTo>
                    <a:pt x="691" y="255"/>
                  </a:moveTo>
                  <a:cubicBezTo>
                    <a:pt x="692" y="254"/>
                    <a:pt x="692" y="252"/>
                    <a:pt x="692" y="250"/>
                  </a:cubicBezTo>
                  <a:cubicBezTo>
                    <a:pt x="692" y="181"/>
                    <a:pt x="692" y="113"/>
                    <a:pt x="692" y="45"/>
                  </a:cubicBezTo>
                  <a:cubicBezTo>
                    <a:pt x="692" y="41"/>
                    <a:pt x="691" y="40"/>
                    <a:pt x="687" y="40"/>
                  </a:cubicBezTo>
                  <a:cubicBezTo>
                    <a:pt x="664" y="40"/>
                    <a:pt x="641" y="39"/>
                    <a:pt x="617" y="40"/>
                  </a:cubicBezTo>
                  <a:cubicBezTo>
                    <a:pt x="615" y="41"/>
                    <a:pt x="613" y="40"/>
                    <a:pt x="610" y="40"/>
                  </a:cubicBezTo>
                  <a:cubicBezTo>
                    <a:pt x="436" y="40"/>
                    <a:pt x="261" y="40"/>
                    <a:pt x="86" y="40"/>
                  </a:cubicBezTo>
                  <a:cubicBezTo>
                    <a:pt x="73" y="40"/>
                    <a:pt x="59" y="40"/>
                    <a:pt x="46" y="40"/>
                  </a:cubicBezTo>
                  <a:cubicBezTo>
                    <a:pt x="40" y="40"/>
                    <a:pt x="40" y="40"/>
                    <a:pt x="40" y="46"/>
                  </a:cubicBezTo>
                  <a:cubicBezTo>
                    <a:pt x="40" y="122"/>
                    <a:pt x="40" y="199"/>
                    <a:pt x="40" y="275"/>
                  </a:cubicBezTo>
                  <a:cubicBezTo>
                    <a:pt x="40" y="278"/>
                    <a:pt x="40" y="280"/>
                    <a:pt x="39" y="282"/>
                  </a:cubicBezTo>
                  <a:cubicBezTo>
                    <a:pt x="28" y="274"/>
                    <a:pt x="17" y="266"/>
                    <a:pt x="6" y="259"/>
                  </a:cubicBezTo>
                  <a:cubicBezTo>
                    <a:pt x="2" y="256"/>
                    <a:pt x="0" y="253"/>
                    <a:pt x="0" y="247"/>
                  </a:cubicBezTo>
                  <a:cubicBezTo>
                    <a:pt x="1" y="167"/>
                    <a:pt x="1" y="86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203" y="1"/>
                    <a:pt x="401" y="1"/>
                    <a:pt x="598" y="1"/>
                  </a:cubicBezTo>
                  <a:cubicBezTo>
                    <a:pt x="628" y="1"/>
                    <a:pt x="658" y="1"/>
                    <a:pt x="688" y="0"/>
                  </a:cubicBezTo>
                  <a:cubicBezTo>
                    <a:pt x="692" y="0"/>
                    <a:pt x="693" y="1"/>
                    <a:pt x="693" y="5"/>
                  </a:cubicBezTo>
                  <a:cubicBezTo>
                    <a:pt x="693" y="87"/>
                    <a:pt x="693" y="168"/>
                    <a:pt x="693" y="250"/>
                  </a:cubicBezTo>
                  <a:cubicBezTo>
                    <a:pt x="693" y="252"/>
                    <a:pt x="694" y="254"/>
                    <a:pt x="691" y="255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778E936-D57F-F2C5-16BC-AFC86AD6C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563"/>
              <a:ext cx="259" cy="569"/>
            </a:xfrm>
            <a:custGeom>
              <a:avLst/>
              <a:gdLst>
                <a:gd name="T0" fmla="*/ 0 w 87"/>
                <a:gd name="T1" fmla="*/ 181 h 191"/>
                <a:gd name="T2" fmla="*/ 0 w 87"/>
                <a:gd name="T3" fmla="*/ 50 h 191"/>
                <a:gd name="T4" fmla="*/ 0 w 87"/>
                <a:gd name="T5" fmla="*/ 5 h 191"/>
                <a:gd name="T6" fmla="*/ 5 w 87"/>
                <a:gd name="T7" fmla="*/ 0 h 191"/>
                <a:gd name="T8" fmla="*/ 82 w 87"/>
                <a:gd name="T9" fmla="*/ 0 h 191"/>
                <a:gd name="T10" fmla="*/ 87 w 87"/>
                <a:gd name="T11" fmla="*/ 6 h 191"/>
                <a:gd name="T12" fmla="*/ 87 w 87"/>
                <a:gd name="T13" fmla="*/ 176 h 191"/>
                <a:gd name="T14" fmla="*/ 87 w 87"/>
                <a:gd name="T15" fmla="*/ 181 h 191"/>
                <a:gd name="T16" fmla="*/ 87 w 87"/>
                <a:gd name="T17" fmla="*/ 182 h 191"/>
                <a:gd name="T18" fmla="*/ 74 w 87"/>
                <a:gd name="T19" fmla="*/ 190 h 191"/>
                <a:gd name="T20" fmla="*/ 62 w 87"/>
                <a:gd name="T21" fmla="*/ 182 h 191"/>
                <a:gd name="T22" fmla="*/ 48 w 87"/>
                <a:gd name="T23" fmla="*/ 173 h 191"/>
                <a:gd name="T24" fmla="*/ 39 w 87"/>
                <a:gd name="T25" fmla="*/ 173 h 191"/>
                <a:gd name="T26" fmla="*/ 16 w 87"/>
                <a:gd name="T27" fmla="*/ 189 h 191"/>
                <a:gd name="T28" fmla="*/ 10 w 87"/>
                <a:gd name="T29" fmla="*/ 189 h 191"/>
                <a:gd name="T30" fmla="*/ 0 w 87"/>
                <a:gd name="T31" fmla="*/ 18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91">
                  <a:moveTo>
                    <a:pt x="0" y="181"/>
                  </a:moveTo>
                  <a:cubicBezTo>
                    <a:pt x="0" y="138"/>
                    <a:pt x="0" y="94"/>
                    <a:pt x="0" y="50"/>
                  </a:cubicBezTo>
                  <a:cubicBezTo>
                    <a:pt x="0" y="35"/>
                    <a:pt x="1" y="20"/>
                    <a:pt x="0" y="5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31" y="0"/>
                    <a:pt x="56" y="1"/>
                    <a:pt x="82" y="0"/>
                  </a:cubicBezTo>
                  <a:cubicBezTo>
                    <a:pt x="86" y="0"/>
                    <a:pt x="87" y="2"/>
                    <a:pt x="87" y="6"/>
                  </a:cubicBezTo>
                  <a:cubicBezTo>
                    <a:pt x="87" y="62"/>
                    <a:pt x="87" y="119"/>
                    <a:pt x="87" y="176"/>
                  </a:cubicBezTo>
                  <a:cubicBezTo>
                    <a:pt x="87" y="178"/>
                    <a:pt x="87" y="180"/>
                    <a:pt x="87" y="181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3" y="185"/>
                    <a:pt x="79" y="189"/>
                    <a:pt x="74" y="190"/>
                  </a:cubicBezTo>
                  <a:cubicBezTo>
                    <a:pt x="70" y="190"/>
                    <a:pt x="66" y="185"/>
                    <a:pt x="62" y="182"/>
                  </a:cubicBezTo>
                  <a:cubicBezTo>
                    <a:pt x="57" y="179"/>
                    <a:pt x="53" y="176"/>
                    <a:pt x="48" y="173"/>
                  </a:cubicBezTo>
                  <a:cubicBezTo>
                    <a:pt x="45" y="171"/>
                    <a:pt x="42" y="171"/>
                    <a:pt x="39" y="173"/>
                  </a:cubicBezTo>
                  <a:cubicBezTo>
                    <a:pt x="32" y="178"/>
                    <a:pt x="24" y="183"/>
                    <a:pt x="16" y="189"/>
                  </a:cubicBezTo>
                  <a:cubicBezTo>
                    <a:pt x="14" y="190"/>
                    <a:pt x="12" y="191"/>
                    <a:pt x="10" y="189"/>
                  </a:cubicBezTo>
                  <a:cubicBezTo>
                    <a:pt x="7" y="186"/>
                    <a:pt x="3" y="184"/>
                    <a:pt x="0" y="181"/>
                  </a:cubicBezTo>
                  <a:close/>
                </a:path>
              </a:pathLst>
            </a:custGeom>
            <a:solidFill>
              <a:srgbClr val="74C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A6DE872-3C47-3589-3D54-C14314105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394"/>
              <a:ext cx="806" cy="1464"/>
            </a:xfrm>
            <a:custGeom>
              <a:avLst/>
              <a:gdLst>
                <a:gd name="T0" fmla="*/ 0 w 271"/>
                <a:gd name="T1" fmla="*/ 309 h 492"/>
                <a:gd name="T2" fmla="*/ 16 w 271"/>
                <a:gd name="T3" fmla="*/ 317 h 492"/>
                <a:gd name="T4" fmla="*/ 29 w 271"/>
                <a:gd name="T5" fmla="*/ 325 h 492"/>
                <a:gd name="T6" fmla="*/ 59 w 271"/>
                <a:gd name="T7" fmla="*/ 341 h 492"/>
                <a:gd name="T8" fmla="*/ 88 w 271"/>
                <a:gd name="T9" fmla="*/ 357 h 492"/>
                <a:gd name="T10" fmla="*/ 137 w 271"/>
                <a:gd name="T11" fmla="*/ 385 h 492"/>
                <a:gd name="T12" fmla="*/ 177 w 271"/>
                <a:gd name="T13" fmla="*/ 408 h 492"/>
                <a:gd name="T14" fmla="*/ 220 w 271"/>
                <a:gd name="T15" fmla="*/ 432 h 492"/>
                <a:gd name="T16" fmla="*/ 243 w 271"/>
                <a:gd name="T17" fmla="*/ 445 h 492"/>
                <a:gd name="T18" fmla="*/ 246 w 271"/>
                <a:gd name="T19" fmla="*/ 443 h 492"/>
                <a:gd name="T20" fmla="*/ 246 w 271"/>
                <a:gd name="T21" fmla="*/ 440 h 492"/>
                <a:gd name="T22" fmla="*/ 246 w 271"/>
                <a:gd name="T23" fmla="*/ 25 h 492"/>
                <a:gd name="T24" fmla="*/ 245 w 271"/>
                <a:gd name="T25" fmla="*/ 19 h 492"/>
                <a:gd name="T26" fmla="*/ 271 w 271"/>
                <a:gd name="T27" fmla="*/ 0 h 492"/>
                <a:gd name="T28" fmla="*/ 271 w 271"/>
                <a:gd name="T29" fmla="*/ 492 h 492"/>
                <a:gd name="T30" fmla="*/ 263 w 271"/>
                <a:gd name="T31" fmla="*/ 487 h 492"/>
                <a:gd name="T32" fmla="*/ 82 w 271"/>
                <a:gd name="T33" fmla="*/ 365 h 492"/>
                <a:gd name="T34" fmla="*/ 2 w 271"/>
                <a:gd name="T35" fmla="*/ 311 h 492"/>
                <a:gd name="T36" fmla="*/ 0 w 271"/>
                <a:gd name="T37" fmla="*/ 30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1" h="492">
                  <a:moveTo>
                    <a:pt x="0" y="309"/>
                  </a:moveTo>
                  <a:cubicBezTo>
                    <a:pt x="6" y="311"/>
                    <a:pt x="11" y="314"/>
                    <a:pt x="16" y="317"/>
                  </a:cubicBezTo>
                  <a:cubicBezTo>
                    <a:pt x="20" y="320"/>
                    <a:pt x="24" y="322"/>
                    <a:pt x="29" y="325"/>
                  </a:cubicBezTo>
                  <a:cubicBezTo>
                    <a:pt x="39" y="330"/>
                    <a:pt x="49" y="336"/>
                    <a:pt x="59" y="341"/>
                  </a:cubicBezTo>
                  <a:cubicBezTo>
                    <a:pt x="69" y="347"/>
                    <a:pt x="78" y="352"/>
                    <a:pt x="88" y="357"/>
                  </a:cubicBezTo>
                  <a:cubicBezTo>
                    <a:pt x="104" y="367"/>
                    <a:pt x="120" y="376"/>
                    <a:pt x="137" y="385"/>
                  </a:cubicBezTo>
                  <a:cubicBezTo>
                    <a:pt x="150" y="393"/>
                    <a:pt x="164" y="400"/>
                    <a:pt x="177" y="408"/>
                  </a:cubicBezTo>
                  <a:cubicBezTo>
                    <a:pt x="191" y="416"/>
                    <a:pt x="206" y="424"/>
                    <a:pt x="220" y="432"/>
                  </a:cubicBezTo>
                  <a:cubicBezTo>
                    <a:pt x="228" y="437"/>
                    <a:pt x="235" y="441"/>
                    <a:pt x="243" y="445"/>
                  </a:cubicBezTo>
                  <a:cubicBezTo>
                    <a:pt x="245" y="446"/>
                    <a:pt x="246" y="445"/>
                    <a:pt x="246" y="443"/>
                  </a:cubicBezTo>
                  <a:cubicBezTo>
                    <a:pt x="246" y="442"/>
                    <a:pt x="246" y="441"/>
                    <a:pt x="246" y="440"/>
                  </a:cubicBezTo>
                  <a:cubicBezTo>
                    <a:pt x="246" y="302"/>
                    <a:pt x="246" y="163"/>
                    <a:pt x="246" y="25"/>
                  </a:cubicBezTo>
                  <a:cubicBezTo>
                    <a:pt x="246" y="23"/>
                    <a:pt x="247" y="20"/>
                    <a:pt x="245" y="19"/>
                  </a:cubicBezTo>
                  <a:cubicBezTo>
                    <a:pt x="253" y="13"/>
                    <a:pt x="262" y="7"/>
                    <a:pt x="271" y="0"/>
                  </a:cubicBezTo>
                  <a:cubicBezTo>
                    <a:pt x="271" y="164"/>
                    <a:pt x="271" y="328"/>
                    <a:pt x="271" y="492"/>
                  </a:cubicBezTo>
                  <a:cubicBezTo>
                    <a:pt x="268" y="490"/>
                    <a:pt x="266" y="488"/>
                    <a:pt x="263" y="487"/>
                  </a:cubicBezTo>
                  <a:cubicBezTo>
                    <a:pt x="203" y="446"/>
                    <a:pt x="142" y="405"/>
                    <a:pt x="82" y="365"/>
                  </a:cubicBezTo>
                  <a:cubicBezTo>
                    <a:pt x="55" y="347"/>
                    <a:pt x="29" y="329"/>
                    <a:pt x="2" y="311"/>
                  </a:cubicBezTo>
                  <a:cubicBezTo>
                    <a:pt x="1" y="310"/>
                    <a:pt x="1" y="310"/>
                    <a:pt x="0" y="309"/>
                  </a:cubicBezTo>
                  <a:close/>
                </a:path>
              </a:pathLst>
            </a:custGeom>
            <a:solidFill>
              <a:srgbClr val="DDA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D38B25F-BDAA-E041-6340-3CDD8D7E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394"/>
              <a:ext cx="809" cy="1464"/>
            </a:xfrm>
            <a:custGeom>
              <a:avLst/>
              <a:gdLst>
                <a:gd name="T0" fmla="*/ 27 w 272"/>
                <a:gd name="T1" fmla="*/ 19 h 492"/>
                <a:gd name="T2" fmla="*/ 26 w 272"/>
                <a:gd name="T3" fmla="*/ 23 h 492"/>
                <a:gd name="T4" fmla="*/ 26 w 272"/>
                <a:gd name="T5" fmla="*/ 34 h 492"/>
                <a:gd name="T6" fmla="*/ 26 w 272"/>
                <a:gd name="T7" fmla="*/ 438 h 492"/>
                <a:gd name="T8" fmla="*/ 26 w 272"/>
                <a:gd name="T9" fmla="*/ 442 h 492"/>
                <a:gd name="T10" fmla="*/ 30 w 272"/>
                <a:gd name="T11" fmla="*/ 444 h 492"/>
                <a:gd name="T12" fmla="*/ 69 w 272"/>
                <a:gd name="T13" fmla="*/ 423 h 492"/>
                <a:gd name="T14" fmla="*/ 111 w 272"/>
                <a:gd name="T15" fmla="*/ 399 h 492"/>
                <a:gd name="T16" fmla="*/ 159 w 272"/>
                <a:gd name="T17" fmla="*/ 372 h 492"/>
                <a:gd name="T18" fmla="*/ 203 w 272"/>
                <a:gd name="T19" fmla="*/ 347 h 492"/>
                <a:gd name="T20" fmla="*/ 237 w 272"/>
                <a:gd name="T21" fmla="*/ 328 h 492"/>
                <a:gd name="T22" fmla="*/ 268 w 272"/>
                <a:gd name="T23" fmla="*/ 310 h 492"/>
                <a:gd name="T24" fmla="*/ 272 w 272"/>
                <a:gd name="T25" fmla="*/ 309 h 492"/>
                <a:gd name="T26" fmla="*/ 240 w 272"/>
                <a:gd name="T27" fmla="*/ 331 h 492"/>
                <a:gd name="T28" fmla="*/ 129 w 272"/>
                <a:gd name="T29" fmla="*/ 406 h 492"/>
                <a:gd name="T30" fmla="*/ 4 w 272"/>
                <a:gd name="T31" fmla="*/ 490 h 492"/>
                <a:gd name="T32" fmla="*/ 1 w 272"/>
                <a:gd name="T33" fmla="*/ 491 h 492"/>
                <a:gd name="T34" fmla="*/ 1 w 272"/>
                <a:gd name="T35" fmla="*/ 488 h 492"/>
                <a:gd name="T36" fmla="*/ 1 w 272"/>
                <a:gd name="T37" fmla="*/ 466 h 492"/>
                <a:gd name="T38" fmla="*/ 1 w 272"/>
                <a:gd name="T39" fmla="*/ 4 h 492"/>
                <a:gd name="T40" fmla="*/ 1 w 272"/>
                <a:gd name="T41" fmla="*/ 1 h 492"/>
                <a:gd name="T42" fmla="*/ 5 w 272"/>
                <a:gd name="T43" fmla="*/ 2 h 492"/>
                <a:gd name="T44" fmla="*/ 27 w 272"/>
                <a:gd name="T45" fmla="*/ 1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2" h="492">
                  <a:moveTo>
                    <a:pt x="27" y="19"/>
                  </a:moveTo>
                  <a:cubicBezTo>
                    <a:pt x="26" y="20"/>
                    <a:pt x="26" y="21"/>
                    <a:pt x="26" y="23"/>
                  </a:cubicBezTo>
                  <a:cubicBezTo>
                    <a:pt x="26" y="26"/>
                    <a:pt x="26" y="30"/>
                    <a:pt x="26" y="34"/>
                  </a:cubicBezTo>
                  <a:cubicBezTo>
                    <a:pt x="26" y="168"/>
                    <a:pt x="26" y="303"/>
                    <a:pt x="26" y="438"/>
                  </a:cubicBezTo>
                  <a:cubicBezTo>
                    <a:pt x="26" y="439"/>
                    <a:pt x="26" y="441"/>
                    <a:pt x="26" y="442"/>
                  </a:cubicBezTo>
                  <a:cubicBezTo>
                    <a:pt x="26" y="446"/>
                    <a:pt x="27" y="446"/>
                    <a:pt x="30" y="444"/>
                  </a:cubicBezTo>
                  <a:cubicBezTo>
                    <a:pt x="43" y="437"/>
                    <a:pt x="56" y="430"/>
                    <a:pt x="69" y="423"/>
                  </a:cubicBezTo>
                  <a:cubicBezTo>
                    <a:pt x="83" y="415"/>
                    <a:pt x="97" y="407"/>
                    <a:pt x="111" y="399"/>
                  </a:cubicBezTo>
                  <a:cubicBezTo>
                    <a:pt x="127" y="390"/>
                    <a:pt x="143" y="381"/>
                    <a:pt x="159" y="372"/>
                  </a:cubicBezTo>
                  <a:cubicBezTo>
                    <a:pt x="174" y="364"/>
                    <a:pt x="188" y="355"/>
                    <a:pt x="203" y="347"/>
                  </a:cubicBezTo>
                  <a:cubicBezTo>
                    <a:pt x="214" y="341"/>
                    <a:pt x="226" y="334"/>
                    <a:pt x="237" y="328"/>
                  </a:cubicBezTo>
                  <a:cubicBezTo>
                    <a:pt x="248" y="322"/>
                    <a:pt x="258" y="316"/>
                    <a:pt x="268" y="310"/>
                  </a:cubicBezTo>
                  <a:cubicBezTo>
                    <a:pt x="270" y="310"/>
                    <a:pt x="271" y="310"/>
                    <a:pt x="272" y="309"/>
                  </a:cubicBezTo>
                  <a:cubicBezTo>
                    <a:pt x="262" y="317"/>
                    <a:pt x="251" y="324"/>
                    <a:pt x="240" y="331"/>
                  </a:cubicBezTo>
                  <a:cubicBezTo>
                    <a:pt x="203" y="356"/>
                    <a:pt x="166" y="381"/>
                    <a:pt x="129" y="406"/>
                  </a:cubicBezTo>
                  <a:cubicBezTo>
                    <a:pt x="88" y="434"/>
                    <a:pt x="46" y="462"/>
                    <a:pt x="4" y="490"/>
                  </a:cubicBezTo>
                  <a:cubicBezTo>
                    <a:pt x="3" y="491"/>
                    <a:pt x="3" y="492"/>
                    <a:pt x="1" y="491"/>
                  </a:cubicBezTo>
                  <a:cubicBezTo>
                    <a:pt x="0" y="491"/>
                    <a:pt x="1" y="489"/>
                    <a:pt x="1" y="488"/>
                  </a:cubicBezTo>
                  <a:cubicBezTo>
                    <a:pt x="1" y="481"/>
                    <a:pt x="1" y="474"/>
                    <a:pt x="1" y="466"/>
                  </a:cubicBezTo>
                  <a:cubicBezTo>
                    <a:pt x="1" y="312"/>
                    <a:pt x="1" y="158"/>
                    <a:pt x="1" y="4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3" y="0"/>
                    <a:pt x="4" y="2"/>
                    <a:pt x="5" y="2"/>
                  </a:cubicBezTo>
                  <a:cubicBezTo>
                    <a:pt x="12" y="8"/>
                    <a:pt x="20" y="14"/>
                    <a:pt x="27" y="19"/>
                  </a:cubicBezTo>
                  <a:close/>
                </a:path>
              </a:pathLst>
            </a:custGeom>
            <a:solidFill>
              <a:srgbClr val="DDA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18DA237-A6E7-4F22-6AF1-1CADD4A06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2114"/>
              <a:ext cx="2251" cy="762"/>
            </a:xfrm>
            <a:custGeom>
              <a:avLst/>
              <a:gdLst>
                <a:gd name="T0" fmla="*/ 734 w 756"/>
                <a:gd name="T1" fmla="*/ 256 h 256"/>
                <a:gd name="T2" fmla="*/ 726 w 756"/>
                <a:gd name="T3" fmla="*/ 249 h 256"/>
                <a:gd name="T4" fmla="*/ 678 w 756"/>
                <a:gd name="T5" fmla="*/ 217 h 256"/>
                <a:gd name="T6" fmla="*/ 625 w 756"/>
                <a:gd name="T7" fmla="*/ 182 h 256"/>
                <a:gd name="T8" fmla="*/ 568 w 756"/>
                <a:gd name="T9" fmla="*/ 143 h 256"/>
                <a:gd name="T10" fmla="*/ 506 w 756"/>
                <a:gd name="T11" fmla="*/ 101 h 256"/>
                <a:gd name="T12" fmla="*/ 453 w 756"/>
                <a:gd name="T13" fmla="*/ 66 h 256"/>
                <a:gd name="T14" fmla="*/ 392 w 756"/>
                <a:gd name="T15" fmla="*/ 25 h 256"/>
                <a:gd name="T16" fmla="*/ 381 w 756"/>
                <a:gd name="T17" fmla="*/ 17 h 256"/>
                <a:gd name="T18" fmla="*/ 376 w 756"/>
                <a:gd name="T19" fmla="*/ 17 h 256"/>
                <a:gd name="T20" fmla="*/ 326 w 756"/>
                <a:gd name="T21" fmla="*/ 51 h 256"/>
                <a:gd name="T22" fmla="*/ 232 w 756"/>
                <a:gd name="T23" fmla="*/ 114 h 256"/>
                <a:gd name="T24" fmla="*/ 199 w 756"/>
                <a:gd name="T25" fmla="*/ 136 h 256"/>
                <a:gd name="T26" fmla="*/ 152 w 756"/>
                <a:gd name="T27" fmla="*/ 168 h 256"/>
                <a:gd name="T28" fmla="*/ 105 w 756"/>
                <a:gd name="T29" fmla="*/ 200 h 256"/>
                <a:gd name="T30" fmla="*/ 38 w 756"/>
                <a:gd name="T31" fmla="*/ 245 h 256"/>
                <a:gd name="T32" fmla="*/ 23 w 756"/>
                <a:gd name="T33" fmla="*/ 256 h 256"/>
                <a:gd name="T34" fmla="*/ 0 w 756"/>
                <a:gd name="T35" fmla="*/ 256 h 256"/>
                <a:gd name="T36" fmla="*/ 19 w 756"/>
                <a:gd name="T37" fmla="*/ 243 h 256"/>
                <a:gd name="T38" fmla="*/ 116 w 756"/>
                <a:gd name="T39" fmla="*/ 177 h 256"/>
                <a:gd name="T40" fmla="*/ 253 w 756"/>
                <a:gd name="T41" fmla="*/ 85 h 256"/>
                <a:gd name="T42" fmla="*/ 372 w 756"/>
                <a:gd name="T43" fmla="*/ 5 h 256"/>
                <a:gd name="T44" fmla="*/ 385 w 756"/>
                <a:gd name="T45" fmla="*/ 5 h 256"/>
                <a:gd name="T46" fmla="*/ 500 w 756"/>
                <a:gd name="T47" fmla="*/ 82 h 256"/>
                <a:gd name="T48" fmla="*/ 656 w 756"/>
                <a:gd name="T49" fmla="*/ 187 h 256"/>
                <a:gd name="T50" fmla="*/ 753 w 756"/>
                <a:gd name="T51" fmla="*/ 252 h 256"/>
                <a:gd name="T52" fmla="*/ 756 w 756"/>
                <a:gd name="T53" fmla="*/ 256 h 256"/>
                <a:gd name="T54" fmla="*/ 734 w 756"/>
                <a:gd name="T5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6" h="256">
                  <a:moveTo>
                    <a:pt x="734" y="256"/>
                  </a:moveTo>
                  <a:cubicBezTo>
                    <a:pt x="732" y="253"/>
                    <a:pt x="729" y="251"/>
                    <a:pt x="726" y="249"/>
                  </a:cubicBezTo>
                  <a:cubicBezTo>
                    <a:pt x="709" y="239"/>
                    <a:pt x="694" y="227"/>
                    <a:pt x="678" y="217"/>
                  </a:cubicBezTo>
                  <a:cubicBezTo>
                    <a:pt x="660" y="205"/>
                    <a:pt x="643" y="193"/>
                    <a:pt x="625" y="182"/>
                  </a:cubicBezTo>
                  <a:cubicBezTo>
                    <a:pt x="606" y="169"/>
                    <a:pt x="587" y="156"/>
                    <a:pt x="568" y="143"/>
                  </a:cubicBezTo>
                  <a:cubicBezTo>
                    <a:pt x="547" y="129"/>
                    <a:pt x="526" y="115"/>
                    <a:pt x="506" y="101"/>
                  </a:cubicBezTo>
                  <a:cubicBezTo>
                    <a:pt x="488" y="89"/>
                    <a:pt x="471" y="78"/>
                    <a:pt x="453" y="66"/>
                  </a:cubicBezTo>
                  <a:cubicBezTo>
                    <a:pt x="433" y="52"/>
                    <a:pt x="413" y="38"/>
                    <a:pt x="392" y="25"/>
                  </a:cubicBezTo>
                  <a:cubicBezTo>
                    <a:pt x="389" y="22"/>
                    <a:pt x="385" y="20"/>
                    <a:pt x="381" y="17"/>
                  </a:cubicBezTo>
                  <a:cubicBezTo>
                    <a:pt x="379" y="16"/>
                    <a:pt x="378" y="16"/>
                    <a:pt x="376" y="17"/>
                  </a:cubicBezTo>
                  <a:cubicBezTo>
                    <a:pt x="359" y="28"/>
                    <a:pt x="343" y="40"/>
                    <a:pt x="326" y="51"/>
                  </a:cubicBezTo>
                  <a:cubicBezTo>
                    <a:pt x="295" y="72"/>
                    <a:pt x="263" y="93"/>
                    <a:pt x="232" y="114"/>
                  </a:cubicBezTo>
                  <a:cubicBezTo>
                    <a:pt x="221" y="122"/>
                    <a:pt x="210" y="129"/>
                    <a:pt x="199" y="136"/>
                  </a:cubicBezTo>
                  <a:cubicBezTo>
                    <a:pt x="183" y="146"/>
                    <a:pt x="168" y="158"/>
                    <a:pt x="152" y="168"/>
                  </a:cubicBezTo>
                  <a:cubicBezTo>
                    <a:pt x="136" y="179"/>
                    <a:pt x="121" y="189"/>
                    <a:pt x="105" y="200"/>
                  </a:cubicBezTo>
                  <a:cubicBezTo>
                    <a:pt x="82" y="215"/>
                    <a:pt x="60" y="230"/>
                    <a:pt x="38" y="245"/>
                  </a:cubicBezTo>
                  <a:cubicBezTo>
                    <a:pt x="33" y="248"/>
                    <a:pt x="27" y="251"/>
                    <a:pt x="23" y="256"/>
                  </a:cubicBezTo>
                  <a:cubicBezTo>
                    <a:pt x="16" y="256"/>
                    <a:pt x="8" y="256"/>
                    <a:pt x="0" y="256"/>
                  </a:cubicBezTo>
                  <a:cubicBezTo>
                    <a:pt x="7" y="251"/>
                    <a:pt x="13" y="247"/>
                    <a:pt x="19" y="243"/>
                  </a:cubicBezTo>
                  <a:cubicBezTo>
                    <a:pt x="51" y="221"/>
                    <a:pt x="84" y="199"/>
                    <a:pt x="116" y="177"/>
                  </a:cubicBezTo>
                  <a:cubicBezTo>
                    <a:pt x="161" y="147"/>
                    <a:pt x="207" y="116"/>
                    <a:pt x="253" y="85"/>
                  </a:cubicBezTo>
                  <a:cubicBezTo>
                    <a:pt x="292" y="59"/>
                    <a:pt x="332" y="32"/>
                    <a:pt x="372" y="5"/>
                  </a:cubicBezTo>
                  <a:cubicBezTo>
                    <a:pt x="379" y="0"/>
                    <a:pt x="379" y="0"/>
                    <a:pt x="385" y="5"/>
                  </a:cubicBezTo>
                  <a:cubicBezTo>
                    <a:pt x="423" y="31"/>
                    <a:pt x="462" y="57"/>
                    <a:pt x="500" y="82"/>
                  </a:cubicBezTo>
                  <a:cubicBezTo>
                    <a:pt x="552" y="117"/>
                    <a:pt x="604" y="152"/>
                    <a:pt x="656" y="187"/>
                  </a:cubicBezTo>
                  <a:cubicBezTo>
                    <a:pt x="688" y="209"/>
                    <a:pt x="720" y="231"/>
                    <a:pt x="753" y="252"/>
                  </a:cubicBezTo>
                  <a:cubicBezTo>
                    <a:pt x="754" y="253"/>
                    <a:pt x="755" y="254"/>
                    <a:pt x="756" y="256"/>
                  </a:cubicBezTo>
                  <a:cubicBezTo>
                    <a:pt x="749" y="256"/>
                    <a:pt x="741" y="256"/>
                    <a:pt x="734" y="256"/>
                  </a:cubicBezTo>
                  <a:close/>
                </a:path>
              </a:pathLst>
            </a:custGeom>
            <a:solidFill>
              <a:srgbClr val="DDA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2C407365-38C4-A870-872B-89267819E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1465"/>
              <a:ext cx="253" cy="441"/>
            </a:xfrm>
            <a:custGeom>
              <a:avLst/>
              <a:gdLst>
                <a:gd name="T0" fmla="*/ 23 w 85"/>
                <a:gd name="T1" fmla="*/ 143 h 148"/>
                <a:gd name="T2" fmla="*/ 1 w 85"/>
                <a:gd name="T3" fmla="*/ 127 h 148"/>
                <a:gd name="T4" fmla="*/ 0 w 85"/>
                <a:gd name="T5" fmla="*/ 123 h 148"/>
                <a:gd name="T6" fmla="*/ 0 w 85"/>
                <a:gd name="T7" fmla="*/ 5 h 148"/>
                <a:gd name="T8" fmla="*/ 4 w 85"/>
                <a:gd name="T9" fmla="*/ 0 h 148"/>
                <a:gd name="T10" fmla="*/ 80 w 85"/>
                <a:gd name="T11" fmla="*/ 0 h 148"/>
                <a:gd name="T12" fmla="*/ 84 w 85"/>
                <a:gd name="T13" fmla="*/ 5 h 148"/>
                <a:gd name="T14" fmla="*/ 78 w 85"/>
                <a:gd name="T15" fmla="*/ 23 h 148"/>
                <a:gd name="T16" fmla="*/ 54 w 85"/>
                <a:gd name="T17" fmla="*/ 90 h 148"/>
                <a:gd name="T18" fmla="*/ 35 w 85"/>
                <a:gd name="T19" fmla="*/ 141 h 148"/>
                <a:gd name="T20" fmla="*/ 29 w 85"/>
                <a:gd name="T21" fmla="*/ 147 h 148"/>
                <a:gd name="T22" fmla="*/ 29 w 85"/>
                <a:gd name="T23" fmla="*/ 147 h 148"/>
                <a:gd name="T24" fmla="*/ 23 w 85"/>
                <a:gd name="T25" fmla="*/ 1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8">
                  <a:moveTo>
                    <a:pt x="23" y="143"/>
                  </a:moveTo>
                  <a:cubicBezTo>
                    <a:pt x="16" y="138"/>
                    <a:pt x="8" y="132"/>
                    <a:pt x="1" y="127"/>
                  </a:cubicBezTo>
                  <a:cubicBezTo>
                    <a:pt x="0" y="126"/>
                    <a:pt x="0" y="124"/>
                    <a:pt x="0" y="123"/>
                  </a:cubicBezTo>
                  <a:cubicBezTo>
                    <a:pt x="0" y="83"/>
                    <a:pt x="0" y="44"/>
                    <a:pt x="0" y="5"/>
                  </a:cubicBezTo>
                  <a:cubicBezTo>
                    <a:pt x="0" y="1"/>
                    <a:pt x="0" y="0"/>
                    <a:pt x="4" y="0"/>
                  </a:cubicBezTo>
                  <a:cubicBezTo>
                    <a:pt x="30" y="0"/>
                    <a:pt x="55" y="0"/>
                    <a:pt x="80" y="0"/>
                  </a:cubicBezTo>
                  <a:cubicBezTo>
                    <a:pt x="84" y="0"/>
                    <a:pt x="85" y="1"/>
                    <a:pt x="84" y="5"/>
                  </a:cubicBezTo>
                  <a:cubicBezTo>
                    <a:pt x="82" y="11"/>
                    <a:pt x="81" y="17"/>
                    <a:pt x="78" y="23"/>
                  </a:cubicBezTo>
                  <a:cubicBezTo>
                    <a:pt x="70" y="45"/>
                    <a:pt x="62" y="67"/>
                    <a:pt x="54" y="90"/>
                  </a:cubicBezTo>
                  <a:cubicBezTo>
                    <a:pt x="47" y="107"/>
                    <a:pt x="41" y="124"/>
                    <a:pt x="35" y="141"/>
                  </a:cubicBezTo>
                  <a:cubicBezTo>
                    <a:pt x="34" y="144"/>
                    <a:pt x="33" y="148"/>
                    <a:pt x="29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7" y="146"/>
                    <a:pt x="25" y="144"/>
                    <a:pt x="23" y="143"/>
                  </a:cubicBezTo>
                  <a:close/>
                </a:path>
              </a:pathLst>
            </a:custGeom>
            <a:solidFill>
              <a:srgbClr val="E64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0015FFB-6F3E-CBBC-CEFC-71D06B514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739"/>
              <a:ext cx="259" cy="283"/>
            </a:xfrm>
            <a:custGeom>
              <a:avLst/>
              <a:gdLst>
                <a:gd name="T0" fmla="*/ 1 w 87"/>
                <a:gd name="T1" fmla="*/ 95 h 95"/>
                <a:gd name="T2" fmla="*/ 0 w 87"/>
                <a:gd name="T3" fmla="*/ 91 h 95"/>
                <a:gd name="T4" fmla="*/ 0 w 87"/>
                <a:gd name="T5" fmla="*/ 7 h 95"/>
                <a:gd name="T6" fmla="*/ 7 w 87"/>
                <a:gd name="T7" fmla="*/ 1 h 95"/>
                <a:gd name="T8" fmla="*/ 82 w 87"/>
                <a:gd name="T9" fmla="*/ 0 h 95"/>
                <a:gd name="T10" fmla="*/ 87 w 87"/>
                <a:gd name="T11" fmla="*/ 6 h 95"/>
                <a:gd name="T12" fmla="*/ 87 w 87"/>
                <a:gd name="T13" fmla="*/ 33 h 95"/>
                <a:gd name="T14" fmla="*/ 44 w 87"/>
                <a:gd name="T15" fmla="*/ 64 h 95"/>
                <a:gd name="T16" fmla="*/ 3 w 87"/>
                <a:gd name="T17" fmla="*/ 94 h 95"/>
                <a:gd name="T18" fmla="*/ 1 w 87"/>
                <a:gd name="T1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95">
                  <a:moveTo>
                    <a:pt x="1" y="95"/>
                  </a:moveTo>
                  <a:cubicBezTo>
                    <a:pt x="0" y="94"/>
                    <a:pt x="0" y="92"/>
                    <a:pt x="0" y="91"/>
                  </a:cubicBezTo>
                  <a:cubicBezTo>
                    <a:pt x="0" y="63"/>
                    <a:pt x="0" y="35"/>
                    <a:pt x="0" y="7"/>
                  </a:cubicBezTo>
                  <a:cubicBezTo>
                    <a:pt x="0" y="1"/>
                    <a:pt x="0" y="1"/>
                    <a:pt x="7" y="1"/>
                  </a:cubicBezTo>
                  <a:cubicBezTo>
                    <a:pt x="32" y="1"/>
                    <a:pt x="57" y="1"/>
                    <a:pt x="82" y="0"/>
                  </a:cubicBezTo>
                  <a:cubicBezTo>
                    <a:pt x="85" y="0"/>
                    <a:pt x="87" y="2"/>
                    <a:pt x="87" y="6"/>
                  </a:cubicBezTo>
                  <a:cubicBezTo>
                    <a:pt x="86" y="15"/>
                    <a:pt x="87" y="24"/>
                    <a:pt x="87" y="33"/>
                  </a:cubicBezTo>
                  <a:cubicBezTo>
                    <a:pt x="72" y="44"/>
                    <a:pt x="58" y="54"/>
                    <a:pt x="44" y="64"/>
                  </a:cubicBezTo>
                  <a:cubicBezTo>
                    <a:pt x="30" y="74"/>
                    <a:pt x="17" y="84"/>
                    <a:pt x="3" y="94"/>
                  </a:cubicBezTo>
                  <a:cubicBezTo>
                    <a:pt x="2" y="95"/>
                    <a:pt x="2" y="95"/>
                    <a:pt x="1" y="95"/>
                  </a:cubicBezTo>
                  <a:close/>
                </a:path>
              </a:pathLst>
            </a:custGeom>
            <a:solidFill>
              <a:srgbClr val="A9C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0305F00-CF11-AF28-B231-261C3F1BC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1456"/>
              <a:ext cx="259" cy="566"/>
            </a:xfrm>
            <a:custGeom>
              <a:avLst/>
              <a:gdLst>
                <a:gd name="T0" fmla="*/ 31 w 87"/>
                <a:gd name="T1" fmla="*/ 150 h 190"/>
                <a:gd name="T2" fmla="*/ 35 w 87"/>
                <a:gd name="T3" fmla="*/ 144 h 190"/>
                <a:gd name="T4" fmla="*/ 45 w 87"/>
                <a:gd name="T5" fmla="*/ 116 h 190"/>
                <a:gd name="T6" fmla="*/ 67 w 87"/>
                <a:gd name="T7" fmla="*/ 57 h 190"/>
                <a:gd name="T8" fmla="*/ 81 w 87"/>
                <a:gd name="T9" fmla="*/ 19 h 190"/>
                <a:gd name="T10" fmla="*/ 85 w 87"/>
                <a:gd name="T11" fmla="*/ 8 h 190"/>
                <a:gd name="T12" fmla="*/ 82 w 87"/>
                <a:gd name="T13" fmla="*/ 4 h 190"/>
                <a:gd name="T14" fmla="*/ 21 w 87"/>
                <a:gd name="T15" fmla="*/ 4 h 190"/>
                <a:gd name="T16" fmla="*/ 7 w 87"/>
                <a:gd name="T17" fmla="*/ 4 h 190"/>
                <a:gd name="T18" fmla="*/ 2 w 87"/>
                <a:gd name="T19" fmla="*/ 9 h 190"/>
                <a:gd name="T20" fmla="*/ 2 w 87"/>
                <a:gd name="T21" fmla="*/ 58 h 190"/>
                <a:gd name="T22" fmla="*/ 2 w 87"/>
                <a:gd name="T23" fmla="*/ 124 h 190"/>
                <a:gd name="T24" fmla="*/ 3 w 87"/>
                <a:gd name="T25" fmla="*/ 130 h 190"/>
                <a:gd name="T26" fmla="*/ 0 w 87"/>
                <a:gd name="T27" fmla="*/ 128 h 190"/>
                <a:gd name="T28" fmla="*/ 1 w 87"/>
                <a:gd name="T29" fmla="*/ 121 h 190"/>
                <a:gd name="T30" fmla="*/ 1 w 87"/>
                <a:gd name="T31" fmla="*/ 5 h 190"/>
                <a:gd name="T32" fmla="*/ 7 w 87"/>
                <a:gd name="T33" fmla="*/ 3 h 190"/>
                <a:gd name="T34" fmla="*/ 85 w 87"/>
                <a:gd name="T35" fmla="*/ 3 h 190"/>
                <a:gd name="T36" fmla="*/ 87 w 87"/>
                <a:gd name="T37" fmla="*/ 4 h 190"/>
                <a:gd name="T38" fmla="*/ 87 w 87"/>
                <a:gd name="T39" fmla="*/ 178 h 190"/>
                <a:gd name="T40" fmla="*/ 87 w 87"/>
                <a:gd name="T41" fmla="*/ 190 h 190"/>
                <a:gd name="T42" fmla="*/ 73 w 87"/>
                <a:gd name="T43" fmla="*/ 181 h 190"/>
                <a:gd name="T44" fmla="*/ 32 w 87"/>
                <a:gd name="T45" fmla="*/ 151 h 190"/>
                <a:gd name="T46" fmla="*/ 31 w 87"/>
                <a:gd name="T47" fmla="*/ 15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190">
                  <a:moveTo>
                    <a:pt x="31" y="150"/>
                  </a:moveTo>
                  <a:cubicBezTo>
                    <a:pt x="34" y="149"/>
                    <a:pt x="34" y="146"/>
                    <a:pt x="35" y="144"/>
                  </a:cubicBezTo>
                  <a:cubicBezTo>
                    <a:pt x="39" y="135"/>
                    <a:pt x="42" y="125"/>
                    <a:pt x="45" y="116"/>
                  </a:cubicBezTo>
                  <a:cubicBezTo>
                    <a:pt x="53" y="96"/>
                    <a:pt x="60" y="77"/>
                    <a:pt x="67" y="57"/>
                  </a:cubicBezTo>
                  <a:cubicBezTo>
                    <a:pt x="71" y="45"/>
                    <a:pt x="76" y="32"/>
                    <a:pt x="81" y="19"/>
                  </a:cubicBezTo>
                  <a:cubicBezTo>
                    <a:pt x="83" y="15"/>
                    <a:pt x="83" y="11"/>
                    <a:pt x="85" y="8"/>
                  </a:cubicBezTo>
                  <a:cubicBezTo>
                    <a:pt x="87" y="5"/>
                    <a:pt x="85" y="4"/>
                    <a:pt x="82" y="4"/>
                  </a:cubicBezTo>
                  <a:cubicBezTo>
                    <a:pt x="62" y="4"/>
                    <a:pt x="41" y="4"/>
                    <a:pt x="21" y="4"/>
                  </a:cubicBezTo>
                  <a:cubicBezTo>
                    <a:pt x="16" y="4"/>
                    <a:pt x="12" y="4"/>
                    <a:pt x="7" y="4"/>
                  </a:cubicBezTo>
                  <a:cubicBezTo>
                    <a:pt x="4" y="4"/>
                    <a:pt x="2" y="5"/>
                    <a:pt x="2" y="9"/>
                  </a:cubicBezTo>
                  <a:cubicBezTo>
                    <a:pt x="2" y="25"/>
                    <a:pt x="2" y="42"/>
                    <a:pt x="2" y="58"/>
                  </a:cubicBezTo>
                  <a:cubicBezTo>
                    <a:pt x="2" y="80"/>
                    <a:pt x="2" y="102"/>
                    <a:pt x="2" y="124"/>
                  </a:cubicBezTo>
                  <a:cubicBezTo>
                    <a:pt x="2" y="126"/>
                    <a:pt x="2" y="128"/>
                    <a:pt x="3" y="130"/>
                  </a:cubicBezTo>
                  <a:cubicBezTo>
                    <a:pt x="2" y="130"/>
                    <a:pt x="1" y="129"/>
                    <a:pt x="0" y="128"/>
                  </a:cubicBezTo>
                  <a:cubicBezTo>
                    <a:pt x="1" y="126"/>
                    <a:pt x="0" y="123"/>
                    <a:pt x="1" y="121"/>
                  </a:cubicBezTo>
                  <a:cubicBezTo>
                    <a:pt x="1" y="83"/>
                    <a:pt x="1" y="44"/>
                    <a:pt x="1" y="5"/>
                  </a:cubicBezTo>
                  <a:cubicBezTo>
                    <a:pt x="1" y="0"/>
                    <a:pt x="5" y="3"/>
                    <a:pt x="7" y="3"/>
                  </a:cubicBezTo>
                  <a:cubicBezTo>
                    <a:pt x="33" y="3"/>
                    <a:pt x="59" y="3"/>
                    <a:pt x="85" y="3"/>
                  </a:cubicBezTo>
                  <a:cubicBezTo>
                    <a:pt x="87" y="2"/>
                    <a:pt x="87" y="3"/>
                    <a:pt x="87" y="4"/>
                  </a:cubicBezTo>
                  <a:cubicBezTo>
                    <a:pt x="87" y="62"/>
                    <a:pt x="87" y="120"/>
                    <a:pt x="87" y="178"/>
                  </a:cubicBezTo>
                  <a:cubicBezTo>
                    <a:pt x="87" y="182"/>
                    <a:pt x="87" y="186"/>
                    <a:pt x="87" y="190"/>
                  </a:cubicBezTo>
                  <a:cubicBezTo>
                    <a:pt x="81" y="188"/>
                    <a:pt x="78" y="184"/>
                    <a:pt x="73" y="181"/>
                  </a:cubicBezTo>
                  <a:cubicBezTo>
                    <a:pt x="60" y="172"/>
                    <a:pt x="46" y="161"/>
                    <a:pt x="32" y="151"/>
                  </a:cubicBezTo>
                  <a:cubicBezTo>
                    <a:pt x="32" y="151"/>
                    <a:pt x="31" y="150"/>
                    <a:pt x="31" y="150"/>
                  </a:cubicBezTo>
                  <a:close/>
                </a:path>
              </a:pathLst>
            </a:custGeom>
            <a:solidFill>
              <a:srgbClr val="CF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F3AD44C-2F6E-8E59-14A7-EBCA3715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575"/>
              <a:ext cx="224" cy="80"/>
            </a:xfrm>
            <a:custGeom>
              <a:avLst/>
              <a:gdLst>
                <a:gd name="T0" fmla="*/ 75 w 75"/>
                <a:gd name="T1" fmla="*/ 27 h 27"/>
                <a:gd name="T2" fmla="*/ 0 w 75"/>
                <a:gd name="T3" fmla="*/ 27 h 27"/>
                <a:gd name="T4" fmla="*/ 2 w 75"/>
                <a:gd name="T5" fmla="*/ 24 h 27"/>
                <a:gd name="T6" fmla="*/ 35 w 75"/>
                <a:gd name="T7" fmla="*/ 2 h 27"/>
                <a:gd name="T8" fmla="*/ 39 w 75"/>
                <a:gd name="T9" fmla="*/ 1 h 27"/>
                <a:gd name="T10" fmla="*/ 75 w 75"/>
                <a:gd name="T11" fmla="*/ 26 h 27"/>
                <a:gd name="T12" fmla="*/ 75 w 75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7">
                  <a:moveTo>
                    <a:pt x="75" y="27"/>
                  </a:moveTo>
                  <a:cubicBezTo>
                    <a:pt x="50" y="27"/>
                    <a:pt x="25" y="27"/>
                    <a:pt x="0" y="27"/>
                  </a:cubicBezTo>
                  <a:cubicBezTo>
                    <a:pt x="0" y="25"/>
                    <a:pt x="1" y="25"/>
                    <a:pt x="2" y="24"/>
                  </a:cubicBezTo>
                  <a:cubicBezTo>
                    <a:pt x="13" y="17"/>
                    <a:pt x="24" y="9"/>
                    <a:pt x="35" y="2"/>
                  </a:cubicBezTo>
                  <a:cubicBezTo>
                    <a:pt x="36" y="1"/>
                    <a:pt x="37" y="0"/>
                    <a:pt x="39" y="1"/>
                  </a:cubicBezTo>
                  <a:cubicBezTo>
                    <a:pt x="51" y="9"/>
                    <a:pt x="63" y="17"/>
                    <a:pt x="75" y="26"/>
                  </a:cubicBezTo>
                  <a:cubicBezTo>
                    <a:pt x="75" y="26"/>
                    <a:pt x="75" y="26"/>
                    <a:pt x="75" y="27"/>
                  </a:cubicBezTo>
                  <a:close/>
                </a:path>
              </a:pathLst>
            </a:custGeom>
            <a:solidFill>
              <a:srgbClr val="EF8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86EC57A-98D1-645E-A345-8E2D867B7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295"/>
              <a:ext cx="89" cy="125"/>
            </a:xfrm>
            <a:custGeom>
              <a:avLst/>
              <a:gdLst>
                <a:gd name="T0" fmla="*/ 30 w 30"/>
                <a:gd name="T1" fmla="*/ 21 h 42"/>
                <a:gd name="T2" fmla="*/ 30 w 30"/>
                <a:gd name="T3" fmla="*/ 39 h 42"/>
                <a:gd name="T4" fmla="*/ 27 w 30"/>
                <a:gd name="T5" fmla="*/ 40 h 42"/>
                <a:gd name="T6" fmla="*/ 2 w 30"/>
                <a:gd name="T7" fmla="*/ 22 h 42"/>
                <a:gd name="T8" fmla="*/ 2 w 30"/>
                <a:gd name="T9" fmla="*/ 18 h 42"/>
                <a:gd name="T10" fmla="*/ 26 w 30"/>
                <a:gd name="T11" fmla="*/ 2 h 42"/>
                <a:gd name="T12" fmla="*/ 29 w 30"/>
                <a:gd name="T13" fmla="*/ 1 h 42"/>
                <a:gd name="T14" fmla="*/ 30 w 30"/>
                <a:gd name="T15" fmla="*/ 4 h 42"/>
                <a:gd name="T16" fmla="*/ 30 w 30"/>
                <a:gd name="T17" fmla="*/ 21 h 42"/>
                <a:gd name="T18" fmla="*/ 30 w 30"/>
                <a:gd name="T1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2">
                  <a:moveTo>
                    <a:pt x="30" y="21"/>
                  </a:moveTo>
                  <a:cubicBezTo>
                    <a:pt x="30" y="27"/>
                    <a:pt x="30" y="33"/>
                    <a:pt x="30" y="39"/>
                  </a:cubicBezTo>
                  <a:cubicBezTo>
                    <a:pt x="30" y="41"/>
                    <a:pt x="29" y="42"/>
                    <a:pt x="27" y="40"/>
                  </a:cubicBezTo>
                  <a:cubicBezTo>
                    <a:pt x="19" y="34"/>
                    <a:pt x="11" y="28"/>
                    <a:pt x="2" y="22"/>
                  </a:cubicBezTo>
                  <a:cubicBezTo>
                    <a:pt x="1" y="21"/>
                    <a:pt x="0" y="20"/>
                    <a:pt x="2" y="18"/>
                  </a:cubicBezTo>
                  <a:cubicBezTo>
                    <a:pt x="10" y="13"/>
                    <a:pt x="18" y="7"/>
                    <a:pt x="26" y="2"/>
                  </a:cubicBezTo>
                  <a:cubicBezTo>
                    <a:pt x="27" y="2"/>
                    <a:pt x="28" y="0"/>
                    <a:pt x="29" y="1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10"/>
                    <a:pt x="30" y="16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</a:path>
              </a:pathLst>
            </a:custGeom>
            <a:solidFill>
              <a:srgbClr val="EF8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5CB34D1-5971-C301-10C7-90F71EDE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1295"/>
              <a:ext cx="90" cy="125"/>
            </a:xfrm>
            <a:custGeom>
              <a:avLst/>
              <a:gdLst>
                <a:gd name="T0" fmla="*/ 0 w 30"/>
                <a:gd name="T1" fmla="*/ 21 h 42"/>
                <a:gd name="T2" fmla="*/ 0 w 30"/>
                <a:gd name="T3" fmla="*/ 3 h 42"/>
                <a:gd name="T4" fmla="*/ 3 w 30"/>
                <a:gd name="T5" fmla="*/ 2 h 42"/>
                <a:gd name="T6" fmla="*/ 28 w 30"/>
                <a:gd name="T7" fmla="*/ 18 h 42"/>
                <a:gd name="T8" fmla="*/ 28 w 30"/>
                <a:gd name="T9" fmla="*/ 22 h 42"/>
                <a:gd name="T10" fmla="*/ 3 w 30"/>
                <a:gd name="T11" fmla="*/ 40 h 42"/>
                <a:gd name="T12" fmla="*/ 0 w 30"/>
                <a:gd name="T13" fmla="*/ 39 h 42"/>
                <a:gd name="T14" fmla="*/ 0 w 30"/>
                <a:gd name="T15" fmla="*/ 21 h 42"/>
                <a:gd name="T16" fmla="*/ 0 w 30"/>
                <a:gd name="T1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2">
                  <a:moveTo>
                    <a:pt x="0" y="21"/>
                  </a:moveTo>
                  <a:cubicBezTo>
                    <a:pt x="0" y="15"/>
                    <a:pt x="0" y="9"/>
                    <a:pt x="0" y="3"/>
                  </a:cubicBezTo>
                  <a:cubicBezTo>
                    <a:pt x="0" y="1"/>
                    <a:pt x="1" y="0"/>
                    <a:pt x="3" y="2"/>
                  </a:cubicBezTo>
                  <a:cubicBezTo>
                    <a:pt x="12" y="7"/>
                    <a:pt x="20" y="13"/>
                    <a:pt x="28" y="18"/>
                  </a:cubicBezTo>
                  <a:cubicBezTo>
                    <a:pt x="30" y="20"/>
                    <a:pt x="30" y="21"/>
                    <a:pt x="28" y="22"/>
                  </a:cubicBezTo>
                  <a:cubicBezTo>
                    <a:pt x="20" y="28"/>
                    <a:pt x="11" y="34"/>
                    <a:pt x="3" y="40"/>
                  </a:cubicBezTo>
                  <a:cubicBezTo>
                    <a:pt x="1" y="42"/>
                    <a:pt x="0" y="41"/>
                    <a:pt x="0" y="39"/>
                  </a:cubicBezTo>
                  <a:cubicBezTo>
                    <a:pt x="0" y="33"/>
                    <a:pt x="0" y="27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F8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8B9ACB8-03FF-FF41-6026-BC1F8650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1891"/>
              <a:ext cx="18" cy="12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4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0"/>
                    <a:pt x="4" y="2"/>
                    <a:pt x="6" y="4"/>
                  </a:cubicBezTo>
                  <a:cubicBezTo>
                    <a:pt x="3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CF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2459ECE-5B1D-18BB-511C-C81728935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819"/>
              <a:ext cx="1640" cy="39"/>
            </a:xfrm>
            <a:custGeom>
              <a:avLst/>
              <a:gdLst>
                <a:gd name="T0" fmla="*/ 546 w 551"/>
                <a:gd name="T1" fmla="*/ 0 h 13"/>
                <a:gd name="T2" fmla="*/ 550 w 551"/>
                <a:gd name="T3" fmla="*/ 8 h 13"/>
                <a:gd name="T4" fmla="*/ 542 w 551"/>
                <a:gd name="T5" fmla="*/ 13 h 13"/>
                <a:gd name="T6" fmla="*/ 291 w 551"/>
                <a:gd name="T7" fmla="*/ 13 h 13"/>
                <a:gd name="T8" fmla="*/ 10 w 551"/>
                <a:gd name="T9" fmla="*/ 13 h 13"/>
                <a:gd name="T10" fmla="*/ 1 w 551"/>
                <a:gd name="T11" fmla="*/ 9 h 13"/>
                <a:gd name="T12" fmla="*/ 5 w 551"/>
                <a:gd name="T13" fmla="*/ 0 h 13"/>
                <a:gd name="T14" fmla="*/ 9 w 551"/>
                <a:gd name="T15" fmla="*/ 0 h 13"/>
                <a:gd name="T16" fmla="*/ 541 w 551"/>
                <a:gd name="T17" fmla="*/ 0 h 13"/>
                <a:gd name="T18" fmla="*/ 546 w 551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1" h="13">
                  <a:moveTo>
                    <a:pt x="546" y="0"/>
                  </a:moveTo>
                  <a:cubicBezTo>
                    <a:pt x="549" y="2"/>
                    <a:pt x="551" y="4"/>
                    <a:pt x="550" y="8"/>
                  </a:cubicBezTo>
                  <a:cubicBezTo>
                    <a:pt x="549" y="12"/>
                    <a:pt x="546" y="13"/>
                    <a:pt x="542" y="13"/>
                  </a:cubicBezTo>
                  <a:cubicBezTo>
                    <a:pt x="459" y="13"/>
                    <a:pt x="375" y="13"/>
                    <a:pt x="291" y="13"/>
                  </a:cubicBezTo>
                  <a:cubicBezTo>
                    <a:pt x="197" y="13"/>
                    <a:pt x="103" y="13"/>
                    <a:pt x="10" y="13"/>
                  </a:cubicBezTo>
                  <a:cubicBezTo>
                    <a:pt x="6" y="13"/>
                    <a:pt x="3" y="13"/>
                    <a:pt x="1" y="9"/>
                  </a:cubicBezTo>
                  <a:cubicBezTo>
                    <a:pt x="0" y="5"/>
                    <a:pt x="2" y="2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87" y="0"/>
                    <a:pt x="364" y="0"/>
                    <a:pt x="541" y="0"/>
                  </a:cubicBezTo>
                  <a:cubicBezTo>
                    <a:pt x="543" y="0"/>
                    <a:pt x="544" y="0"/>
                    <a:pt x="546" y="0"/>
                  </a:cubicBezTo>
                  <a:close/>
                </a:path>
              </a:pathLst>
            </a:custGeom>
            <a:solidFill>
              <a:srgbClr val="64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1300607-3641-2F35-215E-9C4C6CB02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1289"/>
              <a:ext cx="1634" cy="39"/>
            </a:xfrm>
            <a:custGeom>
              <a:avLst/>
              <a:gdLst>
                <a:gd name="T0" fmla="*/ 275 w 549"/>
                <a:gd name="T1" fmla="*/ 0 h 13"/>
                <a:gd name="T2" fmla="*/ 541 w 549"/>
                <a:gd name="T3" fmla="*/ 0 h 13"/>
                <a:gd name="T4" fmla="*/ 549 w 549"/>
                <a:gd name="T5" fmla="*/ 7 h 13"/>
                <a:gd name="T6" fmla="*/ 541 w 549"/>
                <a:gd name="T7" fmla="*/ 13 h 13"/>
                <a:gd name="T8" fmla="*/ 540 w 549"/>
                <a:gd name="T9" fmla="*/ 13 h 13"/>
                <a:gd name="T10" fmla="*/ 10 w 549"/>
                <a:gd name="T11" fmla="*/ 13 h 13"/>
                <a:gd name="T12" fmla="*/ 5 w 549"/>
                <a:gd name="T13" fmla="*/ 13 h 13"/>
                <a:gd name="T14" fmla="*/ 0 w 549"/>
                <a:gd name="T15" fmla="*/ 6 h 13"/>
                <a:gd name="T16" fmla="*/ 5 w 549"/>
                <a:gd name="T17" fmla="*/ 1 h 13"/>
                <a:gd name="T18" fmla="*/ 8 w 549"/>
                <a:gd name="T19" fmla="*/ 0 h 13"/>
                <a:gd name="T20" fmla="*/ 275 w 549"/>
                <a:gd name="T21" fmla="*/ 0 h 13"/>
                <a:gd name="T22" fmla="*/ 275 w 549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9" h="13">
                  <a:moveTo>
                    <a:pt x="275" y="0"/>
                  </a:moveTo>
                  <a:cubicBezTo>
                    <a:pt x="364" y="0"/>
                    <a:pt x="452" y="0"/>
                    <a:pt x="541" y="0"/>
                  </a:cubicBezTo>
                  <a:cubicBezTo>
                    <a:pt x="546" y="0"/>
                    <a:pt x="549" y="3"/>
                    <a:pt x="549" y="7"/>
                  </a:cubicBezTo>
                  <a:cubicBezTo>
                    <a:pt x="549" y="11"/>
                    <a:pt x="547" y="13"/>
                    <a:pt x="541" y="13"/>
                  </a:cubicBezTo>
                  <a:cubicBezTo>
                    <a:pt x="541" y="13"/>
                    <a:pt x="540" y="13"/>
                    <a:pt x="540" y="13"/>
                  </a:cubicBezTo>
                  <a:cubicBezTo>
                    <a:pt x="363" y="13"/>
                    <a:pt x="187" y="13"/>
                    <a:pt x="10" y="13"/>
                  </a:cubicBezTo>
                  <a:cubicBezTo>
                    <a:pt x="8" y="13"/>
                    <a:pt x="6" y="13"/>
                    <a:pt x="5" y="13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7" y="0"/>
                    <a:pt x="186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652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F47DFF5-78D0-49E9-63F9-5EBED5ED7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1131"/>
              <a:ext cx="1271" cy="39"/>
            </a:xfrm>
            <a:custGeom>
              <a:avLst/>
              <a:gdLst>
                <a:gd name="T0" fmla="*/ 214 w 427"/>
                <a:gd name="T1" fmla="*/ 1 h 13"/>
                <a:gd name="T2" fmla="*/ 418 w 427"/>
                <a:gd name="T3" fmla="*/ 1 h 13"/>
                <a:gd name="T4" fmla="*/ 423 w 427"/>
                <a:gd name="T5" fmla="*/ 2 h 13"/>
                <a:gd name="T6" fmla="*/ 426 w 427"/>
                <a:gd name="T7" fmla="*/ 8 h 13"/>
                <a:gd name="T8" fmla="*/ 421 w 427"/>
                <a:gd name="T9" fmla="*/ 13 h 13"/>
                <a:gd name="T10" fmla="*/ 414 w 427"/>
                <a:gd name="T11" fmla="*/ 13 h 13"/>
                <a:gd name="T12" fmla="*/ 11 w 427"/>
                <a:gd name="T13" fmla="*/ 13 h 13"/>
                <a:gd name="T14" fmla="*/ 6 w 427"/>
                <a:gd name="T15" fmla="*/ 13 h 13"/>
                <a:gd name="T16" fmla="*/ 0 w 427"/>
                <a:gd name="T17" fmla="*/ 7 h 13"/>
                <a:gd name="T18" fmla="*/ 6 w 427"/>
                <a:gd name="T19" fmla="*/ 1 h 13"/>
                <a:gd name="T20" fmla="*/ 11 w 427"/>
                <a:gd name="T21" fmla="*/ 1 h 13"/>
                <a:gd name="T22" fmla="*/ 214 w 427"/>
                <a:gd name="T2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7" h="13">
                  <a:moveTo>
                    <a:pt x="214" y="1"/>
                  </a:moveTo>
                  <a:cubicBezTo>
                    <a:pt x="282" y="1"/>
                    <a:pt x="350" y="1"/>
                    <a:pt x="418" y="1"/>
                  </a:cubicBezTo>
                  <a:cubicBezTo>
                    <a:pt x="420" y="1"/>
                    <a:pt x="422" y="0"/>
                    <a:pt x="423" y="2"/>
                  </a:cubicBezTo>
                  <a:cubicBezTo>
                    <a:pt x="426" y="3"/>
                    <a:pt x="427" y="5"/>
                    <a:pt x="426" y="8"/>
                  </a:cubicBezTo>
                  <a:cubicBezTo>
                    <a:pt x="426" y="11"/>
                    <a:pt x="424" y="13"/>
                    <a:pt x="421" y="13"/>
                  </a:cubicBezTo>
                  <a:cubicBezTo>
                    <a:pt x="419" y="13"/>
                    <a:pt x="417" y="13"/>
                    <a:pt x="414" y="13"/>
                  </a:cubicBezTo>
                  <a:cubicBezTo>
                    <a:pt x="280" y="13"/>
                    <a:pt x="145" y="13"/>
                    <a:pt x="11" y="13"/>
                  </a:cubicBezTo>
                  <a:cubicBezTo>
                    <a:pt x="9" y="13"/>
                    <a:pt x="7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1" y="3"/>
                    <a:pt x="2" y="1"/>
                    <a:pt x="6" y="1"/>
                  </a:cubicBezTo>
                  <a:cubicBezTo>
                    <a:pt x="8" y="0"/>
                    <a:pt x="9" y="1"/>
                    <a:pt x="11" y="1"/>
                  </a:cubicBezTo>
                  <a:cubicBezTo>
                    <a:pt x="79" y="1"/>
                    <a:pt x="146" y="1"/>
                    <a:pt x="214" y="1"/>
                  </a:cubicBezTo>
                  <a:close/>
                </a:path>
              </a:pathLst>
            </a:custGeom>
            <a:solidFill>
              <a:srgbClr val="632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AE04F18-D61A-1D26-5FC6-1BE8A646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977"/>
              <a:ext cx="798" cy="38"/>
            </a:xfrm>
            <a:custGeom>
              <a:avLst/>
              <a:gdLst>
                <a:gd name="T0" fmla="*/ 134 w 268"/>
                <a:gd name="T1" fmla="*/ 0 h 13"/>
                <a:gd name="T2" fmla="*/ 257 w 268"/>
                <a:gd name="T3" fmla="*/ 0 h 13"/>
                <a:gd name="T4" fmla="*/ 262 w 268"/>
                <a:gd name="T5" fmla="*/ 0 h 13"/>
                <a:gd name="T6" fmla="*/ 268 w 268"/>
                <a:gd name="T7" fmla="*/ 6 h 13"/>
                <a:gd name="T8" fmla="*/ 262 w 268"/>
                <a:gd name="T9" fmla="*/ 12 h 13"/>
                <a:gd name="T10" fmla="*/ 258 w 268"/>
                <a:gd name="T11" fmla="*/ 13 h 13"/>
                <a:gd name="T12" fmla="*/ 11 w 268"/>
                <a:gd name="T13" fmla="*/ 13 h 13"/>
                <a:gd name="T14" fmla="*/ 6 w 268"/>
                <a:gd name="T15" fmla="*/ 12 h 13"/>
                <a:gd name="T16" fmla="*/ 0 w 268"/>
                <a:gd name="T17" fmla="*/ 6 h 13"/>
                <a:gd name="T18" fmla="*/ 6 w 268"/>
                <a:gd name="T19" fmla="*/ 0 h 13"/>
                <a:gd name="T20" fmla="*/ 10 w 268"/>
                <a:gd name="T21" fmla="*/ 0 h 13"/>
                <a:gd name="T22" fmla="*/ 134 w 268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13">
                  <a:moveTo>
                    <a:pt x="134" y="0"/>
                  </a:moveTo>
                  <a:cubicBezTo>
                    <a:pt x="175" y="0"/>
                    <a:pt x="216" y="0"/>
                    <a:pt x="257" y="0"/>
                  </a:cubicBezTo>
                  <a:cubicBezTo>
                    <a:pt x="259" y="0"/>
                    <a:pt x="260" y="0"/>
                    <a:pt x="262" y="0"/>
                  </a:cubicBezTo>
                  <a:cubicBezTo>
                    <a:pt x="265" y="0"/>
                    <a:pt x="268" y="3"/>
                    <a:pt x="268" y="6"/>
                  </a:cubicBezTo>
                  <a:cubicBezTo>
                    <a:pt x="268" y="9"/>
                    <a:pt x="265" y="12"/>
                    <a:pt x="262" y="12"/>
                  </a:cubicBezTo>
                  <a:cubicBezTo>
                    <a:pt x="260" y="13"/>
                    <a:pt x="259" y="13"/>
                    <a:pt x="258" y="13"/>
                  </a:cubicBezTo>
                  <a:cubicBezTo>
                    <a:pt x="176" y="13"/>
                    <a:pt x="93" y="13"/>
                    <a:pt x="11" y="13"/>
                  </a:cubicBezTo>
                  <a:cubicBezTo>
                    <a:pt x="9" y="13"/>
                    <a:pt x="8" y="13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51" y="0"/>
                    <a:pt x="92" y="0"/>
                    <a:pt x="134" y="0"/>
                  </a:cubicBezTo>
                  <a:close/>
                </a:path>
              </a:pathLst>
            </a:custGeom>
            <a:solidFill>
              <a:srgbClr val="632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4492F57-3954-DFD0-D07F-6DC3AF728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977"/>
              <a:ext cx="670" cy="38"/>
            </a:xfrm>
            <a:custGeom>
              <a:avLst/>
              <a:gdLst>
                <a:gd name="T0" fmla="*/ 113 w 225"/>
                <a:gd name="T1" fmla="*/ 0 h 13"/>
                <a:gd name="T2" fmla="*/ 215 w 225"/>
                <a:gd name="T3" fmla="*/ 0 h 13"/>
                <a:gd name="T4" fmla="*/ 220 w 225"/>
                <a:gd name="T5" fmla="*/ 0 h 13"/>
                <a:gd name="T6" fmla="*/ 225 w 225"/>
                <a:gd name="T7" fmla="*/ 6 h 13"/>
                <a:gd name="T8" fmla="*/ 220 w 225"/>
                <a:gd name="T9" fmla="*/ 12 h 13"/>
                <a:gd name="T10" fmla="*/ 214 w 225"/>
                <a:gd name="T11" fmla="*/ 13 h 13"/>
                <a:gd name="T12" fmla="*/ 9 w 225"/>
                <a:gd name="T13" fmla="*/ 13 h 13"/>
                <a:gd name="T14" fmla="*/ 5 w 225"/>
                <a:gd name="T15" fmla="*/ 12 h 13"/>
                <a:gd name="T16" fmla="*/ 0 w 225"/>
                <a:gd name="T17" fmla="*/ 6 h 13"/>
                <a:gd name="T18" fmla="*/ 6 w 225"/>
                <a:gd name="T19" fmla="*/ 0 h 13"/>
                <a:gd name="T20" fmla="*/ 10 w 225"/>
                <a:gd name="T21" fmla="*/ 0 h 13"/>
                <a:gd name="T22" fmla="*/ 113 w 225"/>
                <a:gd name="T23" fmla="*/ 0 h 13"/>
                <a:gd name="T24" fmla="*/ 113 w 225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13">
                  <a:moveTo>
                    <a:pt x="113" y="0"/>
                  </a:moveTo>
                  <a:cubicBezTo>
                    <a:pt x="147" y="0"/>
                    <a:pt x="181" y="0"/>
                    <a:pt x="215" y="0"/>
                  </a:cubicBezTo>
                  <a:cubicBezTo>
                    <a:pt x="217" y="0"/>
                    <a:pt x="218" y="0"/>
                    <a:pt x="220" y="0"/>
                  </a:cubicBezTo>
                  <a:cubicBezTo>
                    <a:pt x="223" y="1"/>
                    <a:pt x="225" y="3"/>
                    <a:pt x="225" y="6"/>
                  </a:cubicBezTo>
                  <a:cubicBezTo>
                    <a:pt x="225" y="10"/>
                    <a:pt x="223" y="12"/>
                    <a:pt x="220" y="12"/>
                  </a:cubicBezTo>
                  <a:cubicBezTo>
                    <a:pt x="218" y="13"/>
                    <a:pt x="216" y="13"/>
                    <a:pt x="214" y="13"/>
                  </a:cubicBezTo>
                  <a:cubicBezTo>
                    <a:pt x="146" y="13"/>
                    <a:pt x="77" y="13"/>
                    <a:pt x="9" y="13"/>
                  </a:cubicBezTo>
                  <a:cubicBezTo>
                    <a:pt x="7" y="13"/>
                    <a:pt x="6" y="13"/>
                    <a:pt x="5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44" y="0"/>
                    <a:pt x="78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</a:path>
              </a:pathLst>
            </a:custGeom>
            <a:solidFill>
              <a:srgbClr val="632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5629370-0370-0421-5908-BF9321DB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1134"/>
              <a:ext cx="280" cy="36"/>
            </a:xfrm>
            <a:custGeom>
              <a:avLst/>
              <a:gdLst>
                <a:gd name="T0" fmla="*/ 47 w 94"/>
                <a:gd name="T1" fmla="*/ 0 h 12"/>
                <a:gd name="T2" fmla="*/ 86 w 94"/>
                <a:gd name="T3" fmla="*/ 0 h 12"/>
                <a:gd name="T4" fmla="*/ 94 w 94"/>
                <a:gd name="T5" fmla="*/ 6 h 12"/>
                <a:gd name="T6" fmla="*/ 86 w 94"/>
                <a:gd name="T7" fmla="*/ 12 h 12"/>
                <a:gd name="T8" fmla="*/ 8 w 94"/>
                <a:gd name="T9" fmla="*/ 12 h 12"/>
                <a:gd name="T10" fmla="*/ 0 w 94"/>
                <a:gd name="T11" fmla="*/ 6 h 12"/>
                <a:gd name="T12" fmla="*/ 8 w 94"/>
                <a:gd name="T13" fmla="*/ 0 h 12"/>
                <a:gd name="T14" fmla="*/ 47 w 9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2">
                  <a:moveTo>
                    <a:pt x="47" y="0"/>
                  </a:moveTo>
                  <a:cubicBezTo>
                    <a:pt x="60" y="0"/>
                    <a:pt x="73" y="0"/>
                    <a:pt x="86" y="0"/>
                  </a:cubicBezTo>
                  <a:cubicBezTo>
                    <a:pt x="91" y="0"/>
                    <a:pt x="94" y="2"/>
                    <a:pt x="94" y="6"/>
                  </a:cubicBezTo>
                  <a:cubicBezTo>
                    <a:pt x="94" y="10"/>
                    <a:pt x="91" y="12"/>
                    <a:pt x="86" y="12"/>
                  </a:cubicBezTo>
                  <a:cubicBezTo>
                    <a:pt x="60" y="12"/>
                    <a:pt x="34" y="12"/>
                    <a:pt x="8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21" y="0"/>
                    <a:pt x="34" y="0"/>
                    <a:pt x="47" y="0"/>
                  </a:cubicBezTo>
                  <a:close/>
                </a:path>
              </a:pathLst>
            </a:custGeom>
            <a:solidFill>
              <a:srgbClr val="632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3F7A6C5F-C0F3-AEB8-63EB-EC1F5D888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816"/>
              <a:ext cx="1610" cy="3"/>
            </a:xfrm>
            <a:custGeom>
              <a:avLst/>
              <a:gdLst>
                <a:gd name="T0" fmla="*/ 541 w 541"/>
                <a:gd name="T1" fmla="*/ 1 h 1"/>
                <a:gd name="T2" fmla="*/ 0 w 541"/>
                <a:gd name="T3" fmla="*/ 1 h 1"/>
                <a:gd name="T4" fmla="*/ 4 w 541"/>
                <a:gd name="T5" fmla="*/ 0 h 1"/>
                <a:gd name="T6" fmla="*/ 536 w 541"/>
                <a:gd name="T7" fmla="*/ 0 h 1"/>
                <a:gd name="T8" fmla="*/ 541 w 5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1">
                  <a:moveTo>
                    <a:pt x="541" y="1"/>
                  </a:moveTo>
                  <a:cubicBezTo>
                    <a:pt x="360" y="1"/>
                    <a:pt x="180" y="1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182" y="0"/>
                    <a:pt x="359" y="0"/>
                    <a:pt x="536" y="0"/>
                  </a:cubicBezTo>
                  <a:cubicBezTo>
                    <a:pt x="538" y="0"/>
                    <a:pt x="539" y="0"/>
                    <a:pt x="541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512DB0D-9DE6-20D3-1E20-E31535879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471"/>
              <a:ext cx="3" cy="345"/>
            </a:xfrm>
            <a:custGeom>
              <a:avLst/>
              <a:gdLst>
                <a:gd name="T0" fmla="*/ 0 w 1"/>
                <a:gd name="T1" fmla="*/ 0 h 116"/>
                <a:gd name="T2" fmla="*/ 1 w 1"/>
                <a:gd name="T3" fmla="*/ 3 h 116"/>
                <a:gd name="T4" fmla="*/ 0 w 1"/>
                <a:gd name="T5" fmla="*/ 113 h 116"/>
                <a:gd name="T6" fmla="*/ 0 w 1"/>
                <a:gd name="T7" fmla="*/ 116 h 116"/>
                <a:gd name="T8" fmla="*/ 0 w 1"/>
                <a:gd name="T9" fmla="*/ 112 h 116"/>
                <a:gd name="T10" fmla="*/ 0 w 1"/>
                <a:gd name="T11" fmla="*/ 3 h 116"/>
                <a:gd name="T12" fmla="*/ 0 w 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6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1" y="40"/>
                    <a:pt x="1" y="76"/>
                    <a:pt x="0" y="113"/>
                  </a:cubicBezTo>
                  <a:cubicBezTo>
                    <a:pt x="0" y="114"/>
                    <a:pt x="1" y="115"/>
                    <a:pt x="0" y="116"/>
                  </a:cubicBezTo>
                  <a:cubicBezTo>
                    <a:pt x="0" y="115"/>
                    <a:pt x="0" y="113"/>
                    <a:pt x="0" y="112"/>
                  </a:cubicBezTo>
                  <a:cubicBezTo>
                    <a:pt x="0" y="76"/>
                    <a:pt x="0" y="39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4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17B5FDED-4B20-06F6-8333-95DFAC61E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1462"/>
              <a:ext cx="232" cy="3"/>
            </a:xfrm>
            <a:custGeom>
              <a:avLst/>
              <a:gdLst>
                <a:gd name="T0" fmla="*/ 78 w 78"/>
                <a:gd name="T1" fmla="*/ 1 h 1"/>
                <a:gd name="T2" fmla="*/ 75 w 78"/>
                <a:gd name="T3" fmla="*/ 1 h 1"/>
                <a:gd name="T4" fmla="*/ 3 w 78"/>
                <a:gd name="T5" fmla="*/ 1 h 1"/>
                <a:gd name="T6" fmla="*/ 0 w 78"/>
                <a:gd name="T7" fmla="*/ 1 h 1"/>
                <a:gd name="T8" fmla="*/ 36 w 78"/>
                <a:gd name="T9" fmla="*/ 0 h 1"/>
                <a:gd name="T10" fmla="*/ 78 w 7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51" y="1"/>
                    <a:pt x="27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2" y="1"/>
                    <a:pt x="24" y="0"/>
                    <a:pt x="36" y="0"/>
                  </a:cubicBezTo>
                  <a:cubicBezTo>
                    <a:pt x="50" y="0"/>
                    <a:pt x="64" y="1"/>
                    <a:pt x="78" y="1"/>
                  </a:cubicBezTo>
                  <a:close/>
                </a:path>
              </a:pathLst>
            </a:custGeom>
            <a:solidFill>
              <a:srgbClr val="E64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041BAAE-26D9-473B-B8E7-9EEB7C82ABF4}"/>
              </a:ext>
            </a:extLst>
          </p:cNvPr>
          <p:cNvSpPr/>
          <p:nvPr/>
        </p:nvSpPr>
        <p:spPr>
          <a:xfrm rot="10799991">
            <a:off x="7424982" y="3492285"/>
            <a:ext cx="1719017" cy="89565"/>
          </a:xfrm>
          <a:prstGeom prst="rect">
            <a:avLst/>
          </a:prstGeom>
          <a:solidFill>
            <a:srgbClr val="FDD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E75B6"/>
              </a:solidFill>
              <a:uFillTx/>
              <a:latin typeface="Calibri"/>
            </a:endParaRPr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6D8EB8D0-16EC-409D-B0A5-A952775EB576}"/>
              </a:ext>
            </a:extLst>
          </p:cNvPr>
          <p:cNvSpPr/>
          <p:nvPr/>
        </p:nvSpPr>
        <p:spPr>
          <a:xfrm>
            <a:off x="5204527" y="0"/>
            <a:ext cx="3855695" cy="5161001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60E9E8-70A7-4186-97A6-473B8E829D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5709" y="268284"/>
            <a:ext cx="4755509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3200" b="1" dirty="0">
                <a:solidFill>
                  <a:srgbClr val="4DB36A"/>
                </a:solidFill>
                <a:latin typeface="Arial Black" pitchFamily="34"/>
                <a:cs typeface="Arial" pitchFamily="34"/>
              </a:rPr>
              <a:t>Infographic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984085-4888-40AE-908C-D275173436E3}"/>
              </a:ext>
            </a:extLst>
          </p:cNvPr>
          <p:cNvSpPr/>
          <p:nvPr/>
        </p:nvSpPr>
        <p:spPr>
          <a:xfrm rot="10799991">
            <a:off x="-5707" y="2906301"/>
            <a:ext cx="5206474" cy="123974"/>
          </a:xfrm>
          <a:prstGeom prst="rect">
            <a:avLst/>
          </a:prstGeom>
          <a:solidFill>
            <a:srgbClr val="FDD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2E75B6"/>
              </a:solidFill>
              <a:uFillTx/>
              <a:latin typeface="Calibri"/>
            </a:endParaRP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AD6981BC-3841-495F-B363-B4B4F73CD518}"/>
              </a:ext>
            </a:extLst>
          </p:cNvPr>
          <p:cNvGrpSpPr/>
          <p:nvPr/>
        </p:nvGrpSpPr>
        <p:grpSpPr>
          <a:xfrm>
            <a:off x="272024" y="3803556"/>
            <a:ext cx="1405140" cy="1004120"/>
            <a:chOff x="272024" y="3803556"/>
            <a:chExt cx="1405140" cy="1004120"/>
          </a:xfrm>
        </p:grpSpPr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400E7C6C-B154-4EFC-AA7C-60CC351539BA}"/>
                </a:ext>
              </a:extLst>
            </p:cNvPr>
            <p:cNvSpPr txBox="1"/>
            <p:nvPr/>
          </p:nvSpPr>
          <p:spPr>
            <a:xfrm>
              <a:off x="272024" y="3803556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28E73A52-62C0-4F90-948F-29261B6DAC65}"/>
                </a:ext>
              </a:extLst>
            </p:cNvPr>
            <p:cNvSpPr txBox="1"/>
            <p:nvPr/>
          </p:nvSpPr>
          <p:spPr>
            <a:xfrm>
              <a:off x="272024" y="4022847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F576E308-26CA-48BC-BDF0-515D4BA6337E}"/>
              </a:ext>
            </a:extLst>
          </p:cNvPr>
          <p:cNvGrpSpPr/>
          <p:nvPr/>
        </p:nvGrpSpPr>
        <p:grpSpPr>
          <a:xfrm>
            <a:off x="1916198" y="3803556"/>
            <a:ext cx="1405140" cy="1004120"/>
            <a:chOff x="1916198" y="3803556"/>
            <a:chExt cx="1405140" cy="1004120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id="{90C9FC25-59DF-4671-9CB5-F0E40B177134}"/>
                </a:ext>
              </a:extLst>
            </p:cNvPr>
            <p:cNvSpPr txBox="1"/>
            <p:nvPr/>
          </p:nvSpPr>
          <p:spPr>
            <a:xfrm>
              <a:off x="1916198" y="3803556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2533B835-3897-4B66-93F1-EA042122AD4B}"/>
                </a:ext>
              </a:extLst>
            </p:cNvPr>
            <p:cNvSpPr txBox="1"/>
            <p:nvPr/>
          </p:nvSpPr>
          <p:spPr>
            <a:xfrm>
              <a:off x="1916198" y="4022847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31">
            <a:extLst>
              <a:ext uri="{FF2B5EF4-FFF2-40B4-BE49-F238E27FC236}">
                <a16:creationId xmlns:a16="http://schemas.microsoft.com/office/drawing/2014/main" id="{1DF7DA79-52AC-4BEE-AEA9-CDA4940B2941}"/>
              </a:ext>
            </a:extLst>
          </p:cNvPr>
          <p:cNvGrpSpPr/>
          <p:nvPr/>
        </p:nvGrpSpPr>
        <p:grpSpPr>
          <a:xfrm>
            <a:off x="3560362" y="3803556"/>
            <a:ext cx="1405140" cy="1004120"/>
            <a:chOff x="3560362" y="3803556"/>
            <a:chExt cx="1405140" cy="1004120"/>
          </a:xfrm>
        </p:grpSpPr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E8142B81-4DDF-4BAA-B89B-6DE51FF110D0}"/>
                </a:ext>
              </a:extLst>
            </p:cNvPr>
            <p:cNvSpPr txBox="1"/>
            <p:nvPr/>
          </p:nvSpPr>
          <p:spPr>
            <a:xfrm>
              <a:off x="3560362" y="3803556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4" name="TextBox 33">
              <a:extLst>
                <a:ext uri="{FF2B5EF4-FFF2-40B4-BE49-F238E27FC236}">
                  <a16:creationId xmlns:a16="http://schemas.microsoft.com/office/drawing/2014/main" id="{B92FB249-CBB3-4F7B-8AFA-FAECAA427C58}"/>
                </a:ext>
              </a:extLst>
            </p:cNvPr>
            <p:cNvSpPr txBox="1"/>
            <p:nvPr/>
          </p:nvSpPr>
          <p:spPr>
            <a:xfrm>
              <a:off x="3560362" y="4022847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5" name="TextBox 34">
            <a:extLst>
              <a:ext uri="{FF2B5EF4-FFF2-40B4-BE49-F238E27FC236}">
                <a16:creationId xmlns:a16="http://schemas.microsoft.com/office/drawing/2014/main" id="{51863C6F-2FD8-4DC2-9246-2C087A40A8DE}"/>
              </a:ext>
            </a:extLst>
          </p:cNvPr>
          <p:cNvSpPr txBox="1"/>
          <p:nvPr/>
        </p:nvSpPr>
        <p:spPr>
          <a:xfrm>
            <a:off x="501146" y="1956569"/>
            <a:ext cx="4418764" cy="577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FD298EDA-ACEC-4A75-9B26-C6A86E14B0C7}"/>
              </a:ext>
            </a:extLst>
          </p:cNvPr>
          <p:cNvSpPr txBox="1"/>
          <p:nvPr/>
        </p:nvSpPr>
        <p:spPr>
          <a:xfrm>
            <a:off x="501146" y="979203"/>
            <a:ext cx="3910879" cy="969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E15F54"/>
                </a:solidFill>
                <a:uFillTx/>
                <a:latin typeface="Arial"/>
                <a:ea typeface="Arial"/>
                <a:cs typeface="Arial"/>
              </a:rPr>
              <a:t>We Create Quality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E15F54"/>
                </a:solidFill>
                <a:uFillTx/>
                <a:latin typeface="Arial"/>
                <a:ea typeface="Arial"/>
                <a:cs typeface="Arial"/>
              </a:rPr>
              <a:t>Professional PPT Presentation</a:t>
            </a:r>
          </a:p>
        </p:txBody>
      </p:sp>
      <p:grpSp>
        <p:nvGrpSpPr>
          <p:cNvPr id="20" name="Grupo 59">
            <a:extLst>
              <a:ext uri="{FF2B5EF4-FFF2-40B4-BE49-F238E27FC236}">
                <a16:creationId xmlns:a16="http://schemas.microsoft.com/office/drawing/2014/main" id="{C95A8959-76D6-4395-9105-DE24F625CF6B}"/>
              </a:ext>
            </a:extLst>
          </p:cNvPr>
          <p:cNvGrpSpPr/>
          <p:nvPr/>
        </p:nvGrpSpPr>
        <p:grpSpPr>
          <a:xfrm>
            <a:off x="0" y="4960757"/>
            <a:ext cx="9143989" cy="200244"/>
            <a:chOff x="0" y="4960757"/>
            <a:chExt cx="9143989" cy="200244"/>
          </a:xfrm>
        </p:grpSpPr>
        <p:sp>
          <p:nvSpPr>
            <p:cNvPr id="21" name="Rectángulo 61">
              <a:extLst>
                <a:ext uri="{FF2B5EF4-FFF2-40B4-BE49-F238E27FC236}">
                  <a16:creationId xmlns:a16="http://schemas.microsoft.com/office/drawing/2014/main" id="{274CB94A-E1D6-4B5E-85EA-A81E6E6570CC}"/>
                </a:ext>
              </a:extLst>
            </p:cNvPr>
            <p:cNvSpPr/>
            <p:nvPr/>
          </p:nvSpPr>
          <p:spPr>
            <a:xfrm>
              <a:off x="4648196" y="5071436"/>
              <a:ext cx="4495793" cy="89565"/>
            </a:xfrm>
            <a:prstGeom prst="rect">
              <a:avLst/>
            </a:prstGeom>
            <a:solidFill>
              <a:srgbClr val="EB5F5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2" name="Rectángulo 60">
              <a:extLst>
                <a:ext uri="{FF2B5EF4-FFF2-40B4-BE49-F238E27FC236}">
                  <a16:creationId xmlns:a16="http://schemas.microsoft.com/office/drawing/2014/main" id="{175066BB-EB46-4B95-A48F-F65FEB3F2A22}"/>
                </a:ext>
              </a:extLst>
            </p:cNvPr>
            <p:cNvSpPr/>
            <p:nvPr/>
          </p:nvSpPr>
          <p:spPr>
            <a:xfrm>
              <a:off x="0" y="4960757"/>
              <a:ext cx="5286896" cy="200244"/>
            </a:xfrm>
            <a:prstGeom prst="rect">
              <a:avLst/>
            </a:prstGeom>
            <a:solidFill>
              <a:srgbClr val="527B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54424604-48AD-184E-56BA-2A4BBE9BF3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0250" y="3295653"/>
            <a:ext cx="488950" cy="460376"/>
            <a:chOff x="460" y="2076"/>
            <a:chExt cx="308" cy="290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184A177-B98B-374D-F2B6-B8CC20DCD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2076"/>
              <a:ext cx="219" cy="174"/>
            </a:xfrm>
            <a:custGeom>
              <a:avLst/>
              <a:gdLst>
                <a:gd name="T0" fmla="*/ 1 w 91"/>
                <a:gd name="T1" fmla="*/ 6 h 72"/>
                <a:gd name="T2" fmla="*/ 10 w 91"/>
                <a:gd name="T3" fmla="*/ 3 h 72"/>
                <a:gd name="T4" fmla="*/ 87 w 91"/>
                <a:gd name="T5" fmla="*/ 53 h 72"/>
                <a:gd name="T6" fmla="*/ 87 w 91"/>
                <a:gd name="T7" fmla="*/ 62 h 72"/>
                <a:gd name="T8" fmla="*/ 76 w 91"/>
                <a:gd name="T9" fmla="*/ 65 h 72"/>
                <a:gd name="T10" fmla="*/ 35 w 91"/>
                <a:gd name="T11" fmla="*/ 69 h 72"/>
                <a:gd name="T12" fmla="*/ 16 w 91"/>
                <a:gd name="T13" fmla="*/ 58 h 72"/>
                <a:gd name="T14" fmla="*/ 6 w 91"/>
                <a:gd name="T15" fmla="*/ 27 h 72"/>
                <a:gd name="T16" fmla="*/ 1 w 91"/>
                <a:gd name="T17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2">
                  <a:moveTo>
                    <a:pt x="1" y="6"/>
                  </a:moveTo>
                  <a:cubicBezTo>
                    <a:pt x="3" y="1"/>
                    <a:pt x="5" y="0"/>
                    <a:pt x="10" y="3"/>
                  </a:cubicBezTo>
                  <a:cubicBezTo>
                    <a:pt x="35" y="20"/>
                    <a:pt x="61" y="37"/>
                    <a:pt x="87" y="53"/>
                  </a:cubicBezTo>
                  <a:cubicBezTo>
                    <a:pt x="91" y="56"/>
                    <a:pt x="91" y="59"/>
                    <a:pt x="87" y="62"/>
                  </a:cubicBezTo>
                  <a:cubicBezTo>
                    <a:pt x="84" y="65"/>
                    <a:pt x="80" y="65"/>
                    <a:pt x="76" y="65"/>
                  </a:cubicBezTo>
                  <a:cubicBezTo>
                    <a:pt x="62" y="66"/>
                    <a:pt x="49" y="69"/>
                    <a:pt x="35" y="69"/>
                  </a:cubicBezTo>
                  <a:cubicBezTo>
                    <a:pt x="21" y="72"/>
                    <a:pt x="20" y="72"/>
                    <a:pt x="16" y="58"/>
                  </a:cubicBezTo>
                  <a:cubicBezTo>
                    <a:pt x="12" y="48"/>
                    <a:pt x="9" y="37"/>
                    <a:pt x="6" y="27"/>
                  </a:cubicBezTo>
                  <a:cubicBezTo>
                    <a:pt x="3" y="20"/>
                    <a:pt x="0" y="13"/>
                    <a:pt x="1" y="6"/>
                  </a:cubicBezTo>
                  <a:close/>
                </a:path>
              </a:pathLst>
            </a:custGeom>
            <a:solidFill>
              <a:srgbClr val="E6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6AD8F08-5736-EE06-8794-00C947FF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" y="2207"/>
              <a:ext cx="214" cy="159"/>
            </a:xfrm>
            <a:custGeom>
              <a:avLst/>
              <a:gdLst>
                <a:gd name="T0" fmla="*/ 54 w 89"/>
                <a:gd name="T1" fmla="*/ 3 h 66"/>
                <a:gd name="T2" fmla="*/ 73 w 89"/>
                <a:gd name="T3" fmla="*/ 14 h 66"/>
                <a:gd name="T4" fmla="*/ 76 w 89"/>
                <a:gd name="T5" fmla="*/ 18 h 66"/>
                <a:gd name="T6" fmla="*/ 89 w 89"/>
                <a:gd name="T7" fmla="*/ 63 h 66"/>
                <a:gd name="T8" fmla="*/ 85 w 89"/>
                <a:gd name="T9" fmla="*/ 63 h 66"/>
                <a:gd name="T10" fmla="*/ 4 w 89"/>
                <a:gd name="T11" fmla="*/ 10 h 66"/>
                <a:gd name="T12" fmla="*/ 2 w 89"/>
                <a:gd name="T13" fmla="*/ 7 h 66"/>
                <a:gd name="T14" fmla="*/ 45 w 89"/>
                <a:gd name="T15" fmla="*/ 1 h 66"/>
                <a:gd name="T16" fmla="*/ 54 w 89"/>
                <a:gd name="T17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6">
                  <a:moveTo>
                    <a:pt x="54" y="3"/>
                  </a:moveTo>
                  <a:cubicBezTo>
                    <a:pt x="59" y="16"/>
                    <a:pt x="59" y="16"/>
                    <a:pt x="73" y="14"/>
                  </a:cubicBezTo>
                  <a:cubicBezTo>
                    <a:pt x="75" y="15"/>
                    <a:pt x="75" y="17"/>
                    <a:pt x="76" y="18"/>
                  </a:cubicBezTo>
                  <a:cubicBezTo>
                    <a:pt x="80" y="33"/>
                    <a:pt x="85" y="48"/>
                    <a:pt x="89" y="63"/>
                  </a:cubicBezTo>
                  <a:cubicBezTo>
                    <a:pt x="88" y="66"/>
                    <a:pt x="86" y="64"/>
                    <a:pt x="85" y="63"/>
                  </a:cubicBezTo>
                  <a:cubicBezTo>
                    <a:pt x="58" y="46"/>
                    <a:pt x="31" y="28"/>
                    <a:pt x="4" y="10"/>
                  </a:cubicBezTo>
                  <a:cubicBezTo>
                    <a:pt x="3" y="10"/>
                    <a:pt x="0" y="9"/>
                    <a:pt x="2" y="7"/>
                  </a:cubicBezTo>
                  <a:cubicBezTo>
                    <a:pt x="17" y="5"/>
                    <a:pt x="31" y="3"/>
                    <a:pt x="45" y="1"/>
                  </a:cubicBezTo>
                  <a:cubicBezTo>
                    <a:pt x="48" y="1"/>
                    <a:pt x="52" y="0"/>
                    <a:pt x="54" y="3"/>
                  </a:cubicBezTo>
                  <a:close/>
                </a:path>
              </a:pathLst>
            </a:custGeom>
            <a:solidFill>
              <a:srgbClr val="A3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5E0E74B1-1B76-A37F-91F9-5A5441956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" y="2090"/>
              <a:ext cx="126" cy="136"/>
            </a:xfrm>
            <a:custGeom>
              <a:avLst/>
              <a:gdLst>
                <a:gd name="T0" fmla="*/ 52 w 52"/>
                <a:gd name="T1" fmla="*/ 51 h 56"/>
                <a:gd name="T2" fmla="*/ 32 w 52"/>
                <a:gd name="T3" fmla="*/ 52 h 56"/>
                <a:gd name="T4" fmla="*/ 5 w 52"/>
                <a:gd name="T5" fmla="*/ 56 h 56"/>
                <a:gd name="T6" fmla="*/ 0 w 52"/>
                <a:gd name="T7" fmla="*/ 55 h 56"/>
                <a:gd name="T8" fmla="*/ 36 w 52"/>
                <a:gd name="T9" fmla="*/ 0 h 56"/>
                <a:gd name="T10" fmla="*/ 52 w 52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6">
                  <a:moveTo>
                    <a:pt x="52" y="51"/>
                  </a:moveTo>
                  <a:cubicBezTo>
                    <a:pt x="45" y="48"/>
                    <a:pt x="39" y="51"/>
                    <a:pt x="32" y="52"/>
                  </a:cubicBezTo>
                  <a:cubicBezTo>
                    <a:pt x="23" y="53"/>
                    <a:pt x="14" y="55"/>
                    <a:pt x="5" y="56"/>
                  </a:cubicBezTo>
                  <a:cubicBezTo>
                    <a:pt x="3" y="56"/>
                    <a:pt x="2" y="56"/>
                    <a:pt x="0" y="55"/>
                  </a:cubicBezTo>
                  <a:cubicBezTo>
                    <a:pt x="12" y="36"/>
                    <a:pt x="24" y="18"/>
                    <a:pt x="36" y="0"/>
                  </a:cubicBezTo>
                  <a:cubicBezTo>
                    <a:pt x="41" y="17"/>
                    <a:pt x="47" y="34"/>
                    <a:pt x="52" y="51"/>
                  </a:cubicBezTo>
                  <a:close/>
                </a:path>
              </a:pathLst>
            </a:custGeom>
            <a:solidFill>
              <a:srgbClr val="C72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8DE17DE-18AC-4BD6-49F0-66683FE22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226"/>
              <a:ext cx="123" cy="133"/>
            </a:xfrm>
            <a:custGeom>
              <a:avLst/>
              <a:gdLst>
                <a:gd name="T0" fmla="*/ 16 w 51"/>
                <a:gd name="T1" fmla="*/ 55 h 55"/>
                <a:gd name="T2" fmla="*/ 11 w 51"/>
                <a:gd name="T3" fmla="*/ 45 h 55"/>
                <a:gd name="T4" fmla="*/ 0 w 51"/>
                <a:gd name="T5" fmla="*/ 6 h 55"/>
                <a:gd name="T6" fmla="*/ 51 w 51"/>
                <a:gd name="T7" fmla="*/ 0 h 55"/>
                <a:gd name="T8" fmla="*/ 16 w 5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5">
                  <a:moveTo>
                    <a:pt x="16" y="55"/>
                  </a:moveTo>
                  <a:cubicBezTo>
                    <a:pt x="12" y="53"/>
                    <a:pt x="12" y="48"/>
                    <a:pt x="11" y="45"/>
                  </a:cubicBezTo>
                  <a:cubicBezTo>
                    <a:pt x="8" y="32"/>
                    <a:pt x="4" y="19"/>
                    <a:pt x="0" y="6"/>
                  </a:cubicBezTo>
                  <a:cubicBezTo>
                    <a:pt x="17" y="4"/>
                    <a:pt x="34" y="2"/>
                    <a:pt x="51" y="0"/>
                  </a:cubicBezTo>
                  <a:cubicBezTo>
                    <a:pt x="40" y="19"/>
                    <a:pt x="28" y="37"/>
                    <a:pt x="16" y="55"/>
                  </a:cubicBezTo>
                  <a:close/>
                </a:path>
              </a:pathLst>
            </a:custGeom>
            <a:solidFill>
              <a:srgbClr val="C72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" name="Group 11">
            <a:extLst>
              <a:ext uri="{FF2B5EF4-FFF2-40B4-BE49-F238E27FC236}">
                <a16:creationId xmlns:a16="http://schemas.microsoft.com/office/drawing/2014/main" id="{4B18C1A6-8387-3C1B-399E-34041E2AAC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3311" y="3295653"/>
            <a:ext cx="492124" cy="460376"/>
            <a:chOff x="1495" y="2076"/>
            <a:chExt cx="310" cy="290"/>
          </a:xfrm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C1AEC447-8644-E2D2-58E7-DC57A49A4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076"/>
              <a:ext cx="221" cy="174"/>
            </a:xfrm>
            <a:custGeom>
              <a:avLst/>
              <a:gdLst>
                <a:gd name="T0" fmla="*/ 1 w 91"/>
                <a:gd name="T1" fmla="*/ 6 h 72"/>
                <a:gd name="T2" fmla="*/ 10 w 91"/>
                <a:gd name="T3" fmla="*/ 3 h 72"/>
                <a:gd name="T4" fmla="*/ 87 w 91"/>
                <a:gd name="T5" fmla="*/ 53 h 72"/>
                <a:gd name="T6" fmla="*/ 87 w 91"/>
                <a:gd name="T7" fmla="*/ 62 h 72"/>
                <a:gd name="T8" fmla="*/ 76 w 91"/>
                <a:gd name="T9" fmla="*/ 65 h 72"/>
                <a:gd name="T10" fmla="*/ 35 w 91"/>
                <a:gd name="T11" fmla="*/ 69 h 72"/>
                <a:gd name="T12" fmla="*/ 16 w 91"/>
                <a:gd name="T13" fmla="*/ 58 h 72"/>
                <a:gd name="T14" fmla="*/ 6 w 91"/>
                <a:gd name="T15" fmla="*/ 27 h 72"/>
                <a:gd name="T16" fmla="*/ 1 w 91"/>
                <a:gd name="T17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2">
                  <a:moveTo>
                    <a:pt x="1" y="6"/>
                  </a:moveTo>
                  <a:cubicBezTo>
                    <a:pt x="3" y="1"/>
                    <a:pt x="5" y="0"/>
                    <a:pt x="10" y="3"/>
                  </a:cubicBezTo>
                  <a:cubicBezTo>
                    <a:pt x="35" y="20"/>
                    <a:pt x="61" y="37"/>
                    <a:pt x="87" y="53"/>
                  </a:cubicBezTo>
                  <a:cubicBezTo>
                    <a:pt x="91" y="56"/>
                    <a:pt x="91" y="59"/>
                    <a:pt x="87" y="62"/>
                  </a:cubicBezTo>
                  <a:cubicBezTo>
                    <a:pt x="84" y="65"/>
                    <a:pt x="80" y="65"/>
                    <a:pt x="76" y="65"/>
                  </a:cubicBezTo>
                  <a:cubicBezTo>
                    <a:pt x="62" y="66"/>
                    <a:pt x="49" y="69"/>
                    <a:pt x="35" y="69"/>
                  </a:cubicBezTo>
                  <a:cubicBezTo>
                    <a:pt x="21" y="72"/>
                    <a:pt x="20" y="72"/>
                    <a:pt x="16" y="58"/>
                  </a:cubicBezTo>
                  <a:cubicBezTo>
                    <a:pt x="12" y="48"/>
                    <a:pt x="9" y="37"/>
                    <a:pt x="6" y="27"/>
                  </a:cubicBezTo>
                  <a:cubicBezTo>
                    <a:pt x="3" y="20"/>
                    <a:pt x="0" y="13"/>
                    <a:pt x="1" y="6"/>
                  </a:cubicBezTo>
                  <a:close/>
                </a:path>
              </a:pathLst>
            </a:custGeom>
            <a:solidFill>
              <a:srgbClr val="E6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84C43FD7-66CD-F24E-DF7F-D5BFE43A9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" y="2207"/>
              <a:ext cx="215" cy="159"/>
            </a:xfrm>
            <a:custGeom>
              <a:avLst/>
              <a:gdLst>
                <a:gd name="T0" fmla="*/ 54 w 89"/>
                <a:gd name="T1" fmla="*/ 3 h 66"/>
                <a:gd name="T2" fmla="*/ 73 w 89"/>
                <a:gd name="T3" fmla="*/ 14 h 66"/>
                <a:gd name="T4" fmla="*/ 76 w 89"/>
                <a:gd name="T5" fmla="*/ 18 h 66"/>
                <a:gd name="T6" fmla="*/ 89 w 89"/>
                <a:gd name="T7" fmla="*/ 63 h 66"/>
                <a:gd name="T8" fmla="*/ 85 w 89"/>
                <a:gd name="T9" fmla="*/ 63 h 66"/>
                <a:gd name="T10" fmla="*/ 4 w 89"/>
                <a:gd name="T11" fmla="*/ 10 h 66"/>
                <a:gd name="T12" fmla="*/ 2 w 89"/>
                <a:gd name="T13" fmla="*/ 7 h 66"/>
                <a:gd name="T14" fmla="*/ 45 w 89"/>
                <a:gd name="T15" fmla="*/ 1 h 66"/>
                <a:gd name="T16" fmla="*/ 54 w 89"/>
                <a:gd name="T17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6">
                  <a:moveTo>
                    <a:pt x="54" y="3"/>
                  </a:moveTo>
                  <a:cubicBezTo>
                    <a:pt x="59" y="16"/>
                    <a:pt x="59" y="16"/>
                    <a:pt x="73" y="14"/>
                  </a:cubicBezTo>
                  <a:cubicBezTo>
                    <a:pt x="75" y="15"/>
                    <a:pt x="75" y="17"/>
                    <a:pt x="76" y="18"/>
                  </a:cubicBezTo>
                  <a:cubicBezTo>
                    <a:pt x="80" y="33"/>
                    <a:pt x="85" y="48"/>
                    <a:pt x="89" y="63"/>
                  </a:cubicBezTo>
                  <a:cubicBezTo>
                    <a:pt x="88" y="66"/>
                    <a:pt x="86" y="64"/>
                    <a:pt x="85" y="63"/>
                  </a:cubicBezTo>
                  <a:cubicBezTo>
                    <a:pt x="58" y="46"/>
                    <a:pt x="31" y="28"/>
                    <a:pt x="4" y="10"/>
                  </a:cubicBezTo>
                  <a:cubicBezTo>
                    <a:pt x="3" y="10"/>
                    <a:pt x="0" y="9"/>
                    <a:pt x="2" y="7"/>
                  </a:cubicBezTo>
                  <a:cubicBezTo>
                    <a:pt x="17" y="5"/>
                    <a:pt x="31" y="3"/>
                    <a:pt x="45" y="1"/>
                  </a:cubicBezTo>
                  <a:cubicBezTo>
                    <a:pt x="48" y="1"/>
                    <a:pt x="52" y="0"/>
                    <a:pt x="54" y="3"/>
                  </a:cubicBezTo>
                  <a:close/>
                </a:path>
              </a:pathLst>
            </a:custGeom>
            <a:solidFill>
              <a:srgbClr val="A3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BECE4800-C179-8AF2-164C-F32B4A4E9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2090"/>
              <a:ext cx="126" cy="136"/>
            </a:xfrm>
            <a:custGeom>
              <a:avLst/>
              <a:gdLst>
                <a:gd name="T0" fmla="*/ 52 w 52"/>
                <a:gd name="T1" fmla="*/ 51 h 56"/>
                <a:gd name="T2" fmla="*/ 32 w 52"/>
                <a:gd name="T3" fmla="*/ 52 h 56"/>
                <a:gd name="T4" fmla="*/ 5 w 52"/>
                <a:gd name="T5" fmla="*/ 56 h 56"/>
                <a:gd name="T6" fmla="*/ 0 w 52"/>
                <a:gd name="T7" fmla="*/ 55 h 56"/>
                <a:gd name="T8" fmla="*/ 36 w 52"/>
                <a:gd name="T9" fmla="*/ 0 h 56"/>
                <a:gd name="T10" fmla="*/ 52 w 52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6">
                  <a:moveTo>
                    <a:pt x="52" y="51"/>
                  </a:moveTo>
                  <a:cubicBezTo>
                    <a:pt x="45" y="48"/>
                    <a:pt x="39" y="51"/>
                    <a:pt x="32" y="52"/>
                  </a:cubicBezTo>
                  <a:cubicBezTo>
                    <a:pt x="23" y="53"/>
                    <a:pt x="14" y="55"/>
                    <a:pt x="5" y="56"/>
                  </a:cubicBezTo>
                  <a:cubicBezTo>
                    <a:pt x="3" y="56"/>
                    <a:pt x="2" y="56"/>
                    <a:pt x="0" y="55"/>
                  </a:cubicBezTo>
                  <a:cubicBezTo>
                    <a:pt x="12" y="36"/>
                    <a:pt x="24" y="18"/>
                    <a:pt x="36" y="0"/>
                  </a:cubicBezTo>
                  <a:cubicBezTo>
                    <a:pt x="41" y="17"/>
                    <a:pt x="47" y="34"/>
                    <a:pt x="52" y="51"/>
                  </a:cubicBezTo>
                  <a:close/>
                </a:path>
              </a:pathLst>
            </a:custGeom>
            <a:solidFill>
              <a:srgbClr val="C72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AFFD2B23-5453-3EB8-5CFE-281B0D0BB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226"/>
              <a:ext cx="124" cy="133"/>
            </a:xfrm>
            <a:custGeom>
              <a:avLst/>
              <a:gdLst>
                <a:gd name="T0" fmla="*/ 16 w 51"/>
                <a:gd name="T1" fmla="*/ 55 h 55"/>
                <a:gd name="T2" fmla="*/ 11 w 51"/>
                <a:gd name="T3" fmla="*/ 45 h 55"/>
                <a:gd name="T4" fmla="*/ 0 w 51"/>
                <a:gd name="T5" fmla="*/ 6 h 55"/>
                <a:gd name="T6" fmla="*/ 51 w 51"/>
                <a:gd name="T7" fmla="*/ 0 h 55"/>
                <a:gd name="T8" fmla="*/ 16 w 5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5">
                  <a:moveTo>
                    <a:pt x="16" y="55"/>
                  </a:moveTo>
                  <a:cubicBezTo>
                    <a:pt x="12" y="53"/>
                    <a:pt x="12" y="48"/>
                    <a:pt x="11" y="45"/>
                  </a:cubicBezTo>
                  <a:cubicBezTo>
                    <a:pt x="8" y="32"/>
                    <a:pt x="4" y="19"/>
                    <a:pt x="0" y="6"/>
                  </a:cubicBezTo>
                  <a:cubicBezTo>
                    <a:pt x="17" y="4"/>
                    <a:pt x="34" y="2"/>
                    <a:pt x="51" y="0"/>
                  </a:cubicBezTo>
                  <a:cubicBezTo>
                    <a:pt x="40" y="19"/>
                    <a:pt x="28" y="37"/>
                    <a:pt x="16" y="55"/>
                  </a:cubicBezTo>
                  <a:close/>
                </a:path>
              </a:pathLst>
            </a:custGeom>
            <a:solidFill>
              <a:srgbClr val="C72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EA79B330-DFEA-6239-3251-339A78EA64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1138" y="3276604"/>
            <a:ext cx="488950" cy="461963"/>
            <a:chOff x="2533" y="2064"/>
            <a:chExt cx="308" cy="291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CB549252-0486-98E6-E91E-943B733B5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2064"/>
              <a:ext cx="219" cy="175"/>
            </a:xfrm>
            <a:custGeom>
              <a:avLst/>
              <a:gdLst>
                <a:gd name="T0" fmla="*/ 1 w 91"/>
                <a:gd name="T1" fmla="*/ 6 h 72"/>
                <a:gd name="T2" fmla="*/ 10 w 91"/>
                <a:gd name="T3" fmla="*/ 3 h 72"/>
                <a:gd name="T4" fmla="*/ 87 w 91"/>
                <a:gd name="T5" fmla="*/ 53 h 72"/>
                <a:gd name="T6" fmla="*/ 87 w 91"/>
                <a:gd name="T7" fmla="*/ 62 h 72"/>
                <a:gd name="T8" fmla="*/ 76 w 91"/>
                <a:gd name="T9" fmla="*/ 65 h 72"/>
                <a:gd name="T10" fmla="*/ 35 w 91"/>
                <a:gd name="T11" fmla="*/ 69 h 72"/>
                <a:gd name="T12" fmla="*/ 16 w 91"/>
                <a:gd name="T13" fmla="*/ 58 h 72"/>
                <a:gd name="T14" fmla="*/ 6 w 91"/>
                <a:gd name="T15" fmla="*/ 27 h 72"/>
                <a:gd name="T16" fmla="*/ 1 w 91"/>
                <a:gd name="T17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2">
                  <a:moveTo>
                    <a:pt x="1" y="6"/>
                  </a:moveTo>
                  <a:cubicBezTo>
                    <a:pt x="3" y="1"/>
                    <a:pt x="5" y="0"/>
                    <a:pt x="10" y="3"/>
                  </a:cubicBezTo>
                  <a:cubicBezTo>
                    <a:pt x="35" y="20"/>
                    <a:pt x="61" y="37"/>
                    <a:pt x="87" y="53"/>
                  </a:cubicBezTo>
                  <a:cubicBezTo>
                    <a:pt x="91" y="56"/>
                    <a:pt x="91" y="59"/>
                    <a:pt x="87" y="62"/>
                  </a:cubicBezTo>
                  <a:cubicBezTo>
                    <a:pt x="84" y="65"/>
                    <a:pt x="80" y="65"/>
                    <a:pt x="76" y="65"/>
                  </a:cubicBezTo>
                  <a:cubicBezTo>
                    <a:pt x="62" y="66"/>
                    <a:pt x="49" y="69"/>
                    <a:pt x="35" y="69"/>
                  </a:cubicBezTo>
                  <a:cubicBezTo>
                    <a:pt x="21" y="72"/>
                    <a:pt x="20" y="72"/>
                    <a:pt x="16" y="58"/>
                  </a:cubicBezTo>
                  <a:cubicBezTo>
                    <a:pt x="12" y="48"/>
                    <a:pt x="9" y="37"/>
                    <a:pt x="6" y="27"/>
                  </a:cubicBezTo>
                  <a:cubicBezTo>
                    <a:pt x="3" y="20"/>
                    <a:pt x="0" y="13"/>
                    <a:pt x="1" y="6"/>
                  </a:cubicBezTo>
                  <a:close/>
                </a:path>
              </a:pathLst>
            </a:custGeom>
            <a:solidFill>
              <a:srgbClr val="E6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127BBE89-2FFC-BD19-A45C-BC5674BC2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195"/>
              <a:ext cx="214" cy="160"/>
            </a:xfrm>
            <a:custGeom>
              <a:avLst/>
              <a:gdLst>
                <a:gd name="T0" fmla="*/ 54 w 89"/>
                <a:gd name="T1" fmla="*/ 3 h 66"/>
                <a:gd name="T2" fmla="*/ 73 w 89"/>
                <a:gd name="T3" fmla="*/ 14 h 66"/>
                <a:gd name="T4" fmla="*/ 76 w 89"/>
                <a:gd name="T5" fmla="*/ 18 h 66"/>
                <a:gd name="T6" fmla="*/ 89 w 89"/>
                <a:gd name="T7" fmla="*/ 63 h 66"/>
                <a:gd name="T8" fmla="*/ 85 w 89"/>
                <a:gd name="T9" fmla="*/ 63 h 66"/>
                <a:gd name="T10" fmla="*/ 4 w 89"/>
                <a:gd name="T11" fmla="*/ 10 h 66"/>
                <a:gd name="T12" fmla="*/ 2 w 89"/>
                <a:gd name="T13" fmla="*/ 7 h 66"/>
                <a:gd name="T14" fmla="*/ 45 w 89"/>
                <a:gd name="T15" fmla="*/ 1 h 66"/>
                <a:gd name="T16" fmla="*/ 54 w 89"/>
                <a:gd name="T17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6">
                  <a:moveTo>
                    <a:pt x="54" y="3"/>
                  </a:moveTo>
                  <a:cubicBezTo>
                    <a:pt x="59" y="16"/>
                    <a:pt x="59" y="16"/>
                    <a:pt x="73" y="14"/>
                  </a:cubicBezTo>
                  <a:cubicBezTo>
                    <a:pt x="75" y="15"/>
                    <a:pt x="75" y="17"/>
                    <a:pt x="76" y="18"/>
                  </a:cubicBezTo>
                  <a:cubicBezTo>
                    <a:pt x="80" y="33"/>
                    <a:pt x="85" y="48"/>
                    <a:pt x="89" y="63"/>
                  </a:cubicBezTo>
                  <a:cubicBezTo>
                    <a:pt x="88" y="66"/>
                    <a:pt x="86" y="64"/>
                    <a:pt x="85" y="63"/>
                  </a:cubicBezTo>
                  <a:cubicBezTo>
                    <a:pt x="58" y="46"/>
                    <a:pt x="31" y="28"/>
                    <a:pt x="4" y="10"/>
                  </a:cubicBezTo>
                  <a:cubicBezTo>
                    <a:pt x="3" y="10"/>
                    <a:pt x="0" y="9"/>
                    <a:pt x="2" y="7"/>
                  </a:cubicBezTo>
                  <a:cubicBezTo>
                    <a:pt x="17" y="5"/>
                    <a:pt x="31" y="3"/>
                    <a:pt x="45" y="1"/>
                  </a:cubicBezTo>
                  <a:cubicBezTo>
                    <a:pt x="48" y="1"/>
                    <a:pt x="52" y="0"/>
                    <a:pt x="54" y="3"/>
                  </a:cubicBezTo>
                  <a:close/>
                </a:path>
              </a:pathLst>
            </a:custGeom>
            <a:solidFill>
              <a:srgbClr val="A32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FB9B15B-5A0C-D0D3-8B41-DCFD55B7A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2079"/>
              <a:ext cx="126" cy="136"/>
            </a:xfrm>
            <a:custGeom>
              <a:avLst/>
              <a:gdLst>
                <a:gd name="T0" fmla="*/ 52 w 52"/>
                <a:gd name="T1" fmla="*/ 51 h 56"/>
                <a:gd name="T2" fmla="*/ 32 w 52"/>
                <a:gd name="T3" fmla="*/ 52 h 56"/>
                <a:gd name="T4" fmla="*/ 5 w 52"/>
                <a:gd name="T5" fmla="*/ 56 h 56"/>
                <a:gd name="T6" fmla="*/ 0 w 52"/>
                <a:gd name="T7" fmla="*/ 55 h 56"/>
                <a:gd name="T8" fmla="*/ 36 w 52"/>
                <a:gd name="T9" fmla="*/ 0 h 56"/>
                <a:gd name="T10" fmla="*/ 52 w 52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6">
                  <a:moveTo>
                    <a:pt x="52" y="51"/>
                  </a:moveTo>
                  <a:cubicBezTo>
                    <a:pt x="45" y="48"/>
                    <a:pt x="39" y="51"/>
                    <a:pt x="32" y="52"/>
                  </a:cubicBezTo>
                  <a:cubicBezTo>
                    <a:pt x="23" y="53"/>
                    <a:pt x="14" y="55"/>
                    <a:pt x="5" y="56"/>
                  </a:cubicBezTo>
                  <a:cubicBezTo>
                    <a:pt x="3" y="56"/>
                    <a:pt x="2" y="56"/>
                    <a:pt x="0" y="55"/>
                  </a:cubicBezTo>
                  <a:cubicBezTo>
                    <a:pt x="12" y="36"/>
                    <a:pt x="24" y="18"/>
                    <a:pt x="36" y="0"/>
                  </a:cubicBezTo>
                  <a:cubicBezTo>
                    <a:pt x="41" y="17"/>
                    <a:pt x="47" y="34"/>
                    <a:pt x="52" y="51"/>
                  </a:cubicBezTo>
                  <a:close/>
                </a:path>
              </a:pathLst>
            </a:custGeom>
            <a:solidFill>
              <a:srgbClr val="C72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D31C2BA6-C4DE-5FF1-9A41-A523D0A3E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215"/>
              <a:ext cx="123" cy="133"/>
            </a:xfrm>
            <a:custGeom>
              <a:avLst/>
              <a:gdLst>
                <a:gd name="T0" fmla="*/ 16 w 51"/>
                <a:gd name="T1" fmla="*/ 55 h 55"/>
                <a:gd name="T2" fmla="*/ 11 w 51"/>
                <a:gd name="T3" fmla="*/ 45 h 55"/>
                <a:gd name="T4" fmla="*/ 0 w 51"/>
                <a:gd name="T5" fmla="*/ 6 h 55"/>
                <a:gd name="T6" fmla="*/ 51 w 51"/>
                <a:gd name="T7" fmla="*/ 0 h 55"/>
                <a:gd name="T8" fmla="*/ 16 w 5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5">
                  <a:moveTo>
                    <a:pt x="16" y="55"/>
                  </a:moveTo>
                  <a:cubicBezTo>
                    <a:pt x="12" y="53"/>
                    <a:pt x="12" y="48"/>
                    <a:pt x="11" y="45"/>
                  </a:cubicBezTo>
                  <a:cubicBezTo>
                    <a:pt x="8" y="32"/>
                    <a:pt x="4" y="19"/>
                    <a:pt x="0" y="6"/>
                  </a:cubicBezTo>
                  <a:cubicBezTo>
                    <a:pt x="17" y="4"/>
                    <a:pt x="34" y="2"/>
                    <a:pt x="51" y="0"/>
                  </a:cubicBezTo>
                  <a:cubicBezTo>
                    <a:pt x="40" y="19"/>
                    <a:pt x="28" y="37"/>
                    <a:pt x="16" y="55"/>
                  </a:cubicBezTo>
                  <a:close/>
                </a:path>
              </a:pathLst>
            </a:custGeom>
            <a:solidFill>
              <a:srgbClr val="C72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0">
            <a:extLst>
              <a:ext uri="{FF2B5EF4-FFF2-40B4-BE49-F238E27FC236}">
                <a16:creationId xmlns:a16="http://schemas.microsoft.com/office/drawing/2014/main" id="{483CE68C-DE3C-4963-9C15-62EF9DC6E0BA}"/>
              </a:ext>
            </a:extLst>
          </p:cNvPr>
          <p:cNvSpPr/>
          <p:nvPr/>
        </p:nvSpPr>
        <p:spPr>
          <a:xfrm>
            <a:off x="265834" y="148370"/>
            <a:ext cx="4622054" cy="173969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1F3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93079C0E-33A8-4EAF-B804-937C7BBC38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3147" y="481779"/>
            <a:ext cx="6249988" cy="116046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sz="12500">
                <a:solidFill>
                  <a:srgbClr val="DE4E42"/>
                </a:solidFill>
              </a:rPr>
              <a:t>Hello!</a:t>
            </a:r>
          </a:p>
        </p:txBody>
      </p:sp>
      <p:sp>
        <p:nvSpPr>
          <p:cNvPr id="4" name="Google Shape;80;p15">
            <a:extLst>
              <a:ext uri="{FF2B5EF4-FFF2-40B4-BE49-F238E27FC236}">
                <a16:creationId xmlns:a16="http://schemas.microsoft.com/office/drawing/2014/main" id="{212E31F0-F6E9-4EB6-9B50-FB37B6E2FC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029" y="2467298"/>
            <a:ext cx="3495678" cy="1230316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/>
              <a:t>I am Jayden Smith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/>
              <a:t>I am here because I love to give presentations. You can find me at @username</a:t>
            </a:r>
            <a:endParaRPr lang="en-US" sz="1600" b="1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91B9119-A00E-4172-A4E7-612F3C0DC7BD}"/>
              </a:ext>
            </a:extLst>
          </p:cNvPr>
          <p:cNvSpPr/>
          <p:nvPr/>
        </p:nvSpPr>
        <p:spPr>
          <a:xfrm>
            <a:off x="6659566" y="866778"/>
            <a:ext cx="1531940" cy="434657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974E30BA-7BB3-4987-8733-30A69BF23E86}"/>
              </a:ext>
            </a:extLst>
          </p:cNvPr>
          <p:cNvSpPr/>
          <p:nvPr/>
        </p:nvSpPr>
        <p:spPr>
          <a:xfrm>
            <a:off x="642996" y="3538179"/>
            <a:ext cx="3281040" cy="7386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I am here because I love to give presentations. You can find me at @username</a:t>
            </a:r>
            <a:endParaRPr lang="en-US" sz="140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C4F506FB-DE60-41CC-8009-A81005999F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90730" y="1137559"/>
            <a:ext cx="4338197" cy="3805001"/>
          </a:xfrm>
          <a:prstGeom prst="rect">
            <a:avLst/>
          </a:prstGeom>
          <a:noFill/>
          <a:ln w="63495" cap="rnd">
            <a:solidFill>
              <a:srgbClr val="333333"/>
            </a:solidFill>
            <a:prstDash val="solid"/>
          </a:ln>
          <a:effectLst>
            <a:outerShdw dist="292095" dir="5400000" algn="tl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0">
            <a:extLst>
              <a:ext uri="{FF2B5EF4-FFF2-40B4-BE49-F238E27FC236}">
                <a16:creationId xmlns:a16="http://schemas.microsoft.com/office/drawing/2014/main" id="{A1ACAA96-FED1-498C-A353-2B2F5970296F}"/>
              </a:ext>
            </a:extLst>
          </p:cNvPr>
          <p:cNvGrpSpPr/>
          <p:nvPr/>
        </p:nvGrpSpPr>
        <p:grpSpPr>
          <a:xfrm>
            <a:off x="304184" y="3312212"/>
            <a:ext cx="6025209" cy="965799"/>
            <a:chOff x="304184" y="3312212"/>
            <a:chExt cx="6025209" cy="965799"/>
          </a:xfrm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id="{EA0AF11F-6B96-4DFA-B8C2-B092CFCDA363}"/>
                </a:ext>
              </a:extLst>
            </p:cNvPr>
            <p:cNvGrpSpPr/>
            <p:nvPr/>
          </p:nvGrpSpPr>
          <p:grpSpPr>
            <a:xfrm>
              <a:off x="304184" y="3342168"/>
              <a:ext cx="3163257" cy="907542"/>
              <a:chOff x="304184" y="3342168"/>
              <a:chExt cx="3163257" cy="907542"/>
            </a:xfrm>
          </p:grpSpPr>
          <p:sp>
            <p:nvSpPr>
              <p:cNvPr id="4" name="TextBox 54">
                <a:extLst>
                  <a:ext uri="{FF2B5EF4-FFF2-40B4-BE49-F238E27FC236}">
                    <a16:creationId xmlns:a16="http://schemas.microsoft.com/office/drawing/2014/main" id="{975BF1BE-BAC1-4E19-BD0E-FFF6D8CD9786}"/>
                  </a:ext>
                </a:extLst>
              </p:cNvPr>
              <p:cNvSpPr txBox="1"/>
              <p:nvPr/>
            </p:nvSpPr>
            <p:spPr>
              <a:xfrm>
                <a:off x="304184" y="3603376"/>
                <a:ext cx="3163257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" name="TextBox 55">
                <a:extLst>
                  <a:ext uri="{FF2B5EF4-FFF2-40B4-BE49-F238E27FC236}">
                    <a16:creationId xmlns:a16="http://schemas.microsoft.com/office/drawing/2014/main" id="{0CB4FC3C-6AA2-45C4-9249-B9F4F6372A80}"/>
                  </a:ext>
                </a:extLst>
              </p:cNvPr>
              <p:cNvSpPr txBox="1"/>
              <p:nvPr/>
            </p:nvSpPr>
            <p:spPr>
              <a:xfrm>
                <a:off x="304184" y="3342168"/>
                <a:ext cx="3163257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Simple PowerPoint Presentation</a:t>
                </a:r>
              </a:p>
            </p:txBody>
          </p:sp>
        </p:grpSp>
        <p:grpSp>
          <p:nvGrpSpPr>
            <p:cNvPr id="6" name="그룹 112">
              <a:extLst>
                <a:ext uri="{FF2B5EF4-FFF2-40B4-BE49-F238E27FC236}">
                  <a16:creationId xmlns:a16="http://schemas.microsoft.com/office/drawing/2014/main" id="{137A994C-F21B-4D66-87F4-F2EC3BC6107D}"/>
                </a:ext>
              </a:extLst>
            </p:cNvPr>
            <p:cNvGrpSpPr/>
            <p:nvPr/>
          </p:nvGrpSpPr>
          <p:grpSpPr>
            <a:xfrm>
              <a:off x="3767593" y="3312212"/>
              <a:ext cx="2561800" cy="544342"/>
              <a:chOff x="3767593" y="3312212"/>
              <a:chExt cx="2561800" cy="544342"/>
            </a:xfrm>
          </p:grpSpPr>
          <p:sp>
            <p:nvSpPr>
              <p:cNvPr id="7" name="Round Same Side Corner Rectangle 8">
                <a:extLst>
                  <a:ext uri="{FF2B5EF4-FFF2-40B4-BE49-F238E27FC236}">
                    <a16:creationId xmlns:a16="http://schemas.microsoft.com/office/drawing/2014/main" id="{79D73C76-C5CF-4730-A468-42EEF73F1B84}"/>
                  </a:ext>
                </a:extLst>
              </p:cNvPr>
              <p:cNvSpPr/>
              <p:nvPr/>
            </p:nvSpPr>
            <p:spPr>
              <a:xfrm>
                <a:off x="3767593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8" name="Round Same Side Corner Rectangle 8">
                <a:extLst>
                  <a:ext uri="{FF2B5EF4-FFF2-40B4-BE49-F238E27FC236}">
                    <a16:creationId xmlns:a16="http://schemas.microsoft.com/office/drawing/2014/main" id="{83FEB9D4-B9B7-490C-A762-6772C939239A}"/>
                  </a:ext>
                </a:extLst>
              </p:cNvPr>
              <p:cNvSpPr/>
              <p:nvPr/>
            </p:nvSpPr>
            <p:spPr>
              <a:xfrm>
                <a:off x="4029276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9" name="Round Same Side Corner Rectangle 8">
                <a:extLst>
                  <a:ext uri="{FF2B5EF4-FFF2-40B4-BE49-F238E27FC236}">
                    <a16:creationId xmlns:a16="http://schemas.microsoft.com/office/drawing/2014/main" id="{44D01B8A-14B9-4391-9508-C0F09D5F7718}"/>
                  </a:ext>
                </a:extLst>
              </p:cNvPr>
              <p:cNvSpPr/>
              <p:nvPr/>
            </p:nvSpPr>
            <p:spPr>
              <a:xfrm>
                <a:off x="4290950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10" name="Round Same Side Corner Rectangle 8">
                <a:extLst>
                  <a:ext uri="{FF2B5EF4-FFF2-40B4-BE49-F238E27FC236}">
                    <a16:creationId xmlns:a16="http://schemas.microsoft.com/office/drawing/2014/main" id="{5FB5FF7B-3FBD-411F-85D6-B6EF66DF4EE5}"/>
                  </a:ext>
                </a:extLst>
              </p:cNvPr>
              <p:cNvSpPr/>
              <p:nvPr/>
            </p:nvSpPr>
            <p:spPr>
              <a:xfrm>
                <a:off x="4552633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11" name="Round Same Side Corner Rectangle 8">
                <a:extLst>
                  <a:ext uri="{FF2B5EF4-FFF2-40B4-BE49-F238E27FC236}">
                    <a16:creationId xmlns:a16="http://schemas.microsoft.com/office/drawing/2014/main" id="{C376B630-42AB-49B9-9EEC-FF0D4CA6DFFB}"/>
                  </a:ext>
                </a:extLst>
              </p:cNvPr>
              <p:cNvSpPr/>
              <p:nvPr/>
            </p:nvSpPr>
            <p:spPr>
              <a:xfrm>
                <a:off x="4814316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12" name="Round Same Side Corner Rectangle 8">
                <a:extLst>
                  <a:ext uri="{FF2B5EF4-FFF2-40B4-BE49-F238E27FC236}">
                    <a16:creationId xmlns:a16="http://schemas.microsoft.com/office/drawing/2014/main" id="{B4B789EA-3679-4FAA-919A-551C1A9C91B1}"/>
                  </a:ext>
                </a:extLst>
              </p:cNvPr>
              <p:cNvSpPr/>
              <p:nvPr/>
            </p:nvSpPr>
            <p:spPr>
              <a:xfrm>
                <a:off x="5075989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1C1C1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13" name="Round Same Side Corner Rectangle 8">
                <a:extLst>
                  <a:ext uri="{FF2B5EF4-FFF2-40B4-BE49-F238E27FC236}">
                    <a16:creationId xmlns:a16="http://schemas.microsoft.com/office/drawing/2014/main" id="{953B51C0-59C8-41D2-A360-491052FA07F1}"/>
                  </a:ext>
                </a:extLst>
              </p:cNvPr>
              <p:cNvSpPr/>
              <p:nvPr/>
            </p:nvSpPr>
            <p:spPr>
              <a:xfrm>
                <a:off x="5337672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14" name="Round Same Side Corner Rectangle 8">
                <a:extLst>
                  <a:ext uri="{FF2B5EF4-FFF2-40B4-BE49-F238E27FC236}">
                    <a16:creationId xmlns:a16="http://schemas.microsoft.com/office/drawing/2014/main" id="{88564A87-7270-4B82-B5D5-13AA1122C3B0}"/>
                  </a:ext>
                </a:extLst>
              </p:cNvPr>
              <p:cNvSpPr/>
              <p:nvPr/>
            </p:nvSpPr>
            <p:spPr>
              <a:xfrm>
                <a:off x="5599355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15" name="Round Same Side Corner Rectangle 8">
                <a:extLst>
                  <a:ext uri="{FF2B5EF4-FFF2-40B4-BE49-F238E27FC236}">
                    <a16:creationId xmlns:a16="http://schemas.microsoft.com/office/drawing/2014/main" id="{47E2A5FA-A40C-48B0-8245-D19FDBC4B563}"/>
                  </a:ext>
                </a:extLst>
              </p:cNvPr>
              <p:cNvSpPr/>
              <p:nvPr/>
            </p:nvSpPr>
            <p:spPr>
              <a:xfrm>
                <a:off x="5861038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31E1FDA7-DF09-4CEE-ACBF-4F9F2F77B6C4}"/>
                  </a:ext>
                </a:extLst>
              </p:cNvPr>
              <p:cNvSpPr/>
              <p:nvPr/>
            </p:nvSpPr>
            <p:spPr>
              <a:xfrm>
                <a:off x="6122712" y="3312212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</p:grpSp>
        <p:sp>
          <p:nvSpPr>
            <p:cNvPr id="17" name="TextBox 85">
              <a:extLst>
                <a:ext uri="{FF2B5EF4-FFF2-40B4-BE49-F238E27FC236}">
                  <a16:creationId xmlns:a16="http://schemas.microsoft.com/office/drawing/2014/main" id="{AB5A8576-C50C-40B1-BFCB-0031F5EB7A99}"/>
                </a:ext>
              </a:extLst>
            </p:cNvPr>
            <p:cNvSpPr txBox="1"/>
            <p:nvPr/>
          </p:nvSpPr>
          <p:spPr>
            <a:xfrm>
              <a:off x="4721083" y="4001012"/>
              <a:ext cx="654820" cy="276999"/>
            </a:xfrm>
            <a:prstGeom prst="rect">
              <a:avLst/>
            </a:prstGeom>
            <a:solidFill>
              <a:srgbClr val="000000"/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50%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F9EB450-03CC-45C8-9660-0D4CBE6438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6021" y="69750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400" b="1" u="sng">
                <a:solidFill>
                  <a:srgbClr val="FFFFFF"/>
                </a:solidFill>
                <a:latin typeface="Calibri Light"/>
                <a:cs typeface="Arial" pitchFamily="34"/>
              </a:rPr>
              <a:t>Infographic Style</a:t>
            </a:r>
          </a:p>
        </p:txBody>
      </p:sp>
      <p:grpSp>
        <p:nvGrpSpPr>
          <p:cNvPr id="19" name="Group 98">
            <a:extLst>
              <a:ext uri="{FF2B5EF4-FFF2-40B4-BE49-F238E27FC236}">
                <a16:creationId xmlns:a16="http://schemas.microsoft.com/office/drawing/2014/main" id="{3B3D185D-5F76-4B46-829B-3986935094C0}"/>
              </a:ext>
            </a:extLst>
          </p:cNvPr>
          <p:cNvGrpSpPr/>
          <p:nvPr/>
        </p:nvGrpSpPr>
        <p:grpSpPr>
          <a:xfrm>
            <a:off x="304184" y="2195364"/>
            <a:ext cx="6025209" cy="944173"/>
            <a:chOff x="304184" y="2195364"/>
            <a:chExt cx="6025209" cy="944173"/>
          </a:xfrm>
        </p:grpSpPr>
        <p:grpSp>
          <p:nvGrpSpPr>
            <p:cNvPr id="20" name="Group 59">
              <a:extLst>
                <a:ext uri="{FF2B5EF4-FFF2-40B4-BE49-F238E27FC236}">
                  <a16:creationId xmlns:a16="http://schemas.microsoft.com/office/drawing/2014/main" id="{07BE0FD2-641A-4D9C-9AE6-306D34BD1422}"/>
                </a:ext>
              </a:extLst>
            </p:cNvPr>
            <p:cNvGrpSpPr/>
            <p:nvPr/>
          </p:nvGrpSpPr>
          <p:grpSpPr>
            <a:xfrm>
              <a:off x="304184" y="2213689"/>
              <a:ext cx="3163257" cy="907532"/>
              <a:chOff x="304184" y="2213689"/>
              <a:chExt cx="3163257" cy="907532"/>
            </a:xfrm>
          </p:grpSpPr>
          <p:sp>
            <p:nvSpPr>
              <p:cNvPr id="21" name="TextBox 60">
                <a:extLst>
                  <a:ext uri="{FF2B5EF4-FFF2-40B4-BE49-F238E27FC236}">
                    <a16:creationId xmlns:a16="http://schemas.microsoft.com/office/drawing/2014/main" id="{4201FB98-A78C-40E6-9BBB-2FA84DF5D836}"/>
                  </a:ext>
                </a:extLst>
              </p:cNvPr>
              <p:cNvSpPr txBox="1"/>
              <p:nvPr/>
            </p:nvSpPr>
            <p:spPr>
              <a:xfrm>
                <a:off x="304184" y="2474887"/>
                <a:ext cx="3163257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22" name="TextBox 61">
                <a:extLst>
                  <a:ext uri="{FF2B5EF4-FFF2-40B4-BE49-F238E27FC236}">
                    <a16:creationId xmlns:a16="http://schemas.microsoft.com/office/drawing/2014/main" id="{A212001F-F568-4928-9415-A9BB9D43E6DE}"/>
                  </a:ext>
                </a:extLst>
              </p:cNvPr>
              <p:cNvSpPr txBox="1"/>
              <p:nvPr/>
            </p:nvSpPr>
            <p:spPr>
              <a:xfrm>
                <a:off x="304184" y="2213689"/>
                <a:ext cx="3163257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Simple PowerPoint Presentation</a:t>
                </a:r>
              </a:p>
            </p:txBody>
          </p:sp>
        </p:grpSp>
        <p:grpSp>
          <p:nvGrpSpPr>
            <p:cNvPr id="23" name="그룹 64">
              <a:extLst>
                <a:ext uri="{FF2B5EF4-FFF2-40B4-BE49-F238E27FC236}">
                  <a16:creationId xmlns:a16="http://schemas.microsoft.com/office/drawing/2014/main" id="{F1A89547-6AEC-4D74-9DC7-6AFA647A65FB}"/>
                </a:ext>
              </a:extLst>
            </p:cNvPr>
            <p:cNvGrpSpPr/>
            <p:nvPr/>
          </p:nvGrpSpPr>
          <p:grpSpPr>
            <a:xfrm>
              <a:off x="3767593" y="2195364"/>
              <a:ext cx="2561800" cy="544342"/>
              <a:chOff x="3767593" y="2195364"/>
              <a:chExt cx="2561800" cy="544342"/>
            </a:xfrm>
          </p:grpSpPr>
          <p:sp>
            <p:nvSpPr>
              <p:cNvPr id="24" name="Round Same Side Corner Rectangle 8">
                <a:extLst>
                  <a:ext uri="{FF2B5EF4-FFF2-40B4-BE49-F238E27FC236}">
                    <a16:creationId xmlns:a16="http://schemas.microsoft.com/office/drawing/2014/main" id="{4FDCC03F-043B-453A-A70C-37CBF25A1F56}"/>
                  </a:ext>
                </a:extLst>
              </p:cNvPr>
              <p:cNvSpPr/>
              <p:nvPr/>
            </p:nvSpPr>
            <p:spPr>
              <a:xfrm>
                <a:off x="3767593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41719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25" name="Round Same Side Corner Rectangle 8">
                <a:extLst>
                  <a:ext uri="{FF2B5EF4-FFF2-40B4-BE49-F238E27FC236}">
                    <a16:creationId xmlns:a16="http://schemas.microsoft.com/office/drawing/2014/main" id="{91F47A9D-12DD-4398-AA1D-ED8C99D324B7}"/>
                  </a:ext>
                </a:extLst>
              </p:cNvPr>
              <p:cNvSpPr/>
              <p:nvPr/>
            </p:nvSpPr>
            <p:spPr>
              <a:xfrm>
                <a:off x="4029276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41719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26" name="Round Same Side Corner Rectangle 8">
                <a:extLst>
                  <a:ext uri="{FF2B5EF4-FFF2-40B4-BE49-F238E27FC236}">
                    <a16:creationId xmlns:a16="http://schemas.microsoft.com/office/drawing/2014/main" id="{76284222-176B-4AA2-9734-C5423C57E305}"/>
                  </a:ext>
                </a:extLst>
              </p:cNvPr>
              <p:cNvSpPr/>
              <p:nvPr/>
            </p:nvSpPr>
            <p:spPr>
              <a:xfrm>
                <a:off x="4290950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41719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27" name="Round Same Side Corner Rectangle 8">
                <a:extLst>
                  <a:ext uri="{FF2B5EF4-FFF2-40B4-BE49-F238E27FC236}">
                    <a16:creationId xmlns:a16="http://schemas.microsoft.com/office/drawing/2014/main" id="{F701E321-392F-4E66-A08C-2198BBB215D1}"/>
                  </a:ext>
                </a:extLst>
              </p:cNvPr>
              <p:cNvSpPr/>
              <p:nvPr/>
            </p:nvSpPr>
            <p:spPr>
              <a:xfrm>
                <a:off x="4552633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41719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28" name="Round Same Side Corner Rectangle 8">
                <a:extLst>
                  <a:ext uri="{FF2B5EF4-FFF2-40B4-BE49-F238E27FC236}">
                    <a16:creationId xmlns:a16="http://schemas.microsoft.com/office/drawing/2014/main" id="{6C73E90B-547E-4ADD-AF5F-D19AC94E7AB7}"/>
                  </a:ext>
                </a:extLst>
              </p:cNvPr>
              <p:cNvSpPr/>
              <p:nvPr/>
            </p:nvSpPr>
            <p:spPr>
              <a:xfrm>
                <a:off x="4814316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41719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29" name="Round Same Side Corner Rectangle 8">
                <a:extLst>
                  <a:ext uri="{FF2B5EF4-FFF2-40B4-BE49-F238E27FC236}">
                    <a16:creationId xmlns:a16="http://schemas.microsoft.com/office/drawing/2014/main" id="{FEAFE43A-A709-4495-9180-4BF8D7DE4494}"/>
                  </a:ext>
                </a:extLst>
              </p:cNvPr>
              <p:cNvSpPr/>
              <p:nvPr/>
            </p:nvSpPr>
            <p:spPr>
              <a:xfrm>
                <a:off x="5075989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41719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9357502D-F9A7-4260-85E1-98D345F1DD5C}"/>
                  </a:ext>
                </a:extLst>
              </p:cNvPr>
              <p:cNvSpPr/>
              <p:nvPr/>
            </p:nvSpPr>
            <p:spPr>
              <a:xfrm>
                <a:off x="5337672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41719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31" name="Round Same Side Corner Rectangle 8">
                <a:extLst>
                  <a:ext uri="{FF2B5EF4-FFF2-40B4-BE49-F238E27FC236}">
                    <a16:creationId xmlns:a16="http://schemas.microsoft.com/office/drawing/2014/main" id="{D69436D5-BA51-4293-84AC-E0DEF7829AD5}"/>
                  </a:ext>
                </a:extLst>
              </p:cNvPr>
              <p:cNvSpPr/>
              <p:nvPr/>
            </p:nvSpPr>
            <p:spPr>
              <a:xfrm>
                <a:off x="5599355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32" name="Round Same Side Corner Rectangle 8">
                <a:extLst>
                  <a:ext uri="{FF2B5EF4-FFF2-40B4-BE49-F238E27FC236}">
                    <a16:creationId xmlns:a16="http://schemas.microsoft.com/office/drawing/2014/main" id="{E63085A1-297A-4DE6-8E18-E58B049EC41A}"/>
                  </a:ext>
                </a:extLst>
              </p:cNvPr>
              <p:cNvSpPr/>
              <p:nvPr/>
            </p:nvSpPr>
            <p:spPr>
              <a:xfrm>
                <a:off x="5861038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33" name="Round Same Side Corner Rectangle 8">
                <a:extLst>
                  <a:ext uri="{FF2B5EF4-FFF2-40B4-BE49-F238E27FC236}">
                    <a16:creationId xmlns:a16="http://schemas.microsoft.com/office/drawing/2014/main" id="{7C833B87-155C-4C2E-953A-DF2084A18C47}"/>
                  </a:ext>
                </a:extLst>
              </p:cNvPr>
              <p:cNvSpPr/>
              <p:nvPr/>
            </p:nvSpPr>
            <p:spPr>
              <a:xfrm>
                <a:off x="6122712" y="2195364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</p:grpSp>
        <p:sp>
          <p:nvSpPr>
            <p:cNvPr id="34" name="TextBox 73">
              <a:extLst>
                <a:ext uri="{FF2B5EF4-FFF2-40B4-BE49-F238E27FC236}">
                  <a16:creationId xmlns:a16="http://schemas.microsoft.com/office/drawing/2014/main" id="{3DA3687C-1EB7-4D12-93CF-3BCD00C6B99C}"/>
                </a:ext>
              </a:extLst>
            </p:cNvPr>
            <p:cNvSpPr txBox="1"/>
            <p:nvPr/>
          </p:nvSpPr>
          <p:spPr>
            <a:xfrm>
              <a:off x="4721083" y="2862538"/>
              <a:ext cx="654820" cy="276999"/>
            </a:xfrm>
            <a:prstGeom prst="rect">
              <a:avLst/>
            </a:prstGeom>
            <a:solidFill>
              <a:srgbClr val="41719C"/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70%</a:t>
              </a:r>
            </a:p>
          </p:txBody>
        </p:sp>
      </p:grpSp>
      <p:grpSp>
        <p:nvGrpSpPr>
          <p:cNvPr id="35" name="Group 101">
            <a:extLst>
              <a:ext uri="{FF2B5EF4-FFF2-40B4-BE49-F238E27FC236}">
                <a16:creationId xmlns:a16="http://schemas.microsoft.com/office/drawing/2014/main" id="{2DAEEF82-6510-43DA-A1D7-C4570781230C}"/>
              </a:ext>
            </a:extLst>
          </p:cNvPr>
          <p:cNvGrpSpPr/>
          <p:nvPr/>
        </p:nvGrpSpPr>
        <p:grpSpPr>
          <a:xfrm>
            <a:off x="304175" y="1081808"/>
            <a:ext cx="6025218" cy="940881"/>
            <a:chOff x="304175" y="1081808"/>
            <a:chExt cx="6025218" cy="940881"/>
          </a:xfrm>
        </p:grpSpPr>
        <p:grpSp>
          <p:nvGrpSpPr>
            <p:cNvPr id="36" name="Group 56">
              <a:extLst>
                <a:ext uri="{FF2B5EF4-FFF2-40B4-BE49-F238E27FC236}">
                  <a16:creationId xmlns:a16="http://schemas.microsoft.com/office/drawing/2014/main" id="{7A403FF9-99C8-49CB-995A-F10E7D27E6DD}"/>
                </a:ext>
              </a:extLst>
            </p:cNvPr>
            <p:cNvGrpSpPr/>
            <p:nvPr/>
          </p:nvGrpSpPr>
          <p:grpSpPr>
            <a:xfrm>
              <a:off x="304175" y="1098487"/>
              <a:ext cx="3163257" cy="907532"/>
              <a:chOff x="304175" y="1098487"/>
              <a:chExt cx="3163257" cy="907532"/>
            </a:xfrm>
          </p:grpSpPr>
          <p:sp>
            <p:nvSpPr>
              <p:cNvPr id="37" name="TextBox 57">
                <a:extLst>
                  <a:ext uri="{FF2B5EF4-FFF2-40B4-BE49-F238E27FC236}">
                    <a16:creationId xmlns:a16="http://schemas.microsoft.com/office/drawing/2014/main" id="{F549A16A-4577-437F-AA5F-590BF68F87C5}"/>
                  </a:ext>
                </a:extLst>
              </p:cNvPr>
              <p:cNvSpPr txBox="1"/>
              <p:nvPr/>
            </p:nvSpPr>
            <p:spPr>
              <a:xfrm>
                <a:off x="304175" y="1359685"/>
                <a:ext cx="3163257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38" name="TextBox 58">
                <a:extLst>
                  <a:ext uri="{FF2B5EF4-FFF2-40B4-BE49-F238E27FC236}">
                    <a16:creationId xmlns:a16="http://schemas.microsoft.com/office/drawing/2014/main" id="{76B0BCCA-F05F-441C-9DE2-6AB985261084}"/>
                  </a:ext>
                </a:extLst>
              </p:cNvPr>
              <p:cNvSpPr txBox="1"/>
              <p:nvPr/>
            </p:nvSpPr>
            <p:spPr>
              <a:xfrm>
                <a:off x="304175" y="1098487"/>
                <a:ext cx="3163257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1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Simple PowerPoint Presentation</a:t>
                </a:r>
              </a:p>
            </p:txBody>
          </p:sp>
        </p:grpSp>
        <p:grpSp>
          <p:nvGrpSpPr>
            <p:cNvPr id="39" name="그룹 90">
              <a:extLst>
                <a:ext uri="{FF2B5EF4-FFF2-40B4-BE49-F238E27FC236}">
                  <a16:creationId xmlns:a16="http://schemas.microsoft.com/office/drawing/2014/main" id="{CCE81997-2C61-4A91-B2D6-1E267503325D}"/>
                </a:ext>
              </a:extLst>
            </p:cNvPr>
            <p:cNvGrpSpPr/>
            <p:nvPr/>
          </p:nvGrpSpPr>
          <p:grpSpPr>
            <a:xfrm>
              <a:off x="3767584" y="1081808"/>
              <a:ext cx="2561809" cy="544342"/>
              <a:chOff x="3767584" y="1081808"/>
              <a:chExt cx="2561809" cy="544342"/>
            </a:xfrm>
          </p:grpSpPr>
          <p:sp>
            <p:nvSpPr>
              <p:cNvPr id="40" name="Round Same Side Corner Rectangle 8">
                <a:extLst>
                  <a:ext uri="{FF2B5EF4-FFF2-40B4-BE49-F238E27FC236}">
                    <a16:creationId xmlns:a16="http://schemas.microsoft.com/office/drawing/2014/main" id="{33B37484-16E1-4584-9619-D32B733531C0}"/>
                  </a:ext>
                </a:extLst>
              </p:cNvPr>
              <p:cNvSpPr/>
              <p:nvPr/>
            </p:nvSpPr>
            <p:spPr>
              <a:xfrm>
                <a:off x="3767584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41" name="Round Same Side Corner Rectangle 8">
                <a:extLst>
                  <a:ext uri="{FF2B5EF4-FFF2-40B4-BE49-F238E27FC236}">
                    <a16:creationId xmlns:a16="http://schemas.microsoft.com/office/drawing/2014/main" id="{8E5F540F-84A9-4FEA-930C-20D0D60FAA1E}"/>
                  </a:ext>
                </a:extLst>
              </p:cNvPr>
              <p:cNvSpPr/>
              <p:nvPr/>
            </p:nvSpPr>
            <p:spPr>
              <a:xfrm>
                <a:off x="4029267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42" name="Round Same Side Corner Rectangle 8">
                <a:extLst>
                  <a:ext uri="{FF2B5EF4-FFF2-40B4-BE49-F238E27FC236}">
                    <a16:creationId xmlns:a16="http://schemas.microsoft.com/office/drawing/2014/main" id="{FCA9E302-8895-4EEC-BB43-815A3406986B}"/>
                  </a:ext>
                </a:extLst>
              </p:cNvPr>
              <p:cNvSpPr/>
              <p:nvPr/>
            </p:nvSpPr>
            <p:spPr>
              <a:xfrm>
                <a:off x="4290950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43" name="Round Same Side Corner Rectangle 8">
                <a:extLst>
                  <a:ext uri="{FF2B5EF4-FFF2-40B4-BE49-F238E27FC236}">
                    <a16:creationId xmlns:a16="http://schemas.microsoft.com/office/drawing/2014/main" id="{38A56AB6-05D2-4ECE-8E61-123433719112}"/>
                  </a:ext>
                </a:extLst>
              </p:cNvPr>
              <p:cNvSpPr/>
              <p:nvPr/>
            </p:nvSpPr>
            <p:spPr>
              <a:xfrm>
                <a:off x="4552623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44" name="Round Same Side Corner Rectangle 8">
                <a:extLst>
                  <a:ext uri="{FF2B5EF4-FFF2-40B4-BE49-F238E27FC236}">
                    <a16:creationId xmlns:a16="http://schemas.microsoft.com/office/drawing/2014/main" id="{C4220033-8897-4BAC-9C1E-F86F1A034B8E}"/>
                  </a:ext>
                </a:extLst>
              </p:cNvPr>
              <p:cNvSpPr/>
              <p:nvPr/>
            </p:nvSpPr>
            <p:spPr>
              <a:xfrm>
                <a:off x="4814306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45" name="Round Same Side Corner Rectangle 8">
                <a:extLst>
                  <a:ext uri="{FF2B5EF4-FFF2-40B4-BE49-F238E27FC236}">
                    <a16:creationId xmlns:a16="http://schemas.microsoft.com/office/drawing/2014/main" id="{41E870C9-2B6D-469F-A607-97FD10D61734}"/>
                  </a:ext>
                </a:extLst>
              </p:cNvPr>
              <p:cNvSpPr/>
              <p:nvPr/>
            </p:nvSpPr>
            <p:spPr>
              <a:xfrm>
                <a:off x="5075989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46" name="Round Same Side Corner Rectangle 8">
                <a:extLst>
                  <a:ext uri="{FF2B5EF4-FFF2-40B4-BE49-F238E27FC236}">
                    <a16:creationId xmlns:a16="http://schemas.microsoft.com/office/drawing/2014/main" id="{4E1BB673-FBD0-40D8-A7EB-5CFC3F3313D3}"/>
                  </a:ext>
                </a:extLst>
              </p:cNvPr>
              <p:cNvSpPr/>
              <p:nvPr/>
            </p:nvSpPr>
            <p:spPr>
              <a:xfrm>
                <a:off x="5337672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47" name="Round Same Side Corner Rectangle 8">
                <a:extLst>
                  <a:ext uri="{FF2B5EF4-FFF2-40B4-BE49-F238E27FC236}">
                    <a16:creationId xmlns:a16="http://schemas.microsoft.com/office/drawing/2014/main" id="{49849822-3772-4625-884E-FD06CC75CB80}"/>
                  </a:ext>
                </a:extLst>
              </p:cNvPr>
              <p:cNvSpPr/>
              <p:nvPr/>
            </p:nvSpPr>
            <p:spPr>
              <a:xfrm>
                <a:off x="5599346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48" name="Round Same Side Corner Rectangle 8">
                <a:extLst>
                  <a:ext uri="{FF2B5EF4-FFF2-40B4-BE49-F238E27FC236}">
                    <a16:creationId xmlns:a16="http://schemas.microsoft.com/office/drawing/2014/main" id="{31317267-4B75-454A-9194-A3CB52676447}"/>
                  </a:ext>
                </a:extLst>
              </p:cNvPr>
              <p:cNvSpPr/>
              <p:nvPr/>
            </p:nvSpPr>
            <p:spPr>
              <a:xfrm>
                <a:off x="5861029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49" name="Round Same Side Corner Rectangle 8">
                <a:extLst>
                  <a:ext uri="{FF2B5EF4-FFF2-40B4-BE49-F238E27FC236}">
                    <a16:creationId xmlns:a16="http://schemas.microsoft.com/office/drawing/2014/main" id="{5A5F4CAA-A3C8-422B-9339-09E0756B29FB}"/>
                  </a:ext>
                </a:extLst>
              </p:cNvPr>
              <p:cNvSpPr/>
              <p:nvPr/>
            </p:nvSpPr>
            <p:spPr>
              <a:xfrm>
                <a:off x="6122712" y="1081808"/>
                <a:ext cx="206681" cy="5443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89775"/>
                  <a:gd name="f7" fmla="val 3923699"/>
                  <a:gd name="f8" fmla="val 280204"/>
                  <a:gd name="f9" fmla="val 750754"/>
                  <a:gd name="f10" fmla="val 1209570"/>
                  <a:gd name="f11" fmla="val 1364322"/>
                  <a:gd name="f12" fmla="val 1489774"/>
                  <a:gd name="f13" fmla="val 876206"/>
                  <a:gd name="f14" fmla="val 1030958"/>
                  <a:gd name="f15" fmla="val 1293518"/>
                  <a:gd name="f16" fmla="val 2063902"/>
                  <a:gd name="f17" fmla="val 2143440"/>
                  <a:gd name="f18" fmla="val 1425297"/>
                  <a:gd name="f19" fmla="val 2207918"/>
                  <a:gd name="f20" fmla="val 1345759"/>
                  <a:gd name="f21" fmla="val 1266221"/>
                  <a:gd name="f22" fmla="val 1201743"/>
                  <a:gd name="f23" fmla="val 1390678"/>
                  <a:gd name="f24" fmla="val 1158887"/>
                  <a:gd name="f25" fmla="val 1156542"/>
                  <a:gd name="f26" fmla="val 2175018"/>
                  <a:gd name="f27" fmla="val 1154198"/>
                  <a:gd name="f28" fmla="val 2959359"/>
                  <a:gd name="f29" fmla="val 1151853"/>
                  <a:gd name="f30" fmla="val 3743699"/>
                  <a:gd name="f31" fmla="val 3843110"/>
                  <a:gd name="f32" fmla="val 1071264"/>
                  <a:gd name="f33" fmla="val 971853"/>
                  <a:gd name="f34" fmla="val 872442"/>
                  <a:gd name="f35" fmla="val 791853"/>
                  <a:gd name="f36" fmla="val 2305078"/>
                  <a:gd name="f37" fmla="val 683854"/>
                  <a:gd name="f38" fmla="val 3743698"/>
                  <a:gd name="f39" fmla="val 3843109"/>
                  <a:gd name="f40" fmla="val 603265"/>
                  <a:gd name="f41" fmla="val 3923698"/>
                  <a:gd name="f42" fmla="val 503854"/>
                  <a:gd name="f43" fmla="val 404443"/>
                  <a:gd name="f44" fmla="val 323854"/>
                  <a:gd name="f45" fmla="val 326198"/>
                  <a:gd name="f46" fmla="val 2959358"/>
                  <a:gd name="f47" fmla="val 328543"/>
                  <a:gd name="f48" fmla="val 330887"/>
                  <a:gd name="f49" fmla="val 288033"/>
                  <a:gd name="f50" fmla="val 223555"/>
                  <a:gd name="f51" fmla="val 144017"/>
                  <a:gd name="f52" fmla="val 64479"/>
                  <a:gd name="f53" fmla="val 1"/>
                  <a:gd name="f54" fmla="val 125452"/>
                  <a:gd name="f55" fmla="val 744888"/>
                  <a:gd name="f56" fmla="val 931180"/>
                  <a:gd name="f57" fmla="val 1082199"/>
                  <a:gd name="f58" fmla="val 151019"/>
                  <a:gd name="f59" fmla="val 337311"/>
                  <a:gd name="f60" fmla="val 523603"/>
                  <a:gd name="f61" fmla="val 674622"/>
                  <a:gd name="f62" fmla="val 558596"/>
                  <a:gd name="f63" fmla="val 407577"/>
                  <a:gd name="f64" fmla="+- 0 0 -90"/>
                  <a:gd name="f65" fmla="*/ f3 1 1489775"/>
                  <a:gd name="f66" fmla="*/ f4 1 3923699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1489775"/>
                  <a:gd name="f75" fmla="*/ f71 1 3923699"/>
                  <a:gd name="f76" fmla="*/ 280204 f72 1"/>
                  <a:gd name="f77" fmla="*/ 750754 f71 1"/>
                  <a:gd name="f78" fmla="*/ 1209570 f72 1"/>
                  <a:gd name="f79" fmla="*/ 1489774 f72 1"/>
                  <a:gd name="f80" fmla="*/ 1030958 f71 1"/>
                  <a:gd name="f81" fmla="*/ 1293518 f71 1"/>
                  <a:gd name="f82" fmla="*/ 1489775 f72 1"/>
                  <a:gd name="f83" fmla="*/ 2063902 f71 1"/>
                  <a:gd name="f84" fmla="*/ 1345759 f72 1"/>
                  <a:gd name="f85" fmla="*/ 2207918 f71 1"/>
                  <a:gd name="f86" fmla="*/ 1201743 f72 1"/>
                  <a:gd name="f87" fmla="*/ 1390678 f71 1"/>
                  <a:gd name="f88" fmla="*/ 1158887 f72 1"/>
                  <a:gd name="f89" fmla="*/ 2305078 f71 1"/>
                  <a:gd name="f90" fmla="*/ 1151853 f72 1"/>
                  <a:gd name="f91" fmla="*/ 3743699 f71 1"/>
                  <a:gd name="f92" fmla="*/ 971853 f72 1"/>
                  <a:gd name="f93" fmla="*/ 3923699 f71 1"/>
                  <a:gd name="f94" fmla="*/ 791853 f72 1"/>
                  <a:gd name="f95" fmla="*/ 683854 f72 1"/>
                  <a:gd name="f96" fmla="*/ 3743698 f71 1"/>
                  <a:gd name="f97" fmla="*/ 503854 f72 1"/>
                  <a:gd name="f98" fmla="*/ 3923698 f71 1"/>
                  <a:gd name="f99" fmla="*/ 323854 f72 1"/>
                  <a:gd name="f100" fmla="*/ 330887 f72 1"/>
                  <a:gd name="f101" fmla="*/ 288033 f72 1"/>
                  <a:gd name="f102" fmla="*/ 144017 f72 1"/>
                  <a:gd name="f103" fmla="*/ 1 f72 1"/>
                  <a:gd name="f104" fmla="*/ 0 f72 1"/>
                  <a:gd name="f105" fmla="*/ 744888 f72 1"/>
                  <a:gd name="f106" fmla="*/ 0 f71 1"/>
                  <a:gd name="f107" fmla="*/ 1082199 f72 1"/>
                  <a:gd name="f108" fmla="*/ 337311 f71 1"/>
                  <a:gd name="f109" fmla="*/ 674622 f71 1"/>
                  <a:gd name="f110" fmla="*/ 407577 f72 1"/>
                  <a:gd name="f111" fmla="+- f73 0 f1"/>
                  <a:gd name="f112" fmla="*/ f76 1 1489775"/>
                  <a:gd name="f113" fmla="*/ f77 1 3923699"/>
                  <a:gd name="f114" fmla="*/ f78 1 1489775"/>
                  <a:gd name="f115" fmla="*/ f79 1 1489775"/>
                  <a:gd name="f116" fmla="*/ f80 1 3923699"/>
                  <a:gd name="f117" fmla="*/ f81 1 3923699"/>
                  <a:gd name="f118" fmla="*/ f82 1 1489775"/>
                  <a:gd name="f119" fmla="*/ f83 1 3923699"/>
                  <a:gd name="f120" fmla="*/ f84 1 1489775"/>
                  <a:gd name="f121" fmla="*/ f85 1 3923699"/>
                  <a:gd name="f122" fmla="*/ f86 1 1489775"/>
                  <a:gd name="f123" fmla="*/ f87 1 3923699"/>
                  <a:gd name="f124" fmla="*/ f88 1 1489775"/>
                  <a:gd name="f125" fmla="*/ f89 1 3923699"/>
                  <a:gd name="f126" fmla="*/ f90 1 1489775"/>
                  <a:gd name="f127" fmla="*/ f91 1 3923699"/>
                  <a:gd name="f128" fmla="*/ f92 1 1489775"/>
                  <a:gd name="f129" fmla="*/ f93 1 3923699"/>
                  <a:gd name="f130" fmla="*/ f94 1 1489775"/>
                  <a:gd name="f131" fmla="*/ f95 1 1489775"/>
                  <a:gd name="f132" fmla="*/ f96 1 3923699"/>
                  <a:gd name="f133" fmla="*/ f97 1 1489775"/>
                  <a:gd name="f134" fmla="*/ f98 1 3923699"/>
                  <a:gd name="f135" fmla="*/ f99 1 1489775"/>
                  <a:gd name="f136" fmla="*/ f100 1 1489775"/>
                  <a:gd name="f137" fmla="*/ f101 1 1489775"/>
                  <a:gd name="f138" fmla="*/ f102 1 1489775"/>
                  <a:gd name="f139" fmla="*/ f103 1 1489775"/>
                  <a:gd name="f140" fmla="*/ f104 1 1489775"/>
                  <a:gd name="f141" fmla="*/ f105 1 1489775"/>
                  <a:gd name="f142" fmla="*/ f106 1 3923699"/>
                  <a:gd name="f143" fmla="*/ f107 1 1489775"/>
                  <a:gd name="f144" fmla="*/ f108 1 3923699"/>
                  <a:gd name="f145" fmla="*/ f109 1 3923699"/>
                  <a:gd name="f146" fmla="*/ f110 1 1489775"/>
                  <a:gd name="f147" fmla="*/ f67 1 f74"/>
                  <a:gd name="f148" fmla="*/ f68 1 f74"/>
                  <a:gd name="f149" fmla="*/ f67 1 f75"/>
                  <a:gd name="f150" fmla="*/ f69 1 f75"/>
                  <a:gd name="f151" fmla="*/ f112 1 f74"/>
                  <a:gd name="f152" fmla="*/ f113 1 f75"/>
                  <a:gd name="f153" fmla="*/ f114 1 f74"/>
                  <a:gd name="f154" fmla="*/ f115 1 f74"/>
                  <a:gd name="f155" fmla="*/ f116 1 f75"/>
                  <a:gd name="f156" fmla="*/ f117 1 f75"/>
                  <a:gd name="f157" fmla="*/ f118 1 f74"/>
                  <a:gd name="f158" fmla="*/ f119 1 f75"/>
                  <a:gd name="f159" fmla="*/ f120 1 f74"/>
                  <a:gd name="f160" fmla="*/ f121 1 f75"/>
                  <a:gd name="f161" fmla="*/ f122 1 f74"/>
                  <a:gd name="f162" fmla="*/ f123 1 f75"/>
                  <a:gd name="f163" fmla="*/ f124 1 f74"/>
                  <a:gd name="f164" fmla="*/ f126 1 f74"/>
                  <a:gd name="f165" fmla="*/ f127 1 f75"/>
                  <a:gd name="f166" fmla="*/ f128 1 f74"/>
                  <a:gd name="f167" fmla="*/ f129 1 f75"/>
                  <a:gd name="f168" fmla="*/ f130 1 f74"/>
                  <a:gd name="f169" fmla="*/ f125 1 f75"/>
                  <a:gd name="f170" fmla="*/ f131 1 f74"/>
                  <a:gd name="f171" fmla="*/ f132 1 f75"/>
                  <a:gd name="f172" fmla="*/ f133 1 f74"/>
                  <a:gd name="f173" fmla="*/ f134 1 f75"/>
                  <a:gd name="f174" fmla="*/ f135 1 f74"/>
                  <a:gd name="f175" fmla="*/ f136 1 f74"/>
                  <a:gd name="f176" fmla="*/ f137 1 f74"/>
                  <a:gd name="f177" fmla="*/ f138 1 f74"/>
                  <a:gd name="f178" fmla="*/ f139 1 f74"/>
                  <a:gd name="f179" fmla="*/ f140 1 f74"/>
                  <a:gd name="f180" fmla="*/ f141 1 f74"/>
                  <a:gd name="f181" fmla="*/ f142 1 f75"/>
                  <a:gd name="f182" fmla="*/ f143 1 f74"/>
                  <a:gd name="f183" fmla="*/ f144 1 f75"/>
                  <a:gd name="f184" fmla="*/ f145 1 f75"/>
                  <a:gd name="f185" fmla="*/ f146 1 f74"/>
                  <a:gd name="f186" fmla="*/ f147 f65 1"/>
                  <a:gd name="f187" fmla="*/ f148 f65 1"/>
                  <a:gd name="f188" fmla="*/ f150 f66 1"/>
                  <a:gd name="f189" fmla="*/ f149 f66 1"/>
                  <a:gd name="f190" fmla="*/ f151 f65 1"/>
                  <a:gd name="f191" fmla="*/ f152 f66 1"/>
                  <a:gd name="f192" fmla="*/ f153 f65 1"/>
                  <a:gd name="f193" fmla="*/ f154 f65 1"/>
                  <a:gd name="f194" fmla="*/ f155 f66 1"/>
                  <a:gd name="f195" fmla="*/ f156 f66 1"/>
                  <a:gd name="f196" fmla="*/ f157 f65 1"/>
                  <a:gd name="f197" fmla="*/ f158 f66 1"/>
                  <a:gd name="f198" fmla="*/ f159 f65 1"/>
                  <a:gd name="f199" fmla="*/ f160 f66 1"/>
                  <a:gd name="f200" fmla="*/ f161 f65 1"/>
                  <a:gd name="f201" fmla="*/ f162 f66 1"/>
                  <a:gd name="f202" fmla="*/ f163 f65 1"/>
                  <a:gd name="f203" fmla="*/ f164 f65 1"/>
                  <a:gd name="f204" fmla="*/ f165 f66 1"/>
                  <a:gd name="f205" fmla="*/ f166 f65 1"/>
                  <a:gd name="f206" fmla="*/ f167 f66 1"/>
                  <a:gd name="f207" fmla="*/ f168 f65 1"/>
                  <a:gd name="f208" fmla="*/ f169 f66 1"/>
                  <a:gd name="f209" fmla="*/ f170 f65 1"/>
                  <a:gd name="f210" fmla="*/ f171 f66 1"/>
                  <a:gd name="f211" fmla="*/ f172 f65 1"/>
                  <a:gd name="f212" fmla="*/ f173 f66 1"/>
                  <a:gd name="f213" fmla="*/ f174 f65 1"/>
                  <a:gd name="f214" fmla="*/ f175 f65 1"/>
                  <a:gd name="f215" fmla="*/ f176 f65 1"/>
                  <a:gd name="f216" fmla="*/ f177 f65 1"/>
                  <a:gd name="f217" fmla="*/ f178 f65 1"/>
                  <a:gd name="f218" fmla="*/ f179 f65 1"/>
                  <a:gd name="f219" fmla="*/ f180 f65 1"/>
                  <a:gd name="f220" fmla="*/ f181 f66 1"/>
                  <a:gd name="f221" fmla="*/ f182 f65 1"/>
                  <a:gd name="f222" fmla="*/ f183 f66 1"/>
                  <a:gd name="f223" fmla="*/ f184 f66 1"/>
                  <a:gd name="f224" fmla="*/ f185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1">
                    <a:pos x="f190" y="f191"/>
                  </a:cxn>
                  <a:cxn ang="f111">
                    <a:pos x="f192" y="f191"/>
                  </a:cxn>
                  <a:cxn ang="f111">
                    <a:pos x="f193" y="f194"/>
                  </a:cxn>
                  <a:cxn ang="f111">
                    <a:pos x="f193" y="f195"/>
                  </a:cxn>
                  <a:cxn ang="f111">
                    <a:pos x="f196" y="f195"/>
                  </a:cxn>
                  <a:cxn ang="f111">
                    <a:pos x="f196" y="f197"/>
                  </a:cxn>
                  <a:cxn ang="f111">
                    <a:pos x="f198" y="f199"/>
                  </a:cxn>
                  <a:cxn ang="f111">
                    <a:pos x="f200" y="f197"/>
                  </a:cxn>
                  <a:cxn ang="f111">
                    <a:pos x="f200" y="f201"/>
                  </a:cxn>
                  <a:cxn ang="f111">
                    <a:pos x="f202" y="f201"/>
                  </a:cxn>
                  <a:cxn ang="f111">
                    <a:pos x="f203" y="f204"/>
                  </a:cxn>
                  <a:cxn ang="f111">
                    <a:pos x="f205" y="f206"/>
                  </a:cxn>
                  <a:cxn ang="f111">
                    <a:pos x="f207" y="f204"/>
                  </a:cxn>
                  <a:cxn ang="f111">
                    <a:pos x="f207" y="f208"/>
                  </a:cxn>
                  <a:cxn ang="f111">
                    <a:pos x="f209" y="f208"/>
                  </a:cxn>
                  <a:cxn ang="f111">
                    <a:pos x="f209" y="f210"/>
                  </a:cxn>
                  <a:cxn ang="f111">
                    <a:pos x="f211" y="f212"/>
                  </a:cxn>
                  <a:cxn ang="f111">
                    <a:pos x="f213" y="f210"/>
                  </a:cxn>
                  <a:cxn ang="f111">
                    <a:pos x="f214" y="f201"/>
                  </a:cxn>
                  <a:cxn ang="f111">
                    <a:pos x="f215" y="f201"/>
                  </a:cxn>
                  <a:cxn ang="f111">
                    <a:pos x="f215" y="f197"/>
                  </a:cxn>
                  <a:cxn ang="f111">
                    <a:pos x="f216" y="f199"/>
                  </a:cxn>
                  <a:cxn ang="f111">
                    <a:pos x="f217" y="f197"/>
                  </a:cxn>
                  <a:cxn ang="f111">
                    <a:pos x="f217" y="f201"/>
                  </a:cxn>
                  <a:cxn ang="f111">
                    <a:pos x="f218" y="f201"/>
                  </a:cxn>
                  <a:cxn ang="f111">
                    <a:pos x="f218" y="f194"/>
                  </a:cxn>
                  <a:cxn ang="f111">
                    <a:pos x="f190" y="f191"/>
                  </a:cxn>
                  <a:cxn ang="f111">
                    <a:pos x="f219" y="f220"/>
                  </a:cxn>
                  <a:cxn ang="f111">
                    <a:pos x="f221" y="f222"/>
                  </a:cxn>
                  <a:cxn ang="f111">
                    <a:pos x="f219" y="f223"/>
                  </a:cxn>
                  <a:cxn ang="f111">
                    <a:pos x="f224" y="f222"/>
                  </a:cxn>
                  <a:cxn ang="f111">
                    <a:pos x="f219" y="f220"/>
                  </a:cxn>
                </a:cxnLst>
                <a:rect l="f186" t="f189" r="f187" b="f188"/>
                <a:pathLst>
                  <a:path w="1489775" h="3923699">
                    <a:moveTo>
                      <a:pt x="f8" y="f9"/>
                    </a:move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6" y="f15"/>
                    </a:lnTo>
                    <a:lnTo>
                      <a:pt x="f6" y="f16"/>
                    </a:lnTo>
                    <a:cubicBezTo>
                      <a:pt x="f6" y="f17"/>
                      <a:pt x="f18" y="f19"/>
                      <a:pt x="f20" y="f19"/>
                    </a:cubicBezTo>
                    <a:cubicBezTo>
                      <a:pt x="f21" y="f19"/>
                      <a:pt x="f22" y="f17"/>
                      <a:pt x="f22" y="f16"/>
                    </a:cubicBezTo>
                    <a:lnTo>
                      <a:pt x="f22" y="f23"/>
                    </a:lnTo>
                    <a:lnTo>
                      <a:pt x="f24" y="f23"/>
                    </a:ln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32" y="f7"/>
                      <a:pt x="f33" y="f7"/>
                    </a:cubicBezTo>
                    <a:cubicBezTo>
                      <a:pt x="f34" y="f7"/>
                      <a:pt x="f35" y="f31"/>
                      <a:pt x="f35" y="f30"/>
                    </a:cubicBezTo>
                    <a:lnTo>
                      <a:pt x="f35" y="f36"/>
                    </a:lnTo>
                    <a:lnTo>
                      <a:pt x="f37" y="f36"/>
                    </a:lnTo>
                    <a:lnTo>
                      <a:pt x="f37" y="f38"/>
                    </a:lnTo>
                    <a:cubicBezTo>
                      <a:pt x="f37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4" y="f38"/>
                    </a:cubicBezTo>
                    <a:cubicBezTo>
                      <a:pt x="f45" y="f46"/>
                      <a:pt x="f47" y="f26"/>
                      <a:pt x="f48" y="f23"/>
                    </a:cubicBezTo>
                    <a:lnTo>
                      <a:pt x="f49" y="f23"/>
                    </a:lnTo>
                    <a:lnTo>
                      <a:pt x="f49" y="f16"/>
                    </a:lnTo>
                    <a:cubicBezTo>
                      <a:pt x="f49" y="f17"/>
                      <a:pt x="f50" y="f19"/>
                      <a:pt x="f51" y="f19"/>
                    </a:cubicBezTo>
                    <a:cubicBezTo>
                      <a:pt x="f52" y="f19"/>
                      <a:pt x="f53" y="f17"/>
                      <a:pt x="f53" y="f16"/>
                    </a:cubicBezTo>
                    <a:lnTo>
                      <a:pt x="f53" y="f23"/>
                    </a:lnTo>
                    <a:lnTo>
                      <a:pt x="f5" y="f23"/>
                    </a:lnTo>
                    <a:lnTo>
                      <a:pt x="f5" y="f14"/>
                    </a:lnTo>
                    <a:cubicBezTo>
                      <a:pt x="f5" y="f13"/>
                      <a:pt x="f54" y="f9"/>
                      <a:pt x="f8" y="f9"/>
                    </a:cubicBezTo>
                    <a:close/>
                    <a:moveTo>
                      <a:pt x="f55" y="f5"/>
                    </a:moveTo>
                    <a:cubicBezTo>
                      <a:pt x="f56" y="f5"/>
                      <a:pt x="f57" y="f58"/>
                      <a:pt x="f57" y="f59"/>
                    </a:cubicBezTo>
                    <a:cubicBezTo>
                      <a:pt x="f57" y="f60"/>
                      <a:pt x="f56" y="f61"/>
                      <a:pt x="f55" y="f61"/>
                    </a:cubicBezTo>
                    <a:cubicBezTo>
                      <a:pt x="f62" y="f61"/>
                      <a:pt x="f63" y="f60"/>
                      <a:pt x="f63" y="f59"/>
                    </a:cubicBezTo>
                    <a:cubicBezTo>
                      <a:pt x="f63" y="f58"/>
                      <a:pt x="f62" y="f5"/>
                      <a:pt x="f55" y="f5"/>
                    </a:cubicBezTo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1200" cap="none" spc="0" baseline="0">
                  <a:solidFill>
                    <a:srgbClr val="2E75B6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</p:grpSp>
        <p:sp>
          <p:nvSpPr>
            <p:cNvPr id="50" name="TextBox 97">
              <a:extLst>
                <a:ext uri="{FF2B5EF4-FFF2-40B4-BE49-F238E27FC236}">
                  <a16:creationId xmlns:a16="http://schemas.microsoft.com/office/drawing/2014/main" id="{A21EC3E6-9572-4D42-BC10-27BD30A92E68}"/>
                </a:ext>
              </a:extLst>
            </p:cNvPr>
            <p:cNvSpPr txBox="1"/>
            <p:nvPr/>
          </p:nvSpPr>
          <p:spPr>
            <a:xfrm>
              <a:off x="4721074" y="1745690"/>
              <a:ext cx="654820" cy="276999"/>
            </a:xfrm>
            <a:prstGeom prst="rect">
              <a:avLst/>
            </a:prstGeom>
            <a:solidFill>
              <a:srgbClr val="7030A0"/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60%</a:t>
              </a:r>
            </a:p>
          </p:txBody>
        </p:sp>
      </p:grpSp>
      <p:grpSp>
        <p:nvGrpSpPr>
          <p:cNvPr id="52" name="Group 4">
            <a:extLst>
              <a:ext uri="{FF2B5EF4-FFF2-40B4-BE49-F238E27FC236}">
                <a16:creationId xmlns:a16="http://schemas.microsoft.com/office/drawing/2014/main" id="{22757B17-0A9F-475B-E757-C23217EE1A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3675" y="1631950"/>
            <a:ext cx="2365375" cy="2363788"/>
            <a:chOff x="4122" y="1028"/>
            <a:chExt cx="1490" cy="1489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A3E5C512-AC73-785A-5F11-52BB7A2F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597"/>
              <a:ext cx="751" cy="745"/>
            </a:xfrm>
            <a:custGeom>
              <a:avLst/>
              <a:gdLst>
                <a:gd name="T0" fmla="*/ 112 w 356"/>
                <a:gd name="T1" fmla="*/ 234 h 353"/>
                <a:gd name="T2" fmla="*/ 156 w 356"/>
                <a:gd name="T3" fmla="*/ 188 h 353"/>
                <a:gd name="T4" fmla="*/ 169 w 356"/>
                <a:gd name="T5" fmla="*/ 166 h 353"/>
                <a:gd name="T6" fmla="*/ 161 w 356"/>
                <a:gd name="T7" fmla="*/ 166 h 353"/>
                <a:gd name="T8" fmla="*/ 11 w 356"/>
                <a:gd name="T9" fmla="*/ 166 h 353"/>
                <a:gd name="T10" fmla="*/ 3 w 356"/>
                <a:gd name="T11" fmla="*/ 165 h 353"/>
                <a:gd name="T12" fmla="*/ 0 w 356"/>
                <a:gd name="T13" fmla="*/ 157 h 353"/>
                <a:gd name="T14" fmla="*/ 0 w 356"/>
                <a:gd name="T15" fmla="*/ 9 h 353"/>
                <a:gd name="T16" fmla="*/ 3 w 356"/>
                <a:gd name="T17" fmla="*/ 1 h 353"/>
                <a:gd name="T18" fmla="*/ 10 w 356"/>
                <a:gd name="T19" fmla="*/ 0 h 353"/>
                <a:gd name="T20" fmla="*/ 328 w 356"/>
                <a:gd name="T21" fmla="*/ 0 h 353"/>
                <a:gd name="T22" fmla="*/ 350 w 356"/>
                <a:gd name="T23" fmla="*/ 20 h 353"/>
                <a:gd name="T24" fmla="*/ 356 w 356"/>
                <a:gd name="T25" fmla="*/ 57 h 353"/>
                <a:gd name="T26" fmla="*/ 356 w 356"/>
                <a:gd name="T27" fmla="*/ 109 h 353"/>
                <a:gd name="T28" fmla="*/ 353 w 356"/>
                <a:gd name="T29" fmla="*/ 143 h 353"/>
                <a:gd name="T30" fmla="*/ 328 w 356"/>
                <a:gd name="T31" fmla="*/ 225 h 353"/>
                <a:gd name="T32" fmla="*/ 239 w 356"/>
                <a:gd name="T33" fmla="*/ 347 h 353"/>
                <a:gd name="T34" fmla="*/ 230 w 356"/>
                <a:gd name="T35" fmla="*/ 353 h 353"/>
                <a:gd name="T36" fmla="*/ 221 w 356"/>
                <a:gd name="T37" fmla="*/ 347 h 353"/>
                <a:gd name="T38" fmla="*/ 116 w 356"/>
                <a:gd name="T39" fmla="*/ 242 h 353"/>
                <a:gd name="T40" fmla="*/ 112 w 356"/>
                <a:gd name="T41" fmla="*/ 23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6" h="353">
                  <a:moveTo>
                    <a:pt x="112" y="234"/>
                  </a:moveTo>
                  <a:cubicBezTo>
                    <a:pt x="128" y="220"/>
                    <a:pt x="144" y="206"/>
                    <a:pt x="156" y="188"/>
                  </a:cubicBezTo>
                  <a:cubicBezTo>
                    <a:pt x="161" y="181"/>
                    <a:pt x="165" y="174"/>
                    <a:pt x="169" y="166"/>
                  </a:cubicBezTo>
                  <a:cubicBezTo>
                    <a:pt x="166" y="166"/>
                    <a:pt x="163" y="166"/>
                    <a:pt x="161" y="166"/>
                  </a:cubicBezTo>
                  <a:cubicBezTo>
                    <a:pt x="111" y="166"/>
                    <a:pt x="61" y="166"/>
                    <a:pt x="11" y="166"/>
                  </a:cubicBezTo>
                  <a:cubicBezTo>
                    <a:pt x="8" y="166"/>
                    <a:pt x="6" y="165"/>
                    <a:pt x="3" y="165"/>
                  </a:cubicBezTo>
                  <a:cubicBezTo>
                    <a:pt x="0" y="163"/>
                    <a:pt x="0" y="160"/>
                    <a:pt x="0" y="157"/>
                  </a:cubicBezTo>
                  <a:cubicBezTo>
                    <a:pt x="0" y="108"/>
                    <a:pt x="0" y="58"/>
                    <a:pt x="0" y="9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16" y="0"/>
                    <a:pt x="222" y="0"/>
                    <a:pt x="328" y="0"/>
                  </a:cubicBezTo>
                  <a:cubicBezTo>
                    <a:pt x="340" y="0"/>
                    <a:pt x="349" y="8"/>
                    <a:pt x="350" y="20"/>
                  </a:cubicBezTo>
                  <a:cubicBezTo>
                    <a:pt x="352" y="32"/>
                    <a:pt x="354" y="45"/>
                    <a:pt x="356" y="57"/>
                  </a:cubicBezTo>
                  <a:cubicBezTo>
                    <a:pt x="356" y="74"/>
                    <a:pt x="356" y="92"/>
                    <a:pt x="356" y="109"/>
                  </a:cubicBezTo>
                  <a:cubicBezTo>
                    <a:pt x="354" y="120"/>
                    <a:pt x="355" y="132"/>
                    <a:pt x="353" y="143"/>
                  </a:cubicBezTo>
                  <a:cubicBezTo>
                    <a:pt x="349" y="172"/>
                    <a:pt x="340" y="199"/>
                    <a:pt x="328" y="225"/>
                  </a:cubicBezTo>
                  <a:cubicBezTo>
                    <a:pt x="308" y="272"/>
                    <a:pt x="277" y="312"/>
                    <a:pt x="239" y="347"/>
                  </a:cubicBezTo>
                  <a:cubicBezTo>
                    <a:pt x="236" y="350"/>
                    <a:pt x="234" y="352"/>
                    <a:pt x="230" y="353"/>
                  </a:cubicBezTo>
                  <a:cubicBezTo>
                    <a:pt x="226" y="352"/>
                    <a:pt x="224" y="350"/>
                    <a:pt x="221" y="347"/>
                  </a:cubicBezTo>
                  <a:cubicBezTo>
                    <a:pt x="186" y="312"/>
                    <a:pt x="151" y="277"/>
                    <a:pt x="116" y="242"/>
                  </a:cubicBezTo>
                  <a:cubicBezTo>
                    <a:pt x="114" y="240"/>
                    <a:pt x="111" y="238"/>
                    <a:pt x="112" y="234"/>
                  </a:cubicBezTo>
                  <a:close/>
                </a:path>
              </a:pathLst>
            </a:custGeom>
            <a:solidFill>
              <a:srgbClr val="486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2DA53BF-1833-581D-862C-0F201F0F0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1884"/>
              <a:ext cx="648" cy="633"/>
            </a:xfrm>
            <a:custGeom>
              <a:avLst/>
              <a:gdLst>
                <a:gd name="T0" fmla="*/ 126 w 307"/>
                <a:gd name="T1" fmla="*/ 1 h 300"/>
                <a:gd name="T2" fmla="*/ 191 w 307"/>
                <a:gd name="T3" fmla="*/ 94 h 300"/>
                <a:gd name="T4" fmla="*/ 304 w 307"/>
                <a:gd name="T5" fmla="*/ 133 h 300"/>
                <a:gd name="T6" fmla="*/ 307 w 307"/>
                <a:gd name="T7" fmla="*/ 141 h 300"/>
                <a:gd name="T8" fmla="*/ 307 w 307"/>
                <a:gd name="T9" fmla="*/ 291 h 300"/>
                <a:gd name="T10" fmla="*/ 304 w 307"/>
                <a:gd name="T11" fmla="*/ 300 h 300"/>
                <a:gd name="T12" fmla="*/ 279 w 307"/>
                <a:gd name="T13" fmla="*/ 300 h 300"/>
                <a:gd name="T14" fmla="*/ 247 w 307"/>
                <a:gd name="T15" fmla="*/ 297 h 300"/>
                <a:gd name="T16" fmla="*/ 167 w 307"/>
                <a:gd name="T17" fmla="*/ 274 h 300"/>
                <a:gd name="T18" fmla="*/ 46 w 307"/>
                <a:gd name="T19" fmla="*/ 190 h 300"/>
                <a:gd name="T20" fmla="*/ 3 w 307"/>
                <a:gd name="T21" fmla="*/ 134 h 300"/>
                <a:gd name="T22" fmla="*/ 0 w 307"/>
                <a:gd name="T23" fmla="*/ 125 h 300"/>
                <a:gd name="T24" fmla="*/ 6 w 307"/>
                <a:gd name="T25" fmla="*/ 116 h 300"/>
                <a:gd name="T26" fmla="*/ 116 w 307"/>
                <a:gd name="T27" fmla="*/ 6 h 300"/>
                <a:gd name="T28" fmla="*/ 126 w 307"/>
                <a:gd name="T29" fmla="*/ 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" h="300">
                  <a:moveTo>
                    <a:pt x="126" y="1"/>
                  </a:moveTo>
                  <a:cubicBezTo>
                    <a:pt x="138" y="39"/>
                    <a:pt x="159" y="70"/>
                    <a:pt x="191" y="94"/>
                  </a:cubicBezTo>
                  <a:cubicBezTo>
                    <a:pt x="224" y="120"/>
                    <a:pt x="262" y="133"/>
                    <a:pt x="304" y="133"/>
                  </a:cubicBezTo>
                  <a:cubicBezTo>
                    <a:pt x="307" y="135"/>
                    <a:pt x="307" y="138"/>
                    <a:pt x="307" y="141"/>
                  </a:cubicBezTo>
                  <a:cubicBezTo>
                    <a:pt x="307" y="191"/>
                    <a:pt x="307" y="241"/>
                    <a:pt x="307" y="291"/>
                  </a:cubicBezTo>
                  <a:cubicBezTo>
                    <a:pt x="307" y="295"/>
                    <a:pt x="307" y="297"/>
                    <a:pt x="304" y="300"/>
                  </a:cubicBezTo>
                  <a:cubicBezTo>
                    <a:pt x="296" y="300"/>
                    <a:pt x="287" y="300"/>
                    <a:pt x="279" y="300"/>
                  </a:cubicBezTo>
                  <a:cubicBezTo>
                    <a:pt x="268" y="298"/>
                    <a:pt x="257" y="298"/>
                    <a:pt x="247" y="297"/>
                  </a:cubicBezTo>
                  <a:cubicBezTo>
                    <a:pt x="219" y="294"/>
                    <a:pt x="193" y="285"/>
                    <a:pt x="167" y="274"/>
                  </a:cubicBezTo>
                  <a:cubicBezTo>
                    <a:pt x="121" y="255"/>
                    <a:pt x="81" y="226"/>
                    <a:pt x="46" y="190"/>
                  </a:cubicBezTo>
                  <a:cubicBezTo>
                    <a:pt x="30" y="172"/>
                    <a:pt x="16" y="154"/>
                    <a:pt x="3" y="134"/>
                  </a:cubicBezTo>
                  <a:cubicBezTo>
                    <a:pt x="2" y="131"/>
                    <a:pt x="0" y="128"/>
                    <a:pt x="0" y="125"/>
                  </a:cubicBezTo>
                  <a:cubicBezTo>
                    <a:pt x="1" y="122"/>
                    <a:pt x="3" y="119"/>
                    <a:pt x="6" y="116"/>
                  </a:cubicBezTo>
                  <a:cubicBezTo>
                    <a:pt x="43" y="80"/>
                    <a:pt x="80" y="43"/>
                    <a:pt x="116" y="6"/>
                  </a:cubicBezTo>
                  <a:cubicBezTo>
                    <a:pt x="119" y="4"/>
                    <a:pt x="121" y="0"/>
                    <a:pt x="126" y="1"/>
                  </a:cubicBezTo>
                  <a:close/>
                </a:path>
              </a:pathLst>
            </a:custGeom>
            <a:solidFill>
              <a:srgbClr val="65B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AA335B82-AC49-E806-F310-95D8C51E1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1028"/>
              <a:ext cx="648" cy="633"/>
            </a:xfrm>
            <a:custGeom>
              <a:avLst/>
              <a:gdLst>
                <a:gd name="T0" fmla="*/ 304 w 307"/>
                <a:gd name="T1" fmla="*/ 167 h 300"/>
                <a:gd name="T2" fmla="*/ 184 w 307"/>
                <a:gd name="T3" fmla="*/ 211 h 300"/>
                <a:gd name="T4" fmla="*/ 126 w 307"/>
                <a:gd name="T5" fmla="*/ 299 h 300"/>
                <a:gd name="T6" fmla="*/ 118 w 307"/>
                <a:gd name="T7" fmla="*/ 295 h 300"/>
                <a:gd name="T8" fmla="*/ 5 w 307"/>
                <a:gd name="T9" fmla="*/ 182 h 300"/>
                <a:gd name="T10" fmla="*/ 0 w 307"/>
                <a:gd name="T11" fmla="*/ 175 h 300"/>
                <a:gd name="T12" fmla="*/ 15 w 307"/>
                <a:gd name="T13" fmla="*/ 149 h 300"/>
                <a:gd name="T14" fmla="*/ 154 w 307"/>
                <a:gd name="T15" fmla="*/ 32 h 300"/>
                <a:gd name="T16" fmla="*/ 247 w 307"/>
                <a:gd name="T17" fmla="*/ 3 h 300"/>
                <a:gd name="T18" fmla="*/ 281 w 307"/>
                <a:gd name="T19" fmla="*/ 0 h 300"/>
                <a:gd name="T20" fmla="*/ 304 w 307"/>
                <a:gd name="T21" fmla="*/ 0 h 300"/>
                <a:gd name="T22" fmla="*/ 307 w 307"/>
                <a:gd name="T23" fmla="*/ 9 h 300"/>
                <a:gd name="T24" fmla="*/ 307 w 307"/>
                <a:gd name="T25" fmla="*/ 158 h 300"/>
                <a:gd name="T26" fmla="*/ 304 w 307"/>
                <a:gd name="T27" fmla="*/ 16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300">
                  <a:moveTo>
                    <a:pt x="304" y="167"/>
                  </a:moveTo>
                  <a:cubicBezTo>
                    <a:pt x="259" y="167"/>
                    <a:pt x="219" y="182"/>
                    <a:pt x="184" y="211"/>
                  </a:cubicBezTo>
                  <a:cubicBezTo>
                    <a:pt x="156" y="235"/>
                    <a:pt x="137" y="264"/>
                    <a:pt x="126" y="299"/>
                  </a:cubicBezTo>
                  <a:cubicBezTo>
                    <a:pt x="122" y="300"/>
                    <a:pt x="120" y="297"/>
                    <a:pt x="118" y="295"/>
                  </a:cubicBezTo>
                  <a:cubicBezTo>
                    <a:pt x="80" y="258"/>
                    <a:pt x="42" y="220"/>
                    <a:pt x="5" y="182"/>
                  </a:cubicBezTo>
                  <a:cubicBezTo>
                    <a:pt x="3" y="180"/>
                    <a:pt x="1" y="178"/>
                    <a:pt x="0" y="175"/>
                  </a:cubicBezTo>
                  <a:cubicBezTo>
                    <a:pt x="2" y="165"/>
                    <a:pt x="9" y="157"/>
                    <a:pt x="15" y="149"/>
                  </a:cubicBezTo>
                  <a:cubicBezTo>
                    <a:pt x="51" y="98"/>
                    <a:pt x="97" y="59"/>
                    <a:pt x="154" y="32"/>
                  </a:cubicBezTo>
                  <a:cubicBezTo>
                    <a:pt x="183" y="18"/>
                    <a:pt x="214" y="7"/>
                    <a:pt x="247" y="3"/>
                  </a:cubicBezTo>
                  <a:cubicBezTo>
                    <a:pt x="258" y="1"/>
                    <a:pt x="269" y="2"/>
                    <a:pt x="281" y="0"/>
                  </a:cubicBezTo>
                  <a:cubicBezTo>
                    <a:pt x="288" y="0"/>
                    <a:pt x="296" y="0"/>
                    <a:pt x="304" y="0"/>
                  </a:cubicBezTo>
                  <a:cubicBezTo>
                    <a:pt x="307" y="3"/>
                    <a:pt x="307" y="6"/>
                    <a:pt x="307" y="9"/>
                  </a:cubicBezTo>
                  <a:cubicBezTo>
                    <a:pt x="307" y="59"/>
                    <a:pt x="307" y="108"/>
                    <a:pt x="307" y="158"/>
                  </a:cubicBezTo>
                  <a:cubicBezTo>
                    <a:pt x="307" y="161"/>
                    <a:pt x="307" y="165"/>
                    <a:pt x="304" y="167"/>
                  </a:cubicBezTo>
                  <a:close/>
                </a:path>
              </a:pathLst>
            </a:custGeom>
            <a:solidFill>
              <a:srgbClr val="EC6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2789E456-439A-E223-A359-8613DE5F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397"/>
              <a:ext cx="369" cy="751"/>
            </a:xfrm>
            <a:custGeom>
              <a:avLst/>
              <a:gdLst>
                <a:gd name="T0" fmla="*/ 51 w 175"/>
                <a:gd name="T1" fmla="*/ 0 h 356"/>
                <a:gd name="T2" fmla="*/ 175 w 175"/>
                <a:gd name="T3" fmla="*/ 124 h 356"/>
                <a:gd name="T4" fmla="*/ 175 w 175"/>
                <a:gd name="T5" fmla="*/ 232 h 356"/>
                <a:gd name="T6" fmla="*/ 51 w 175"/>
                <a:gd name="T7" fmla="*/ 356 h 356"/>
                <a:gd name="T8" fmla="*/ 42 w 175"/>
                <a:gd name="T9" fmla="*/ 348 h 356"/>
                <a:gd name="T10" fmla="*/ 10 w 175"/>
                <a:gd name="T11" fmla="*/ 269 h 356"/>
                <a:gd name="T12" fmla="*/ 1 w 175"/>
                <a:gd name="T13" fmla="*/ 205 h 356"/>
                <a:gd name="T14" fmla="*/ 0 w 175"/>
                <a:gd name="T15" fmla="*/ 203 h 356"/>
                <a:gd name="T16" fmla="*/ 0 w 175"/>
                <a:gd name="T17" fmla="*/ 153 h 356"/>
                <a:gd name="T18" fmla="*/ 3 w 175"/>
                <a:gd name="T19" fmla="*/ 121 h 356"/>
                <a:gd name="T20" fmla="*/ 25 w 175"/>
                <a:gd name="T21" fmla="*/ 43 h 356"/>
                <a:gd name="T22" fmla="*/ 44 w 175"/>
                <a:gd name="T23" fmla="*/ 6 h 356"/>
                <a:gd name="T24" fmla="*/ 51 w 175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56">
                  <a:moveTo>
                    <a:pt x="51" y="0"/>
                  </a:moveTo>
                  <a:cubicBezTo>
                    <a:pt x="92" y="41"/>
                    <a:pt x="133" y="83"/>
                    <a:pt x="175" y="124"/>
                  </a:cubicBezTo>
                  <a:cubicBezTo>
                    <a:pt x="165" y="160"/>
                    <a:pt x="165" y="196"/>
                    <a:pt x="175" y="232"/>
                  </a:cubicBezTo>
                  <a:cubicBezTo>
                    <a:pt x="133" y="273"/>
                    <a:pt x="92" y="315"/>
                    <a:pt x="51" y="356"/>
                  </a:cubicBezTo>
                  <a:cubicBezTo>
                    <a:pt x="46" y="356"/>
                    <a:pt x="44" y="351"/>
                    <a:pt x="42" y="348"/>
                  </a:cubicBezTo>
                  <a:cubicBezTo>
                    <a:pt x="29" y="323"/>
                    <a:pt x="18" y="297"/>
                    <a:pt x="10" y="269"/>
                  </a:cubicBezTo>
                  <a:cubicBezTo>
                    <a:pt x="4" y="248"/>
                    <a:pt x="1" y="227"/>
                    <a:pt x="1" y="205"/>
                  </a:cubicBezTo>
                  <a:cubicBezTo>
                    <a:pt x="1" y="204"/>
                    <a:pt x="1" y="203"/>
                    <a:pt x="0" y="203"/>
                  </a:cubicBezTo>
                  <a:cubicBezTo>
                    <a:pt x="0" y="186"/>
                    <a:pt x="0" y="170"/>
                    <a:pt x="0" y="153"/>
                  </a:cubicBezTo>
                  <a:cubicBezTo>
                    <a:pt x="2" y="142"/>
                    <a:pt x="2" y="131"/>
                    <a:pt x="3" y="121"/>
                  </a:cubicBezTo>
                  <a:cubicBezTo>
                    <a:pt x="6" y="94"/>
                    <a:pt x="15" y="68"/>
                    <a:pt x="25" y="43"/>
                  </a:cubicBezTo>
                  <a:cubicBezTo>
                    <a:pt x="31" y="30"/>
                    <a:pt x="37" y="18"/>
                    <a:pt x="44" y="6"/>
                  </a:cubicBezTo>
                  <a:cubicBezTo>
                    <a:pt x="45" y="3"/>
                    <a:pt x="47" y="0"/>
                    <a:pt x="51" y="0"/>
                  </a:cubicBezTo>
                  <a:close/>
                </a:path>
              </a:pathLst>
            </a:custGeom>
            <a:solidFill>
              <a:srgbClr val="FFD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3B2D2C88-7EF4-3951-F767-B3C5633BF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028"/>
              <a:ext cx="498" cy="445"/>
            </a:xfrm>
            <a:custGeom>
              <a:avLst/>
              <a:gdLst>
                <a:gd name="T0" fmla="*/ 0 w 236"/>
                <a:gd name="T1" fmla="*/ 167 h 211"/>
                <a:gd name="T2" fmla="*/ 0 w 236"/>
                <a:gd name="T3" fmla="*/ 0 h 211"/>
                <a:gd name="T4" fmla="*/ 23 w 236"/>
                <a:gd name="T5" fmla="*/ 0 h 211"/>
                <a:gd name="T6" fmla="*/ 52 w 236"/>
                <a:gd name="T7" fmla="*/ 4 h 211"/>
                <a:gd name="T8" fmla="*/ 179 w 236"/>
                <a:gd name="T9" fmla="*/ 51 h 211"/>
                <a:gd name="T10" fmla="*/ 225 w 236"/>
                <a:gd name="T11" fmla="*/ 83 h 211"/>
                <a:gd name="T12" fmla="*/ 227 w 236"/>
                <a:gd name="T13" fmla="*/ 114 h 211"/>
                <a:gd name="T14" fmla="*/ 138 w 236"/>
                <a:gd name="T15" fmla="*/ 203 h 211"/>
                <a:gd name="T16" fmla="*/ 111 w 236"/>
                <a:gd name="T17" fmla="*/ 204 h 211"/>
                <a:gd name="T18" fmla="*/ 35 w 236"/>
                <a:gd name="T19" fmla="*/ 170 h 211"/>
                <a:gd name="T20" fmla="*/ 0 w 236"/>
                <a:gd name="T21" fmla="*/ 1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211">
                  <a:moveTo>
                    <a:pt x="0" y="167"/>
                  </a:moveTo>
                  <a:cubicBezTo>
                    <a:pt x="0" y="111"/>
                    <a:pt x="0" y="56"/>
                    <a:pt x="0" y="0"/>
                  </a:cubicBezTo>
                  <a:cubicBezTo>
                    <a:pt x="8" y="0"/>
                    <a:pt x="16" y="0"/>
                    <a:pt x="23" y="0"/>
                  </a:cubicBezTo>
                  <a:cubicBezTo>
                    <a:pt x="33" y="2"/>
                    <a:pt x="42" y="3"/>
                    <a:pt x="52" y="4"/>
                  </a:cubicBezTo>
                  <a:cubicBezTo>
                    <a:pt x="97" y="11"/>
                    <a:pt x="140" y="27"/>
                    <a:pt x="179" y="51"/>
                  </a:cubicBezTo>
                  <a:cubicBezTo>
                    <a:pt x="195" y="60"/>
                    <a:pt x="210" y="71"/>
                    <a:pt x="225" y="83"/>
                  </a:cubicBezTo>
                  <a:cubicBezTo>
                    <a:pt x="235" y="91"/>
                    <a:pt x="236" y="105"/>
                    <a:pt x="227" y="114"/>
                  </a:cubicBezTo>
                  <a:cubicBezTo>
                    <a:pt x="197" y="144"/>
                    <a:pt x="168" y="173"/>
                    <a:pt x="138" y="203"/>
                  </a:cubicBezTo>
                  <a:cubicBezTo>
                    <a:pt x="130" y="211"/>
                    <a:pt x="120" y="211"/>
                    <a:pt x="111" y="204"/>
                  </a:cubicBezTo>
                  <a:cubicBezTo>
                    <a:pt x="88" y="187"/>
                    <a:pt x="63" y="176"/>
                    <a:pt x="35" y="170"/>
                  </a:cubicBezTo>
                  <a:cubicBezTo>
                    <a:pt x="23" y="168"/>
                    <a:pt x="12" y="167"/>
                    <a:pt x="0" y="167"/>
                  </a:cubicBezTo>
                  <a:close/>
                </a:path>
              </a:pathLst>
            </a:custGeom>
            <a:solidFill>
              <a:srgbClr val="E63C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7A516D5B-5BF2-C659-4B20-1493B85E0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091"/>
              <a:ext cx="479" cy="426"/>
            </a:xfrm>
            <a:custGeom>
              <a:avLst/>
              <a:gdLst>
                <a:gd name="T0" fmla="*/ 0 w 227"/>
                <a:gd name="T1" fmla="*/ 202 h 202"/>
                <a:gd name="T2" fmla="*/ 0 w 227"/>
                <a:gd name="T3" fmla="*/ 35 h 202"/>
                <a:gd name="T4" fmla="*/ 109 w 227"/>
                <a:gd name="T5" fmla="*/ 0 h 202"/>
                <a:gd name="T6" fmla="*/ 226 w 227"/>
                <a:gd name="T7" fmla="*/ 117 h 202"/>
                <a:gd name="T8" fmla="*/ 220 w 227"/>
                <a:gd name="T9" fmla="*/ 127 h 202"/>
                <a:gd name="T10" fmla="*/ 166 w 227"/>
                <a:gd name="T11" fmla="*/ 163 h 202"/>
                <a:gd name="T12" fmla="*/ 67 w 227"/>
                <a:gd name="T13" fmla="*/ 198 h 202"/>
                <a:gd name="T14" fmla="*/ 31 w 227"/>
                <a:gd name="T15" fmla="*/ 201 h 202"/>
                <a:gd name="T16" fmla="*/ 23 w 227"/>
                <a:gd name="T17" fmla="*/ 202 h 202"/>
                <a:gd name="T18" fmla="*/ 0 w 227"/>
                <a:gd name="T1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02">
                  <a:moveTo>
                    <a:pt x="0" y="202"/>
                  </a:moveTo>
                  <a:cubicBezTo>
                    <a:pt x="0" y="146"/>
                    <a:pt x="0" y="91"/>
                    <a:pt x="0" y="35"/>
                  </a:cubicBezTo>
                  <a:cubicBezTo>
                    <a:pt x="40" y="34"/>
                    <a:pt x="76" y="23"/>
                    <a:pt x="109" y="0"/>
                  </a:cubicBezTo>
                  <a:cubicBezTo>
                    <a:pt x="148" y="39"/>
                    <a:pt x="187" y="78"/>
                    <a:pt x="226" y="117"/>
                  </a:cubicBezTo>
                  <a:cubicBezTo>
                    <a:pt x="227" y="122"/>
                    <a:pt x="223" y="124"/>
                    <a:pt x="220" y="127"/>
                  </a:cubicBezTo>
                  <a:cubicBezTo>
                    <a:pt x="203" y="140"/>
                    <a:pt x="185" y="152"/>
                    <a:pt x="166" y="163"/>
                  </a:cubicBezTo>
                  <a:cubicBezTo>
                    <a:pt x="135" y="179"/>
                    <a:pt x="102" y="191"/>
                    <a:pt x="67" y="198"/>
                  </a:cubicBezTo>
                  <a:cubicBezTo>
                    <a:pt x="55" y="200"/>
                    <a:pt x="43" y="200"/>
                    <a:pt x="31" y="201"/>
                  </a:cubicBezTo>
                  <a:cubicBezTo>
                    <a:pt x="29" y="201"/>
                    <a:pt x="26" y="200"/>
                    <a:pt x="23" y="202"/>
                  </a:cubicBezTo>
                  <a:cubicBezTo>
                    <a:pt x="16" y="202"/>
                    <a:pt x="8" y="202"/>
                    <a:pt x="0" y="202"/>
                  </a:cubicBezTo>
                  <a:close/>
                </a:path>
              </a:pathLst>
            </a:custGeom>
            <a:solidFill>
              <a:srgbClr val="00A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C34A333-F6C9-C783-01C0-7B1637B2D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1600"/>
              <a:ext cx="44" cy="345"/>
            </a:xfrm>
            <a:custGeom>
              <a:avLst/>
              <a:gdLst>
                <a:gd name="T0" fmla="*/ 21 w 21"/>
                <a:gd name="T1" fmla="*/ 0 h 164"/>
                <a:gd name="T2" fmla="*/ 21 w 21"/>
                <a:gd name="T3" fmla="*/ 164 h 164"/>
                <a:gd name="T4" fmla="*/ 0 w 21"/>
                <a:gd name="T5" fmla="*/ 144 h 164"/>
                <a:gd name="T6" fmla="*/ 0 w 21"/>
                <a:gd name="T7" fmla="*/ 20 h 164"/>
                <a:gd name="T8" fmla="*/ 21 w 2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4">
                  <a:moveTo>
                    <a:pt x="21" y="0"/>
                  </a:moveTo>
                  <a:cubicBezTo>
                    <a:pt x="21" y="54"/>
                    <a:pt x="21" y="109"/>
                    <a:pt x="21" y="164"/>
                  </a:cubicBezTo>
                  <a:cubicBezTo>
                    <a:pt x="9" y="164"/>
                    <a:pt x="0" y="156"/>
                    <a:pt x="0" y="144"/>
                  </a:cubicBezTo>
                  <a:cubicBezTo>
                    <a:pt x="0" y="103"/>
                    <a:pt x="0" y="61"/>
                    <a:pt x="0" y="20"/>
                  </a:cubicBezTo>
                  <a:cubicBezTo>
                    <a:pt x="0" y="8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517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F54F2212-5F69-473B-8779-E6ACB59B2A0F}"/>
              </a:ext>
            </a:extLst>
          </p:cNvPr>
          <p:cNvSpPr/>
          <p:nvPr/>
        </p:nvSpPr>
        <p:spPr>
          <a:xfrm>
            <a:off x="7011262" y="4401491"/>
            <a:ext cx="3297600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4DB36A"/>
                </a:solidFill>
                <a:uFillTx/>
                <a:latin typeface="Calibri Light"/>
                <a:ea typeface="Arial"/>
                <a:cs typeface="Arial"/>
              </a:rPr>
              <a:t>PORTFOLIO</a:t>
            </a: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E2E41021-72B8-4C4B-9B43-223DBCDD0411}"/>
              </a:ext>
            </a:extLst>
          </p:cNvPr>
          <p:cNvSpPr/>
          <p:nvPr/>
        </p:nvSpPr>
        <p:spPr>
          <a:xfrm>
            <a:off x="4812459" y="3716194"/>
            <a:ext cx="3297600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4DB36A"/>
                </a:solidFill>
                <a:uFillTx/>
                <a:latin typeface="Calibri Light"/>
                <a:ea typeface="Arial"/>
                <a:cs typeface="Arial"/>
              </a:rPr>
              <a:t>PRESENTATION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7459ED6-ED7E-4C4B-98E2-D33C4B9862E9}"/>
              </a:ext>
            </a:extLst>
          </p:cNvPr>
          <p:cNvSpPr txBox="1"/>
          <p:nvPr/>
        </p:nvSpPr>
        <p:spPr>
          <a:xfrm>
            <a:off x="197391" y="157523"/>
            <a:ext cx="4008848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0" cap="none" spc="0" baseline="0" dirty="0">
                <a:solidFill>
                  <a:srgbClr val="DE4E42"/>
                </a:solidFill>
                <a:uFillTx/>
                <a:latin typeface="Arial"/>
                <a:ea typeface="Arial"/>
                <a:cs typeface="Arial" pitchFamily="34"/>
              </a:rPr>
              <a:t>SLIDESPPT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0" cap="none" spc="0" baseline="0" dirty="0">
                <a:solidFill>
                  <a:srgbClr val="DE4E42"/>
                </a:solidFill>
                <a:uFillTx/>
                <a:latin typeface="Arial"/>
                <a:ea typeface="Arial"/>
                <a:cs typeface="Arial" pitchFamily="34"/>
              </a:rPr>
              <a:t>Layout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0" cap="none" spc="0" baseline="0" dirty="0">
                <a:solidFill>
                  <a:srgbClr val="DE4E42"/>
                </a:solidFill>
                <a:uFillTx/>
                <a:latin typeface="Arial"/>
                <a:ea typeface="Arial"/>
                <a:cs typeface="Arial" pitchFamily="34"/>
              </a:rPr>
              <a:t>Clean Text Slide for your  Presentation</a:t>
            </a:r>
            <a:endParaRPr lang="en-US" sz="2800" b="1" i="0" u="none" strike="noStrike" kern="0" cap="none" spc="0" baseline="0" dirty="0">
              <a:solidFill>
                <a:srgbClr val="DE4E42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DB019E3-BF12-4868-AB33-FDEA3A4F92DB}"/>
              </a:ext>
            </a:extLst>
          </p:cNvPr>
          <p:cNvSpPr txBox="1"/>
          <p:nvPr/>
        </p:nvSpPr>
        <p:spPr>
          <a:xfrm>
            <a:off x="7011262" y="323002"/>
            <a:ext cx="1844253" cy="3323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BAF2217-EB21-4E86-801C-DE2DCC997AB2}"/>
              </a:ext>
            </a:extLst>
          </p:cNvPr>
          <p:cNvSpPr txBox="1"/>
          <p:nvPr/>
        </p:nvSpPr>
        <p:spPr>
          <a:xfrm>
            <a:off x="4791565" y="323002"/>
            <a:ext cx="1844253" cy="3323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7" name="Rectángulo 34">
            <a:extLst>
              <a:ext uri="{FF2B5EF4-FFF2-40B4-BE49-F238E27FC236}">
                <a16:creationId xmlns:a16="http://schemas.microsoft.com/office/drawing/2014/main" id="{AB4D1E95-F571-4A64-979A-9927D346C6EA}"/>
              </a:ext>
            </a:extLst>
          </p:cNvPr>
          <p:cNvSpPr/>
          <p:nvPr/>
        </p:nvSpPr>
        <p:spPr>
          <a:xfrm>
            <a:off x="0" y="4958443"/>
            <a:ext cx="4648196" cy="185056"/>
          </a:xfrm>
          <a:prstGeom prst="rect">
            <a:avLst/>
          </a:prstGeom>
          <a:solidFill>
            <a:srgbClr val="5B9B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ángulo 35">
            <a:extLst>
              <a:ext uri="{FF2B5EF4-FFF2-40B4-BE49-F238E27FC236}">
                <a16:creationId xmlns:a16="http://schemas.microsoft.com/office/drawing/2014/main" id="{538F5D94-85B0-4F12-98B9-69451BFC823F}"/>
              </a:ext>
            </a:extLst>
          </p:cNvPr>
          <p:cNvSpPr/>
          <p:nvPr/>
        </p:nvSpPr>
        <p:spPr>
          <a:xfrm>
            <a:off x="4648196" y="5053925"/>
            <a:ext cx="4495793" cy="89565"/>
          </a:xfrm>
          <a:prstGeom prst="rect">
            <a:avLst/>
          </a:prstGeom>
          <a:solidFill>
            <a:srgbClr val="EB5F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9" name="Grupo 9">
            <a:extLst>
              <a:ext uri="{FF2B5EF4-FFF2-40B4-BE49-F238E27FC236}">
                <a16:creationId xmlns:a16="http://schemas.microsoft.com/office/drawing/2014/main" id="{AA455A13-1306-4221-856C-CDE47B25CE45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10" name="Rectángulo 10">
              <a:extLst>
                <a:ext uri="{FF2B5EF4-FFF2-40B4-BE49-F238E27FC236}">
                  <a16:creationId xmlns:a16="http://schemas.microsoft.com/office/drawing/2014/main" id="{29A23261-76C5-414A-B0CC-170FEBD07077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ectángulo 11">
              <a:extLst>
                <a:ext uri="{FF2B5EF4-FFF2-40B4-BE49-F238E27FC236}">
                  <a16:creationId xmlns:a16="http://schemas.microsoft.com/office/drawing/2014/main" id="{D2814F18-E6A8-40B3-8033-1182FEF8DFA0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ectángulo 12">
              <a:extLst>
                <a:ext uri="{FF2B5EF4-FFF2-40B4-BE49-F238E27FC236}">
                  <a16:creationId xmlns:a16="http://schemas.microsoft.com/office/drawing/2014/main" id="{43687C9E-BB39-4416-A4B8-EF210C92D01C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Rectángulo 13">
              <a:extLst>
                <a:ext uri="{FF2B5EF4-FFF2-40B4-BE49-F238E27FC236}">
                  <a16:creationId xmlns:a16="http://schemas.microsoft.com/office/drawing/2014/main" id="{D5861017-5B58-4EB3-A1F7-9147037E90F8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Rectángulo 14">
              <a:extLst>
                <a:ext uri="{FF2B5EF4-FFF2-40B4-BE49-F238E27FC236}">
                  <a16:creationId xmlns:a16="http://schemas.microsoft.com/office/drawing/2014/main" id="{0F52A834-CDFC-4F4F-B530-BA1918F70F58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A0A19CCD-F3E2-245D-36F2-688B9AEBCA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6813" y="2263776"/>
            <a:ext cx="2603500" cy="2395538"/>
            <a:chOff x="735" y="1426"/>
            <a:chExt cx="1640" cy="1509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721EE4F-3399-90A6-DEE1-192F1946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1426"/>
              <a:ext cx="1462" cy="1043"/>
            </a:xfrm>
            <a:custGeom>
              <a:avLst/>
              <a:gdLst>
                <a:gd name="T0" fmla="*/ 7 w 188"/>
                <a:gd name="T1" fmla="*/ 57 h 134"/>
                <a:gd name="T2" fmla="*/ 7 w 188"/>
                <a:gd name="T3" fmla="*/ 55 h 134"/>
                <a:gd name="T4" fmla="*/ 12 w 188"/>
                <a:gd name="T5" fmla="*/ 8 h 134"/>
                <a:gd name="T6" fmla="*/ 60 w 188"/>
                <a:gd name="T7" fmla="*/ 6 h 134"/>
                <a:gd name="T8" fmla="*/ 166 w 188"/>
                <a:gd name="T9" fmla="*/ 6 h 134"/>
                <a:gd name="T10" fmla="*/ 180 w 188"/>
                <a:gd name="T11" fmla="*/ 20 h 134"/>
                <a:gd name="T12" fmla="*/ 180 w 188"/>
                <a:gd name="T13" fmla="*/ 56 h 134"/>
                <a:gd name="T14" fmla="*/ 167 w 188"/>
                <a:gd name="T15" fmla="*/ 94 h 134"/>
                <a:gd name="T16" fmla="*/ 100 w 188"/>
                <a:gd name="T17" fmla="*/ 133 h 134"/>
                <a:gd name="T18" fmla="*/ 91 w 188"/>
                <a:gd name="T19" fmla="*/ 134 h 134"/>
                <a:gd name="T20" fmla="*/ 13 w 188"/>
                <a:gd name="T21" fmla="*/ 88 h 134"/>
                <a:gd name="T22" fmla="*/ 3 w 188"/>
                <a:gd name="T23" fmla="*/ 76 h 134"/>
                <a:gd name="T24" fmla="*/ 7 w 188"/>
                <a:gd name="T25" fmla="*/ 5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34">
                  <a:moveTo>
                    <a:pt x="7" y="57"/>
                  </a:moveTo>
                  <a:cubicBezTo>
                    <a:pt x="7" y="57"/>
                    <a:pt x="7" y="56"/>
                    <a:pt x="7" y="55"/>
                  </a:cubicBezTo>
                  <a:cubicBezTo>
                    <a:pt x="10" y="39"/>
                    <a:pt x="0" y="17"/>
                    <a:pt x="12" y="8"/>
                  </a:cubicBezTo>
                  <a:cubicBezTo>
                    <a:pt x="23" y="0"/>
                    <a:pt x="44" y="6"/>
                    <a:pt x="60" y="6"/>
                  </a:cubicBezTo>
                  <a:cubicBezTo>
                    <a:pt x="96" y="6"/>
                    <a:pt x="131" y="7"/>
                    <a:pt x="166" y="6"/>
                  </a:cubicBezTo>
                  <a:cubicBezTo>
                    <a:pt x="177" y="6"/>
                    <a:pt x="181" y="9"/>
                    <a:pt x="180" y="20"/>
                  </a:cubicBezTo>
                  <a:cubicBezTo>
                    <a:pt x="179" y="32"/>
                    <a:pt x="180" y="44"/>
                    <a:pt x="180" y="56"/>
                  </a:cubicBezTo>
                  <a:cubicBezTo>
                    <a:pt x="188" y="73"/>
                    <a:pt x="183" y="85"/>
                    <a:pt x="167" y="94"/>
                  </a:cubicBezTo>
                  <a:cubicBezTo>
                    <a:pt x="145" y="107"/>
                    <a:pt x="124" y="122"/>
                    <a:pt x="100" y="133"/>
                  </a:cubicBezTo>
                  <a:cubicBezTo>
                    <a:pt x="97" y="134"/>
                    <a:pt x="94" y="134"/>
                    <a:pt x="91" y="134"/>
                  </a:cubicBezTo>
                  <a:cubicBezTo>
                    <a:pt x="63" y="121"/>
                    <a:pt x="38" y="103"/>
                    <a:pt x="13" y="88"/>
                  </a:cubicBezTo>
                  <a:cubicBezTo>
                    <a:pt x="8" y="85"/>
                    <a:pt x="4" y="81"/>
                    <a:pt x="3" y="76"/>
                  </a:cubicBezTo>
                  <a:cubicBezTo>
                    <a:pt x="1" y="69"/>
                    <a:pt x="4" y="63"/>
                    <a:pt x="7" y="57"/>
                  </a:cubicBez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142F592-7F90-4844-E6BC-D2A65499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1862"/>
              <a:ext cx="1625" cy="1073"/>
            </a:xfrm>
            <a:custGeom>
              <a:avLst/>
              <a:gdLst>
                <a:gd name="T0" fmla="*/ 108 w 209"/>
                <a:gd name="T1" fmla="*/ 74 h 138"/>
                <a:gd name="T2" fmla="*/ 165 w 209"/>
                <a:gd name="T3" fmla="*/ 39 h 138"/>
                <a:gd name="T4" fmla="*/ 189 w 209"/>
                <a:gd name="T5" fmla="*/ 0 h 138"/>
                <a:gd name="T6" fmla="*/ 208 w 209"/>
                <a:gd name="T7" fmla="*/ 37 h 138"/>
                <a:gd name="T8" fmla="*/ 208 w 209"/>
                <a:gd name="T9" fmla="*/ 125 h 138"/>
                <a:gd name="T10" fmla="*/ 196 w 209"/>
                <a:gd name="T11" fmla="*/ 138 h 138"/>
                <a:gd name="T12" fmla="*/ 7 w 209"/>
                <a:gd name="T13" fmla="*/ 138 h 138"/>
                <a:gd name="T14" fmla="*/ 0 w 209"/>
                <a:gd name="T15" fmla="*/ 134 h 138"/>
                <a:gd name="T16" fmla="*/ 9 w 209"/>
                <a:gd name="T17" fmla="*/ 129 h 138"/>
                <a:gd name="T18" fmla="*/ 185 w 209"/>
                <a:gd name="T19" fmla="*/ 129 h 138"/>
                <a:gd name="T20" fmla="*/ 124 w 209"/>
                <a:gd name="T21" fmla="*/ 94 h 138"/>
                <a:gd name="T22" fmla="*/ 108 w 209"/>
                <a:gd name="T23" fmla="*/ 7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138">
                  <a:moveTo>
                    <a:pt x="108" y="74"/>
                  </a:moveTo>
                  <a:cubicBezTo>
                    <a:pt x="127" y="62"/>
                    <a:pt x="145" y="49"/>
                    <a:pt x="165" y="39"/>
                  </a:cubicBezTo>
                  <a:cubicBezTo>
                    <a:pt x="182" y="31"/>
                    <a:pt x="192" y="20"/>
                    <a:pt x="189" y="0"/>
                  </a:cubicBezTo>
                  <a:cubicBezTo>
                    <a:pt x="205" y="8"/>
                    <a:pt x="209" y="20"/>
                    <a:pt x="208" y="37"/>
                  </a:cubicBezTo>
                  <a:cubicBezTo>
                    <a:pt x="207" y="66"/>
                    <a:pt x="208" y="96"/>
                    <a:pt x="208" y="125"/>
                  </a:cubicBezTo>
                  <a:cubicBezTo>
                    <a:pt x="208" y="134"/>
                    <a:pt x="206" y="138"/>
                    <a:pt x="196" y="138"/>
                  </a:cubicBezTo>
                  <a:cubicBezTo>
                    <a:pt x="133" y="137"/>
                    <a:pt x="70" y="138"/>
                    <a:pt x="7" y="138"/>
                  </a:cubicBezTo>
                  <a:cubicBezTo>
                    <a:pt x="4" y="138"/>
                    <a:pt x="1" y="137"/>
                    <a:pt x="0" y="134"/>
                  </a:cubicBezTo>
                  <a:cubicBezTo>
                    <a:pt x="3" y="132"/>
                    <a:pt x="6" y="130"/>
                    <a:pt x="9" y="129"/>
                  </a:cubicBezTo>
                  <a:cubicBezTo>
                    <a:pt x="68" y="128"/>
                    <a:pt x="128" y="128"/>
                    <a:pt x="185" y="129"/>
                  </a:cubicBezTo>
                  <a:cubicBezTo>
                    <a:pt x="166" y="120"/>
                    <a:pt x="145" y="107"/>
                    <a:pt x="124" y="94"/>
                  </a:cubicBezTo>
                  <a:cubicBezTo>
                    <a:pt x="117" y="89"/>
                    <a:pt x="107" y="86"/>
                    <a:pt x="108" y="74"/>
                  </a:cubicBezTo>
                  <a:close/>
                </a:path>
              </a:pathLst>
            </a:custGeom>
            <a:solidFill>
              <a:srgbClr val="EC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A3FCF47-7863-6A62-93B5-D22D6557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" y="1947"/>
              <a:ext cx="808" cy="957"/>
            </a:xfrm>
            <a:custGeom>
              <a:avLst/>
              <a:gdLst>
                <a:gd name="T0" fmla="*/ 10 w 104"/>
                <a:gd name="T1" fmla="*/ 123 h 123"/>
                <a:gd name="T2" fmla="*/ 2 w 104"/>
                <a:gd name="T3" fmla="*/ 123 h 123"/>
                <a:gd name="T4" fmla="*/ 2 w 104"/>
                <a:gd name="T5" fmla="*/ 3 h 123"/>
                <a:gd name="T6" fmla="*/ 18 w 104"/>
                <a:gd name="T7" fmla="*/ 11 h 123"/>
                <a:gd name="T8" fmla="*/ 102 w 104"/>
                <a:gd name="T9" fmla="*/ 63 h 123"/>
                <a:gd name="T10" fmla="*/ 93 w 104"/>
                <a:gd name="T11" fmla="*/ 77 h 123"/>
                <a:gd name="T12" fmla="*/ 10 w 104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3">
                  <a:moveTo>
                    <a:pt x="10" y="123"/>
                  </a:moveTo>
                  <a:cubicBezTo>
                    <a:pt x="7" y="123"/>
                    <a:pt x="5" y="123"/>
                    <a:pt x="2" y="123"/>
                  </a:cubicBezTo>
                  <a:cubicBezTo>
                    <a:pt x="0" y="83"/>
                    <a:pt x="0" y="43"/>
                    <a:pt x="2" y="3"/>
                  </a:cubicBezTo>
                  <a:cubicBezTo>
                    <a:pt x="11" y="0"/>
                    <a:pt x="14" y="6"/>
                    <a:pt x="18" y="11"/>
                  </a:cubicBezTo>
                  <a:cubicBezTo>
                    <a:pt x="46" y="29"/>
                    <a:pt x="74" y="46"/>
                    <a:pt x="102" y="63"/>
                  </a:cubicBezTo>
                  <a:cubicBezTo>
                    <a:pt x="104" y="71"/>
                    <a:pt x="98" y="74"/>
                    <a:pt x="93" y="77"/>
                  </a:cubicBezTo>
                  <a:cubicBezTo>
                    <a:pt x="65" y="92"/>
                    <a:pt x="40" y="111"/>
                    <a:pt x="10" y="123"/>
                  </a:cubicBezTo>
                  <a:close/>
                </a:path>
              </a:pathLst>
            </a:custGeom>
            <a:solidFill>
              <a:srgbClr val="EC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1F5FCE02-BA33-267B-9750-E1AFBA4DF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1869"/>
              <a:ext cx="125" cy="164"/>
            </a:xfrm>
            <a:custGeom>
              <a:avLst/>
              <a:gdLst>
                <a:gd name="T0" fmla="*/ 16 w 16"/>
                <a:gd name="T1" fmla="*/ 21 h 21"/>
                <a:gd name="T2" fmla="*/ 0 w 16"/>
                <a:gd name="T3" fmla="*/ 13 h 21"/>
                <a:gd name="T4" fmla="*/ 16 w 16"/>
                <a:gd name="T5" fmla="*/ 0 h 21"/>
                <a:gd name="T6" fmla="*/ 16 w 16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16" y="21"/>
                  </a:moveTo>
                  <a:cubicBezTo>
                    <a:pt x="11" y="19"/>
                    <a:pt x="6" y="16"/>
                    <a:pt x="0" y="13"/>
                  </a:cubicBezTo>
                  <a:cubicBezTo>
                    <a:pt x="3" y="6"/>
                    <a:pt x="10" y="4"/>
                    <a:pt x="16" y="0"/>
                  </a:cubicBezTo>
                  <a:cubicBezTo>
                    <a:pt x="16" y="7"/>
                    <a:pt x="16" y="14"/>
                    <a:pt x="16" y="21"/>
                  </a:cubicBezTo>
                  <a:close/>
                </a:path>
              </a:pathLst>
            </a:custGeom>
            <a:solidFill>
              <a:srgbClr val="D7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68C8CEC6-931D-A603-E9B6-733F6C2E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2437"/>
              <a:ext cx="1469" cy="467"/>
            </a:xfrm>
            <a:custGeom>
              <a:avLst/>
              <a:gdLst>
                <a:gd name="T0" fmla="*/ 0 w 189"/>
                <a:gd name="T1" fmla="*/ 60 h 60"/>
                <a:gd name="T2" fmla="*/ 80 w 189"/>
                <a:gd name="T3" fmla="*/ 10 h 60"/>
                <a:gd name="T4" fmla="*/ 92 w 189"/>
                <a:gd name="T5" fmla="*/ 0 h 60"/>
                <a:gd name="T6" fmla="*/ 100 w 189"/>
                <a:gd name="T7" fmla="*/ 0 h 60"/>
                <a:gd name="T8" fmla="*/ 168 w 189"/>
                <a:gd name="T9" fmla="*/ 44 h 60"/>
                <a:gd name="T10" fmla="*/ 189 w 189"/>
                <a:gd name="T11" fmla="*/ 60 h 60"/>
                <a:gd name="T12" fmla="*/ 0 w 189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60">
                  <a:moveTo>
                    <a:pt x="0" y="60"/>
                  </a:moveTo>
                  <a:cubicBezTo>
                    <a:pt x="24" y="39"/>
                    <a:pt x="54" y="27"/>
                    <a:pt x="80" y="10"/>
                  </a:cubicBezTo>
                  <a:cubicBezTo>
                    <a:pt x="84" y="7"/>
                    <a:pt x="90" y="6"/>
                    <a:pt x="92" y="0"/>
                  </a:cubicBezTo>
                  <a:cubicBezTo>
                    <a:pt x="95" y="0"/>
                    <a:pt x="97" y="0"/>
                    <a:pt x="100" y="0"/>
                  </a:cubicBezTo>
                  <a:cubicBezTo>
                    <a:pt x="119" y="20"/>
                    <a:pt x="145" y="29"/>
                    <a:pt x="168" y="44"/>
                  </a:cubicBezTo>
                  <a:cubicBezTo>
                    <a:pt x="175" y="48"/>
                    <a:pt x="183" y="51"/>
                    <a:pt x="189" y="60"/>
                  </a:cubicBezTo>
                  <a:cubicBezTo>
                    <a:pt x="125" y="60"/>
                    <a:pt x="63" y="60"/>
                    <a:pt x="0" y="60"/>
                  </a:cubicBezTo>
                  <a:close/>
                </a:path>
              </a:pathLst>
            </a:custGeom>
            <a:solidFill>
              <a:srgbClr val="EE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D707DCF9-9D9A-EE67-9A89-CD70AD76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1582"/>
              <a:ext cx="583" cy="606"/>
            </a:xfrm>
            <a:custGeom>
              <a:avLst/>
              <a:gdLst>
                <a:gd name="T0" fmla="*/ 59 w 75"/>
                <a:gd name="T1" fmla="*/ 50 h 78"/>
                <a:gd name="T2" fmla="*/ 56 w 75"/>
                <a:gd name="T3" fmla="*/ 15 h 78"/>
                <a:gd name="T4" fmla="*/ 24 w 75"/>
                <a:gd name="T5" fmla="*/ 15 h 78"/>
                <a:gd name="T6" fmla="*/ 13 w 75"/>
                <a:gd name="T7" fmla="*/ 50 h 78"/>
                <a:gd name="T8" fmla="*/ 57 w 75"/>
                <a:gd name="T9" fmla="*/ 66 h 78"/>
                <a:gd name="T10" fmla="*/ 11 w 75"/>
                <a:gd name="T11" fmla="*/ 63 h 78"/>
                <a:gd name="T12" fmla="*/ 17 w 75"/>
                <a:gd name="T13" fmla="*/ 13 h 78"/>
                <a:gd name="T14" fmla="*/ 63 w 75"/>
                <a:gd name="T15" fmla="*/ 11 h 78"/>
                <a:gd name="T16" fmla="*/ 63 w 75"/>
                <a:gd name="T17" fmla="*/ 53 h 78"/>
                <a:gd name="T18" fmla="*/ 59 w 75"/>
                <a:gd name="T19" fmla="*/ 5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8">
                  <a:moveTo>
                    <a:pt x="59" y="50"/>
                  </a:moveTo>
                  <a:cubicBezTo>
                    <a:pt x="67" y="38"/>
                    <a:pt x="68" y="25"/>
                    <a:pt x="56" y="15"/>
                  </a:cubicBezTo>
                  <a:cubicBezTo>
                    <a:pt x="46" y="7"/>
                    <a:pt x="34" y="8"/>
                    <a:pt x="24" y="15"/>
                  </a:cubicBezTo>
                  <a:cubicBezTo>
                    <a:pt x="12" y="24"/>
                    <a:pt x="9" y="37"/>
                    <a:pt x="13" y="50"/>
                  </a:cubicBezTo>
                  <a:cubicBezTo>
                    <a:pt x="18" y="71"/>
                    <a:pt x="35" y="71"/>
                    <a:pt x="57" y="66"/>
                  </a:cubicBezTo>
                  <a:cubicBezTo>
                    <a:pt x="37" y="78"/>
                    <a:pt x="21" y="76"/>
                    <a:pt x="11" y="63"/>
                  </a:cubicBezTo>
                  <a:cubicBezTo>
                    <a:pt x="0" y="49"/>
                    <a:pt x="3" y="26"/>
                    <a:pt x="17" y="13"/>
                  </a:cubicBezTo>
                  <a:cubicBezTo>
                    <a:pt x="31" y="1"/>
                    <a:pt x="51" y="0"/>
                    <a:pt x="63" y="11"/>
                  </a:cubicBezTo>
                  <a:cubicBezTo>
                    <a:pt x="75" y="23"/>
                    <a:pt x="75" y="38"/>
                    <a:pt x="63" y="53"/>
                  </a:cubicBezTo>
                  <a:cubicBezTo>
                    <a:pt x="61" y="53"/>
                    <a:pt x="60" y="52"/>
                    <a:pt x="59" y="50"/>
                  </a:cubicBezTo>
                  <a:close/>
                </a:path>
              </a:pathLst>
            </a:custGeom>
            <a:solidFill>
              <a:srgbClr val="2E4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CF2F3E6-A6BA-7F54-5C99-3DB4CF243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729"/>
              <a:ext cx="357" cy="358"/>
            </a:xfrm>
            <a:custGeom>
              <a:avLst/>
              <a:gdLst>
                <a:gd name="T0" fmla="*/ 42 w 46"/>
                <a:gd name="T1" fmla="*/ 31 h 46"/>
                <a:gd name="T2" fmla="*/ 46 w 46"/>
                <a:gd name="T3" fmla="*/ 34 h 46"/>
                <a:gd name="T4" fmla="*/ 22 w 46"/>
                <a:gd name="T5" fmla="*/ 31 h 46"/>
                <a:gd name="T6" fmla="*/ 22 w 46"/>
                <a:gd name="T7" fmla="*/ 16 h 46"/>
                <a:gd name="T8" fmla="*/ 14 w 46"/>
                <a:gd name="T9" fmla="*/ 35 h 46"/>
                <a:gd name="T10" fmla="*/ 4 w 46"/>
                <a:gd name="T11" fmla="*/ 19 h 46"/>
                <a:gd name="T12" fmla="*/ 32 w 46"/>
                <a:gd name="T13" fmla="*/ 2 h 46"/>
                <a:gd name="T14" fmla="*/ 36 w 46"/>
                <a:gd name="T15" fmla="*/ 18 h 46"/>
                <a:gd name="T16" fmla="*/ 42 w 46"/>
                <a:gd name="T1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42" y="31"/>
                  </a:moveTo>
                  <a:cubicBezTo>
                    <a:pt x="44" y="32"/>
                    <a:pt x="45" y="33"/>
                    <a:pt x="46" y="34"/>
                  </a:cubicBezTo>
                  <a:cubicBezTo>
                    <a:pt x="36" y="46"/>
                    <a:pt x="30" y="32"/>
                    <a:pt x="22" y="31"/>
                  </a:cubicBezTo>
                  <a:cubicBezTo>
                    <a:pt x="20" y="26"/>
                    <a:pt x="24" y="21"/>
                    <a:pt x="22" y="16"/>
                  </a:cubicBezTo>
                  <a:cubicBezTo>
                    <a:pt x="13" y="21"/>
                    <a:pt x="18" y="30"/>
                    <a:pt x="14" y="35"/>
                  </a:cubicBezTo>
                  <a:cubicBezTo>
                    <a:pt x="0" y="36"/>
                    <a:pt x="2" y="27"/>
                    <a:pt x="4" y="19"/>
                  </a:cubicBezTo>
                  <a:cubicBezTo>
                    <a:pt x="8" y="6"/>
                    <a:pt x="18" y="0"/>
                    <a:pt x="32" y="2"/>
                  </a:cubicBezTo>
                  <a:cubicBezTo>
                    <a:pt x="43" y="4"/>
                    <a:pt x="36" y="12"/>
                    <a:pt x="36" y="18"/>
                  </a:cubicBezTo>
                  <a:cubicBezTo>
                    <a:pt x="36" y="23"/>
                    <a:pt x="29" y="32"/>
                    <a:pt x="42" y="31"/>
                  </a:cubicBezTo>
                  <a:close/>
                </a:path>
              </a:pathLst>
            </a:custGeom>
            <a:solidFill>
              <a:srgbClr val="1F3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4F44DA0-59DC-C0ED-9813-FCE0A7A46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784"/>
              <a:ext cx="202" cy="218"/>
            </a:xfrm>
            <a:custGeom>
              <a:avLst/>
              <a:gdLst>
                <a:gd name="T0" fmla="*/ 7 w 26"/>
                <a:gd name="T1" fmla="*/ 28 h 28"/>
                <a:gd name="T2" fmla="*/ 6 w 26"/>
                <a:gd name="T3" fmla="*/ 26 h 28"/>
                <a:gd name="T4" fmla="*/ 12 w 26"/>
                <a:gd name="T5" fmla="*/ 3 h 28"/>
                <a:gd name="T6" fmla="*/ 21 w 26"/>
                <a:gd name="T7" fmla="*/ 1 h 28"/>
                <a:gd name="T8" fmla="*/ 15 w 26"/>
                <a:gd name="T9" fmla="*/ 24 h 28"/>
                <a:gd name="T10" fmla="*/ 7 w 26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7" y="28"/>
                  </a:moveTo>
                  <a:cubicBezTo>
                    <a:pt x="6" y="27"/>
                    <a:pt x="7" y="27"/>
                    <a:pt x="6" y="26"/>
                  </a:cubicBezTo>
                  <a:cubicBezTo>
                    <a:pt x="0" y="16"/>
                    <a:pt x="3" y="9"/>
                    <a:pt x="12" y="3"/>
                  </a:cubicBezTo>
                  <a:cubicBezTo>
                    <a:pt x="14" y="1"/>
                    <a:pt x="20" y="0"/>
                    <a:pt x="21" y="1"/>
                  </a:cubicBezTo>
                  <a:cubicBezTo>
                    <a:pt x="26" y="10"/>
                    <a:pt x="19" y="17"/>
                    <a:pt x="15" y="24"/>
                  </a:cubicBezTo>
                  <a:cubicBezTo>
                    <a:pt x="13" y="27"/>
                    <a:pt x="10" y="28"/>
                    <a:pt x="7" y="28"/>
                  </a:cubicBezTo>
                  <a:close/>
                </a:path>
              </a:pathLst>
            </a:custGeom>
            <a:solidFill>
              <a:srgbClr val="E1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0">
            <a:extLst>
              <a:ext uri="{FF2B5EF4-FFF2-40B4-BE49-F238E27FC236}">
                <a16:creationId xmlns:a16="http://schemas.microsoft.com/office/drawing/2014/main" id="{0ADA0099-88F9-4FC8-85AD-DCACFE4BF08C}"/>
              </a:ext>
            </a:extLst>
          </p:cNvPr>
          <p:cNvSpPr/>
          <p:nvPr/>
        </p:nvSpPr>
        <p:spPr>
          <a:xfrm>
            <a:off x="0" y="182724"/>
            <a:ext cx="5428527" cy="82637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27BB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CACF12D-D613-40AD-A3E6-DFED1C8434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2067851" y="389644"/>
            <a:ext cx="8679896" cy="543181"/>
          </a:xfrm>
        </p:spPr>
        <p:txBody>
          <a:bodyPr anchor="ctr" anchorCtr="1"/>
          <a:lstStyle/>
          <a:p>
            <a:pPr marL="0" lvl="0" indent="0" algn="ctr">
              <a:lnSpc>
                <a:spcPct val="70000"/>
              </a:lnSpc>
              <a:buNone/>
            </a:pPr>
            <a:r>
              <a:rPr lang="en-US" sz="3700" b="1">
                <a:solidFill>
                  <a:srgbClr val="FFFFFF"/>
                </a:solidFill>
                <a:latin typeface="Calibri Light"/>
                <a:cs typeface="Arial" pitchFamily="34"/>
              </a:rPr>
              <a:t>Infographic Style</a:t>
            </a: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6E8C36B7-C80E-4447-927F-B92C2400D753}"/>
              </a:ext>
            </a:extLst>
          </p:cNvPr>
          <p:cNvGrpSpPr/>
          <p:nvPr/>
        </p:nvGrpSpPr>
        <p:grpSpPr>
          <a:xfrm>
            <a:off x="706483" y="1631618"/>
            <a:ext cx="3426357" cy="2096682"/>
            <a:chOff x="706483" y="1631618"/>
            <a:chExt cx="3426357" cy="2096682"/>
          </a:xfrm>
        </p:grpSpPr>
        <p:sp>
          <p:nvSpPr>
            <p:cNvPr id="5" name="TextBox 27">
              <a:extLst>
                <a:ext uri="{FF2B5EF4-FFF2-40B4-BE49-F238E27FC236}">
                  <a16:creationId xmlns:a16="http://schemas.microsoft.com/office/drawing/2014/main" id="{D69A1F3B-12B1-4683-8D47-612E28D66C2D}"/>
                </a:ext>
              </a:extLst>
            </p:cNvPr>
            <p:cNvSpPr txBox="1"/>
            <p:nvPr/>
          </p:nvSpPr>
          <p:spPr>
            <a:xfrm>
              <a:off x="706483" y="1822371"/>
              <a:ext cx="3426357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6" name="TextBox 28">
              <a:extLst>
                <a:ext uri="{FF2B5EF4-FFF2-40B4-BE49-F238E27FC236}">
                  <a16:creationId xmlns:a16="http://schemas.microsoft.com/office/drawing/2014/main" id="{E5A2DB3C-FBBE-4AC7-9513-EBE373810677}"/>
                </a:ext>
              </a:extLst>
            </p:cNvPr>
            <p:cNvSpPr txBox="1"/>
            <p:nvPr/>
          </p:nvSpPr>
          <p:spPr>
            <a:xfrm>
              <a:off x="706483" y="1631618"/>
              <a:ext cx="342635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Add Contents Title</a:t>
              </a:r>
            </a:p>
          </p:txBody>
        </p:sp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CDB5535D-6EDD-4BFA-A8BB-51397E7C1E74}"/>
                </a:ext>
              </a:extLst>
            </p:cNvPr>
            <p:cNvSpPr txBox="1"/>
            <p:nvPr/>
          </p:nvSpPr>
          <p:spPr>
            <a:xfrm>
              <a:off x="706483" y="3081966"/>
              <a:ext cx="342635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28592" marR="0" lvl="0" indent="-12859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itchFamily="2"/>
                <a:buChar char="v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Get a modern PowerPoint</a:t>
              </a:r>
            </a:p>
            <a:p>
              <a:pPr marL="128592" marR="0" lvl="0" indent="-12859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itchFamily="2"/>
                <a:buChar char="v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Get a modern PowerPoint</a:t>
              </a:r>
            </a:p>
            <a:p>
              <a:pPr marL="128592" marR="0" lvl="0" indent="-12859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itchFamily="2"/>
                <a:buChar char="v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Get a modern PowerPoint</a:t>
              </a:r>
            </a:p>
            <a:p>
              <a:pPr marL="128592" marR="0" lvl="0" indent="-128592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itchFamily="2"/>
                <a:buChar char="v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Get a modern PowerPoint</a:t>
              </a:r>
            </a:p>
          </p:txBody>
        </p:sp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56E1D8EB-7B9C-4B84-B162-091D5AA5F03F}"/>
                </a:ext>
              </a:extLst>
            </p:cNvPr>
            <p:cNvSpPr txBox="1"/>
            <p:nvPr/>
          </p:nvSpPr>
          <p:spPr>
            <a:xfrm>
              <a:off x="706483" y="2880323"/>
              <a:ext cx="342635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rPr>
                <a:t>Add Contents Title</a:t>
              </a:r>
            </a:p>
          </p:txBody>
        </p:sp>
      </p:grpSp>
      <p:sp>
        <p:nvSpPr>
          <p:cNvPr id="9" name="TextBox 29">
            <a:extLst>
              <a:ext uri="{FF2B5EF4-FFF2-40B4-BE49-F238E27FC236}">
                <a16:creationId xmlns:a16="http://schemas.microsoft.com/office/drawing/2014/main" id="{88AB41D7-F478-40F7-8992-6B489BB37795}"/>
              </a:ext>
            </a:extLst>
          </p:cNvPr>
          <p:cNvSpPr txBox="1"/>
          <p:nvPr/>
        </p:nvSpPr>
        <p:spPr>
          <a:xfrm>
            <a:off x="706483" y="3906865"/>
            <a:ext cx="342635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F2C759C5-421E-4DEB-A3F3-FFE22819DB47}"/>
              </a:ext>
            </a:extLst>
          </p:cNvPr>
          <p:cNvSpPr txBox="1"/>
          <p:nvPr/>
        </p:nvSpPr>
        <p:spPr>
          <a:xfrm>
            <a:off x="2622700" y="3081966"/>
            <a:ext cx="342635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F146A4BC-44FF-4AF5-B837-28689CEA58F5}"/>
              </a:ext>
            </a:extLst>
          </p:cNvPr>
          <p:cNvSpPr txBox="1"/>
          <p:nvPr/>
        </p:nvSpPr>
        <p:spPr>
          <a:xfrm>
            <a:off x="2622700" y="3900510"/>
            <a:ext cx="342635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D4CE8094-7869-2F9B-2C4D-C5DB0C5221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27614" y="1884363"/>
            <a:ext cx="3182938" cy="2514600"/>
            <a:chOff x="3167" y="1187"/>
            <a:chExt cx="2005" cy="158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E4E466B-63EE-B0CB-B807-3E168469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1544"/>
              <a:ext cx="1650" cy="1208"/>
            </a:xfrm>
            <a:custGeom>
              <a:avLst/>
              <a:gdLst>
                <a:gd name="T0" fmla="*/ 176 w 181"/>
                <a:gd name="T1" fmla="*/ 130 h 132"/>
                <a:gd name="T2" fmla="*/ 7 w 181"/>
                <a:gd name="T3" fmla="*/ 130 h 132"/>
                <a:gd name="T4" fmla="*/ 2 w 181"/>
                <a:gd name="T5" fmla="*/ 103 h 132"/>
                <a:gd name="T6" fmla="*/ 2 w 181"/>
                <a:gd name="T7" fmla="*/ 26 h 132"/>
                <a:gd name="T8" fmla="*/ 27 w 181"/>
                <a:gd name="T9" fmla="*/ 13 h 132"/>
                <a:gd name="T10" fmla="*/ 75 w 181"/>
                <a:gd name="T11" fmla="*/ 48 h 132"/>
                <a:gd name="T12" fmla="*/ 106 w 181"/>
                <a:gd name="T13" fmla="*/ 49 h 132"/>
                <a:gd name="T14" fmla="*/ 156 w 181"/>
                <a:gd name="T15" fmla="*/ 12 h 132"/>
                <a:gd name="T16" fmla="*/ 180 w 181"/>
                <a:gd name="T17" fmla="*/ 24 h 132"/>
                <a:gd name="T18" fmla="*/ 181 w 181"/>
                <a:gd name="T19" fmla="*/ 113 h 132"/>
                <a:gd name="T20" fmla="*/ 176 w 181"/>
                <a:gd name="T21" fmla="*/ 1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132">
                  <a:moveTo>
                    <a:pt x="176" y="130"/>
                  </a:moveTo>
                  <a:cubicBezTo>
                    <a:pt x="119" y="132"/>
                    <a:pt x="63" y="132"/>
                    <a:pt x="7" y="130"/>
                  </a:cubicBezTo>
                  <a:cubicBezTo>
                    <a:pt x="0" y="122"/>
                    <a:pt x="2" y="112"/>
                    <a:pt x="2" y="103"/>
                  </a:cubicBezTo>
                  <a:cubicBezTo>
                    <a:pt x="2" y="77"/>
                    <a:pt x="1" y="51"/>
                    <a:pt x="2" y="26"/>
                  </a:cubicBezTo>
                  <a:cubicBezTo>
                    <a:pt x="3" y="4"/>
                    <a:pt x="9" y="1"/>
                    <a:pt x="27" y="13"/>
                  </a:cubicBezTo>
                  <a:cubicBezTo>
                    <a:pt x="44" y="24"/>
                    <a:pt x="60" y="36"/>
                    <a:pt x="75" y="48"/>
                  </a:cubicBezTo>
                  <a:cubicBezTo>
                    <a:pt x="86" y="57"/>
                    <a:pt x="95" y="57"/>
                    <a:pt x="106" y="49"/>
                  </a:cubicBezTo>
                  <a:cubicBezTo>
                    <a:pt x="122" y="36"/>
                    <a:pt x="139" y="24"/>
                    <a:pt x="156" y="12"/>
                  </a:cubicBezTo>
                  <a:cubicBezTo>
                    <a:pt x="173" y="0"/>
                    <a:pt x="180" y="4"/>
                    <a:pt x="180" y="24"/>
                  </a:cubicBezTo>
                  <a:cubicBezTo>
                    <a:pt x="181" y="54"/>
                    <a:pt x="181" y="83"/>
                    <a:pt x="181" y="113"/>
                  </a:cubicBezTo>
                  <a:cubicBezTo>
                    <a:pt x="181" y="119"/>
                    <a:pt x="180" y="125"/>
                    <a:pt x="176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E4C8080-BBB7-A396-853E-351C5E4B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187"/>
              <a:ext cx="2005" cy="1556"/>
            </a:xfrm>
            <a:custGeom>
              <a:avLst/>
              <a:gdLst>
                <a:gd name="T0" fmla="*/ 196 w 220"/>
                <a:gd name="T1" fmla="*/ 169 h 170"/>
                <a:gd name="T2" fmla="*/ 196 w 220"/>
                <a:gd name="T3" fmla="*/ 44 h 170"/>
                <a:gd name="T4" fmla="*/ 123 w 220"/>
                <a:gd name="T5" fmla="*/ 97 h 170"/>
                <a:gd name="T6" fmla="*/ 99 w 220"/>
                <a:gd name="T7" fmla="*/ 97 h 170"/>
                <a:gd name="T8" fmla="*/ 27 w 220"/>
                <a:gd name="T9" fmla="*/ 44 h 170"/>
                <a:gd name="T10" fmla="*/ 27 w 220"/>
                <a:gd name="T11" fmla="*/ 169 h 170"/>
                <a:gd name="T12" fmla="*/ 1 w 220"/>
                <a:gd name="T13" fmla="*/ 146 h 170"/>
                <a:gd name="T14" fmla="*/ 1 w 220"/>
                <a:gd name="T15" fmla="*/ 21 h 170"/>
                <a:gd name="T16" fmla="*/ 19 w 220"/>
                <a:gd name="T17" fmla="*/ 3 h 170"/>
                <a:gd name="T18" fmla="*/ 93 w 220"/>
                <a:gd name="T19" fmla="*/ 52 h 170"/>
                <a:gd name="T20" fmla="*/ 129 w 220"/>
                <a:gd name="T21" fmla="*/ 52 h 170"/>
                <a:gd name="T22" fmla="*/ 182 w 220"/>
                <a:gd name="T23" fmla="*/ 14 h 170"/>
                <a:gd name="T24" fmla="*/ 203 w 220"/>
                <a:gd name="T25" fmla="*/ 3 h 170"/>
                <a:gd name="T26" fmla="*/ 220 w 220"/>
                <a:gd name="T27" fmla="*/ 15 h 170"/>
                <a:gd name="T28" fmla="*/ 219 w 220"/>
                <a:gd name="T29" fmla="*/ 165 h 170"/>
                <a:gd name="T30" fmla="*/ 210 w 220"/>
                <a:gd name="T31" fmla="*/ 142 h 170"/>
                <a:gd name="T32" fmla="*/ 208 w 220"/>
                <a:gd name="T33" fmla="*/ 53 h 170"/>
                <a:gd name="T34" fmla="*/ 205 w 220"/>
                <a:gd name="T35" fmla="*/ 139 h 170"/>
                <a:gd name="T36" fmla="*/ 199 w 220"/>
                <a:gd name="T37" fmla="*/ 169 h 170"/>
                <a:gd name="T38" fmla="*/ 197 w 220"/>
                <a:gd name="T39" fmla="*/ 169 h 170"/>
                <a:gd name="T40" fmla="*/ 196 w 220"/>
                <a:gd name="T41" fmla="*/ 1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0" h="170">
                  <a:moveTo>
                    <a:pt x="196" y="169"/>
                  </a:moveTo>
                  <a:cubicBezTo>
                    <a:pt x="196" y="129"/>
                    <a:pt x="196" y="88"/>
                    <a:pt x="196" y="44"/>
                  </a:cubicBezTo>
                  <a:cubicBezTo>
                    <a:pt x="169" y="63"/>
                    <a:pt x="146" y="79"/>
                    <a:pt x="123" y="97"/>
                  </a:cubicBezTo>
                  <a:cubicBezTo>
                    <a:pt x="114" y="104"/>
                    <a:pt x="108" y="104"/>
                    <a:pt x="99" y="97"/>
                  </a:cubicBezTo>
                  <a:cubicBezTo>
                    <a:pt x="77" y="80"/>
                    <a:pt x="53" y="63"/>
                    <a:pt x="27" y="44"/>
                  </a:cubicBezTo>
                  <a:cubicBezTo>
                    <a:pt x="27" y="88"/>
                    <a:pt x="27" y="128"/>
                    <a:pt x="27" y="169"/>
                  </a:cubicBezTo>
                  <a:cubicBezTo>
                    <a:pt x="1" y="170"/>
                    <a:pt x="1" y="170"/>
                    <a:pt x="1" y="146"/>
                  </a:cubicBezTo>
                  <a:cubicBezTo>
                    <a:pt x="1" y="104"/>
                    <a:pt x="1" y="62"/>
                    <a:pt x="1" y="21"/>
                  </a:cubicBezTo>
                  <a:cubicBezTo>
                    <a:pt x="0" y="8"/>
                    <a:pt x="5" y="0"/>
                    <a:pt x="19" y="3"/>
                  </a:cubicBezTo>
                  <a:cubicBezTo>
                    <a:pt x="48" y="13"/>
                    <a:pt x="69" y="36"/>
                    <a:pt x="93" y="52"/>
                  </a:cubicBezTo>
                  <a:cubicBezTo>
                    <a:pt x="107" y="62"/>
                    <a:pt x="116" y="62"/>
                    <a:pt x="129" y="52"/>
                  </a:cubicBezTo>
                  <a:cubicBezTo>
                    <a:pt x="146" y="39"/>
                    <a:pt x="164" y="26"/>
                    <a:pt x="182" y="14"/>
                  </a:cubicBezTo>
                  <a:cubicBezTo>
                    <a:pt x="188" y="9"/>
                    <a:pt x="195" y="5"/>
                    <a:pt x="203" y="3"/>
                  </a:cubicBezTo>
                  <a:cubicBezTo>
                    <a:pt x="213" y="1"/>
                    <a:pt x="220" y="3"/>
                    <a:pt x="220" y="15"/>
                  </a:cubicBezTo>
                  <a:cubicBezTo>
                    <a:pt x="220" y="65"/>
                    <a:pt x="219" y="115"/>
                    <a:pt x="219" y="165"/>
                  </a:cubicBezTo>
                  <a:cubicBezTo>
                    <a:pt x="206" y="161"/>
                    <a:pt x="210" y="150"/>
                    <a:pt x="210" y="142"/>
                  </a:cubicBezTo>
                  <a:cubicBezTo>
                    <a:pt x="209" y="112"/>
                    <a:pt x="209" y="82"/>
                    <a:pt x="208" y="53"/>
                  </a:cubicBezTo>
                  <a:cubicBezTo>
                    <a:pt x="204" y="81"/>
                    <a:pt x="206" y="110"/>
                    <a:pt x="205" y="139"/>
                  </a:cubicBezTo>
                  <a:cubicBezTo>
                    <a:pt x="205" y="149"/>
                    <a:pt x="207" y="160"/>
                    <a:pt x="199" y="169"/>
                  </a:cubicBezTo>
                  <a:cubicBezTo>
                    <a:pt x="197" y="169"/>
                    <a:pt x="197" y="169"/>
                    <a:pt x="197" y="169"/>
                  </a:cubicBezTo>
                  <a:lnTo>
                    <a:pt x="196" y="169"/>
                  </a:lnTo>
                  <a:close/>
                </a:path>
              </a:pathLst>
            </a:custGeom>
            <a:solidFill>
              <a:srgbClr val="E84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C64D3B7-83B7-C9CC-68A6-76810111D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196"/>
              <a:ext cx="1677" cy="632"/>
            </a:xfrm>
            <a:custGeom>
              <a:avLst/>
              <a:gdLst>
                <a:gd name="T0" fmla="*/ 184 w 184"/>
                <a:gd name="T1" fmla="*/ 2 h 69"/>
                <a:gd name="T2" fmla="*/ 101 w 184"/>
                <a:gd name="T3" fmla="*/ 64 h 69"/>
                <a:gd name="T4" fmla="*/ 83 w 184"/>
                <a:gd name="T5" fmla="*/ 64 h 69"/>
                <a:gd name="T6" fmla="*/ 0 w 184"/>
                <a:gd name="T7" fmla="*/ 2 h 69"/>
                <a:gd name="T8" fmla="*/ 184 w 184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69">
                  <a:moveTo>
                    <a:pt x="184" y="2"/>
                  </a:moveTo>
                  <a:cubicBezTo>
                    <a:pt x="156" y="23"/>
                    <a:pt x="128" y="43"/>
                    <a:pt x="101" y="64"/>
                  </a:cubicBezTo>
                  <a:cubicBezTo>
                    <a:pt x="94" y="68"/>
                    <a:pt x="90" y="69"/>
                    <a:pt x="83" y="64"/>
                  </a:cubicBezTo>
                  <a:cubicBezTo>
                    <a:pt x="56" y="43"/>
                    <a:pt x="28" y="23"/>
                    <a:pt x="0" y="2"/>
                  </a:cubicBezTo>
                  <a:cubicBezTo>
                    <a:pt x="61" y="0"/>
                    <a:pt x="123" y="0"/>
                    <a:pt x="184" y="2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070DD8D-FB4D-3921-7F3B-626FC4CA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" y="1507"/>
              <a:ext cx="182" cy="1264"/>
            </a:xfrm>
            <a:custGeom>
              <a:avLst/>
              <a:gdLst>
                <a:gd name="T0" fmla="*/ 0 w 20"/>
                <a:gd name="T1" fmla="*/ 134 h 138"/>
                <a:gd name="T2" fmla="*/ 0 w 20"/>
                <a:gd name="T3" fmla="*/ 25 h 138"/>
                <a:gd name="T4" fmla="*/ 1 w 20"/>
                <a:gd name="T5" fmla="*/ 13 h 138"/>
                <a:gd name="T6" fmla="*/ 11 w 20"/>
                <a:gd name="T7" fmla="*/ 0 h 138"/>
                <a:gd name="T8" fmla="*/ 16 w 20"/>
                <a:gd name="T9" fmla="*/ 13 h 138"/>
                <a:gd name="T10" fmla="*/ 16 w 20"/>
                <a:gd name="T11" fmla="*/ 111 h 138"/>
                <a:gd name="T12" fmla="*/ 20 w 20"/>
                <a:gd name="T13" fmla="*/ 130 h 138"/>
                <a:gd name="T14" fmla="*/ 0 w 20"/>
                <a:gd name="T15" fmla="*/ 13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8">
                  <a:moveTo>
                    <a:pt x="0" y="134"/>
                  </a:moveTo>
                  <a:cubicBezTo>
                    <a:pt x="0" y="98"/>
                    <a:pt x="0" y="61"/>
                    <a:pt x="0" y="25"/>
                  </a:cubicBezTo>
                  <a:cubicBezTo>
                    <a:pt x="0" y="21"/>
                    <a:pt x="0" y="17"/>
                    <a:pt x="1" y="13"/>
                  </a:cubicBezTo>
                  <a:cubicBezTo>
                    <a:pt x="1" y="6"/>
                    <a:pt x="5" y="0"/>
                    <a:pt x="11" y="0"/>
                  </a:cubicBezTo>
                  <a:cubicBezTo>
                    <a:pt x="19" y="1"/>
                    <a:pt x="16" y="9"/>
                    <a:pt x="16" y="13"/>
                  </a:cubicBezTo>
                  <a:cubicBezTo>
                    <a:pt x="16" y="46"/>
                    <a:pt x="16" y="78"/>
                    <a:pt x="16" y="111"/>
                  </a:cubicBezTo>
                  <a:cubicBezTo>
                    <a:pt x="17" y="117"/>
                    <a:pt x="14" y="124"/>
                    <a:pt x="20" y="130"/>
                  </a:cubicBezTo>
                  <a:cubicBezTo>
                    <a:pt x="15" y="138"/>
                    <a:pt x="7" y="134"/>
                    <a:pt x="0" y="134"/>
                  </a:cubicBezTo>
                  <a:close/>
                </a:path>
              </a:pathLst>
            </a:custGeom>
            <a:solidFill>
              <a:srgbClr val="D52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27">
            <a:extLst>
              <a:ext uri="{FF2B5EF4-FFF2-40B4-BE49-F238E27FC236}">
                <a16:creationId xmlns:a16="http://schemas.microsoft.com/office/drawing/2014/main" id="{B927E699-6685-4E47-8F01-99610C45A0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2494" y="528596"/>
            <a:ext cx="7213601" cy="96995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sz="11500" b="1">
                <a:solidFill>
                  <a:srgbClr val="DE4E42"/>
                </a:solidFill>
              </a:rPr>
              <a:t>89,526,124</a:t>
            </a:r>
          </a:p>
        </p:txBody>
      </p:sp>
      <p:sp>
        <p:nvSpPr>
          <p:cNvPr id="3" name="Google Shape;192;p27">
            <a:extLst>
              <a:ext uri="{FF2B5EF4-FFF2-40B4-BE49-F238E27FC236}">
                <a16:creationId xmlns:a16="http://schemas.microsoft.com/office/drawing/2014/main" id="{71E01098-87B1-44BD-9240-DD79F8B5724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90596" y="1791428"/>
            <a:ext cx="3076571" cy="338135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solidFill>
                  <a:srgbClr val="0070C0"/>
                </a:solidFill>
              </a:rPr>
              <a:t>Whoa! That’s a big number, aren’t you proud?</a:t>
            </a: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A0B36B30-81D5-40D7-9957-2A07435247B8}"/>
              </a:ext>
            </a:extLst>
          </p:cNvPr>
          <p:cNvSpPr txBox="1"/>
          <p:nvPr/>
        </p:nvSpPr>
        <p:spPr>
          <a:xfrm>
            <a:off x="902494" y="2471504"/>
            <a:ext cx="3426357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  Presentation that is beautifully designed. I hope and I believe that this Template will your Time, Money and Reputation. Easy to change colors, photos and Text. You can simply impress your audience.</a:t>
            </a: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 You can simply impress your audience and add a unique zing and appeal to your Presentations. </a:t>
            </a: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C2D5424A-0423-48C7-A8A4-8C6089A57D2D}"/>
              </a:ext>
            </a:extLst>
          </p:cNvPr>
          <p:cNvSpPr txBox="1"/>
          <p:nvPr/>
        </p:nvSpPr>
        <p:spPr>
          <a:xfrm>
            <a:off x="902494" y="3428085"/>
            <a:ext cx="3426357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Get a modern PowerPoint  Presentation that is beautifully designed. I hope and I believe that this Template will your Time, Money and Reputation. Easy to change colors, photos and Text. You can simply impress your audience.</a:t>
            </a: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 You can simply impress your audience and add a unique zing and appeal to your Presentations. </a:t>
            </a:r>
          </a:p>
        </p:txBody>
      </p:sp>
      <p:grpSp>
        <p:nvGrpSpPr>
          <p:cNvPr id="6" name="Grupo 6">
            <a:extLst>
              <a:ext uri="{FF2B5EF4-FFF2-40B4-BE49-F238E27FC236}">
                <a16:creationId xmlns:a16="http://schemas.microsoft.com/office/drawing/2014/main" id="{E3DD4030-0CB5-4E9F-B3A9-E847F7718879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7" name="Rectángulo 7">
              <a:extLst>
                <a:ext uri="{FF2B5EF4-FFF2-40B4-BE49-F238E27FC236}">
                  <a16:creationId xmlns:a16="http://schemas.microsoft.com/office/drawing/2014/main" id="{250571C5-C84B-4514-9E2B-B241F11CD337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ángulo 8">
              <a:extLst>
                <a:ext uri="{FF2B5EF4-FFF2-40B4-BE49-F238E27FC236}">
                  <a16:creationId xmlns:a16="http://schemas.microsoft.com/office/drawing/2014/main" id="{8FB362B6-917D-4942-A661-8FEAC14BEB43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9">
              <a:extLst>
                <a:ext uri="{FF2B5EF4-FFF2-40B4-BE49-F238E27FC236}">
                  <a16:creationId xmlns:a16="http://schemas.microsoft.com/office/drawing/2014/main" id="{1FF9C768-555E-4F73-B008-51BF7C5A5E5D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ángulo 10">
              <a:extLst>
                <a:ext uri="{FF2B5EF4-FFF2-40B4-BE49-F238E27FC236}">
                  <a16:creationId xmlns:a16="http://schemas.microsoft.com/office/drawing/2014/main" id="{AD37440F-EA7E-4645-8279-5EA8B8979623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ectángulo 11">
              <a:extLst>
                <a:ext uri="{FF2B5EF4-FFF2-40B4-BE49-F238E27FC236}">
                  <a16:creationId xmlns:a16="http://schemas.microsoft.com/office/drawing/2014/main" id="{77C3BA85-324D-4BC2-B04D-E51DC3491255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35D7BA23-2989-409F-D836-1656569DB4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76812" y="2424113"/>
            <a:ext cx="3390899" cy="2244725"/>
            <a:chOff x="3135" y="1527"/>
            <a:chExt cx="2136" cy="141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24E856F-05AE-BFE8-F40E-734E4FEDD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1588"/>
              <a:ext cx="2086" cy="1333"/>
            </a:xfrm>
            <a:custGeom>
              <a:avLst/>
              <a:gdLst>
                <a:gd name="T0" fmla="*/ 203 w 208"/>
                <a:gd name="T1" fmla="*/ 1 h 132"/>
                <a:gd name="T2" fmla="*/ 204 w 208"/>
                <a:gd name="T3" fmla="*/ 125 h 132"/>
                <a:gd name="T4" fmla="*/ 178 w 208"/>
                <a:gd name="T5" fmla="*/ 129 h 132"/>
                <a:gd name="T6" fmla="*/ 101 w 208"/>
                <a:gd name="T7" fmla="*/ 129 h 132"/>
                <a:gd name="T8" fmla="*/ 6 w 208"/>
                <a:gd name="T9" fmla="*/ 127 h 132"/>
                <a:gd name="T10" fmla="*/ 10 w 208"/>
                <a:gd name="T11" fmla="*/ 118 h 132"/>
                <a:gd name="T12" fmla="*/ 32 w 208"/>
                <a:gd name="T13" fmla="*/ 115 h 132"/>
                <a:gd name="T14" fmla="*/ 166 w 208"/>
                <a:gd name="T15" fmla="*/ 116 h 132"/>
                <a:gd name="T16" fmla="*/ 141 w 208"/>
                <a:gd name="T17" fmla="*/ 99 h 132"/>
                <a:gd name="T18" fmla="*/ 122 w 208"/>
                <a:gd name="T19" fmla="*/ 97 h 132"/>
                <a:gd name="T20" fmla="*/ 74 w 208"/>
                <a:gd name="T21" fmla="*/ 87 h 132"/>
                <a:gd name="T22" fmla="*/ 31 w 208"/>
                <a:gd name="T23" fmla="*/ 33 h 132"/>
                <a:gd name="T24" fmla="*/ 53 w 208"/>
                <a:gd name="T25" fmla="*/ 42 h 132"/>
                <a:gd name="T26" fmla="*/ 100 w 208"/>
                <a:gd name="T27" fmla="*/ 81 h 132"/>
                <a:gd name="T28" fmla="*/ 184 w 208"/>
                <a:gd name="T29" fmla="*/ 12 h 132"/>
                <a:gd name="T30" fmla="*/ 203 w 208"/>
                <a:gd name="T3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" h="132">
                  <a:moveTo>
                    <a:pt x="203" y="1"/>
                  </a:moveTo>
                  <a:cubicBezTo>
                    <a:pt x="208" y="42"/>
                    <a:pt x="206" y="84"/>
                    <a:pt x="204" y="125"/>
                  </a:cubicBezTo>
                  <a:cubicBezTo>
                    <a:pt x="196" y="131"/>
                    <a:pt x="187" y="129"/>
                    <a:pt x="178" y="129"/>
                  </a:cubicBezTo>
                  <a:cubicBezTo>
                    <a:pt x="152" y="129"/>
                    <a:pt x="126" y="129"/>
                    <a:pt x="101" y="129"/>
                  </a:cubicBezTo>
                  <a:cubicBezTo>
                    <a:pt x="69" y="128"/>
                    <a:pt x="37" y="132"/>
                    <a:pt x="6" y="127"/>
                  </a:cubicBezTo>
                  <a:cubicBezTo>
                    <a:pt x="0" y="121"/>
                    <a:pt x="6" y="119"/>
                    <a:pt x="10" y="118"/>
                  </a:cubicBezTo>
                  <a:cubicBezTo>
                    <a:pt x="17" y="115"/>
                    <a:pt x="24" y="115"/>
                    <a:pt x="32" y="115"/>
                  </a:cubicBezTo>
                  <a:cubicBezTo>
                    <a:pt x="76" y="117"/>
                    <a:pt x="120" y="115"/>
                    <a:pt x="166" y="116"/>
                  </a:cubicBezTo>
                  <a:cubicBezTo>
                    <a:pt x="157" y="109"/>
                    <a:pt x="149" y="104"/>
                    <a:pt x="141" y="99"/>
                  </a:cubicBezTo>
                  <a:cubicBezTo>
                    <a:pt x="135" y="95"/>
                    <a:pt x="129" y="94"/>
                    <a:pt x="122" y="97"/>
                  </a:cubicBezTo>
                  <a:cubicBezTo>
                    <a:pt x="95" y="111"/>
                    <a:pt x="95" y="111"/>
                    <a:pt x="74" y="87"/>
                  </a:cubicBezTo>
                  <a:cubicBezTo>
                    <a:pt x="59" y="70"/>
                    <a:pt x="39" y="56"/>
                    <a:pt x="31" y="33"/>
                  </a:cubicBezTo>
                  <a:cubicBezTo>
                    <a:pt x="42" y="27"/>
                    <a:pt x="47" y="36"/>
                    <a:pt x="53" y="42"/>
                  </a:cubicBezTo>
                  <a:cubicBezTo>
                    <a:pt x="68" y="55"/>
                    <a:pt x="83" y="70"/>
                    <a:pt x="100" y="81"/>
                  </a:cubicBezTo>
                  <a:cubicBezTo>
                    <a:pt x="130" y="61"/>
                    <a:pt x="155" y="35"/>
                    <a:pt x="184" y="12"/>
                  </a:cubicBezTo>
                  <a:cubicBezTo>
                    <a:pt x="190" y="8"/>
                    <a:pt x="194" y="0"/>
                    <a:pt x="203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331F912-6213-5D23-BAB8-36EE828A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1527"/>
              <a:ext cx="2035" cy="949"/>
            </a:xfrm>
            <a:custGeom>
              <a:avLst/>
              <a:gdLst>
                <a:gd name="T0" fmla="*/ 203 w 203"/>
                <a:gd name="T1" fmla="*/ 7 h 94"/>
                <a:gd name="T2" fmla="*/ 100 w 203"/>
                <a:gd name="T3" fmla="*/ 94 h 94"/>
                <a:gd name="T4" fmla="*/ 96 w 203"/>
                <a:gd name="T5" fmla="*/ 15 h 94"/>
                <a:gd name="T6" fmla="*/ 6 w 203"/>
                <a:gd name="T7" fmla="*/ 11 h 94"/>
                <a:gd name="T8" fmla="*/ 0 w 203"/>
                <a:gd name="T9" fmla="*/ 7 h 94"/>
                <a:gd name="T10" fmla="*/ 77 w 203"/>
                <a:gd name="T11" fmla="*/ 4 h 94"/>
                <a:gd name="T12" fmla="*/ 188 w 203"/>
                <a:gd name="T13" fmla="*/ 4 h 94"/>
                <a:gd name="T14" fmla="*/ 203 w 203"/>
                <a:gd name="T15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94">
                  <a:moveTo>
                    <a:pt x="203" y="7"/>
                  </a:moveTo>
                  <a:cubicBezTo>
                    <a:pt x="170" y="37"/>
                    <a:pt x="136" y="67"/>
                    <a:pt x="100" y="94"/>
                  </a:cubicBezTo>
                  <a:cubicBezTo>
                    <a:pt x="93" y="78"/>
                    <a:pt x="91" y="48"/>
                    <a:pt x="96" y="15"/>
                  </a:cubicBezTo>
                  <a:cubicBezTo>
                    <a:pt x="66" y="10"/>
                    <a:pt x="36" y="17"/>
                    <a:pt x="6" y="11"/>
                  </a:cubicBezTo>
                  <a:cubicBezTo>
                    <a:pt x="3" y="10"/>
                    <a:pt x="1" y="9"/>
                    <a:pt x="0" y="7"/>
                  </a:cubicBezTo>
                  <a:cubicBezTo>
                    <a:pt x="25" y="0"/>
                    <a:pt x="51" y="5"/>
                    <a:pt x="77" y="4"/>
                  </a:cubicBezTo>
                  <a:cubicBezTo>
                    <a:pt x="114" y="3"/>
                    <a:pt x="151" y="4"/>
                    <a:pt x="188" y="4"/>
                  </a:cubicBezTo>
                  <a:cubicBezTo>
                    <a:pt x="193" y="4"/>
                    <a:pt x="199" y="3"/>
                    <a:pt x="203" y="7"/>
                  </a:cubicBezTo>
                  <a:close/>
                </a:path>
              </a:pathLst>
            </a:custGeom>
            <a:solidFill>
              <a:srgbClr val="CA3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EA93BE8-26E8-3E0A-E087-A7110980F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598"/>
              <a:ext cx="832" cy="1272"/>
            </a:xfrm>
            <a:custGeom>
              <a:avLst/>
              <a:gdLst>
                <a:gd name="T0" fmla="*/ 5 w 83"/>
                <a:gd name="T1" fmla="*/ 0 h 126"/>
                <a:gd name="T2" fmla="*/ 8 w 83"/>
                <a:gd name="T3" fmla="*/ 1 h 126"/>
                <a:gd name="T4" fmla="*/ 37 w 83"/>
                <a:gd name="T5" fmla="*/ 31 h 126"/>
                <a:gd name="T6" fmla="*/ 81 w 83"/>
                <a:gd name="T7" fmla="*/ 81 h 126"/>
                <a:gd name="T8" fmla="*/ 69 w 83"/>
                <a:gd name="T9" fmla="*/ 99 h 126"/>
                <a:gd name="T10" fmla="*/ 41 w 83"/>
                <a:gd name="T11" fmla="*/ 120 h 126"/>
                <a:gd name="T12" fmla="*/ 9 w 83"/>
                <a:gd name="T13" fmla="*/ 123 h 126"/>
                <a:gd name="T14" fmla="*/ 4 w 83"/>
                <a:gd name="T15" fmla="*/ 123 h 126"/>
                <a:gd name="T16" fmla="*/ 5 w 83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26">
                  <a:moveTo>
                    <a:pt x="5" y="0"/>
                  </a:moveTo>
                  <a:cubicBezTo>
                    <a:pt x="6" y="1"/>
                    <a:pt x="7" y="1"/>
                    <a:pt x="8" y="1"/>
                  </a:cubicBezTo>
                  <a:cubicBezTo>
                    <a:pt x="22" y="7"/>
                    <a:pt x="33" y="15"/>
                    <a:pt x="37" y="31"/>
                  </a:cubicBezTo>
                  <a:cubicBezTo>
                    <a:pt x="50" y="49"/>
                    <a:pt x="64" y="66"/>
                    <a:pt x="81" y="81"/>
                  </a:cubicBezTo>
                  <a:cubicBezTo>
                    <a:pt x="83" y="91"/>
                    <a:pt x="75" y="95"/>
                    <a:pt x="69" y="99"/>
                  </a:cubicBezTo>
                  <a:cubicBezTo>
                    <a:pt x="59" y="105"/>
                    <a:pt x="50" y="112"/>
                    <a:pt x="41" y="120"/>
                  </a:cubicBezTo>
                  <a:cubicBezTo>
                    <a:pt x="30" y="122"/>
                    <a:pt x="19" y="117"/>
                    <a:pt x="9" y="123"/>
                  </a:cubicBezTo>
                  <a:cubicBezTo>
                    <a:pt x="7" y="126"/>
                    <a:pt x="5" y="123"/>
                    <a:pt x="4" y="123"/>
                  </a:cubicBezTo>
                  <a:cubicBezTo>
                    <a:pt x="2" y="82"/>
                    <a:pt x="0" y="41"/>
                    <a:pt x="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C57718C-5F2B-15D4-0AA6-9BCA47C2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2840"/>
              <a:ext cx="1103" cy="101"/>
            </a:xfrm>
            <a:custGeom>
              <a:avLst/>
              <a:gdLst>
                <a:gd name="T0" fmla="*/ 3 w 110"/>
                <a:gd name="T1" fmla="*/ 0 h 10"/>
                <a:gd name="T2" fmla="*/ 8 w 110"/>
                <a:gd name="T3" fmla="*/ 0 h 10"/>
                <a:gd name="T4" fmla="*/ 104 w 110"/>
                <a:gd name="T5" fmla="*/ 2 h 10"/>
                <a:gd name="T6" fmla="*/ 108 w 110"/>
                <a:gd name="T7" fmla="*/ 9 h 10"/>
                <a:gd name="T8" fmla="*/ 13 w 110"/>
                <a:gd name="T9" fmla="*/ 10 h 10"/>
                <a:gd name="T10" fmla="*/ 3 w 1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">
                  <a:moveTo>
                    <a:pt x="3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40" y="1"/>
                    <a:pt x="72" y="1"/>
                    <a:pt x="104" y="2"/>
                  </a:cubicBezTo>
                  <a:cubicBezTo>
                    <a:pt x="106" y="4"/>
                    <a:pt x="110" y="5"/>
                    <a:pt x="108" y="9"/>
                  </a:cubicBezTo>
                  <a:cubicBezTo>
                    <a:pt x="76" y="9"/>
                    <a:pt x="44" y="9"/>
                    <a:pt x="13" y="10"/>
                  </a:cubicBezTo>
                  <a:cubicBezTo>
                    <a:pt x="7" y="10"/>
                    <a:pt x="0" y="10"/>
                    <a:pt x="3" y="0"/>
                  </a:cubicBezTo>
                  <a:close/>
                </a:path>
              </a:pathLst>
            </a:custGeom>
            <a:solidFill>
              <a:srgbClr val="E95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E2D578B-BEB1-DEB6-C70E-0A3D39AE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850"/>
              <a:ext cx="1062" cy="91"/>
            </a:xfrm>
            <a:custGeom>
              <a:avLst/>
              <a:gdLst>
                <a:gd name="T0" fmla="*/ 4 w 106"/>
                <a:gd name="T1" fmla="*/ 8 h 9"/>
                <a:gd name="T2" fmla="*/ 0 w 106"/>
                <a:gd name="T3" fmla="*/ 1 h 9"/>
                <a:gd name="T4" fmla="*/ 104 w 106"/>
                <a:gd name="T5" fmla="*/ 0 h 9"/>
                <a:gd name="T6" fmla="*/ 93 w 106"/>
                <a:gd name="T7" fmla="*/ 9 h 9"/>
                <a:gd name="T8" fmla="*/ 4 w 106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">
                  <a:moveTo>
                    <a:pt x="4" y="8"/>
                  </a:moveTo>
                  <a:cubicBezTo>
                    <a:pt x="2" y="5"/>
                    <a:pt x="1" y="3"/>
                    <a:pt x="0" y="1"/>
                  </a:cubicBezTo>
                  <a:cubicBezTo>
                    <a:pt x="35" y="0"/>
                    <a:pt x="70" y="0"/>
                    <a:pt x="104" y="0"/>
                  </a:cubicBezTo>
                  <a:cubicBezTo>
                    <a:pt x="106" y="9"/>
                    <a:pt x="99" y="9"/>
                    <a:pt x="93" y="9"/>
                  </a:cubicBezTo>
                  <a:cubicBezTo>
                    <a:pt x="63" y="8"/>
                    <a:pt x="33" y="8"/>
                    <a:pt x="4" y="8"/>
                  </a:cubicBezTo>
                  <a:close/>
                </a:path>
              </a:pathLst>
            </a:custGeom>
            <a:solidFill>
              <a:srgbClr val="D03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072C9F5-0CB4-9BDB-93B7-F297658FB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598"/>
              <a:ext cx="983" cy="878"/>
            </a:xfrm>
            <a:custGeom>
              <a:avLst/>
              <a:gdLst>
                <a:gd name="T0" fmla="*/ 29 w 98"/>
                <a:gd name="T1" fmla="*/ 31 h 87"/>
                <a:gd name="T2" fmla="*/ 0 w 98"/>
                <a:gd name="T3" fmla="*/ 1 h 87"/>
                <a:gd name="T4" fmla="*/ 85 w 98"/>
                <a:gd name="T5" fmla="*/ 0 h 87"/>
                <a:gd name="T6" fmla="*/ 97 w 98"/>
                <a:gd name="T7" fmla="*/ 14 h 87"/>
                <a:gd name="T8" fmla="*/ 97 w 98"/>
                <a:gd name="T9" fmla="*/ 87 h 87"/>
                <a:gd name="T10" fmla="*/ 29 w 98"/>
                <a:gd name="T11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87">
                  <a:moveTo>
                    <a:pt x="29" y="31"/>
                  </a:moveTo>
                  <a:cubicBezTo>
                    <a:pt x="19" y="21"/>
                    <a:pt x="10" y="11"/>
                    <a:pt x="0" y="1"/>
                  </a:cubicBezTo>
                  <a:cubicBezTo>
                    <a:pt x="28" y="1"/>
                    <a:pt x="57" y="1"/>
                    <a:pt x="85" y="0"/>
                  </a:cubicBezTo>
                  <a:cubicBezTo>
                    <a:pt x="96" y="0"/>
                    <a:pt x="98" y="3"/>
                    <a:pt x="97" y="14"/>
                  </a:cubicBezTo>
                  <a:cubicBezTo>
                    <a:pt x="96" y="38"/>
                    <a:pt x="97" y="63"/>
                    <a:pt x="97" y="87"/>
                  </a:cubicBezTo>
                  <a:cubicBezTo>
                    <a:pt x="74" y="68"/>
                    <a:pt x="52" y="50"/>
                    <a:pt x="29" y="31"/>
                  </a:cubicBezTo>
                  <a:close/>
                </a:path>
              </a:pathLst>
            </a:custGeom>
            <a:solidFill>
              <a:srgbClr val="E76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9FA69C3-5E88-EE30-33FE-BBBA6E1B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2416"/>
              <a:ext cx="1484" cy="394"/>
            </a:xfrm>
            <a:custGeom>
              <a:avLst/>
              <a:gdLst>
                <a:gd name="T0" fmla="*/ 0 w 148"/>
                <a:gd name="T1" fmla="*/ 39 h 39"/>
                <a:gd name="T2" fmla="*/ 19 w 148"/>
                <a:gd name="T3" fmla="*/ 18 h 39"/>
                <a:gd name="T4" fmla="*/ 40 w 148"/>
                <a:gd name="T5" fmla="*/ 0 h 39"/>
                <a:gd name="T6" fmla="*/ 53 w 148"/>
                <a:gd name="T7" fmla="*/ 14 h 39"/>
                <a:gd name="T8" fmla="*/ 78 w 148"/>
                <a:gd name="T9" fmla="*/ 14 h 39"/>
                <a:gd name="T10" fmla="*/ 107 w 148"/>
                <a:gd name="T11" fmla="*/ 12 h 39"/>
                <a:gd name="T12" fmla="*/ 148 w 148"/>
                <a:gd name="T13" fmla="*/ 39 h 39"/>
                <a:gd name="T14" fmla="*/ 0 w 148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9">
                  <a:moveTo>
                    <a:pt x="0" y="39"/>
                  </a:moveTo>
                  <a:cubicBezTo>
                    <a:pt x="2" y="28"/>
                    <a:pt x="10" y="22"/>
                    <a:pt x="19" y="18"/>
                  </a:cubicBezTo>
                  <a:cubicBezTo>
                    <a:pt x="27" y="13"/>
                    <a:pt x="35" y="8"/>
                    <a:pt x="40" y="0"/>
                  </a:cubicBezTo>
                  <a:cubicBezTo>
                    <a:pt x="44" y="4"/>
                    <a:pt x="49" y="9"/>
                    <a:pt x="53" y="14"/>
                  </a:cubicBezTo>
                  <a:cubicBezTo>
                    <a:pt x="61" y="25"/>
                    <a:pt x="70" y="26"/>
                    <a:pt x="78" y="14"/>
                  </a:cubicBezTo>
                  <a:cubicBezTo>
                    <a:pt x="87" y="3"/>
                    <a:pt x="96" y="3"/>
                    <a:pt x="107" y="12"/>
                  </a:cubicBezTo>
                  <a:cubicBezTo>
                    <a:pt x="118" y="21"/>
                    <a:pt x="131" y="28"/>
                    <a:pt x="148" y="39"/>
                  </a:cubicBezTo>
                  <a:cubicBezTo>
                    <a:pt x="96" y="39"/>
                    <a:pt x="48" y="39"/>
                    <a:pt x="0" y="39"/>
                  </a:cubicBez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2CAB079-B1AB-25F6-F473-1E9F337A5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204"/>
              <a:ext cx="441" cy="434"/>
            </a:xfrm>
            <a:custGeom>
              <a:avLst/>
              <a:gdLst>
                <a:gd name="T0" fmla="*/ 39 w 44"/>
                <a:gd name="T1" fmla="*/ 5 h 43"/>
                <a:gd name="T2" fmla="*/ 23 w 44"/>
                <a:gd name="T3" fmla="*/ 37 h 43"/>
                <a:gd name="T4" fmla="*/ 0 w 44"/>
                <a:gd name="T5" fmla="*/ 24 h 43"/>
                <a:gd name="T6" fmla="*/ 8 w 44"/>
                <a:gd name="T7" fmla="*/ 18 h 43"/>
                <a:gd name="T8" fmla="*/ 27 w 44"/>
                <a:gd name="T9" fmla="*/ 7 h 43"/>
                <a:gd name="T10" fmla="*/ 39 w 44"/>
                <a:gd name="T11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39" y="5"/>
                  </a:moveTo>
                  <a:cubicBezTo>
                    <a:pt x="44" y="20"/>
                    <a:pt x="37" y="30"/>
                    <a:pt x="23" y="37"/>
                  </a:cubicBezTo>
                  <a:cubicBezTo>
                    <a:pt x="9" y="43"/>
                    <a:pt x="5" y="33"/>
                    <a:pt x="0" y="24"/>
                  </a:cubicBezTo>
                  <a:cubicBezTo>
                    <a:pt x="1" y="20"/>
                    <a:pt x="4" y="18"/>
                    <a:pt x="8" y="18"/>
                  </a:cubicBezTo>
                  <a:cubicBezTo>
                    <a:pt x="17" y="19"/>
                    <a:pt x="23" y="15"/>
                    <a:pt x="27" y="7"/>
                  </a:cubicBezTo>
                  <a:cubicBezTo>
                    <a:pt x="30" y="3"/>
                    <a:pt x="34" y="0"/>
                    <a:pt x="39" y="5"/>
                  </a:cubicBezTo>
                  <a:close/>
                </a:path>
              </a:pathLst>
            </a:custGeom>
            <a:solidFill>
              <a:srgbClr val="F8C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E9AD09E-7426-53F4-F0B4-F46A19794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2083"/>
              <a:ext cx="471" cy="363"/>
            </a:xfrm>
            <a:custGeom>
              <a:avLst/>
              <a:gdLst>
                <a:gd name="T0" fmla="*/ 16 w 47"/>
                <a:gd name="T1" fmla="*/ 32 h 36"/>
                <a:gd name="T2" fmla="*/ 8 w 47"/>
                <a:gd name="T3" fmla="*/ 36 h 36"/>
                <a:gd name="T4" fmla="*/ 15 w 47"/>
                <a:gd name="T5" fmla="*/ 8 h 36"/>
                <a:gd name="T6" fmla="*/ 47 w 47"/>
                <a:gd name="T7" fmla="*/ 17 h 36"/>
                <a:gd name="T8" fmla="*/ 36 w 47"/>
                <a:gd name="T9" fmla="*/ 20 h 36"/>
                <a:gd name="T10" fmla="*/ 16 w 47"/>
                <a:gd name="T11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6">
                  <a:moveTo>
                    <a:pt x="16" y="32"/>
                  </a:moveTo>
                  <a:cubicBezTo>
                    <a:pt x="13" y="33"/>
                    <a:pt x="10" y="35"/>
                    <a:pt x="8" y="36"/>
                  </a:cubicBezTo>
                  <a:cubicBezTo>
                    <a:pt x="0" y="24"/>
                    <a:pt x="4" y="14"/>
                    <a:pt x="15" y="8"/>
                  </a:cubicBezTo>
                  <a:cubicBezTo>
                    <a:pt x="27" y="0"/>
                    <a:pt x="39" y="4"/>
                    <a:pt x="47" y="17"/>
                  </a:cubicBezTo>
                  <a:cubicBezTo>
                    <a:pt x="43" y="18"/>
                    <a:pt x="40" y="19"/>
                    <a:pt x="36" y="20"/>
                  </a:cubicBezTo>
                  <a:cubicBezTo>
                    <a:pt x="28" y="22"/>
                    <a:pt x="21" y="25"/>
                    <a:pt x="16" y="32"/>
                  </a:cubicBezTo>
                  <a:close/>
                </a:path>
              </a:pathLst>
            </a:custGeom>
            <a:solidFill>
              <a:srgbClr val="FBD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26FA489-BF04-004F-9738-C9C556443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204"/>
              <a:ext cx="220" cy="283"/>
            </a:xfrm>
            <a:custGeom>
              <a:avLst/>
              <a:gdLst>
                <a:gd name="T0" fmla="*/ 1 w 22"/>
                <a:gd name="T1" fmla="*/ 20 h 28"/>
                <a:gd name="T2" fmla="*/ 21 w 22"/>
                <a:gd name="T3" fmla="*/ 8 h 28"/>
                <a:gd name="T4" fmla="*/ 1 w 22"/>
                <a:gd name="T5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8">
                  <a:moveTo>
                    <a:pt x="1" y="20"/>
                  </a:moveTo>
                  <a:cubicBezTo>
                    <a:pt x="0" y="4"/>
                    <a:pt x="7" y="0"/>
                    <a:pt x="21" y="8"/>
                  </a:cubicBezTo>
                  <a:cubicBezTo>
                    <a:pt x="22" y="25"/>
                    <a:pt x="15" y="28"/>
                    <a:pt x="1" y="20"/>
                  </a:cubicBezTo>
                  <a:close/>
                </a:path>
              </a:pathLst>
            </a:custGeom>
            <a:solidFill>
              <a:srgbClr val="6C6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9FBD29C8-DF58-4EDD-A22F-30E4774FF99A}"/>
              </a:ext>
            </a:extLst>
          </p:cNvPr>
          <p:cNvSpPr txBox="1"/>
          <p:nvPr/>
        </p:nvSpPr>
        <p:spPr>
          <a:xfrm>
            <a:off x="596636" y="1194526"/>
            <a:ext cx="86409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Arial"/>
                <a:cs typeface="Arial" pitchFamily="34"/>
              </a:rPr>
              <a:t>85K</a:t>
            </a: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DA269B4F-0A28-4642-BA48-E5DD49711A73}"/>
              </a:ext>
            </a:extLst>
          </p:cNvPr>
          <p:cNvSpPr txBox="1"/>
          <p:nvPr/>
        </p:nvSpPr>
        <p:spPr>
          <a:xfrm>
            <a:off x="1473619" y="1148367"/>
            <a:ext cx="420319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 pitchFamily="34"/>
                <a:ea typeface="Arial"/>
                <a:cs typeface="Arial" pitchFamily="34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" name="Oval 21">
            <a:extLst>
              <a:ext uri="{FF2B5EF4-FFF2-40B4-BE49-F238E27FC236}">
                <a16:creationId xmlns:a16="http://schemas.microsoft.com/office/drawing/2014/main" id="{AD48A63B-AE61-4BC4-B06A-CABBE5DB2F98}"/>
              </a:ext>
            </a:extLst>
          </p:cNvPr>
          <p:cNvSpPr/>
          <p:nvPr/>
        </p:nvSpPr>
        <p:spPr>
          <a:xfrm>
            <a:off x="766011" y="2311027"/>
            <a:ext cx="313995" cy="316620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E15F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1C1C1B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Rounded Rectangle 27">
            <a:extLst>
              <a:ext uri="{FF2B5EF4-FFF2-40B4-BE49-F238E27FC236}">
                <a16:creationId xmlns:a16="http://schemas.microsoft.com/office/drawing/2014/main" id="{E6B1FCF9-13B2-4044-8324-E001DDF7FF23}"/>
              </a:ext>
            </a:extLst>
          </p:cNvPr>
          <p:cNvSpPr/>
          <p:nvPr/>
        </p:nvSpPr>
        <p:spPr>
          <a:xfrm>
            <a:off x="766038" y="4133490"/>
            <a:ext cx="313950" cy="241154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447912"/>
              <a:gd name="f5" fmla="val 1917737"/>
              <a:gd name="f6" fmla="val 1021643"/>
              <a:gd name="f7" fmla="val 2188548"/>
              <a:gd name="f8" fmla="val 2408083"/>
              <a:gd name="f9" fmla="val 1241178"/>
              <a:gd name="f10" fmla="val 1511989"/>
              <a:gd name="f11" fmla="val 1782800"/>
              <a:gd name="f12" fmla="val 2002335"/>
              <a:gd name="f13" fmla="val 1646926"/>
              <a:gd name="f14" fmla="val 1427391"/>
              <a:gd name="f15" fmla="val 827913"/>
              <a:gd name="f16" fmla="val 1539932"/>
              <a:gd name="f17" fmla="val 1233661"/>
              <a:gd name="f18" fmla="val 1134184"/>
              <a:gd name="f19" fmla="val 1889794"/>
              <a:gd name="f20" fmla="val 2196065"/>
              <a:gd name="f21" fmla="val 2295542"/>
              <a:gd name="f22" fmla="val 2601813"/>
              <a:gd name="f23" fmla="val 1112286"/>
              <a:gd name="f24" fmla="val 675885"/>
              <a:gd name="f25" fmla="val 830188"/>
              <a:gd name="f26" fmla="val 1328310"/>
              <a:gd name="f27" fmla="val 2586084"/>
              <a:gd name="f28" fmla="val 626422"/>
              <a:gd name="f29" fmla="val 3001340"/>
              <a:gd name="f30" fmla="val 1593701"/>
              <a:gd name="f31" fmla="val 108218"/>
              <a:gd name="f32" fmla="val 432905"/>
              <a:gd name="f33" fmla="val 2241773"/>
              <a:gd name="f34" fmla="val 1452512"/>
              <a:gd name="f35" fmla="val 2382963"/>
              <a:gd name="f36" fmla="val 2433311"/>
              <a:gd name="f37" fmla="val 2474127"/>
              <a:gd name="f38" fmla="val 40816"/>
              <a:gd name="f39" fmla="val 91164"/>
              <a:gd name="f40" fmla="val 2933014"/>
              <a:gd name="f41" fmla="val 3073189"/>
              <a:gd name="f42" fmla="val 546540"/>
              <a:gd name="f43" fmla="val 686715"/>
              <a:gd name="f44" fmla="val 2194102"/>
              <a:gd name="f45" fmla="val 2334277"/>
              <a:gd name="f46" fmla="val 253810"/>
              <a:gd name="f47" fmla="val 113635"/>
              <a:gd name="f48" fmla="val 307082"/>
              <a:gd name="f49" fmla="val 313169"/>
              <a:gd name="f50" fmla="val 287995"/>
              <a:gd name="f51" fmla="val 327490"/>
              <a:gd name="f52" fmla="val 267587"/>
              <a:gd name="f53" fmla="val 352664"/>
              <a:gd name="f54" fmla="val 817888"/>
              <a:gd name="f55" fmla="val 843062"/>
              <a:gd name="f56" fmla="val 863470"/>
              <a:gd name="f57" fmla="val 1361348"/>
              <a:gd name="f58" fmla="val 1402164"/>
              <a:gd name="f59" fmla="*/ f0 1 3186824"/>
              <a:gd name="f60" fmla="*/ f1 1 2447912"/>
              <a:gd name="f61" fmla="val f2"/>
              <a:gd name="f62" fmla="val f3"/>
              <a:gd name="f63" fmla="val f4"/>
              <a:gd name="f64" fmla="+- f63 0 f61"/>
              <a:gd name="f65" fmla="+- f62 0 f61"/>
              <a:gd name="f66" fmla="*/ f65 1 3186824"/>
              <a:gd name="f67" fmla="*/ f64 1 2447912"/>
              <a:gd name="f68" fmla="*/ f61 1 f66"/>
              <a:gd name="f69" fmla="*/ f62 1 f66"/>
              <a:gd name="f70" fmla="*/ f61 1 f67"/>
              <a:gd name="f71" fmla="*/ f63 1 f67"/>
              <a:gd name="f72" fmla="*/ f68 f59 1"/>
              <a:gd name="f73" fmla="*/ f69 f59 1"/>
              <a:gd name="f74" fmla="*/ f71 f60 1"/>
              <a:gd name="f75" fmla="*/ f70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3186824" h="244791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7" y="f18"/>
                  <a:pt x="f17" y="f10"/>
                </a:cubicBezTo>
                <a:cubicBezTo>
                  <a:pt x="f17" y="f19"/>
                  <a:pt x="f16" y="f20"/>
                  <a:pt x="f5" y="f20"/>
                </a:cubicBezTo>
                <a:cubicBezTo>
                  <a:pt x="f21" y="f20"/>
                  <a:pt x="f22" y="f19"/>
                  <a:pt x="f22" y="f10"/>
                </a:cubicBezTo>
                <a:cubicBezTo>
                  <a:pt x="f22" y="f18"/>
                  <a:pt x="f21" y="f15"/>
                  <a:pt x="f5" y="f15"/>
                </a:cubicBez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5"/>
                </a:lnTo>
                <a:lnTo>
                  <a:pt x="f26" y="f24"/>
                </a:lnTo>
                <a:close/>
                <a:moveTo>
                  <a:pt x="f27" y="f28"/>
                </a:moveTo>
                <a:lnTo>
                  <a:pt x="f27" y="f25"/>
                </a:lnTo>
                <a:lnTo>
                  <a:pt x="f29" y="f25"/>
                </a:lnTo>
                <a:lnTo>
                  <a:pt x="f29" y="f28"/>
                </a:lnTo>
                <a:close/>
                <a:moveTo>
                  <a:pt x="f30" y="f31"/>
                </a:moveTo>
                <a:lnTo>
                  <a:pt x="f30" y="f32"/>
                </a:lnTo>
                <a:lnTo>
                  <a:pt x="f33" y="f32"/>
                </a:lnTo>
                <a:lnTo>
                  <a:pt x="f33" y="f31"/>
                </a:lnTo>
                <a:close/>
                <a:moveTo>
                  <a:pt x="f34" y="f2"/>
                </a:moveTo>
                <a:lnTo>
                  <a:pt x="f35" y="f2"/>
                </a:lnTo>
                <a:cubicBezTo>
                  <a:pt x="f36" y="f2"/>
                  <a:pt x="f37" y="f38"/>
                  <a:pt x="f37" y="f39"/>
                </a:cubicBezTo>
                <a:lnTo>
                  <a:pt x="f37" y="f32"/>
                </a:lnTo>
                <a:lnTo>
                  <a:pt x="f40" y="f32"/>
                </a:lnTo>
                <a:cubicBezTo>
                  <a:pt x="f41" y="f32"/>
                  <a:pt x="f3" y="f42"/>
                  <a:pt x="f3" y="f43"/>
                </a:cubicBezTo>
                <a:lnTo>
                  <a:pt x="f3" y="f44"/>
                </a:lnTo>
                <a:cubicBezTo>
                  <a:pt x="f3" y="f45"/>
                  <a:pt x="f41" y="f4"/>
                  <a:pt x="f40" y="f4"/>
                </a:cubicBezTo>
                <a:lnTo>
                  <a:pt x="f46" y="f4"/>
                </a:lnTo>
                <a:cubicBezTo>
                  <a:pt x="f47" y="f4"/>
                  <a:pt x="f2" y="f45"/>
                  <a:pt x="f2" y="f44"/>
                </a:cubicBezTo>
                <a:lnTo>
                  <a:pt x="f2" y="f43"/>
                </a:lnTo>
                <a:cubicBezTo>
                  <a:pt x="f2" y="f42"/>
                  <a:pt x="f47" y="f32"/>
                  <a:pt x="f46" y="f32"/>
                </a:cubicBezTo>
                <a:lnTo>
                  <a:pt x="f48" y="f32"/>
                </a:lnTo>
                <a:lnTo>
                  <a:pt x="f48" y="f49"/>
                </a:lnTo>
                <a:cubicBezTo>
                  <a:pt x="f48" y="f50"/>
                  <a:pt x="f51" y="f52"/>
                  <a:pt x="f53" y="f52"/>
                </a:cubicBezTo>
                <a:lnTo>
                  <a:pt x="f54" y="f52"/>
                </a:lnTo>
                <a:cubicBezTo>
                  <a:pt x="f55" y="f52"/>
                  <a:pt x="f56" y="f50"/>
                  <a:pt x="f56" y="f49"/>
                </a:cubicBezTo>
                <a:lnTo>
                  <a:pt x="f56" y="f32"/>
                </a:lnTo>
                <a:lnTo>
                  <a:pt x="f57" y="f32"/>
                </a:lnTo>
                <a:lnTo>
                  <a:pt x="f57" y="f39"/>
                </a:lnTo>
                <a:cubicBezTo>
                  <a:pt x="f57" y="f38"/>
                  <a:pt x="f58" y="f2"/>
                  <a:pt x="f34" y="f2"/>
                </a:cubicBezTo>
                <a:close/>
              </a:path>
            </a:pathLst>
          </a:custGeom>
          <a:solidFill>
            <a:srgbClr val="E15F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AEDF9274-9580-47DD-85D5-28111F69D001}"/>
              </a:ext>
            </a:extLst>
          </p:cNvPr>
          <p:cNvSpPr/>
          <p:nvPr/>
        </p:nvSpPr>
        <p:spPr>
          <a:xfrm>
            <a:off x="774926" y="3252767"/>
            <a:ext cx="296174" cy="255602"/>
          </a:xfrm>
          <a:custGeom>
            <a:avLst/>
            <a:gdLst>
              <a:gd name="f0" fmla="val w"/>
              <a:gd name="f1" fmla="val h"/>
              <a:gd name="f2" fmla="val 0"/>
              <a:gd name="f3" fmla="val 3240006"/>
              <a:gd name="f4" fmla="val 2796091"/>
              <a:gd name="f5" fmla="val 686867"/>
              <a:gd name="f6" fmla="val 612319"/>
              <a:gd name="f7" fmla="val 611281"/>
              <a:gd name="f8" fmla="val 550007"/>
              <a:gd name="f9" fmla="val 673593"/>
              <a:gd name="f10" fmla="val 749179"/>
              <a:gd name="f11" fmla="val 824765"/>
              <a:gd name="f12" fmla="val 886039"/>
              <a:gd name="f13" fmla="val 762453"/>
              <a:gd name="f14" fmla="val 823727"/>
              <a:gd name="f15" fmla="val 1587500"/>
              <a:gd name="f16" fmla="val 281447"/>
              <a:gd name="f17" fmla="val 1432061"/>
              <a:gd name="f18" fmla="val 1306053"/>
              <a:gd name="f19" fmla="val 407455"/>
              <a:gd name="f20" fmla="val 562894"/>
              <a:gd name="f21" fmla="val 718333"/>
              <a:gd name="f22" fmla="val 844341"/>
              <a:gd name="f23" fmla="val 1742939"/>
              <a:gd name="f24" fmla="val 1868947"/>
              <a:gd name="f25" fmla="val 1898378"/>
              <a:gd name="f26" fmla="val 2150394"/>
              <a:gd name="f27" fmla="val 252016"/>
              <a:gd name="f28" fmla="val 786167"/>
              <a:gd name="f29" fmla="val 2020401"/>
              <a:gd name="f30" fmla="val 979078"/>
              <a:gd name="f31" fmla="val 1831095"/>
              <a:gd name="f32" fmla="val 1068260"/>
              <a:gd name="f33" fmla="val 2215710"/>
              <a:gd name="f34" fmla="val 2374756"/>
              <a:gd name="f35" fmla="val 2503688"/>
              <a:gd name="f36" fmla="val 1197192"/>
              <a:gd name="f37" fmla="val 1356238"/>
              <a:gd name="f38" fmla="val 1474975"/>
              <a:gd name="f39" fmla="val 2656086"/>
              <a:gd name="f40" fmla="val 2692420"/>
              <a:gd name="f41" fmla="val 2722815"/>
              <a:gd name="f42" fmla="val 1500405"/>
              <a:gd name="f43" fmla="val 2728975"/>
              <a:gd name="f44" fmla="val 1534767"/>
              <a:gd name="f45" fmla="val 1109804"/>
              <a:gd name="f46" fmla="val 2754548"/>
              <a:gd name="f47" fmla="val 2329585"/>
              <a:gd name="f48" fmla="val 2363946"/>
              <a:gd name="f49" fmla="val 2389375"/>
              <a:gd name="f50" fmla="val 2508113"/>
              <a:gd name="f51" fmla="val 2667159"/>
              <a:gd name="f52" fmla="val 287978"/>
              <a:gd name="f53" fmla="val 128932"/>
              <a:gd name="f54" fmla="val 544513"/>
              <a:gd name="f55" fmla="val 422089"/>
              <a:gd name="f56" fmla="val 1014226"/>
              <a:gd name="f57" fmla="val 336949"/>
              <a:gd name="f58" fmla="val 891645"/>
              <a:gd name="f59" fmla="val 555925"/>
              <a:gd name="f60" fmla="val 493613"/>
              <a:gd name="f61" fmla="val 399261"/>
              <a:gd name="f62" fmla="val 880121"/>
              <a:gd name="f63" fmla="val 1036785"/>
              <a:gd name="f64" fmla="val 951645"/>
              <a:gd name="f65" fmla="val 829222"/>
              <a:gd name="f66" fmla="val 1343906"/>
              <a:gd name="f67" fmla="val 1154600"/>
              <a:gd name="f68" fmla="val 1024606"/>
              <a:gd name="f69" fmla="val 1276622"/>
              <a:gd name="f70" fmla="*/ f0 1 3240006"/>
              <a:gd name="f71" fmla="*/ f1 1 2796091"/>
              <a:gd name="f72" fmla="val f2"/>
              <a:gd name="f73" fmla="val f3"/>
              <a:gd name="f74" fmla="val f4"/>
              <a:gd name="f75" fmla="+- f74 0 f72"/>
              <a:gd name="f76" fmla="+- f73 0 f72"/>
              <a:gd name="f77" fmla="*/ f76 1 3240006"/>
              <a:gd name="f78" fmla="*/ f75 1 2796091"/>
              <a:gd name="f79" fmla="*/ f72 1 f77"/>
              <a:gd name="f80" fmla="*/ f73 1 f77"/>
              <a:gd name="f81" fmla="*/ f72 1 f78"/>
              <a:gd name="f82" fmla="*/ f74 1 f78"/>
              <a:gd name="f83" fmla="*/ f79 f70 1"/>
              <a:gd name="f84" fmla="*/ f80 f70 1"/>
              <a:gd name="f85" fmla="*/ f82 f71 1"/>
              <a:gd name="f86" fmla="*/ f81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3" t="f86" r="f84" b="f85"/>
            <a:pathLst>
              <a:path w="3240006" h="279609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15" y="f2"/>
                </a:moveTo>
                <a:cubicBezTo>
                  <a:pt x="f25" y="f2"/>
                  <a:pt x="f26" y="f27"/>
                  <a:pt x="f26" y="f20"/>
                </a:cubicBezTo>
                <a:cubicBezTo>
                  <a:pt x="f26" y="f28"/>
                  <a:pt x="f29" y="f30"/>
                  <a:pt x="f31" y="f32"/>
                </a:cubicBezTo>
                <a:lnTo>
                  <a:pt x="f33" y="f32"/>
                </a:lnTo>
                <a:cubicBezTo>
                  <a:pt x="f34" y="f32"/>
                  <a:pt x="f35" y="f36"/>
                  <a:pt x="f35" y="f37"/>
                </a:cubicBezTo>
                <a:lnTo>
                  <a:pt x="f35" y="f38"/>
                </a:lnTo>
                <a:lnTo>
                  <a:pt x="f39" y="f38"/>
                </a:lnTo>
                <a:cubicBezTo>
                  <a:pt x="f40" y="f38"/>
                  <a:pt x="f41" y="f42"/>
                  <a:pt x="f43" y="f44"/>
                </a:cubicBezTo>
                <a:lnTo>
                  <a:pt x="f3" y="f45"/>
                </a:lnTo>
                <a:lnTo>
                  <a:pt x="f3" y="f46"/>
                </a:lnTo>
                <a:lnTo>
                  <a:pt x="f43" y="f47"/>
                </a:lnTo>
                <a:cubicBezTo>
                  <a:pt x="f41" y="f48"/>
                  <a:pt x="f40" y="f49"/>
                  <a:pt x="f39" y="f49"/>
                </a:cubicBezTo>
                <a:lnTo>
                  <a:pt x="f35" y="f49"/>
                </a:lnTo>
                <a:lnTo>
                  <a:pt x="f35" y="f50"/>
                </a:lnTo>
                <a:cubicBezTo>
                  <a:pt x="f35" y="f51"/>
                  <a:pt x="f34" y="f4"/>
                  <a:pt x="f33" y="f4"/>
                </a:cubicBezTo>
                <a:lnTo>
                  <a:pt x="f52" y="f4"/>
                </a:lnTo>
                <a:cubicBezTo>
                  <a:pt x="f53" y="f4"/>
                  <a:pt x="f2" y="f51"/>
                  <a:pt x="f2" y="f50"/>
                </a:cubicBezTo>
                <a:lnTo>
                  <a:pt x="f2" y="f37"/>
                </a:lnTo>
                <a:cubicBezTo>
                  <a:pt x="f2" y="f36"/>
                  <a:pt x="f53" y="f32"/>
                  <a:pt x="f52" y="f32"/>
                </a:cubicBezTo>
                <a:lnTo>
                  <a:pt x="f54" y="f32"/>
                </a:lnTo>
                <a:cubicBezTo>
                  <a:pt x="f55" y="f56"/>
                  <a:pt x="f57" y="f58"/>
                  <a:pt x="f57" y="f10"/>
                </a:cubicBezTo>
                <a:cubicBezTo>
                  <a:pt x="f57" y="f59"/>
                  <a:pt x="f60" y="f61"/>
                  <a:pt x="f5" y="f61"/>
                </a:cubicBezTo>
                <a:cubicBezTo>
                  <a:pt x="f62" y="f61"/>
                  <a:pt x="f63" y="f59"/>
                  <a:pt x="f63" y="f10"/>
                </a:cubicBezTo>
                <a:cubicBezTo>
                  <a:pt x="f63" y="f58"/>
                  <a:pt x="f64" y="f56"/>
                  <a:pt x="f65" y="f32"/>
                </a:cubicBezTo>
                <a:lnTo>
                  <a:pt x="f66" y="f32"/>
                </a:lnTo>
                <a:cubicBezTo>
                  <a:pt x="f67" y="f30"/>
                  <a:pt x="f68" y="f28"/>
                  <a:pt x="f68" y="f20"/>
                </a:cubicBezTo>
                <a:cubicBezTo>
                  <a:pt x="f68" y="f27"/>
                  <a:pt x="f69" y="f2"/>
                  <a:pt x="f15" y="f2"/>
                </a:cubicBezTo>
                <a:close/>
              </a:path>
            </a:pathLst>
          </a:custGeom>
          <a:solidFill>
            <a:srgbClr val="E15F54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D6A5798A-DB5C-4337-9F3B-A5ABAC56C9CA}"/>
              </a:ext>
            </a:extLst>
          </p:cNvPr>
          <p:cNvGrpSpPr/>
          <p:nvPr/>
        </p:nvGrpSpPr>
        <p:grpSpPr>
          <a:xfrm>
            <a:off x="1210354" y="2147523"/>
            <a:ext cx="1945651" cy="666716"/>
            <a:chOff x="1210354" y="2147523"/>
            <a:chExt cx="1945651" cy="666716"/>
          </a:xfrm>
        </p:grpSpPr>
        <p:sp>
          <p:nvSpPr>
            <p:cNvPr id="8" name="TextBox 34">
              <a:extLst>
                <a:ext uri="{FF2B5EF4-FFF2-40B4-BE49-F238E27FC236}">
                  <a16:creationId xmlns:a16="http://schemas.microsoft.com/office/drawing/2014/main" id="{7B7DF483-0924-419B-BBA4-C37E7FA4881F}"/>
                </a:ext>
              </a:extLst>
            </p:cNvPr>
            <p:cNvSpPr txBox="1"/>
            <p:nvPr/>
          </p:nvSpPr>
          <p:spPr>
            <a:xfrm>
              <a:off x="1210354" y="2306409"/>
              <a:ext cx="194565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" name="TextBox 35">
              <a:extLst>
                <a:ext uri="{FF2B5EF4-FFF2-40B4-BE49-F238E27FC236}">
                  <a16:creationId xmlns:a16="http://schemas.microsoft.com/office/drawing/2014/main" id="{E1DB4014-59BB-4358-B163-F01594837615}"/>
                </a:ext>
              </a:extLst>
            </p:cNvPr>
            <p:cNvSpPr txBox="1"/>
            <p:nvPr/>
          </p:nvSpPr>
          <p:spPr>
            <a:xfrm>
              <a:off x="1210354" y="2147523"/>
              <a:ext cx="194565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6D5A9B71-5BBE-4D32-A85A-DFBBE4EE64B7}"/>
              </a:ext>
            </a:extLst>
          </p:cNvPr>
          <p:cNvGrpSpPr/>
          <p:nvPr/>
        </p:nvGrpSpPr>
        <p:grpSpPr>
          <a:xfrm>
            <a:off x="1210354" y="3039886"/>
            <a:ext cx="1945651" cy="666716"/>
            <a:chOff x="1210354" y="3039886"/>
            <a:chExt cx="1945651" cy="666716"/>
          </a:xfrm>
        </p:grpSpPr>
        <p:sp>
          <p:nvSpPr>
            <p:cNvPr id="11" name="TextBox 40">
              <a:extLst>
                <a:ext uri="{FF2B5EF4-FFF2-40B4-BE49-F238E27FC236}">
                  <a16:creationId xmlns:a16="http://schemas.microsoft.com/office/drawing/2014/main" id="{C6B4B65F-E2FF-4FBA-9744-EDD051D62F12}"/>
                </a:ext>
              </a:extLst>
            </p:cNvPr>
            <p:cNvSpPr txBox="1"/>
            <p:nvPr/>
          </p:nvSpPr>
          <p:spPr>
            <a:xfrm>
              <a:off x="1210354" y="3198772"/>
              <a:ext cx="194565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41">
              <a:extLst>
                <a:ext uri="{FF2B5EF4-FFF2-40B4-BE49-F238E27FC236}">
                  <a16:creationId xmlns:a16="http://schemas.microsoft.com/office/drawing/2014/main" id="{D08E2453-FAE8-4D35-BF8C-9CCDF96F50F3}"/>
                </a:ext>
              </a:extLst>
            </p:cNvPr>
            <p:cNvSpPr txBox="1"/>
            <p:nvPr/>
          </p:nvSpPr>
          <p:spPr>
            <a:xfrm>
              <a:off x="1210354" y="3039886"/>
              <a:ext cx="194565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F73F0F5C-A57F-42B2-8A93-FC58D87F7223}"/>
              </a:ext>
            </a:extLst>
          </p:cNvPr>
          <p:cNvGrpSpPr/>
          <p:nvPr/>
        </p:nvGrpSpPr>
        <p:grpSpPr>
          <a:xfrm>
            <a:off x="1210354" y="3932249"/>
            <a:ext cx="1945651" cy="666716"/>
            <a:chOff x="1210354" y="3932249"/>
            <a:chExt cx="1945651" cy="666716"/>
          </a:xfrm>
        </p:grpSpPr>
        <p:sp>
          <p:nvSpPr>
            <p:cNvPr id="14" name="TextBox 46">
              <a:extLst>
                <a:ext uri="{FF2B5EF4-FFF2-40B4-BE49-F238E27FC236}">
                  <a16:creationId xmlns:a16="http://schemas.microsoft.com/office/drawing/2014/main" id="{A5D240E8-9760-47B8-9C3A-8E86E4764953}"/>
                </a:ext>
              </a:extLst>
            </p:cNvPr>
            <p:cNvSpPr txBox="1"/>
            <p:nvPr/>
          </p:nvSpPr>
          <p:spPr>
            <a:xfrm>
              <a:off x="1210354" y="4091135"/>
              <a:ext cx="1945651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4CC601AC-2D01-49F9-822A-4EC98B6EBC96}"/>
                </a:ext>
              </a:extLst>
            </p:cNvPr>
            <p:cNvSpPr txBox="1"/>
            <p:nvPr/>
          </p:nvSpPr>
          <p:spPr>
            <a:xfrm>
              <a:off x="1210354" y="3932249"/>
              <a:ext cx="1945651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Your Text  Here</a:t>
              </a:r>
            </a:p>
          </p:txBody>
        </p:sp>
      </p:grpSp>
      <p:sp>
        <p:nvSpPr>
          <p:cNvPr id="16" name="Marcador de texto 1">
            <a:extLst>
              <a:ext uri="{FF2B5EF4-FFF2-40B4-BE49-F238E27FC236}">
                <a16:creationId xmlns:a16="http://schemas.microsoft.com/office/drawing/2014/main" id="{47E2BE2A-75EC-410E-9EC8-60428B8EB8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2056" y="367826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s-ES" sz="4000" b="1">
                <a:solidFill>
                  <a:srgbClr val="DE4E42"/>
                </a:solidFill>
                <a:latin typeface="Calibri Light"/>
                <a:cs typeface="Arial" pitchFamily="34"/>
              </a:rPr>
              <a:t>Free Template One Now</a:t>
            </a:r>
            <a:endParaRPr lang="es-PE" sz="4000" b="1">
              <a:solidFill>
                <a:srgbClr val="DE4E42"/>
              </a:solidFill>
              <a:latin typeface="Calibri Light"/>
              <a:cs typeface="Arial" pitchFamily="34"/>
            </a:endParaRPr>
          </a:p>
        </p:txBody>
      </p:sp>
      <p:grpSp>
        <p:nvGrpSpPr>
          <p:cNvPr id="17" name="Grupo 17">
            <a:extLst>
              <a:ext uri="{FF2B5EF4-FFF2-40B4-BE49-F238E27FC236}">
                <a16:creationId xmlns:a16="http://schemas.microsoft.com/office/drawing/2014/main" id="{B64BF2C9-08B3-4E5B-9988-7A88C232CAED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18" name="Rectángulo 18">
              <a:extLst>
                <a:ext uri="{FF2B5EF4-FFF2-40B4-BE49-F238E27FC236}">
                  <a16:creationId xmlns:a16="http://schemas.microsoft.com/office/drawing/2014/main" id="{84ECA166-81A3-4E34-B978-1C22CF1E19E7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9" name="Rectángulo 19">
              <a:extLst>
                <a:ext uri="{FF2B5EF4-FFF2-40B4-BE49-F238E27FC236}">
                  <a16:creationId xmlns:a16="http://schemas.microsoft.com/office/drawing/2014/main" id="{34DD1B59-4217-4B03-98DA-FB634DC0BEE5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Rectángulo 20">
              <a:extLst>
                <a:ext uri="{FF2B5EF4-FFF2-40B4-BE49-F238E27FC236}">
                  <a16:creationId xmlns:a16="http://schemas.microsoft.com/office/drawing/2014/main" id="{A94B3FF8-2085-4BD9-B10A-7B00E5D51A8C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Rectángulo 21">
              <a:extLst>
                <a:ext uri="{FF2B5EF4-FFF2-40B4-BE49-F238E27FC236}">
                  <a16:creationId xmlns:a16="http://schemas.microsoft.com/office/drawing/2014/main" id="{CCD1E30C-A2DE-441A-AD84-3063230EEB85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2" name="Rectángulo 22">
              <a:extLst>
                <a:ext uri="{FF2B5EF4-FFF2-40B4-BE49-F238E27FC236}">
                  <a16:creationId xmlns:a16="http://schemas.microsoft.com/office/drawing/2014/main" id="{2105F7E2-889A-40E0-879E-1E90E2D48929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23" name="Imagen 4">
            <a:extLst>
              <a:ext uri="{FF2B5EF4-FFF2-40B4-BE49-F238E27FC236}">
                <a16:creationId xmlns:a16="http://schemas.microsoft.com/office/drawing/2014/main" id="{87781EDC-4C0A-4CE8-AD88-C390443502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096" y="1702356"/>
            <a:ext cx="3841979" cy="34411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28">
            <a:extLst>
              <a:ext uri="{FF2B5EF4-FFF2-40B4-BE49-F238E27FC236}">
                <a16:creationId xmlns:a16="http://schemas.microsoft.com/office/drawing/2014/main" id="{94FA8FFB-192E-4D75-A9D6-33EF098A3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135" y="1242066"/>
            <a:ext cx="4317997" cy="83026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sz="6000" b="1" u="sng">
                <a:solidFill>
                  <a:srgbClr val="DE4E42"/>
                </a:solidFill>
              </a:rPr>
              <a:t>89,526,124$</a:t>
            </a:r>
          </a:p>
        </p:txBody>
      </p:sp>
      <p:sp>
        <p:nvSpPr>
          <p:cNvPr id="3" name="Google Shape;200;p28">
            <a:extLst>
              <a:ext uri="{FF2B5EF4-FFF2-40B4-BE49-F238E27FC236}">
                <a16:creationId xmlns:a16="http://schemas.microsoft.com/office/drawing/2014/main" id="{551D795B-1D63-4D3C-9F4C-71D38346C8F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2135" y="2046491"/>
            <a:ext cx="4317997" cy="428625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That’s a lot of money</a:t>
            </a:r>
          </a:p>
        </p:txBody>
      </p:sp>
      <p:sp>
        <p:nvSpPr>
          <p:cNvPr id="4" name="Google Shape;201;p28">
            <a:extLst>
              <a:ext uri="{FF2B5EF4-FFF2-40B4-BE49-F238E27FC236}">
                <a16:creationId xmlns:a16="http://schemas.microsoft.com/office/drawing/2014/main" id="{5DC26E85-0891-42DC-9136-A53BBED008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135" y="3611185"/>
            <a:ext cx="4317997" cy="83026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sz="6000" b="1" u="sng">
                <a:solidFill>
                  <a:srgbClr val="DE4E42"/>
                </a:solidFill>
              </a:rPr>
              <a:t>100%</a:t>
            </a:r>
          </a:p>
        </p:txBody>
      </p:sp>
      <p:sp>
        <p:nvSpPr>
          <p:cNvPr id="5" name="Google Shape;202;p28">
            <a:extLst>
              <a:ext uri="{FF2B5EF4-FFF2-40B4-BE49-F238E27FC236}">
                <a16:creationId xmlns:a16="http://schemas.microsoft.com/office/drawing/2014/main" id="{0B757CB0-F28C-41BC-8FCB-24110D8AACF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2135" y="4382362"/>
            <a:ext cx="4317997" cy="428625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Total success!</a:t>
            </a:r>
          </a:p>
        </p:txBody>
      </p:sp>
      <p:sp>
        <p:nvSpPr>
          <p:cNvPr id="6" name="Google Shape;203;p28">
            <a:extLst>
              <a:ext uri="{FF2B5EF4-FFF2-40B4-BE49-F238E27FC236}">
                <a16:creationId xmlns:a16="http://schemas.microsoft.com/office/drawing/2014/main" id="{989EAE62-2FCA-4D09-862B-26023B8574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135" y="2418313"/>
            <a:ext cx="4317997" cy="83026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sz="6000" b="1" u="sng">
                <a:solidFill>
                  <a:srgbClr val="DE4E42"/>
                </a:solidFill>
              </a:rPr>
              <a:t>185,244 users</a:t>
            </a:r>
          </a:p>
        </p:txBody>
      </p:sp>
      <p:sp>
        <p:nvSpPr>
          <p:cNvPr id="7" name="Google Shape;204;p28">
            <a:extLst>
              <a:ext uri="{FF2B5EF4-FFF2-40B4-BE49-F238E27FC236}">
                <a16:creationId xmlns:a16="http://schemas.microsoft.com/office/drawing/2014/main" id="{8B7D9B6A-F406-4FA9-99FA-64225D0D4C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2135" y="3239362"/>
            <a:ext cx="4317997" cy="428625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And a lot of users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7DEB39E7-0E5A-4629-85DF-02977955B688}"/>
              </a:ext>
            </a:extLst>
          </p:cNvPr>
          <p:cNvSpPr txBox="1"/>
          <p:nvPr/>
        </p:nvSpPr>
        <p:spPr>
          <a:xfrm>
            <a:off x="326815" y="341692"/>
            <a:ext cx="8679896" cy="5431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800" b="1" i="0" u="none" strike="noStrike" kern="0" cap="none" spc="0" baseline="0">
                <a:solidFill>
                  <a:srgbClr val="DE4E42"/>
                </a:solidFill>
                <a:uFillTx/>
                <a:latin typeface="Arial"/>
                <a:ea typeface="Arial"/>
                <a:cs typeface="Arial"/>
              </a:rPr>
              <a:t>Free Template One Now</a:t>
            </a:r>
            <a:endParaRPr lang="es-PE" sz="4800" b="1" i="0" u="none" strike="noStrike" kern="0" cap="none" spc="0" baseline="0">
              <a:solidFill>
                <a:srgbClr val="DE4E42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16A8AA75-D5DF-28F2-372A-AF067704FA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64189" y="1824038"/>
            <a:ext cx="2741613" cy="2860675"/>
            <a:chOff x="3505" y="1149"/>
            <a:chExt cx="1727" cy="180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AFDAE5A-A31F-17D4-53BE-D11E8D775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" y="1149"/>
              <a:ext cx="1727" cy="1802"/>
            </a:xfrm>
            <a:custGeom>
              <a:avLst/>
              <a:gdLst>
                <a:gd name="T0" fmla="*/ 1 w 114"/>
                <a:gd name="T1" fmla="*/ 52 h 119"/>
                <a:gd name="T2" fmla="*/ 15 w 114"/>
                <a:gd name="T3" fmla="*/ 18 h 119"/>
                <a:gd name="T4" fmla="*/ 15 w 114"/>
                <a:gd name="T5" fmla="*/ 11 h 119"/>
                <a:gd name="T6" fmla="*/ 35 w 114"/>
                <a:gd name="T7" fmla="*/ 11 h 119"/>
                <a:gd name="T8" fmla="*/ 51 w 114"/>
                <a:gd name="T9" fmla="*/ 5 h 119"/>
                <a:gd name="T10" fmla="*/ 56 w 114"/>
                <a:gd name="T11" fmla="*/ 0 h 119"/>
                <a:gd name="T12" fmla="*/ 59 w 114"/>
                <a:gd name="T13" fmla="*/ 2 h 119"/>
                <a:gd name="T14" fmla="*/ 83 w 114"/>
                <a:gd name="T15" fmla="*/ 11 h 119"/>
                <a:gd name="T16" fmla="*/ 98 w 114"/>
                <a:gd name="T17" fmla="*/ 11 h 119"/>
                <a:gd name="T18" fmla="*/ 98 w 114"/>
                <a:gd name="T19" fmla="*/ 31 h 119"/>
                <a:gd name="T20" fmla="*/ 103 w 114"/>
                <a:gd name="T21" fmla="*/ 44 h 119"/>
                <a:gd name="T22" fmla="*/ 113 w 114"/>
                <a:gd name="T23" fmla="*/ 52 h 119"/>
                <a:gd name="T24" fmla="*/ 99 w 114"/>
                <a:gd name="T25" fmla="*/ 53 h 119"/>
                <a:gd name="T26" fmla="*/ 99 w 114"/>
                <a:gd name="T27" fmla="*/ 67 h 119"/>
                <a:gd name="T28" fmla="*/ 113 w 114"/>
                <a:gd name="T29" fmla="*/ 53 h 119"/>
                <a:gd name="T30" fmla="*/ 114 w 114"/>
                <a:gd name="T31" fmla="*/ 59 h 119"/>
                <a:gd name="T32" fmla="*/ 114 w 114"/>
                <a:gd name="T33" fmla="*/ 108 h 119"/>
                <a:gd name="T34" fmla="*/ 103 w 114"/>
                <a:gd name="T35" fmla="*/ 119 h 119"/>
                <a:gd name="T36" fmla="*/ 11 w 114"/>
                <a:gd name="T37" fmla="*/ 119 h 119"/>
                <a:gd name="T38" fmla="*/ 0 w 114"/>
                <a:gd name="T39" fmla="*/ 108 h 119"/>
                <a:gd name="T40" fmla="*/ 0 w 114"/>
                <a:gd name="T41" fmla="*/ 58 h 119"/>
                <a:gd name="T42" fmla="*/ 1 w 114"/>
                <a:gd name="T43" fmla="*/ 52 h 119"/>
                <a:gd name="T44" fmla="*/ 13 w 114"/>
                <a:gd name="T45" fmla="*/ 66 h 119"/>
                <a:gd name="T46" fmla="*/ 15 w 114"/>
                <a:gd name="T47" fmla="*/ 65 h 119"/>
                <a:gd name="T48" fmla="*/ 15 w 114"/>
                <a:gd name="T49" fmla="*/ 53 h 119"/>
                <a:gd name="T50" fmla="*/ 1 w 114"/>
                <a:gd name="T51" fmla="*/ 52 h 119"/>
                <a:gd name="T52" fmla="*/ 94 w 114"/>
                <a:gd name="T53" fmla="*/ 16 h 119"/>
                <a:gd name="T54" fmla="*/ 20 w 114"/>
                <a:gd name="T55" fmla="*/ 16 h 119"/>
                <a:gd name="T56" fmla="*/ 20 w 114"/>
                <a:gd name="T57" fmla="*/ 70 h 119"/>
                <a:gd name="T58" fmla="*/ 22 w 114"/>
                <a:gd name="T59" fmla="*/ 74 h 119"/>
                <a:gd name="T60" fmla="*/ 54 w 114"/>
                <a:gd name="T61" fmla="*/ 104 h 119"/>
                <a:gd name="T62" fmla="*/ 57 w 114"/>
                <a:gd name="T63" fmla="*/ 106 h 119"/>
                <a:gd name="T64" fmla="*/ 92 w 114"/>
                <a:gd name="T65" fmla="*/ 73 h 119"/>
                <a:gd name="T66" fmla="*/ 94 w 114"/>
                <a:gd name="T67" fmla="*/ 68 h 119"/>
                <a:gd name="T68" fmla="*/ 94 w 114"/>
                <a:gd name="T69" fmla="*/ 39 h 119"/>
                <a:gd name="T70" fmla="*/ 94 w 114"/>
                <a:gd name="T71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9">
                  <a:moveTo>
                    <a:pt x="1" y="52"/>
                  </a:moveTo>
                  <a:cubicBezTo>
                    <a:pt x="14" y="44"/>
                    <a:pt x="17" y="32"/>
                    <a:pt x="15" y="18"/>
                  </a:cubicBezTo>
                  <a:cubicBezTo>
                    <a:pt x="15" y="16"/>
                    <a:pt x="15" y="14"/>
                    <a:pt x="15" y="11"/>
                  </a:cubicBezTo>
                  <a:cubicBezTo>
                    <a:pt x="22" y="11"/>
                    <a:pt x="29" y="11"/>
                    <a:pt x="35" y="11"/>
                  </a:cubicBezTo>
                  <a:cubicBezTo>
                    <a:pt x="42" y="12"/>
                    <a:pt x="47" y="10"/>
                    <a:pt x="51" y="5"/>
                  </a:cubicBezTo>
                  <a:cubicBezTo>
                    <a:pt x="52" y="3"/>
                    <a:pt x="54" y="2"/>
                    <a:pt x="56" y="0"/>
                  </a:cubicBezTo>
                  <a:cubicBezTo>
                    <a:pt x="57" y="1"/>
                    <a:pt x="59" y="1"/>
                    <a:pt x="59" y="2"/>
                  </a:cubicBezTo>
                  <a:cubicBezTo>
                    <a:pt x="65" y="10"/>
                    <a:pt x="73" y="12"/>
                    <a:pt x="83" y="11"/>
                  </a:cubicBezTo>
                  <a:cubicBezTo>
                    <a:pt x="88" y="11"/>
                    <a:pt x="93" y="11"/>
                    <a:pt x="98" y="11"/>
                  </a:cubicBezTo>
                  <a:cubicBezTo>
                    <a:pt x="98" y="18"/>
                    <a:pt x="99" y="25"/>
                    <a:pt x="98" y="31"/>
                  </a:cubicBezTo>
                  <a:cubicBezTo>
                    <a:pt x="98" y="37"/>
                    <a:pt x="99" y="41"/>
                    <a:pt x="103" y="44"/>
                  </a:cubicBezTo>
                  <a:cubicBezTo>
                    <a:pt x="106" y="46"/>
                    <a:pt x="109" y="49"/>
                    <a:pt x="113" y="52"/>
                  </a:cubicBezTo>
                  <a:cubicBezTo>
                    <a:pt x="107" y="53"/>
                    <a:pt x="103" y="53"/>
                    <a:pt x="99" y="53"/>
                  </a:cubicBezTo>
                  <a:cubicBezTo>
                    <a:pt x="99" y="57"/>
                    <a:pt x="99" y="61"/>
                    <a:pt x="99" y="67"/>
                  </a:cubicBezTo>
                  <a:cubicBezTo>
                    <a:pt x="104" y="62"/>
                    <a:pt x="108" y="58"/>
                    <a:pt x="113" y="53"/>
                  </a:cubicBezTo>
                  <a:cubicBezTo>
                    <a:pt x="113" y="56"/>
                    <a:pt x="114" y="57"/>
                    <a:pt x="114" y="59"/>
                  </a:cubicBezTo>
                  <a:cubicBezTo>
                    <a:pt x="114" y="75"/>
                    <a:pt x="114" y="91"/>
                    <a:pt x="114" y="108"/>
                  </a:cubicBezTo>
                  <a:cubicBezTo>
                    <a:pt x="114" y="115"/>
                    <a:pt x="110" y="119"/>
                    <a:pt x="103" y="119"/>
                  </a:cubicBezTo>
                  <a:cubicBezTo>
                    <a:pt x="72" y="119"/>
                    <a:pt x="41" y="119"/>
                    <a:pt x="11" y="119"/>
                  </a:cubicBezTo>
                  <a:cubicBezTo>
                    <a:pt x="4" y="119"/>
                    <a:pt x="0" y="115"/>
                    <a:pt x="0" y="108"/>
                  </a:cubicBezTo>
                  <a:cubicBezTo>
                    <a:pt x="0" y="91"/>
                    <a:pt x="0" y="75"/>
                    <a:pt x="0" y="58"/>
                  </a:cubicBezTo>
                  <a:cubicBezTo>
                    <a:pt x="0" y="56"/>
                    <a:pt x="1" y="54"/>
                    <a:pt x="1" y="52"/>
                  </a:cubicBezTo>
                  <a:cubicBezTo>
                    <a:pt x="5" y="57"/>
                    <a:pt x="9" y="62"/>
                    <a:pt x="13" y="66"/>
                  </a:cubicBezTo>
                  <a:cubicBezTo>
                    <a:pt x="14" y="66"/>
                    <a:pt x="14" y="66"/>
                    <a:pt x="15" y="65"/>
                  </a:cubicBezTo>
                  <a:cubicBezTo>
                    <a:pt x="15" y="61"/>
                    <a:pt x="15" y="57"/>
                    <a:pt x="15" y="53"/>
                  </a:cubicBezTo>
                  <a:cubicBezTo>
                    <a:pt x="10" y="53"/>
                    <a:pt x="6" y="52"/>
                    <a:pt x="1" y="52"/>
                  </a:cubicBezTo>
                  <a:close/>
                  <a:moveTo>
                    <a:pt x="94" y="16"/>
                  </a:moveTo>
                  <a:cubicBezTo>
                    <a:pt x="68" y="16"/>
                    <a:pt x="44" y="16"/>
                    <a:pt x="20" y="16"/>
                  </a:cubicBezTo>
                  <a:cubicBezTo>
                    <a:pt x="20" y="34"/>
                    <a:pt x="20" y="52"/>
                    <a:pt x="20" y="70"/>
                  </a:cubicBezTo>
                  <a:cubicBezTo>
                    <a:pt x="20" y="71"/>
                    <a:pt x="21" y="73"/>
                    <a:pt x="22" y="74"/>
                  </a:cubicBezTo>
                  <a:cubicBezTo>
                    <a:pt x="33" y="84"/>
                    <a:pt x="43" y="94"/>
                    <a:pt x="54" y="104"/>
                  </a:cubicBezTo>
                  <a:cubicBezTo>
                    <a:pt x="55" y="105"/>
                    <a:pt x="56" y="106"/>
                    <a:pt x="57" y="106"/>
                  </a:cubicBezTo>
                  <a:cubicBezTo>
                    <a:pt x="69" y="95"/>
                    <a:pt x="81" y="84"/>
                    <a:pt x="92" y="73"/>
                  </a:cubicBezTo>
                  <a:cubicBezTo>
                    <a:pt x="93" y="72"/>
                    <a:pt x="94" y="69"/>
                    <a:pt x="94" y="68"/>
                  </a:cubicBezTo>
                  <a:cubicBezTo>
                    <a:pt x="94" y="58"/>
                    <a:pt x="94" y="48"/>
                    <a:pt x="94" y="39"/>
                  </a:cubicBezTo>
                  <a:cubicBezTo>
                    <a:pt x="94" y="31"/>
                    <a:pt x="94" y="24"/>
                    <a:pt x="94" y="16"/>
                  </a:cubicBezTo>
                  <a:close/>
                </a:path>
              </a:pathLst>
            </a:custGeom>
            <a:solidFill>
              <a:srgbClr val="D52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768A850-D1C6-588D-1F6F-50737023A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5" y="1710"/>
              <a:ext cx="591" cy="529"/>
            </a:xfrm>
            <a:custGeom>
              <a:avLst/>
              <a:gdLst>
                <a:gd name="T0" fmla="*/ 37 w 39"/>
                <a:gd name="T1" fmla="*/ 26 h 35"/>
                <a:gd name="T2" fmla="*/ 19 w 39"/>
                <a:gd name="T3" fmla="*/ 34 h 35"/>
                <a:gd name="T4" fmla="*/ 6 w 39"/>
                <a:gd name="T5" fmla="*/ 9 h 35"/>
                <a:gd name="T6" fmla="*/ 24 w 39"/>
                <a:gd name="T7" fmla="*/ 0 h 35"/>
                <a:gd name="T8" fmla="*/ 37 w 39"/>
                <a:gd name="T9" fmla="*/ 10 h 35"/>
                <a:gd name="T10" fmla="*/ 23 w 39"/>
                <a:gd name="T11" fmla="*/ 26 h 35"/>
                <a:gd name="T12" fmla="*/ 21 w 39"/>
                <a:gd name="T13" fmla="*/ 26 h 35"/>
                <a:gd name="T14" fmla="*/ 12 w 39"/>
                <a:gd name="T15" fmla="*/ 23 h 35"/>
                <a:gd name="T16" fmla="*/ 13 w 39"/>
                <a:gd name="T17" fmla="*/ 13 h 35"/>
                <a:gd name="T18" fmla="*/ 21 w 39"/>
                <a:gd name="T19" fmla="*/ 8 h 35"/>
                <a:gd name="T20" fmla="*/ 30 w 39"/>
                <a:gd name="T21" fmla="*/ 9 h 35"/>
                <a:gd name="T22" fmla="*/ 27 w 39"/>
                <a:gd name="T23" fmla="*/ 23 h 35"/>
                <a:gd name="T24" fmla="*/ 34 w 39"/>
                <a:gd name="T25" fmla="*/ 14 h 35"/>
                <a:gd name="T26" fmla="*/ 28 w 39"/>
                <a:gd name="T27" fmla="*/ 4 h 35"/>
                <a:gd name="T28" fmla="*/ 12 w 39"/>
                <a:gd name="T29" fmla="*/ 7 h 35"/>
                <a:gd name="T30" fmla="*/ 8 w 39"/>
                <a:gd name="T31" fmla="*/ 23 h 35"/>
                <a:gd name="T32" fmla="*/ 21 w 39"/>
                <a:gd name="T33" fmla="*/ 31 h 35"/>
                <a:gd name="T34" fmla="*/ 33 w 39"/>
                <a:gd name="T35" fmla="*/ 28 h 35"/>
                <a:gd name="T36" fmla="*/ 37 w 39"/>
                <a:gd name="T37" fmla="*/ 26 h 35"/>
                <a:gd name="T38" fmla="*/ 26 w 39"/>
                <a:gd name="T39" fmla="*/ 15 h 35"/>
                <a:gd name="T40" fmla="*/ 21 w 39"/>
                <a:gd name="T41" fmla="*/ 11 h 35"/>
                <a:gd name="T42" fmla="*/ 16 w 39"/>
                <a:gd name="T43" fmla="*/ 19 h 35"/>
                <a:gd name="T44" fmla="*/ 19 w 39"/>
                <a:gd name="T45" fmla="*/ 23 h 35"/>
                <a:gd name="T46" fmla="*/ 26 w 39"/>
                <a:gd name="T4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5">
                  <a:moveTo>
                    <a:pt x="37" y="26"/>
                  </a:moveTo>
                  <a:cubicBezTo>
                    <a:pt x="34" y="32"/>
                    <a:pt x="28" y="35"/>
                    <a:pt x="19" y="34"/>
                  </a:cubicBezTo>
                  <a:cubicBezTo>
                    <a:pt x="7" y="33"/>
                    <a:pt x="0" y="21"/>
                    <a:pt x="6" y="9"/>
                  </a:cubicBezTo>
                  <a:cubicBezTo>
                    <a:pt x="9" y="3"/>
                    <a:pt x="16" y="0"/>
                    <a:pt x="24" y="0"/>
                  </a:cubicBezTo>
                  <a:cubicBezTo>
                    <a:pt x="30" y="1"/>
                    <a:pt x="34" y="3"/>
                    <a:pt x="37" y="10"/>
                  </a:cubicBezTo>
                  <a:cubicBezTo>
                    <a:pt x="39" y="18"/>
                    <a:pt x="32" y="29"/>
                    <a:pt x="23" y="26"/>
                  </a:cubicBezTo>
                  <a:cubicBezTo>
                    <a:pt x="22" y="25"/>
                    <a:pt x="21" y="25"/>
                    <a:pt x="21" y="26"/>
                  </a:cubicBezTo>
                  <a:cubicBezTo>
                    <a:pt x="17" y="27"/>
                    <a:pt x="13" y="27"/>
                    <a:pt x="12" y="23"/>
                  </a:cubicBezTo>
                  <a:cubicBezTo>
                    <a:pt x="11" y="20"/>
                    <a:pt x="12" y="16"/>
                    <a:pt x="13" y="13"/>
                  </a:cubicBezTo>
                  <a:cubicBezTo>
                    <a:pt x="14" y="10"/>
                    <a:pt x="18" y="9"/>
                    <a:pt x="21" y="8"/>
                  </a:cubicBezTo>
                  <a:cubicBezTo>
                    <a:pt x="23" y="7"/>
                    <a:pt x="26" y="8"/>
                    <a:pt x="30" y="9"/>
                  </a:cubicBezTo>
                  <a:cubicBezTo>
                    <a:pt x="29" y="13"/>
                    <a:pt x="28" y="18"/>
                    <a:pt x="27" y="23"/>
                  </a:cubicBezTo>
                  <a:cubicBezTo>
                    <a:pt x="33" y="21"/>
                    <a:pt x="34" y="18"/>
                    <a:pt x="34" y="14"/>
                  </a:cubicBezTo>
                  <a:cubicBezTo>
                    <a:pt x="34" y="9"/>
                    <a:pt x="32" y="6"/>
                    <a:pt x="28" y="4"/>
                  </a:cubicBezTo>
                  <a:cubicBezTo>
                    <a:pt x="22" y="2"/>
                    <a:pt x="16" y="3"/>
                    <a:pt x="12" y="7"/>
                  </a:cubicBezTo>
                  <a:cubicBezTo>
                    <a:pt x="8" y="11"/>
                    <a:pt x="6" y="18"/>
                    <a:pt x="8" y="23"/>
                  </a:cubicBezTo>
                  <a:cubicBezTo>
                    <a:pt x="11" y="29"/>
                    <a:pt x="16" y="31"/>
                    <a:pt x="21" y="31"/>
                  </a:cubicBezTo>
                  <a:cubicBezTo>
                    <a:pt x="25" y="31"/>
                    <a:pt x="29" y="29"/>
                    <a:pt x="33" y="28"/>
                  </a:cubicBezTo>
                  <a:cubicBezTo>
                    <a:pt x="34" y="27"/>
                    <a:pt x="35" y="27"/>
                    <a:pt x="37" y="26"/>
                  </a:cubicBezTo>
                  <a:close/>
                  <a:moveTo>
                    <a:pt x="26" y="15"/>
                  </a:moveTo>
                  <a:cubicBezTo>
                    <a:pt x="23" y="13"/>
                    <a:pt x="22" y="11"/>
                    <a:pt x="21" y="11"/>
                  </a:cubicBezTo>
                  <a:cubicBezTo>
                    <a:pt x="16" y="11"/>
                    <a:pt x="16" y="15"/>
                    <a:pt x="16" y="19"/>
                  </a:cubicBezTo>
                  <a:cubicBezTo>
                    <a:pt x="16" y="20"/>
                    <a:pt x="18" y="22"/>
                    <a:pt x="19" y="23"/>
                  </a:cubicBezTo>
                  <a:cubicBezTo>
                    <a:pt x="21" y="21"/>
                    <a:pt x="23" y="18"/>
                    <a:pt x="26" y="15"/>
                  </a:cubicBezTo>
                  <a:close/>
                </a:path>
              </a:pathLst>
            </a:custGeom>
            <a:solidFill>
              <a:srgbClr val="D52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39">
            <a:extLst>
              <a:ext uri="{FF2B5EF4-FFF2-40B4-BE49-F238E27FC236}">
                <a16:creationId xmlns:a16="http://schemas.microsoft.com/office/drawing/2014/main" id="{F344CC93-4D2F-4904-9A00-2D5A46BF95CE}"/>
              </a:ext>
            </a:extLst>
          </p:cNvPr>
          <p:cNvSpPr/>
          <p:nvPr/>
        </p:nvSpPr>
        <p:spPr>
          <a:xfrm>
            <a:off x="14840" y="29352"/>
            <a:ext cx="3867207" cy="82637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27BB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1117C93-348D-4FE6-81E1-33B480D57C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2643" y="129762"/>
            <a:ext cx="8678863" cy="630241"/>
          </a:xfrm>
        </p:spPr>
        <p:txBody>
          <a:bodyPr/>
          <a:lstStyle/>
          <a:p>
            <a:pPr marL="0" lvl="0" indent="0">
              <a:buNone/>
            </a:pPr>
            <a:r>
              <a:rPr lang="en-US" sz="3300" b="1">
                <a:solidFill>
                  <a:srgbClr val="FFFFFF"/>
                </a:solidFill>
              </a:rPr>
              <a:t>Infographic Style</a:t>
            </a:r>
          </a:p>
        </p:txBody>
      </p:sp>
      <p:grpSp>
        <p:nvGrpSpPr>
          <p:cNvPr id="4" name="Grupo 38">
            <a:extLst>
              <a:ext uri="{FF2B5EF4-FFF2-40B4-BE49-F238E27FC236}">
                <a16:creationId xmlns:a16="http://schemas.microsoft.com/office/drawing/2014/main" id="{03CB39D2-6157-4C7D-AB86-B30A42F02F7E}"/>
              </a:ext>
            </a:extLst>
          </p:cNvPr>
          <p:cNvGrpSpPr/>
          <p:nvPr/>
        </p:nvGrpSpPr>
        <p:grpSpPr>
          <a:xfrm>
            <a:off x="252612" y="1339349"/>
            <a:ext cx="8684770" cy="3676400"/>
            <a:chOff x="252612" y="1339349"/>
            <a:chExt cx="8684770" cy="3676400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A57FAAAD-F0CB-4996-802D-73371FB81B81}"/>
                </a:ext>
              </a:extLst>
            </p:cNvPr>
            <p:cNvGrpSpPr/>
            <p:nvPr/>
          </p:nvGrpSpPr>
          <p:grpSpPr>
            <a:xfrm>
              <a:off x="2958631" y="1771677"/>
              <a:ext cx="3244073" cy="3244072"/>
              <a:chOff x="2958631" y="1771677"/>
              <a:chExt cx="3244073" cy="3244072"/>
            </a:xfrm>
          </p:grpSpPr>
          <p:sp>
            <p:nvSpPr>
              <p:cNvPr id="6" name="Block Arc 3">
                <a:extLst>
                  <a:ext uri="{FF2B5EF4-FFF2-40B4-BE49-F238E27FC236}">
                    <a16:creationId xmlns:a16="http://schemas.microsoft.com/office/drawing/2014/main" id="{9F8EA69C-5D00-40E5-8FE0-E248C72FD6C7}"/>
                  </a:ext>
                </a:extLst>
              </p:cNvPr>
              <p:cNvSpPr/>
              <p:nvPr/>
            </p:nvSpPr>
            <p:spPr>
              <a:xfrm rot="8261043">
                <a:off x="2958631" y="1771678"/>
                <a:ext cx="3244071" cy="3244071"/>
              </a:xfrm>
              <a:custGeom>
                <a:avLst>
                  <a:gd name="f13" fmla="val 133"/>
                  <a:gd name="f14" fmla="val 175"/>
                  <a:gd name="f15" fmla="val 6907"/>
                </a:avLst>
                <a:gdLst>
                  <a:gd name="f3" fmla="val 10800000"/>
                  <a:gd name="f4" fmla="val 5400000"/>
                  <a:gd name="f5" fmla="val 16200000"/>
                  <a:gd name="f6" fmla="val 180"/>
                  <a:gd name="f7" fmla="val w"/>
                  <a:gd name="f8" fmla="val h"/>
                  <a:gd name="f9" fmla="val ss"/>
                  <a:gd name="f10" fmla="val 0"/>
                  <a:gd name="f11" fmla="*/ 5419351 1 1725033"/>
                  <a:gd name="f12" fmla="+- 0 0 1"/>
                  <a:gd name="f13" fmla="val 133"/>
                  <a:gd name="f14" fmla="val 175"/>
                  <a:gd name="f15" fmla="val 6907"/>
                  <a:gd name="f16" fmla="+- 0 0 -223"/>
                  <a:gd name="f17" fmla="+- 0 0 -445"/>
                  <a:gd name="f18" fmla="+- 0 0 -334"/>
                  <a:gd name="f19" fmla="abs f7"/>
                  <a:gd name="f20" fmla="abs f8"/>
                  <a:gd name="f21" fmla="abs f9"/>
                  <a:gd name="f22" fmla="val f10"/>
                  <a:gd name="f23" fmla="val f15"/>
                  <a:gd name="f24" fmla="+- 0 0 f13"/>
                  <a:gd name="f25" fmla="+- 0 0 f14"/>
                  <a:gd name="f26" fmla="*/ f16 f3 1"/>
                  <a:gd name="f27" fmla="*/ f17 f3 1"/>
                  <a:gd name="f28" fmla="*/ f18 f3 1"/>
                  <a:gd name="f29" fmla="?: f19 f7 1"/>
                  <a:gd name="f30" fmla="?: f20 f8 1"/>
                  <a:gd name="f31" fmla="?: f21 f9 1"/>
                  <a:gd name="f32" fmla="*/ f24 f3 1"/>
                  <a:gd name="f33" fmla="*/ f25 f3 1"/>
                  <a:gd name="f34" fmla="*/ f26 1 f6"/>
                  <a:gd name="f35" fmla="*/ f27 1 f6"/>
                  <a:gd name="f36" fmla="*/ f28 1 f6"/>
                  <a:gd name="f37" fmla="*/ f29 1 21600"/>
                  <a:gd name="f38" fmla="*/ f30 1 21600"/>
                  <a:gd name="f39" fmla="*/ 21600 f29 1"/>
                  <a:gd name="f40" fmla="*/ 21600 f30 1"/>
                  <a:gd name="f41" fmla="*/ f32 1 f6"/>
                  <a:gd name="f42" fmla="*/ f33 1 f6"/>
                  <a:gd name="f43" fmla="+- f34 0 f4"/>
                  <a:gd name="f44" fmla="+- f35 0 f4"/>
                  <a:gd name="f45" fmla="+- f36 0 f4"/>
                  <a:gd name="f46" fmla="min f38 f37"/>
                  <a:gd name="f47" fmla="*/ f39 1 f31"/>
                  <a:gd name="f48" fmla="*/ f40 1 f31"/>
                  <a:gd name="f49" fmla="+- f41 0 f4"/>
                  <a:gd name="f50" fmla="+- f42 0 f4"/>
                  <a:gd name="f51" fmla="val f47"/>
                  <a:gd name="f52" fmla="val f48"/>
                  <a:gd name="f53" fmla="+- 0 0 f49"/>
                  <a:gd name="f54" fmla="+- 0 0 f50"/>
                  <a:gd name="f55" fmla="+- f52 0 f22"/>
                  <a:gd name="f56" fmla="+- f51 0 f22"/>
                  <a:gd name="f57" fmla="val f53"/>
                  <a:gd name="f58" fmla="val f54"/>
                  <a:gd name="f59" fmla="*/ f55 1 2"/>
                  <a:gd name="f60" fmla="*/ f56 1 2"/>
                  <a:gd name="f61" fmla="min f56 f55"/>
                  <a:gd name="f62" fmla="+- f58 0 f57"/>
                  <a:gd name="f63" fmla="+- f57 f4 0"/>
                  <a:gd name="f64" fmla="+- f58 f4 0"/>
                  <a:gd name="f65" fmla="+- 21600000 0 f57"/>
                  <a:gd name="f66" fmla="+- f4 0 f57"/>
                  <a:gd name="f67" fmla="+- 27000000 0 f57"/>
                  <a:gd name="f68" fmla="+- f3 0 f57"/>
                  <a:gd name="f69" fmla="+- 32400000 0 f57"/>
                  <a:gd name="f70" fmla="+- f5 0 f57"/>
                  <a:gd name="f71" fmla="+- 37800000 0 f57"/>
                  <a:gd name="f72" fmla="+- f22 f59 0"/>
                  <a:gd name="f73" fmla="+- f22 f60 0"/>
                  <a:gd name="f74" fmla="+- f62 21600000 0"/>
                  <a:gd name="f75" fmla="*/ f63 f11 1"/>
                  <a:gd name="f76" fmla="*/ f64 f11 1"/>
                  <a:gd name="f77" fmla="*/ f61 f23 1"/>
                  <a:gd name="f78" fmla="?: f66 f66 f67"/>
                  <a:gd name="f79" fmla="?: f68 f68 f69"/>
                  <a:gd name="f80" fmla="?: f70 f70 f71"/>
                  <a:gd name="f81" fmla="*/ f60 f46 1"/>
                  <a:gd name="f82" fmla="*/ f59 f46 1"/>
                  <a:gd name="f83" fmla="?: f62 f62 f74"/>
                  <a:gd name="f84" fmla="*/ f75 1 f3"/>
                  <a:gd name="f85" fmla="*/ f76 1 f3"/>
                  <a:gd name="f86" fmla="*/ f77 1 100000"/>
                  <a:gd name="f87" fmla="*/ f73 f46 1"/>
                  <a:gd name="f88" fmla="*/ f72 f46 1"/>
                  <a:gd name="f89" fmla="+- 0 0 f83"/>
                  <a:gd name="f90" fmla="+- 0 0 f84"/>
                  <a:gd name="f91" fmla="+- 0 0 f85"/>
                  <a:gd name="f92" fmla="+- f60 0 f86"/>
                  <a:gd name="f93" fmla="+- f59 0 f86"/>
                  <a:gd name="f94" fmla="+- f83 0 f65"/>
                  <a:gd name="f95" fmla="+- f83 0 f78"/>
                  <a:gd name="f96" fmla="+- f83 0 f79"/>
                  <a:gd name="f97" fmla="+- f83 0 f80"/>
                  <a:gd name="f98" fmla="+- 0 0 f90"/>
                  <a:gd name="f99" fmla="+- 0 0 f91"/>
                  <a:gd name="f100" fmla="*/ f92 f46 1"/>
                  <a:gd name="f101" fmla="*/ f93 f46 1"/>
                  <a:gd name="f102" fmla="*/ f98 f3 1"/>
                  <a:gd name="f103" fmla="*/ f99 f3 1"/>
                  <a:gd name="f104" fmla="*/ f102 1 f11"/>
                  <a:gd name="f105" fmla="*/ f103 1 f11"/>
                  <a:gd name="f106" fmla="+- f104 0 f4"/>
                  <a:gd name="f107" fmla="+- f105 0 f4"/>
                  <a:gd name="f108" fmla="sin 1 f106"/>
                  <a:gd name="f109" fmla="cos 1 f106"/>
                  <a:gd name="f110" fmla="sin 1 f107"/>
                  <a:gd name="f111" fmla="cos 1 f107"/>
                  <a:gd name="f112" fmla="+- 0 0 f108"/>
                  <a:gd name="f113" fmla="+- 0 0 f109"/>
                  <a:gd name="f114" fmla="+- 0 0 f110"/>
                  <a:gd name="f115" fmla="+- 0 0 f111"/>
                  <a:gd name="f116" fmla="+- 0 0 f112"/>
                  <a:gd name="f117" fmla="+- 0 0 f113"/>
                  <a:gd name="f118" fmla="+- 0 0 f114"/>
                  <a:gd name="f119" fmla="+- 0 0 f115"/>
                  <a:gd name="f120" fmla="*/ f116 f60 1"/>
                  <a:gd name="f121" fmla="*/ f117 f59 1"/>
                  <a:gd name="f122" fmla="*/ f118 f60 1"/>
                  <a:gd name="f123" fmla="*/ f119 f59 1"/>
                  <a:gd name="f124" fmla="*/ f118 f92 1"/>
                  <a:gd name="f125" fmla="*/ f119 f93 1"/>
                  <a:gd name="f126" fmla="*/ f116 f92 1"/>
                  <a:gd name="f127" fmla="*/ f117 f93 1"/>
                  <a:gd name="f128" fmla="+- 0 0 f121"/>
                  <a:gd name="f129" fmla="+- 0 0 f120"/>
                  <a:gd name="f130" fmla="+- 0 0 f123"/>
                  <a:gd name="f131" fmla="+- 0 0 f122"/>
                  <a:gd name="f132" fmla="+- 0 0 f125"/>
                  <a:gd name="f133" fmla="+- 0 0 f124"/>
                  <a:gd name="f134" fmla="+- 0 0 f127"/>
                  <a:gd name="f135" fmla="+- 0 0 f126"/>
                  <a:gd name="f136" fmla="+- 0 0 f128"/>
                  <a:gd name="f137" fmla="+- 0 0 f129"/>
                  <a:gd name="f138" fmla="+- 0 0 f130"/>
                  <a:gd name="f139" fmla="+- 0 0 f131"/>
                  <a:gd name="f140" fmla="+- 0 0 f132"/>
                  <a:gd name="f141" fmla="+- 0 0 f133"/>
                  <a:gd name="f142" fmla="+- 0 0 f134"/>
                  <a:gd name="f143" fmla="+- 0 0 f135"/>
                  <a:gd name="f144" fmla="at2 f136 f137"/>
                  <a:gd name="f145" fmla="at2 f138 f139"/>
                  <a:gd name="f146" fmla="at2 f140 f141"/>
                  <a:gd name="f147" fmla="at2 f142 f143"/>
                  <a:gd name="f148" fmla="+- f144 f4 0"/>
                  <a:gd name="f149" fmla="+- f145 f4 0"/>
                  <a:gd name="f150" fmla="+- f146 f4 0"/>
                  <a:gd name="f151" fmla="+- f147 f4 0"/>
                  <a:gd name="f152" fmla="*/ f148 f11 1"/>
                  <a:gd name="f153" fmla="*/ f149 f11 1"/>
                  <a:gd name="f154" fmla="*/ f150 f11 1"/>
                  <a:gd name="f155" fmla="*/ f151 f11 1"/>
                  <a:gd name="f156" fmla="*/ f152 1 f3"/>
                  <a:gd name="f157" fmla="*/ f153 1 f3"/>
                  <a:gd name="f158" fmla="*/ f154 1 f3"/>
                  <a:gd name="f159" fmla="*/ f155 1 f3"/>
                  <a:gd name="f160" fmla="+- 0 0 f156"/>
                  <a:gd name="f161" fmla="+- 0 0 f157"/>
                  <a:gd name="f162" fmla="+- 0 0 f158"/>
                  <a:gd name="f163" fmla="+- 0 0 f159"/>
                  <a:gd name="f164" fmla="val f160"/>
                  <a:gd name="f165" fmla="val f161"/>
                  <a:gd name="f166" fmla="val f162"/>
                  <a:gd name="f167" fmla="val f163"/>
                  <a:gd name="f168" fmla="+- 0 0 f164"/>
                  <a:gd name="f169" fmla="+- 0 0 f165"/>
                  <a:gd name="f170" fmla="+- 0 0 f166"/>
                  <a:gd name="f171" fmla="+- 0 0 f167"/>
                  <a:gd name="f172" fmla="*/ f168 f3 1"/>
                  <a:gd name="f173" fmla="*/ f169 f3 1"/>
                  <a:gd name="f174" fmla="*/ f170 f3 1"/>
                  <a:gd name="f175" fmla="*/ f171 f3 1"/>
                  <a:gd name="f176" fmla="*/ f172 1 f11"/>
                  <a:gd name="f177" fmla="*/ f173 1 f11"/>
                  <a:gd name="f178" fmla="*/ f174 1 f11"/>
                  <a:gd name="f179" fmla="*/ f175 1 f11"/>
                  <a:gd name="f180" fmla="+- f176 0 f4"/>
                  <a:gd name="f181" fmla="+- f177 0 f4"/>
                  <a:gd name="f182" fmla="+- f178 0 f4"/>
                  <a:gd name="f183" fmla="+- f179 0 f4"/>
                  <a:gd name="f184" fmla="cos 1 f180"/>
                  <a:gd name="f185" fmla="sin 1 f180"/>
                  <a:gd name="f186" fmla="cos 1 f181"/>
                  <a:gd name="f187" fmla="sin 1 f181"/>
                  <a:gd name="f188" fmla="cos 1 f182"/>
                  <a:gd name="f189" fmla="sin 1 f182"/>
                  <a:gd name="f190" fmla="cos 1 f183"/>
                  <a:gd name="f191" fmla="sin 1 f183"/>
                  <a:gd name="f192" fmla="+- 0 0 f184"/>
                  <a:gd name="f193" fmla="+- 0 0 f185"/>
                  <a:gd name="f194" fmla="+- 0 0 f186"/>
                  <a:gd name="f195" fmla="+- 0 0 f187"/>
                  <a:gd name="f196" fmla="+- 0 0 f188"/>
                  <a:gd name="f197" fmla="+- 0 0 f189"/>
                  <a:gd name="f198" fmla="+- 0 0 f190"/>
                  <a:gd name="f199" fmla="+- 0 0 f191"/>
                  <a:gd name="f200" fmla="*/ f12 f192 1"/>
                  <a:gd name="f201" fmla="*/ f12 f193 1"/>
                  <a:gd name="f202" fmla="*/ f12 f194 1"/>
                  <a:gd name="f203" fmla="*/ f12 f195 1"/>
                  <a:gd name="f204" fmla="*/ f12 f196 1"/>
                  <a:gd name="f205" fmla="*/ f12 f197 1"/>
                  <a:gd name="f206" fmla="*/ f12 f198 1"/>
                  <a:gd name="f207" fmla="*/ f12 f199 1"/>
                  <a:gd name="f208" fmla="*/ f200 f60 1"/>
                  <a:gd name="f209" fmla="*/ f201 f59 1"/>
                  <a:gd name="f210" fmla="*/ f202 f60 1"/>
                  <a:gd name="f211" fmla="*/ f203 f59 1"/>
                  <a:gd name="f212" fmla="*/ f204 f92 1"/>
                  <a:gd name="f213" fmla="*/ f205 f93 1"/>
                  <a:gd name="f214" fmla="*/ f206 f92 1"/>
                  <a:gd name="f215" fmla="*/ f207 f93 1"/>
                  <a:gd name="f216" fmla="+- f73 f208 0"/>
                  <a:gd name="f217" fmla="+- f72 f209 0"/>
                  <a:gd name="f218" fmla="+- f73 f210 0"/>
                  <a:gd name="f219" fmla="+- f72 f211 0"/>
                  <a:gd name="f220" fmla="+- f73 f212 0"/>
                  <a:gd name="f221" fmla="+- f72 f213 0"/>
                  <a:gd name="f222" fmla="+- f73 f214 0"/>
                  <a:gd name="f223" fmla="+- f72 f215 0"/>
                  <a:gd name="f224" fmla="max f216 f220"/>
                  <a:gd name="f225" fmla="max f218 f222"/>
                  <a:gd name="f226" fmla="max f217 f221"/>
                  <a:gd name="f227" fmla="max f219 f223"/>
                  <a:gd name="f228" fmla="min f216 f220"/>
                  <a:gd name="f229" fmla="min f218 f222"/>
                  <a:gd name="f230" fmla="min f217 f221"/>
                  <a:gd name="f231" fmla="min f219 f223"/>
                  <a:gd name="f232" fmla="+- f216 f222 0"/>
                  <a:gd name="f233" fmla="+- f217 f223 0"/>
                  <a:gd name="f234" fmla="+- f218 f220 0"/>
                  <a:gd name="f235" fmla="+- f219 f221 0"/>
                  <a:gd name="f236" fmla="*/ f216 f46 1"/>
                  <a:gd name="f237" fmla="*/ f217 f46 1"/>
                  <a:gd name="f238" fmla="*/ f220 f46 1"/>
                  <a:gd name="f239" fmla="*/ f221 f46 1"/>
                  <a:gd name="f240" fmla="max f224 f225"/>
                  <a:gd name="f241" fmla="max f226 f227"/>
                  <a:gd name="f242" fmla="min f228 f229"/>
                  <a:gd name="f243" fmla="min f230 f231"/>
                  <a:gd name="f244" fmla="*/ f232 1 2"/>
                  <a:gd name="f245" fmla="*/ f233 1 2"/>
                  <a:gd name="f246" fmla="*/ f234 1 2"/>
                  <a:gd name="f247" fmla="*/ f235 1 2"/>
                  <a:gd name="f248" fmla="?: f94 f51 f240"/>
                  <a:gd name="f249" fmla="?: f95 f52 f241"/>
                  <a:gd name="f250" fmla="?: f96 f22 f242"/>
                  <a:gd name="f251" fmla="?: f97 f22 f243"/>
                  <a:gd name="f252" fmla="*/ f244 f46 1"/>
                  <a:gd name="f253" fmla="*/ f245 f46 1"/>
                  <a:gd name="f254" fmla="*/ f246 f46 1"/>
                  <a:gd name="f255" fmla="*/ f247 f46 1"/>
                  <a:gd name="f256" fmla="*/ f250 f46 1"/>
                  <a:gd name="f257" fmla="*/ f251 f46 1"/>
                  <a:gd name="f258" fmla="*/ f248 f46 1"/>
                  <a:gd name="f259" fmla="*/ f24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252" y="f253"/>
                  </a:cxn>
                  <a:cxn ang="f44">
                    <a:pos x="f254" y="f255"/>
                  </a:cxn>
                  <a:cxn ang="f45">
                    <a:pos x="f87" y="f88"/>
                  </a:cxn>
                </a:cxnLst>
                <a:rect l="f256" t="f257" r="f258" b="f259"/>
                <a:pathLst>
                  <a:path>
                    <a:moveTo>
                      <a:pt x="f236" y="f237"/>
                    </a:moveTo>
                    <a:arcTo wR="f81" hR="f82" stAng="f57" swAng="f83"/>
                    <a:lnTo>
                      <a:pt x="f238" y="f239"/>
                    </a:lnTo>
                    <a:arcTo wR="f100" hR="f101" stAng="f58" swAng="f89"/>
                    <a:close/>
                  </a:path>
                </a:pathLst>
              </a:custGeom>
              <a:solidFill>
                <a:srgbClr val="B0B0B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025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7" name="Block Arc 4">
                <a:extLst>
                  <a:ext uri="{FF2B5EF4-FFF2-40B4-BE49-F238E27FC236}">
                    <a16:creationId xmlns:a16="http://schemas.microsoft.com/office/drawing/2014/main" id="{3DC533DC-4B54-4EFF-8BBD-C76DBC3CA3FA}"/>
                  </a:ext>
                </a:extLst>
              </p:cNvPr>
              <p:cNvSpPr/>
              <p:nvPr/>
            </p:nvSpPr>
            <p:spPr>
              <a:xfrm rot="19032054">
                <a:off x="2958633" y="1771677"/>
                <a:ext cx="3244071" cy="3244071"/>
              </a:xfrm>
              <a:custGeom>
                <a:avLst>
                  <a:gd name="f13" fmla="val 91"/>
                  <a:gd name="f14" fmla="val 131"/>
                  <a:gd name="f15" fmla="val 7042"/>
                </a:avLst>
                <a:gdLst>
                  <a:gd name="f3" fmla="val 10800000"/>
                  <a:gd name="f4" fmla="val 5400000"/>
                  <a:gd name="f5" fmla="val 16200000"/>
                  <a:gd name="f6" fmla="val 180"/>
                  <a:gd name="f7" fmla="val w"/>
                  <a:gd name="f8" fmla="val h"/>
                  <a:gd name="f9" fmla="val ss"/>
                  <a:gd name="f10" fmla="val 0"/>
                  <a:gd name="f11" fmla="*/ 5419351 1 1725033"/>
                  <a:gd name="f12" fmla="+- 0 0 1"/>
                  <a:gd name="f13" fmla="val 91"/>
                  <a:gd name="f14" fmla="val 131"/>
                  <a:gd name="f15" fmla="val 7042"/>
                  <a:gd name="f16" fmla="+- 0 0 -181"/>
                  <a:gd name="f17" fmla="+- 0 0 -401"/>
                  <a:gd name="f18" fmla="+- 0 0 -291"/>
                  <a:gd name="f19" fmla="abs f7"/>
                  <a:gd name="f20" fmla="abs f8"/>
                  <a:gd name="f21" fmla="abs f9"/>
                  <a:gd name="f22" fmla="val f10"/>
                  <a:gd name="f23" fmla="val f15"/>
                  <a:gd name="f24" fmla="+- 0 0 f13"/>
                  <a:gd name="f25" fmla="+- 0 0 f14"/>
                  <a:gd name="f26" fmla="*/ f16 f3 1"/>
                  <a:gd name="f27" fmla="*/ f17 f3 1"/>
                  <a:gd name="f28" fmla="*/ f18 f3 1"/>
                  <a:gd name="f29" fmla="?: f19 f7 1"/>
                  <a:gd name="f30" fmla="?: f20 f8 1"/>
                  <a:gd name="f31" fmla="?: f21 f9 1"/>
                  <a:gd name="f32" fmla="*/ f24 f3 1"/>
                  <a:gd name="f33" fmla="*/ f25 f3 1"/>
                  <a:gd name="f34" fmla="*/ f26 1 f6"/>
                  <a:gd name="f35" fmla="*/ f27 1 f6"/>
                  <a:gd name="f36" fmla="*/ f28 1 f6"/>
                  <a:gd name="f37" fmla="*/ f29 1 21600"/>
                  <a:gd name="f38" fmla="*/ f30 1 21600"/>
                  <a:gd name="f39" fmla="*/ 21600 f29 1"/>
                  <a:gd name="f40" fmla="*/ 21600 f30 1"/>
                  <a:gd name="f41" fmla="*/ f32 1 f6"/>
                  <a:gd name="f42" fmla="*/ f33 1 f6"/>
                  <a:gd name="f43" fmla="+- f34 0 f4"/>
                  <a:gd name="f44" fmla="+- f35 0 f4"/>
                  <a:gd name="f45" fmla="+- f36 0 f4"/>
                  <a:gd name="f46" fmla="min f38 f37"/>
                  <a:gd name="f47" fmla="*/ f39 1 f31"/>
                  <a:gd name="f48" fmla="*/ f40 1 f31"/>
                  <a:gd name="f49" fmla="+- f41 0 f4"/>
                  <a:gd name="f50" fmla="+- f42 0 f4"/>
                  <a:gd name="f51" fmla="val f47"/>
                  <a:gd name="f52" fmla="val f48"/>
                  <a:gd name="f53" fmla="+- 0 0 f49"/>
                  <a:gd name="f54" fmla="+- 0 0 f50"/>
                  <a:gd name="f55" fmla="+- f52 0 f22"/>
                  <a:gd name="f56" fmla="+- f51 0 f22"/>
                  <a:gd name="f57" fmla="val f53"/>
                  <a:gd name="f58" fmla="val f54"/>
                  <a:gd name="f59" fmla="*/ f55 1 2"/>
                  <a:gd name="f60" fmla="*/ f56 1 2"/>
                  <a:gd name="f61" fmla="min f56 f55"/>
                  <a:gd name="f62" fmla="+- f58 0 f57"/>
                  <a:gd name="f63" fmla="+- f57 f4 0"/>
                  <a:gd name="f64" fmla="+- f58 f4 0"/>
                  <a:gd name="f65" fmla="+- 21600000 0 f57"/>
                  <a:gd name="f66" fmla="+- f4 0 f57"/>
                  <a:gd name="f67" fmla="+- 27000000 0 f57"/>
                  <a:gd name="f68" fmla="+- f3 0 f57"/>
                  <a:gd name="f69" fmla="+- 32400000 0 f57"/>
                  <a:gd name="f70" fmla="+- f5 0 f57"/>
                  <a:gd name="f71" fmla="+- 37800000 0 f57"/>
                  <a:gd name="f72" fmla="+- f22 f59 0"/>
                  <a:gd name="f73" fmla="+- f22 f60 0"/>
                  <a:gd name="f74" fmla="+- f62 21600000 0"/>
                  <a:gd name="f75" fmla="*/ f63 f11 1"/>
                  <a:gd name="f76" fmla="*/ f64 f11 1"/>
                  <a:gd name="f77" fmla="*/ f61 f23 1"/>
                  <a:gd name="f78" fmla="?: f66 f66 f67"/>
                  <a:gd name="f79" fmla="?: f68 f68 f69"/>
                  <a:gd name="f80" fmla="?: f70 f70 f71"/>
                  <a:gd name="f81" fmla="*/ f60 f46 1"/>
                  <a:gd name="f82" fmla="*/ f59 f46 1"/>
                  <a:gd name="f83" fmla="?: f62 f62 f74"/>
                  <a:gd name="f84" fmla="*/ f75 1 f3"/>
                  <a:gd name="f85" fmla="*/ f76 1 f3"/>
                  <a:gd name="f86" fmla="*/ f77 1 100000"/>
                  <a:gd name="f87" fmla="*/ f73 f46 1"/>
                  <a:gd name="f88" fmla="*/ f72 f46 1"/>
                  <a:gd name="f89" fmla="+- 0 0 f83"/>
                  <a:gd name="f90" fmla="+- 0 0 f84"/>
                  <a:gd name="f91" fmla="+- 0 0 f85"/>
                  <a:gd name="f92" fmla="+- f60 0 f86"/>
                  <a:gd name="f93" fmla="+- f59 0 f86"/>
                  <a:gd name="f94" fmla="+- f83 0 f65"/>
                  <a:gd name="f95" fmla="+- f83 0 f78"/>
                  <a:gd name="f96" fmla="+- f83 0 f79"/>
                  <a:gd name="f97" fmla="+- f83 0 f80"/>
                  <a:gd name="f98" fmla="+- 0 0 f90"/>
                  <a:gd name="f99" fmla="+- 0 0 f91"/>
                  <a:gd name="f100" fmla="*/ f92 f46 1"/>
                  <a:gd name="f101" fmla="*/ f93 f46 1"/>
                  <a:gd name="f102" fmla="*/ f98 f3 1"/>
                  <a:gd name="f103" fmla="*/ f99 f3 1"/>
                  <a:gd name="f104" fmla="*/ f102 1 f11"/>
                  <a:gd name="f105" fmla="*/ f103 1 f11"/>
                  <a:gd name="f106" fmla="+- f104 0 f4"/>
                  <a:gd name="f107" fmla="+- f105 0 f4"/>
                  <a:gd name="f108" fmla="sin 1 f106"/>
                  <a:gd name="f109" fmla="cos 1 f106"/>
                  <a:gd name="f110" fmla="sin 1 f107"/>
                  <a:gd name="f111" fmla="cos 1 f107"/>
                  <a:gd name="f112" fmla="+- 0 0 f108"/>
                  <a:gd name="f113" fmla="+- 0 0 f109"/>
                  <a:gd name="f114" fmla="+- 0 0 f110"/>
                  <a:gd name="f115" fmla="+- 0 0 f111"/>
                  <a:gd name="f116" fmla="+- 0 0 f112"/>
                  <a:gd name="f117" fmla="+- 0 0 f113"/>
                  <a:gd name="f118" fmla="+- 0 0 f114"/>
                  <a:gd name="f119" fmla="+- 0 0 f115"/>
                  <a:gd name="f120" fmla="*/ f116 f60 1"/>
                  <a:gd name="f121" fmla="*/ f117 f59 1"/>
                  <a:gd name="f122" fmla="*/ f118 f60 1"/>
                  <a:gd name="f123" fmla="*/ f119 f59 1"/>
                  <a:gd name="f124" fmla="*/ f118 f92 1"/>
                  <a:gd name="f125" fmla="*/ f119 f93 1"/>
                  <a:gd name="f126" fmla="*/ f116 f92 1"/>
                  <a:gd name="f127" fmla="*/ f117 f93 1"/>
                  <a:gd name="f128" fmla="+- 0 0 f121"/>
                  <a:gd name="f129" fmla="+- 0 0 f120"/>
                  <a:gd name="f130" fmla="+- 0 0 f123"/>
                  <a:gd name="f131" fmla="+- 0 0 f122"/>
                  <a:gd name="f132" fmla="+- 0 0 f125"/>
                  <a:gd name="f133" fmla="+- 0 0 f124"/>
                  <a:gd name="f134" fmla="+- 0 0 f127"/>
                  <a:gd name="f135" fmla="+- 0 0 f126"/>
                  <a:gd name="f136" fmla="+- 0 0 f128"/>
                  <a:gd name="f137" fmla="+- 0 0 f129"/>
                  <a:gd name="f138" fmla="+- 0 0 f130"/>
                  <a:gd name="f139" fmla="+- 0 0 f131"/>
                  <a:gd name="f140" fmla="+- 0 0 f132"/>
                  <a:gd name="f141" fmla="+- 0 0 f133"/>
                  <a:gd name="f142" fmla="+- 0 0 f134"/>
                  <a:gd name="f143" fmla="+- 0 0 f135"/>
                  <a:gd name="f144" fmla="at2 f136 f137"/>
                  <a:gd name="f145" fmla="at2 f138 f139"/>
                  <a:gd name="f146" fmla="at2 f140 f141"/>
                  <a:gd name="f147" fmla="at2 f142 f143"/>
                  <a:gd name="f148" fmla="+- f144 f4 0"/>
                  <a:gd name="f149" fmla="+- f145 f4 0"/>
                  <a:gd name="f150" fmla="+- f146 f4 0"/>
                  <a:gd name="f151" fmla="+- f147 f4 0"/>
                  <a:gd name="f152" fmla="*/ f148 f11 1"/>
                  <a:gd name="f153" fmla="*/ f149 f11 1"/>
                  <a:gd name="f154" fmla="*/ f150 f11 1"/>
                  <a:gd name="f155" fmla="*/ f151 f11 1"/>
                  <a:gd name="f156" fmla="*/ f152 1 f3"/>
                  <a:gd name="f157" fmla="*/ f153 1 f3"/>
                  <a:gd name="f158" fmla="*/ f154 1 f3"/>
                  <a:gd name="f159" fmla="*/ f155 1 f3"/>
                  <a:gd name="f160" fmla="+- 0 0 f156"/>
                  <a:gd name="f161" fmla="+- 0 0 f157"/>
                  <a:gd name="f162" fmla="+- 0 0 f158"/>
                  <a:gd name="f163" fmla="+- 0 0 f159"/>
                  <a:gd name="f164" fmla="val f160"/>
                  <a:gd name="f165" fmla="val f161"/>
                  <a:gd name="f166" fmla="val f162"/>
                  <a:gd name="f167" fmla="val f163"/>
                  <a:gd name="f168" fmla="+- 0 0 f164"/>
                  <a:gd name="f169" fmla="+- 0 0 f165"/>
                  <a:gd name="f170" fmla="+- 0 0 f166"/>
                  <a:gd name="f171" fmla="+- 0 0 f167"/>
                  <a:gd name="f172" fmla="*/ f168 f3 1"/>
                  <a:gd name="f173" fmla="*/ f169 f3 1"/>
                  <a:gd name="f174" fmla="*/ f170 f3 1"/>
                  <a:gd name="f175" fmla="*/ f171 f3 1"/>
                  <a:gd name="f176" fmla="*/ f172 1 f11"/>
                  <a:gd name="f177" fmla="*/ f173 1 f11"/>
                  <a:gd name="f178" fmla="*/ f174 1 f11"/>
                  <a:gd name="f179" fmla="*/ f175 1 f11"/>
                  <a:gd name="f180" fmla="+- f176 0 f4"/>
                  <a:gd name="f181" fmla="+- f177 0 f4"/>
                  <a:gd name="f182" fmla="+- f178 0 f4"/>
                  <a:gd name="f183" fmla="+- f179 0 f4"/>
                  <a:gd name="f184" fmla="cos 1 f180"/>
                  <a:gd name="f185" fmla="sin 1 f180"/>
                  <a:gd name="f186" fmla="cos 1 f181"/>
                  <a:gd name="f187" fmla="sin 1 f181"/>
                  <a:gd name="f188" fmla="cos 1 f182"/>
                  <a:gd name="f189" fmla="sin 1 f182"/>
                  <a:gd name="f190" fmla="cos 1 f183"/>
                  <a:gd name="f191" fmla="sin 1 f183"/>
                  <a:gd name="f192" fmla="+- 0 0 f184"/>
                  <a:gd name="f193" fmla="+- 0 0 f185"/>
                  <a:gd name="f194" fmla="+- 0 0 f186"/>
                  <a:gd name="f195" fmla="+- 0 0 f187"/>
                  <a:gd name="f196" fmla="+- 0 0 f188"/>
                  <a:gd name="f197" fmla="+- 0 0 f189"/>
                  <a:gd name="f198" fmla="+- 0 0 f190"/>
                  <a:gd name="f199" fmla="+- 0 0 f191"/>
                  <a:gd name="f200" fmla="*/ f12 f192 1"/>
                  <a:gd name="f201" fmla="*/ f12 f193 1"/>
                  <a:gd name="f202" fmla="*/ f12 f194 1"/>
                  <a:gd name="f203" fmla="*/ f12 f195 1"/>
                  <a:gd name="f204" fmla="*/ f12 f196 1"/>
                  <a:gd name="f205" fmla="*/ f12 f197 1"/>
                  <a:gd name="f206" fmla="*/ f12 f198 1"/>
                  <a:gd name="f207" fmla="*/ f12 f199 1"/>
                  <a:gd name="f208" fmla="*/ f200 f60 1"/>
                  <a:gd name="f209" fmla="*/ f201 f59 1"/>
                  <a:gd name="f210" fmla="*/ f202 f60 1"/>
                  <a:gd name="f211" fmla="*/ f203 f59 1"/>
                  <a:gd name="f212" fmla="*/ f204 f92 1"/>
                  <a:gd name="f213" fmla="*/ f205 f93 1"/>
                  <a:gd name="f214" fmla="*/ f206 f92 1"/>
                  <a:gd name="f215" fmla="*/ f207 f93 1"/>
                  <a:gd name="f216" fmla="+- f73 f208 0"/>
                  <a:gd name="f217" fmla="+- f72 f209 0"/>
                  <a:gd name="f218" fmla="+- f73 f210 0"/>
                  <a:gd name="f219" fmla="+- f72 f211 0"/>
                  <a:gd name="f220" fmla="+- f73 f212 0"/>
                  <a:gd name="f221" fmla="+- f72 f213 0"/>
                  <a:gd name="f222" fmla="+- f73 f214 0"/>
                  <a:gd name="f223" fmla="+- f72 f215 0"/>
                  <a:gd name="f224" fmla="max f216 f220"/>
                  <a:gd name="f225" fmla="max f218 f222"/>
                  <a:gd name="f226" fmla="max f217 f221"/>
                  <a:gd name="f227" fmla="max f219 f223"/>
                  <a:gd name="f228" fmla="min f216 f220"/>
                  <a:gd name="f229" fmla="min f218 f222"/>
                  <a:gd name="f230" fmla="min f217 f221"/>
                  <a:gd name="f231" fmla="min f219 f223"/>
                  <a:gd name="f232" fmla="+- f216 f222 0"/>
                  <a:gd name="f233" fmla="+- f217 f223 0"/>
                  <a:gd name="f234" fmla="+- f218 f220 0"/>
                  <a:gd name="f235" fmla="+- f219 f221 0"/>
                  <a:gd name="f236" fmla="*/ f216 f46 1"/>
                  <a:gd name="f237" fmla="*/ f217 f46 1"/>
                  <a:gd name="f238" fmla="*/ f220 f46 1"/>
                  <a:gd name="f239" fmla="*/ f221 f46 1"/>
                  <a:gd name="f240" fmla="max f224 f225"/>
                  <a:gd name="f241" fmla="max f226 f227"/>
                  <a:gd name="f242" fmla="min f228 f229"/>
                  <a:gd name="f243" fmla="min f230 f231"/>
                  <a:gd name="f244" fmla="*/ f232 1 2"/>
                  <a:gd name="f245" fmla="*/ f233 1 2"/>
                  <a:gd name="f246" fmla="*/ f234 1 2"/>
                  <a:gd name="f247" fmla="*/ f235 1 2"/>
                  <a:gd name="f248" fmla="?: f94 f51 f240"/>
                  <a:gd name="f249" fmla="?: f95 f52 f241"/>
                  <a:gd name="f250" fmla="?: f96 f22 f242"/>
                  <a:gd name="f251" fmla="?: f97 f22 f243"/>
                  <a:gd name="f252" fmla="*/ f244 f46 1"/>
                  <a:gd name="f253" fmla="*/ f245 f46 1"/>
                  <a:gd name="f254" fmla="*/ f246 f46 1"/>
                  <a:gd name="f255" fmla="*/ f247 f46 1"/>
                  <a:gd name="f256" fmla="*/ f250 f46 1"/>
                  <a:gd name="f257" fmla="*/ f251 f46 1"/>
                  <a:gd name="f258" fmla="*/ f248 f46 1"/>
                  <a:gd name="f259" fmla="*/ f24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252" y="f253"/>
                  </a:cxn>
                  <a:cxn ang="f44">
                    <a:pos x="f254" y="f255"/>
                  </a:cxn>
                  <a:cxn ang="f45">
                    <a:pos x="f87" y="f88"/>
                  </a:cxn>
                </a:cxnLst>
                <a:rect l="f256" t="f257" r="f258" b="f259"/>
                <a:pathLst>
                  <a:path>
                    <a:moveTo>
                      <a:pt x="f236" y="f237"/>
                    </a:moveTo>
                    <a:arcTo wR="f81" hR="f82" stAng="f57" swAng="f83"/>
                    <a:lnTo>
                      <a:pt x="f238" y="f239"/>
                    </a:lnTo>
                    <a:arcTo wR="f100" hR="f101" stAng="f58" swAng="f89"/>
                    <a:close/>
                  </a:path>
                </a:pathLst>
              </a:custGeom>
              <a:solidFill>
                <a:srgbClr val="4DB36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025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grpSp>
            <p:nvGrpSpPr>
              <p:cNvPr id="8" name="Group 5">
                <a:extLst>
                  <a:ext uri="{FF2B5EF4-FFF2-40B4-BE49-F238E27FC236}">
                    <a16:creationId xmlns:a16="http://schemas.microsoft.com/office/drawing/2014/main" id="{4C0CAAAF-7249-4160-B0BF-514AA6EE696C}"/>
                  </a:ext>
                </a:extLst>
              </p:cNvPr>
              <p:cNvGrpSpPr/>
              <p:nvPr/>
            </p:nvGrpSpPr>
            <p:grpSpPr>
              <a:xfrm>
                <a:off x="2958632" y="1771677"/>
                <a:ext cx="3244071" cy="3244072"/>
                <a:chOff x="2958632" y="1771677"/>
                <a:chExt cx="3244071" cy="3244072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id="{4E2DB57A-2B20-4C06-A63B-A83E8E6ED48C}"/>
                    </a:ext>
                  </a:extLst>
                </p:cNvPr>
                <p:cNvSpPr/>
                <p:nvPr/>
              </p:nvSpPr>
              <p:spPr>
                <a:xfrm>
                  <a:off x="2958632" y="1771677"/>
                  <a:ext cx="3244071" cy="3244071"/>
                </a:xfrm>
                <a:custGeom>
                  <a:avLst>
                    <a:gd name="f13" fmla="val 90"/>
                    <a:gd name="f14" fmla="val 131"/>
                    <a:gd name="f15" fmla="val 7053"/>
                  </a:avLst>
                  <a:gdLst>
                    <a:gd name="f3" fmla="val 10800000"/>
                    <a:gd name="f4" fmla="val 5400000"/>
                    <a:gd name="f5" fmla="val 16200000"/>
                    <a:gd name="f6" fmla="val 180"/>
                    <a:gd name="f7" fmla="val w"/>
                    <a:gd name="f8" fmla="val h"/>
                    <a:gd name="f9" fmla="val ss"/>
                    <a:gd name="f10" fmla="val 0"/>
                    <a:gd name="f11" fmla="*/ 5419351 1 1725033"/>
                    <a:gd name="f12" fmla="+- 0 0 1"/>
                    <a:gd name="f13" fmla="val 90"/>
                    <a:gd name="f14" fmla="val 131"/>
                    <a:gd name="f15" fmla="val 7053"/>
                    <a:gd name="f16" fmla="+- 0 0 -180"/>
                    <a:gd name="f17" fmla="+- 0 0 -401"/>
                    <a:gd name="f18" fmla="+- 0 0 -291"/>
                    <a:gd name="f19" fmla="abs f7"/>
                    <a:gd name="f20" fmla="abs f8"/>
                    <a:gd name="f21" fmla="abs f9"/>
                    <a:gd name="f22" fmla="val f10"/>
                    <a:gd name="f23" fmla="val f15"/>
                    <a:gd name="f24" fmla="+- 0 0 f13"/>
                    <a:gd name="f25" fmla="+- 0 0 f14"/>
                    <a:gd name="f26" fmla="*/ f16 f3 1"/>
                    <a:gd name="f27" fmla="*/ f17 f3 1"/>
                    <a:gd name="f28" fmla="*/ f18 f3 1"/>
                    <a:gd name="f29" fmla="?: f19 f7 1"/>
                    <a:gd name="f30" fmla="?: f20 f8 1"/>
                    <a:gd name="f31" fmla="?: f21 f9 1"/>
                    <a:gd name="f32" fmla="*/ f24 f3 1"/>
                    <a:gd name="f33" fmla="*/ f25 f3 1"/>
                    <a:gd name="f34" fmla="*/ f26 1 f6"/>
                    <a:gd name="f35" fmla="*/ f27 1 f6"/>
                    <a:gd name="f36" fmla="*/ f28 1 f6"/>
                    <a:gd name="f37" fmla="*/ f29 1 21600"/>
                    <a:gd name="f38" fmla="*/ f30 1 21600"/>
                    <a:gd name="f39" fmla="*/ 21600 f29 1"/>
                    <a:gd name="f40" fmla="*/ 21600 f30 1"/>
                    <a:gd name="f41" fmla="*/ f32 1 f6"/>
                    <a:gd name="f42" fmla="*/ f33 1 f6"/>
                    <a:gd name="f43" fmla="+- f34 0 f4"/>
                    <a:gd name="f44" fmla="+- f35 0 f4"/>
                    <a:gd name="f45" fmla="+- f36 0 f4"/>
                    <a:gd name="f46" fmla="min f38 f37"/>
                    <a:gd name="f47" fmla="*/ f39 1 f31"/>
                    <a:gd name="f48" fmla="*/ f40 1 f31"/>
                    <a:gd name="f49" fmla="+- f41 0 f4"/>
                    <a:gd name="f50" fmla="+- f42 0 f4"/>
                    <a:gd name="f51" fmla="val f47"/>
                    <a:gd name="f52" fmla="val f48"/>
                    <a:gd name="f53" fmla="+- 0 0 f49"/>
                    <a:gd name="f54" fmla="+- 0 0 f50"/>
                    <a:gd name="f55" fmla="+- f52 0 f22"/>
                    <a:gd name="f56" fmla="+- f51 0 f22"/>
                    <a:gd name="f57" fmla="val f53"/>
                    <a:gd name="f58" fmla="val f54"/>
                    <a:gd name="f59" fmla="*/ f55 1 2"/>
                    <a:gd name="f60" fmla="*/ f56 1 2"/>
                    <a:gd name="f61" fmla="min f56 f55"/>
                    <a:gd name="f62" fmla="+- f58 0 f57"/>
                    <a:gd name="f63" fmla="+- f57 f4 0"/>
                    <a:gd name="f64" fmla="+- f58 f4 0"/>
                    <a:gd name="f65" fmla="+- 21600000 0 f57"/>
                    <a:gd name="f66" fmla="+- f4 0 f57"/>
                    <a:gd name="f67" fmla="+- 27000000 0 f57"/>
                    <a:gd name="f68" fmla="+- f3 0 f57"/>
                    <a:gd name="f69" fmla="+- 32400000 0 f57"/>
                    <a:gd name="f70" fmla="+- f5 0 f57"/>
                    <a:gd name="f71" fmla="+- 37800000 0 f57"/>
                    <a:gd name="f72" fmla="+- f22 f59 0"/>
                    <a:gd name="f73" fmla="+- f22 f60 0"/>
                    <a:gd name="f74" fmla="+- f62 21600000 0"/>
                    <a:gd name="f75" fmla="*/ f63 f11 1"/>
                    <a:gd name="f76" fmla="*/ f64 f11 1"/>
                    <a:gd name="f77" fmla="*/ f61 f23 1"/>
                    <a:gd name="f78" fmla="?: f66 f66 f67"/>
                    <a:gd name="f79" fmla="?: f68 f68 f69"/>
                    <a:gd name="f80" fmla="?: f70 f70 f71"/>
                    <a:gd name="f81" fmla="*/ f60 f46 1"/>
                    <a:gd name="f82" fmla="*/ f59 f46 1"/>
                    <a:gd name="f83" fmla="?: f62 f62 f74"/>
                    <a:gd name="f84" fmla="*/ f75 1 f3"/>
                    <a:gd name="f85" fmla="*/ f76 1 f3"/>
                    <a:gd name="f86" fmla="*/ f77 1 100000"/>
                    <a:gd name="f87" fmla="*/ f73 f46 1"/>
                    <a:gd name="f88" fmla="*/ f72 f46 1"/>
                    <a:gd name="f89" fmla="+- 0 0 f83"/>
                    <a:gd name="f90" fmla="+- 0 0 f84"/>
                    <a:gd name="f91" fmla="+- 0 0 f85"/>
                    <a:gd name="f92" fmla="+- f60 0 f86"/>
                    <a:gd name="f93" fmla="+- f59 0 f86"/>
                    <a:gd name="f94" fmla="+- f83 0 f65"/>
                    <a:gd name="f95" fmla="+- f83 0 f78"/>
                    <a:gd name="f96" fmla="+- f83 0 f79"/>
                    <a:gd name="f97" fmla="+- f83 0 f80"/>
                    <a:gd name="f98" fmla="+- 0 0 f90"/>
                    <a:gd name="f99" fmla="+- 0 0 f91"/>
                    <a:gd name="f100" fmla="*/ f92 f46 1"/>
                    <a:gd name="f101" fmla="*/ f93 f46 1"/>
                    <a:gd name="f102" fmla="*/ f98 f3 1"/>
                    <a:gd name="f103" fmla="*/ f99 f3 1"/>
                    <a:gd name="f104" fmla="*/ f102 1 f11"/>
                    <a:gd name="f105" fmla="*/ f103 1 f11"/>
                    <a:gd name="f106" fmla="+- f104 0 f4"/>
                    <a:gd name="f107" fmla="+- f105 0 f4"/>
                    <a:gd name="f108" fmla="sin 1 f106"/>
                    <a:gd name="f109" fmla="cos 1 f106"/>
                    <a:gd name="f110" fmla="sin 1 f107"/>
                    <a:gd name="f111" fmla="cos 1 f107"/>
                    <a:gd name="f112" fmla="+- 0 0 f108"/>
                    <a:gd name="f113" fmla="+- 0 0 f109"/>
                    <a:gd name="f114" fmla="+- 0 0 f110"/>
                    <a:gd name="f115" fmla="+- 0 0 f111"/>
                    <a:gd name="f116" fmla="+- 0 0 f112"/>
                    <a:gd name="f117" fmla="+- 0 0 f113"/>
                    <a:gd name="f118" fmla="+- 0 0 f114"/>
                    <a:gd name="f119" fmla="+- 0 0 f115"/>
                    <a:gd name="f120" fmla="*/ f116 f60 1"/>
                    <a:gd name="f121" fmla="*/ f117 f59 1"/>
                    <a:gd name="f122" fmla="*/ f118 f60 1"/>
                    <a:gd name="f123" fmla="*/ f119 f59 1"/>
                    <a:gd name="f124" fmla="*/ f118 f92 1"/>
                    <a:gd name="f125" fmla="*/ f119 f93 1"/>
                    <a:gd name="f126" fmla="*/ f116 f92 1"/>
                    <a:gd name="f127" fmla="*/ f117 f93 1"/>
                    <a:gd name="f128" fmla="+- 0 0 f121"/>
                    <a:gd name="f129" fmla="+- 0 0 f120"/>
                    <a:gd name="f130" fmla="+- 0 0 f123"/>
                    <a:gd name="f131" fmla="+- 0 0 f122"/>
                    <a:gd name="f132" fmla="+- 0 0 f125"/>
                    <a:gd name="f133" fmla="+- 0 0 f124"/>
                    <a:gd name="f134" fmla="+- 0 0 f127"/>
                    <a:gd name="f135" fmla="+- 0 0 f126"/>
                    <a:gd name="f136" fmla="+- 0 0 f128"/>
                    <a:gd name="f137" fmla="+- 0 0 f129"/>
                    <a:gd name="f138" fmla="+- 0 0 f130"/>
                    <a:gd name="f139" fmla="+- 0 0 f131"/>
                    <a:gd name="f140" fmla="+- 0 0 f132"/>
                    <a:gd name="f141" fmla="+- 0 0 f133"/>
                    <a:gd name="f142" fmla="+- 0 0 f134"/>
                    <a:gd name="f143" fmla="+- 0 0 f135"/>
                    <a:gd name="f144" fmla="at2 f136 f137"/>
                    <a:gd name="f145" fmla="at2 f138 f139"/>
                    <a:gd name="f146" fmla="at2 f140 f141"/>
                    <a:gd name="f147" fmla="at2 f142 f143"/>
                    <a:gd name="f148" fmla="+- f144 f4 0"/>
                    <a:gd name="f149" fmla="+- f145 f4 0"/>
                    <a:gd name="f150" fmla="+- f146 f4 0"/>
                    <a:gd name="f151" fmla="+- f147 f4 0"/>
                    <a:gd name="f152" fmla="*/ f148 f11 1"/>
                    <a:gd name="f153" fmla="*/ f149 f11 1"/>
                    <a:gd name="f154" fmla="*/ f150 f11 1"/>
                    <a:gd name="f155" fmla="*/ f151 f11 1"/>
                    <a:gd name="f156" fmla="*/ f152 1 f3"/>
                    <a:gd name="f157" fmla="*/ f153 1 f3"/>
                    <a:gd name="f158" fmla="*/ f154 1 f3"/>
                    <a:gd name="f159" fmla="*/ f155 1 f3"/>
                    <a:gd name="f160" fmla="+- 0 0 f156"/>
                    <a:gd name="f161" fmla="+- 0 0 f157"/>
                    <a:gd name="f162" fmla="+- 0 0 f158"/>
                    <a:gd name="f163" fmla="+- 0 0 f159"/>
                    <a:gd name="f164" fmla="val f160"/>
                    <a:gd name="f165" fmla="val f161"/>
                    <a:gd name="f166" fmla="val f162"/>
                    <a:gd name="f167" fmla="val f163"/>
                    <a:gd name="f168" fmla="+- 0 0 f164"/>
                    <a:gd name="f169" fmla="+- 0 0 f165"/>
                    <a:gd name="f170" fmla="+- 0 0 f166"/>
                    <a:gd name="f171" fmla="+- 0 0 f167"/>
                    <a:gd name="f172" fmla="*/ f168 f3 1"/>
                    <a:gd name="f173" fmla="*/ f169 f3 1"/>
                    <a:gd name="f174" fmla="*/ f170 f3 1"/>
                    <a:gd name="f175" fmla="*/ f171 f3 1"/>
                    <a:gd name="f176" fmla="*/ f172 1 f11"/>
                    <a:gd name="f177" fmla="*/ f173 1 f11"/>
                    <a:gd name="f178" fmla="*/ f174 1 f11"/>
                    <a:gd name="f179" fmla="*/ f175 1 f11"/>
                    <a:gd name="f180" fmla="+- f176 0 f4"/>
                    <a:gd name="f181" fmla="+- f177 0 f4"/>
                    <a:gd name="f182" fmla="+- f178 0 f4"/>
                    <a:gd name="f183" fmla="+- f179 0 f4"/>
                    <a:gd name="f184" fmla="cos 1 f180"/>
                    <a:gd name="f185" fmla="sin 1 f180"/>
                    <a:gd name="f186" fmla="cos 1 f181"/>
                    <a:gd name="f187" fmla="sin 1 f181"/>
                    <a:gd name="f188" fmla="cos 1 f182"/>
                    <a:gd name="f189" fmla="sin 1 f182"/>
                    <a:gd name="f190" fmla="cos 1 f183"/>
                    <a:gd name="f191" fmla="sin 1 f183"/>
                    <a:gd name="f192" fmla="+- 0 0 f184"/>
                    <a:gd name="f193" fmla="+- 0 0 f185"/>
                    <a:gd name="f194" fmla="+- 0 0 f186"/>
                    <a:gd name="f195" fmla="+- 0 0 f187"/>
                    <a:gd name="f196" fmla="+- 0 0 f188"/>
                    <a:gd name="f197" fmla="+- 0 0 f189"/>
                    <a:gd name="f198" fmla="+- 0 0 f190"/>
                    <a:gd name="f199" fmla="+- 0 0 f191"/>
                    <a:gd name="f200" fmla="*/ f12 f192 1"/>
                    <a:gd name="f201" fmla="*/ f12 f193 1"/>
                    <a:gd name="f202" fmla="*/ f12 f194 1"/>
                    <a:gd name="f203" fmla="*/ f12 f195 1"/>
                    <a:gd name="f204" fmla="*/ f12 f196 1"/>
                    <a:gd name="f205" fmla="*/ f12 f197 1"/>
                    <a:gd name="f206" fmla="*/ f12 f198 1"/>
                    <a:gd name="f207" fmla="*/ f12 f199 1"/>
                    <a:gd name="f208" fmla="*/ f200 f60 1"/>
                    <a:gd name="f209" fmla="*/ f201 f59 1"/>
                    <a:gd name="f210" fmla="*/ f202 f60 1"/>
                    <a:gd name="f211" fmla="*/ f203 f59 1"/>
                    <a:gd name="f212" fmla="*/ f204 f92 1"/>
                    <a:gd name="f213" fmla="*/ f205 f93 1"/>
                    <a:gd name="f214" fmla="*/ f206 f92 1"/>
                    <a:gd name="f215" fmla="*/ f207 f93 1"/>
                    <a:gd name="f216" fmla="+- f73 f208 0"/>
                    <a:gd name="f217" fmla="+- f72 f209 0"/>
                    <a:gd name="f218" fmla="+- f73 f210 0"/>
                    <a:gd name="f219" fmla="+- f72 f211 0"/>
                    <a:gd name="f220" fmla="+- f73 f212 0"/>
                    <a:gd name="f221" fmla="+- f72 f213 0"/>
                    <a:gd name="f222" fmla="+- f73 f214 0"/>
                    <a:gd name="f223" fmla="+- f72 f215 0"/>
                    <a:gd name="f224" fmla="max f216 f220"/>
                    <a:gd name="f225" fmla="max f218 f222"/>
                    <a:gd name="f226" fmla="max f217 f221"/>
                    <a:gd name="f227" fmla="max f219 f223"/>
                    <a:gd name="f228" fmla="min f216 f220"/>
                    <a:gd name="f229" fmla="min f218 f222"/>
                    <a:gd name="f230" fmla="min f217 f221"/>
                    <a:gd name="f231" fmla="min f219 f223"/>
                    <a:gd name="f232" fmla="+- f216 f222 0"/>
                    <a:gd name="f233" fmla="+- f217 f223 0"/>
                    <a:gd name="f234" fmla="+- f218 f220 0"/>
                    <a:gd name="f235" fmla="+- f219 f221 0"/>
                    <a:gd name="f236" fmla="*/ f216 f46 1"/>
                    <a:gd name="f237" fmla="*/ f217 f46 1"/>
                    <a:gd name="f238" fmla="*/ f220 f46 1"/>
                    <a:gd name="f239" fmla="*/ f221 f46 1"/>
                    <a:gd name="f240" fmla="max f224 f225"/>
                    <a:gd name="f241" fmla="max f226 f227"/>
                    <a:gd name="f242" fmla="min f228 f229"/>
                    <a:gd name="f243" fmla="min f230 f231"/>
                    <a:gd name="f244" fmla="*/ f232 1 2"/>
                    <a:gd name="f245" fmla="*/ f233 1 2"/>
                    <a:gd name="f246" fmla="*/ f234 1 2"/>
                    <a:gd name="f247" fmla="*/ f235 1 2"/>
                    <a:gd name="f248" fmla="?: f94 f51 f240"/>
                    <a:gd name="f249" fmla="?: f95 f52 f241"/>
                    <a:gd name="f250" fmla="?: f96 f22 f242"/>
                    <a:gd name="f251" fmla="?: f97 f22 f243"/>
                    <a:gd name="f252" fmla="*/ f244 f46 1"/>
                    <a:gd name="f253" fmla="*/ f245 f46 1"/>
                    <a:gd name="f254" fmla="*/ f246 f46 1"/>
                    <a:gd name="f255" fmla="*/ f247 f46 1"/>
                    <a:gd name="f256" fmla="*/ f250 f46 1"/>
                    <a:gd name="f257" fmla="*/ f251 f46 1"/>
                    <a:gd name="f258" fmla="*/ f248 f46 1"/>
                    <a:gd name="f259" fmla="*/ f249 f4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252" y="f253"/>
                    </a:cxn>
                    <a:cxn ang="f44">
                      <a:pos x="f254" y="f255"/>
                    </a:cxn>
                    <a:cxn ang="f45">
                      <a:pos x="f87" y="f88"/>
                    </a:cxn>
                  </a:cxnLst>
                  <a:rect l="f256" t="f257" r="f258" b="f259"/>
                  <a:pathLst>
                    <a:path>
                      <a:moveTo>
                        <a:pt x="f236" y="f237"/>
                      </a:moveTo>
                      <a:arcTo wR="f81" hR="f82" stAng="f57" swAng="f83"/>
                      <a:lnTo>
                        <a:pt x="f238" y="f239"/>
                      </a:lnTo>
                      <a:arcTo wR="f100" hR="f101" stAng="f58" swAng="f89"/>
                      <a:close/>
                    </a:path>
                  </a:pathLst>
                </a:custGeom>
                <a:solidFill>
                  <a:srgbClr val="4457B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025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맑은 고딕" pitchFamily="34"/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id="{65F28FBC-8DB2-4F41-8E71-921E1D4F58FB}"/>
                    </a:ext>
                  </a:extLst>
                </p:cNvPr>
                <p:cNvSpPr/>
                <p:nvPr/>
              </p:nvSpPr>
              <p:spPr>
                <a:xfrm rot="5400013">
                  <a:off x="2958632" y="1771678"/>
                  <a:ext cx="3244071" cy="3244071"/>
                </a:xfrm>
                <a:custGeom>
                  <a:avLst>
                    <a:gd name="f13" fmla="val 137"/>
                    <a:gd name="f14" fmla="val 179"/>
                    <a:gd name="f15" fmla="val 7179"/>
                  </a:avLst>
                  <a:gdLst>
                    <a:gd name="f3" fmla="val 10800000"/>
                    <a:gd name="f4" fmla="val 5400000"/>
                    <a:gd name="f5" fmla="val 16200000"/>
                    <a:gd name="f6" fmla="val 180"/>
                    <a:gd name="f7" fmla="val w"/>
                    <a:gd name="f8" fmla="val h"/>
                    <a:gd name="f9" fmla="val ss"/>
                    <a:gd name="f10" fmla="val 0"/>
                    <a:gd name="f11" fmla="*/ 5419351 1 1725033"/>
                    <a:gd name="f12" fmla="+- 0 0 1"/>
                    <a:gd name="f13" fmla="val 137"/>
                    <a:gd name="f14" fmla="val 179"/>
                    <a:gd name="f15" fmla="val 7179"/>
                    <a:gd name="f16" fmla="+- 0 0 -227"/>
                    <a:gd name="f17" fmla="+- 0 0 -449"/>
                    <a:gd name="f18" fmla="+- 0 0 -338"/>
                    <a:gd name="f19" fmla="abs f7"/>
                    <a:gd name="f20" fmla="abs f8"/>
                    <a:gd name="f21" fmla="abs f9"/>
                    <a:gd name="f22" fmla="val f10"/>
                    <a:gd name="f23" fmla="val f15"/>
                    <a:gd name="f24" fmla="+- 0 0 f13"/>
                    <a:gd name="f25" fmla="+- 0 0 f14"/>
                    <a:gd name="f26" fmla="*/ f16 f3 1"/>
                    <a:gd name="f27" fmla="*/ f17 f3 1"/>
                    <a:gd name="f28" fmla="*/ f18 f3 1"/>
                    <a:gd name="f29" fmla="?: f19 f7 1"/>
                    <a:gd name="f30" fmla="?: f20 f8 1"/>
                    <a:gd name="f31" fmla="?: f21 f9 1"/>
                    <a:gd name="f32" fmla="*/ f24 f3 1"/>
                    <a:gd name="f33" fmla="*/ f25 f3 1"/>
                    <a:gd name="f34" fmla="*/ f26 1 f6"/>
                    <a:gd name="f35" fmla="*/ f27 1 f6"/>
                    <a:gd name="f36" fmla="*/ f28 1 f6"/>
                    <a:gd name="f37" fmla="*/ f29 1 21600"/>
                    <a:gd name="f38" fmla="*/ f30 1 21600"/>
                    <a:gd name="f39" fmla="*/ 21600 f29 1"/>
                    <a:gd name="f40" fmla="*/ 21600 f30 1"/>
                    <a:gd name="f41" fmla="*/ f32 1 f6"/>
                    <a:gd name="f42" fmla="*/ f33 1 f6"/>
                    <a:gd name="f43" fmla="+- f34 0 f4"/>
                    <a:gd name="f44" fmla="+- f35 0 f4"/>
                    <a:gd name="f45" fmla="+- f36 0 f4"/>
                    <a:gd name="f46" fmla="min f38 f37"/>
                    <a:gd name="f47" fmla="*/ f39 1 f31"/>
                    <a:gd name="f48" fmla="*/ f40 1 f31"/>
                    <a:gd name="f49" fmla="+- f41 0 f4"/>
                    <a:gd name="f50" fmla="+- f42 0 f4"/>
                    <a:gd name="f51" fmla="val f47"/>
                    <a:gd name="f52" fmla="val f48"/>
                    <a:gd name="f53" fmla="+- 0 0 f49"/>
                    <a:gd name="f54" fmla="+- 0 0 f50"/>
                    <a:gd name="f55" fmla="+- f52 0 f22"/>
                    <a:gd name="f56" fmla="+- f51 0 f22"/>
                    <a:gd name="f57" fmla="val f53"/>
                    <a:gd name="f58" fmla="val f54"/>
                    <a:gd name="f59" fmla="*/ f55 1 2"/>
                    <a:gd name="f60" fmla="*/ f56 1 2"/>
                    <a:gd name="f61" fmla="min f56 f55"/>
                    <a:gd name="f62" fmla="+- f58 0 f57"/>
                    <a:gd name="f63" fmla="+- f57 f4 0"/>
                    <a:gd name="f64" fmla="+- f58 f4 0"/>
                    <a:gd name="f65" fmla="+- 21600000 0 f57"/>
                    <a:gd name="f66" fmla="+- f4 0 f57"/>
                    <a:gd name="f67" fmla="+- 27000000 0 f57"/>
                    <a:gd name="f68" fmla="+- f3 0 f57"/>
                    <a:gd name="f69" fmla="+- 32400000 0 f57"/>
                    <a:gd name="f70" fmla="+- f5 0 f57"/>
                    <a:gd name="f71" fmla="+- 37800000 0 f57"/>
                    <a:gd name="f72" fmla="+- f22 f59 0"/>
                    <a:gd name="f73" fmla="+- f22 f60 0"/>
                    <a:gd name="f74" fmla="+- f62 21600000 0"/>
                    <a:gd name="f75" fmla="*/ f63 f11 1"/>
                    <a:gd name="f76" fmla="*/ f64 f11 1"/>
                    <a:gd name="f77" fmla="*/ f61 f23 1"/>
                    <a:gd name="f78" fmla="?: f66 f66 f67"/>
                    <a:gd name="f79" fmla="?: f68 f68 f69"/>
                    <a:gd name="f80" fmla="?: f70 f70 f71"/>
                    <a:gd name="f81" fmla="*/ f60 f46 1"/>
                    <a:gd name="f82" fmla="*/ f59 f46 1"/>
                    <a:gd name="f83" fmla="?: f62 f62 f74"/>
                    <a:gd name="f84" fmla="*/ f75 1 f3"/>
                    <a:gd name="f85" fmla="*/ f76 1 f3"/>
                    <a:gd name="f86" fmla="*/ f77 1 100000"/>
                    <a:gd name="f87" fmla="*/ f73 f46 1"/>
                    <a:gd name="f88" fmla="*/ f72 f46 1"/>
                    <a:gd name="f89" fmla="+- 0 0 f83"/>
                    <a:gd name="f90" fmla="+- 0 0 f84"/>
                    <a:gd name="f91" fmla="+- 0 0 f85"/>
                    <a:gd name="f92" fmla="+- f60 0 f86"/>
                    <a:gd name="f93" fmla="+- f59 0 f86"/>
                    <a:gd name="f94" fmla="+- f83 0 f65"/>
                    <a:gd name="f95" fmla="+- f83 0 f78"/>
                    <a:gd name="f96" fmla="+- f83 0 f79"/>
                    <a:gd name="f97" fmla="+- f83 0 f80"/>
                    <a:gd name="f98" fmla="+- 0 0 f90"/>
                    <a:gd name="f99" fmla="+- 0 0 f91"/>
                    <a:gd name="f100" fmla="*/ f92 f46 1"/>
                    <a:gd name="f101" fmla="*/ f93 f46 1"/>
                    <a:gd name="f102" fmla="*/ f98 f3 1"/>
                    <a:gd name="f103" fmla="*/ f99 f3 1"/>
                    <a:gd name="f104" fmla="*/ f102 1 f11"/>
                    <a:gd name="f105" fmla="*/ f103 1 f11"/>
                    <a:gd name="f106" fmla="+- f104 0 f4"/>
                    <a:gd name="f107" fmla="+- f105 0 f4"/>
                    <a:gd name="f108" fmla="sin 1 f106"/>
                    <a:gd name="f109" fmla="cos 1 f106"/>
                    <a:gd name="f110" fmla="sin 1 f107"/>
                    <a:gd name="f111" fmla="cos 1 f107"/>
                    <a:gd name="f112" fmla="+- 0 0 f108"/>
                    <a:gd name="f113" fmla="+- 0 0 f109"/>
                    <a:gd name="f114" fmla="+- 0 0 f110"/>
                    <a:gd name="f115" fmla="+- 0 0 f111"/>
                    <a:gd name="f116" fmla="+- 0 0 f112"/>
                    <a:gd name="f117" fmla="+- 0 0 f113"/>
                    <a:gd name="f118" fmla="+- 0 0 f114"/>
                    <a:gd name="f119" fmla="+- 0 0 f115"/>
                    <a:gd name="f120" fmla="*/ f116 f60 1"/>
                    <a:gd name="f121" fmla="*/ f117 f59 1"/>
                    <a:gd name="f122" fmla="*/ f118 f60 1"/>
                    <a:gd name="f123" fmla="*/ f119 f59 1"/>
                    <a:gd name="f124" fmla="*/ f118 f92 1"/>
                    <a:gd name="f125" fmla="*/ f119 f93 1"/>
                    <a:gd name="f126" fmla="*/ f116 f92 1"/>
                    <a:gd name="f127" fmla="*/ f117 f93 1"/>
                    <a:gd name="f128" fmla="+- 0 0 f121"/>
                    <a:gd name="f129" fmla="+- 0 0 f120"/>
                    <a:gd name="f130" fmla="+- 0 0 f123"/>
                    <a:gd name="f131" fmla="+- 0 0 f122"/>
                    <a:gd name="f132" fmla="+- 0 0 f125"/>
                    <a:gd name="f133" fmla="+- 0 0 f124"/>
                    <a:gd name="f134" fmla="+- 0 0 f127"/>
                    <a:gd name="f135" fmla="+- 0 0 f126"/>
                    <a:gd name="f136" fmla="+- 0 0 f128"/>
                    <a:gd name="f137" fmla="+- 0 0 f129"/>
                    <a:gd name="f138" fmla="+- 0 0 f130"/>
                    <a:gd name="f139" fmla="+- 0 0 f131"/>
                    <a:gd name="f140" fmla="+- 0 0 f132"/>
                    <a:gd name="f141" fmla="+- 0 0 f133"/>
                    <a:gd name="f142" fmla="+- 0 0 f134"/>
                    <a:gd name="f143" fmla="+- 0 0 f135"/>
                    <a:gd name="f144" fmla="at2 f136 f137"/>
                    <a:gd name="f145" fmla="at2 f138 f139"/>
                    <a:gd name="f146" fmla="at2 f140 f141"/>
                    <a:gd name="f147" fmla="at2 f142 f143"/>
                    <a:gd name="f148" fmla="+- f144 f4 0"/>
                    <a:gd name="f149" fmla="+- f145 f4 0"/>
                    <a:gd name="f150" fmla="+- f146 f4 0"/>
                    <a:gd name="f151" fmla="+- f147 f4 0"/>
                    <a:gd name="f152" fmla="*/ f148 f11 1"/>
                    <a:gd name="f153" fmla="*/ f149 f11 1"/>
                    <a:gd name="f154" fmla="*/ f150 f11 1"/>
                    <a:gd name="f155" fmla="*/ f151 f11 1"/>
                    <a:gd name="f156" fmla="*/ f152 1 f3"/>
                    <a:gd name="f157" fmla="*/ f153 1 f3"/>
                    <a:gd name="f158" fmla="*/ f154 1 f3"/>
                    <a:gd name="f159" fmla="*/ f155 1 f3"/>
                    <a:gd name="f160" fmla="+- 0 0 f156"/>
                    <a:gd name="f161" fmla="+- 0 0 f157"/>
                    <a:gd name="f162" fmla="+- 0 0 f158"/>
                    <a:gd name="f163" fmla="+- 0 0 f159"/>
                    <a:gd name="f164" fmla="val f160"/>
                    <a:gd name="f165" fmla="val f161"/>
                    <a:gd name="f166" fmla="val f162"/>
                    <a:gd name="f167" fmla="val f163"/>
                    <a:gd name="f168" fmla="+- 0 0 f164"/>
                    <a:gd name="f169" fmla="+- 0 0 f165"/>
                    <a:gd name="f170" fmla="+- 0 0 f166"/>
                    <a:gd name="f171" fmla="+- 0 0 f167"/>
                    <a:gd name="f172" fmla="*/ f168 f3 1"/>
                    <a:gd name="f173" fmla="*/ f169 f3 1"/>
                    <a:gd name="f174" fmla="*/ f170 f3 1"/>
                    <a:gd name="f175" fmla="*/ f171 f3 1"/>
                    <a:gd name="f176" fmla="*/ f172 1 f11"/>
                    <a:gd name="f177" fmla="*/ f173 1 f11"/>
                    <a:gd name="f178" fmla="*/ f174 1 f11"/>
                    <a:gd name="f179" fmla="*/ f175 1 f11"/>
                    <a:gd name="f180" fmla="+- f176 0 f4"/>
                    <a:gd name="f181" fmla="+- f177 0 f4"/>
                    <a:gd name="f182" fmla="+- f178 0 f4"/>
                    <a:gd name="f183" fmla="+- f179 0 f4"/>
                    <a:gd name="f184" fmla="cos 1 f180"/>
                    <a:gd name="f185" fmla="sin 1 f180"/>
                    <a:gd name="f186" fmla="cos 1 f181"/>
                    <a:gd name="f187" fmla="sin 1 f181"/>
                    <a:gd name="f188" fmla="cos 1 f182"/>
                    <a:gd name="f189" fmla="sin 1 f182"/>
                    <a:gd name="f190" fmla="cos 1 f183"/>
                    <a:gd name="f191" fmla="sin 1 f183"/>
                    <a:gd name="f192" fmla="+- 0 0 f184"/>
                    <a:gd name="f193" fmla="+- 0 0 f185"/>
                    <a:gd name="f194" fmla="+- 0 0 f186"/>
                    <a:gd name="f195" fmla="+- 0 0 f187"/>
                    <a:gd name="f196" fmla="+- 0 0 f188"/>
                    <a:gd name="f197" fmla="+- 0 0 f189"/>
                    <a:gd name="f198" fmla="+- 0 0 f190"/>
                    <a:gd name="f199" fmla="+- 0 0 f191"/>
                    <a:gd name="f200" fmla="*/ f12 f192 1"/>
                    <a:gd name="f201" fmla="*/ f12 f193 1"/>
                    <a:gd name="f202" fmla="*/ f12 f194 1"/>
                    <a:gd name="f203" fmla="*/ f12 f195 1"/>
                    <a:gd name="f204" fmla="*/ f12 f196 1"/>
                    <a:gd name="f205" fmla="*/ f12 f197 1"/>
                    <a:gd name="f206" fmla="*/ f12 f198 1"/>
                    <a:gd name="f207" fmla="*/ f12 f199 1"/>
                    <a:gd name="f208" fmla="*/ f200 f60 1"/>
                    <a:gd name="f209" fmla="*/ f201 f59 1"/>
                    <a:gd name="f210" fmla="*/ f202 f60 1"/>
                    <a:gd name="f211" fmla="*/ f203 f59 1"/>
                    <a:gd name="f212" fmla="*/ f204 f92 1"/>
                    <a:gd name="f213" fmla="*/ f205 f93 1"/>
                    <a:gd name="f214" fmla="*/ f206 f92 1"/>
                    <a:gd name="f215" fmla="*/ f207 f93 1"/>
                    <a:gd name="f216" fmla="+- f73 f208 0"/>
                    <a:gd name="f217" fmla="+- f72 f209 0"/>
                    <a:gd name="f218" fmla="+- f73 f210 0"/>
                    <a:gd name="f219" fmla="+- f72 f211 0"/>
                    <a:gd name="f220" fmla="+- f73 f212 0"/>
                    <a:gd name="f221" fmla="+- f72 f213 0"/>
                    <a:gd name="f222" fmla="+- f73 f214 0"/>
                    <a:gd name="f223" fmla="+- f72 f215 0"/>
                    <a:gd name="f224" fmla="max f216 f220"/>
                    <a:gd name="f225" fmla="max f218 f222"/>
                    <a:gd name="f226" fmla="max f217 f221"/>
                    <a:gd name="f227" fmla="max f219 f223"/>
                    <a:gd name="f228" fmla="min f216 f220"/>
                    <a:gd name="f229" fmla="min f218 f222"/>
                    <a:gd name="f230" fmla="min f217 f221"/>
                    <a:gd name="f231" fmla="min f219 f223"/>
                    <a:gd name="f232" fmla="+- f216 f222 0"/>
                    <a:gd name="f233" fmla="+- f217 f223 0"/>
                    <a:gd name="f234" fmla="+- f218 f220 0"/>
                    <a:gd name="f235" fmla="+- f219 f221 0"/>
                    <a:gd name="f236" fmla="*/ f216 f46 1"/>
                    <a:gd name="f237" fmla="*/ f217 f46 1"/>
                    <a:gd name="f238" fmla="*/ f220 f46 1"/>
                    <a:gd name="f239" fmla="*/ f221 f46 1"/>
                    <a:gd name="f240" fmla="max f224 f225"/>
                    <a:gd name="f241" fmla="max f226 f227"/>
                    <a:gd name="f242" fmla="min f228 f229"/>
                    <a:gd name="f243" fmla="min f230 f231"/>
                    <a:gd name="f244" fmla="*/ f232 1 2"/>
                    <a:gd name="f245" fmla="*/ f233 1 2"/>
                    <a:gd name="f246" fmla="*/ f234 1 2"/>
                    <a:gd name="f247" fmla="*/ f235 1 2"/>
                    <a:gd name="f248" fmla="?: f94 f51 f240"/>
                    <a:gd name="f249" fmla="?: f95 f52 f241"/>
                    <a:gd name="f250" fmla="?: f96 f22 f242"/>
                    <a:gd name="f251" fmla="?: f97 f22 f243"/>
                    <a:gd name="f252" fmla="*/ f244 f46 1"/>
                    <a:gd name="f253" fmla="*/ f245 f46 1"/>
                    <a:gd name="f254" fmla="*/ f246 f46 1"/>
                    <a:gd name="f255" fmla="*/ f247 f46 1"/>
                    <a:gd name="f256" fmla="*/ f250 f46 1"/>
                    <a:gd name="f257" fmla="*/ f251 f46 1"/>
                    <a:gd name="f258" fmla="*/ f248 f46 1"/>
                    <a:gd name="f259" fmla="*/ f249 f4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252" y="f253"/>
                    </a:cxn>
                    <a:cxn ang="f44">
                      <a:pos x="f254" y="f255"/>
                    </a:cxn>
                    <a:cxn ang="f45">
                      <a:pos x="f87" y="f88"/>
                    </a:cxn>
                  </a:cxnLst>
                  <a:rect l="f256" t="f257" r="f258" b="f259"/>
                  <a:pathLst>
                    <a:path>
                      <a:moveTo>
                        <a:pt x="f236" y="f237"/>
                      </a:moveTo>
                      <a:arcTo wR="f81" hR="f82" stAng="f57" swAng="f83"/>
                      <a:lnTo>
                        <a:pt x="f238" y="f239"/>
                      </a:lnTo>
                      <a:arcTo wR="f100" hR="f101" stAng="f58" swAng="f89"/>
                      <a:close/>
                    </a:path>
                  </a:pathLst>
                </a:custGeom>
                <a:solidFill>
                  <a:srgbClr val="FDD46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025" b="0" i="0" u="none" strike="noStrike" kern="0" cap="none" spc="0" baseline="0">
                    <a:solidFill>
                      <a:srgbClr val="000000"/>
                    </a:solidFill>
                    <a:uFillTx/>
                    <a:latin typeface="Calibri"/>
                    <a:ea typeface="맑은 고딕" pitchFamily="34"/>
                  </a:endParaRPr>
                </a:p>
              </p:txBody>
            </p:sp>
          </p:grpSp>
          <p:sp>
            <p:nvSpPr>
              <p:cNvPr id="11" name="Block Arc 6">
                <a:extLst>
                  <a:ext uri="{FF2B5EF4-FFF2-40B4-BE49-F238E27FC236}">
                    <a16:creationId xmlns:a16="http://schemas.microsoft.com/office/drawing/2014/main" id="{89C7E96D-B9B5-4540-A754-484967313729}"/>
                  </a:ext>
                </a:extLst>
              </p:cNvPr>
              <p:cNvSpPr/>
              <p:nvPr/>
            </p:nvSpPr>
            <p:spPr>
              <a:xfrm rot="2854086">
                <a:off x="2958632" y="1771678"/>
                <a:ext cx="3244071" cy="3244071"/>
              </a:xfrm>
              <a:custGeom>
                <a:avLst>
                  <a:gd name="f13" fmla="val 85"/>
                  <a:gd name="f14" fmla="val 131"/>
                  <a:gd name="f15" fmla="val 7031"/>
                </a:avLst>
                <a:gdLst>
                  <a:gd name="f3" fmla="val 10800000"/>
                  <a:gd name="f4" fmla="val 5400000"/>
                  <a:gd name="f5" fmla="val 16200000"/>
                  <a:gd name="f6" fmla="val 180"/>
                  <a:gd name="f7" fmla="val w"/>
                  <a:gd name="f8" fmla="val h"/>
                  <a:gd name="f9" fmla="val ss"/>
                  <a:gd name="f10" fmla="val 0"/>
                  <a:gd name="f11" fmla="*/ 5419351 1 1725033"/>
                  <a:gd name="f12" fmla="+- 0 0 1"/>
                  <a:gd name="f13" fmla="val 85"/>
                  <a:gd name="f14" fmla="val 131"/>
                  <a:gd name="f15" fmla="val 7031"/>
                  <a:gd name="f16" fmla="+- 0 0 -175"/>
                  <a:gd name="f17" fmla="+- 0 0 -401"/>
                  <a:gd name="f18" fmla="+- 0 0 -288"/>
                  <a:gd name="f19" fmla="abs f7"/>
                  <a:gd name="f20" fmla="abs f8"/>
                  <a:gd name="f21" fmla="abs f9"/>
                  <a:gd name="f22" fmla="val f10"/>
                  <a:gd name="f23" fmla="val f15"/>
                  <a:gd name="f24" fmla="+- 0 0 f13"/>
                  <a:gd name="f25" fmla="+- 0 0 f14"/>
                  <a:gd name="f26" fmla="*/ f16 f3 1"/>
                  <a:gd name="f27" fmla="*/ f17 f3 1"/>
                  <a:gd name="f28" fmla="*/ f18 f3 1"/>
                  <a:gd name="f29" fmla="?: f19 f7 1"/>
                  <a:gd name="f30" fmla="?: f20 f8 1"/>
                  <a:gd name="f31" fmla="?: f21 f9 1"/>
                  <a:gd name="f32" fmla="*/ f24 f3 1"/>
                  <a:gd name="f33" fmla="*/ f25 f3 1"/>
                  <a:gd name="f34" fmla="*/ f26 1 f6"/>
                  <a:gd name="f35" fmla="*/ f27 1 f6"/>
                  <a:gd name="f36" fmla="*/ f28 1 f6"/>
                  <a:gd name="f37" fmla="*/ f29 1 21600"/>
                  <a:gd name="f38" fmla="*/ f30 1 21600"/>
                  <a:gd name="f39" fmla="*/ 21600 f29 1"/>
                  <a:gd name="f40" fmla="*/ 21600 f30 1"/>
                  <a:gd name="f41" fmla="*/ f32 1 f6"/>
                  <a:gd name="f42" fmla="*/ f33 1 f6"/>
                  <a:gd name="f43" fmla="+- f34 0 f4"/>
                  <a:gd name="f44" fmla="+- f35 0 f4"/>
                  <a:gd name="f45" fmla="+- f36 0 f4"/>
                  <a:gd name="f46" fmla="min f38 f37"/>
                  <a:gd name="f47" fmla="*/ f39 1 f31"/>
                  <a:gd name="f48" fmla="*/ f40 1 f31"/>
                  <a:gd name="f49" fmla="+- f41 0 f4"/>
                  <a:gd name="f50" fmla="+- f42 0 f4"/>
                  <a:gd name="f51" fmla="val f47"/>
                  <a:gd name="f52" fmla="val f48"/>
                  <a:gd name="f53" fmla="+- 0 0 f49"/>
                  <a:gd name="f54" fmla="+- 0 0 f50"/>
                  <a:gd name="f55" fmla="+- f52 0 f22"/>
                  <a:gd name="f56" fmla="+- f51 0 f22"/>
                  <a:gd name="f57" fmla="val f53"/>
                  <a:gd name="f58" fmla="val f54"/>
                  <a:gd name="f59" fmla="*/ f55 1 2"/>
                  <a:gd name="f60" fmla="*/ f56 1 2"/>
                  <a:gd name="f61" fmla="min f56 f55"/>
                  <a:gd name="f62" fmla="+- f58 0 f57"/>
                  <a:gd name="f63" fmla="+- f57 f4 0"/>
                  <a:gd name="f64" fmla="+- f58 f4 0"/>
                  <a:gd name="f65" fmla="+- 21600000 0 f57"/>
                  <a:gd name="f66" fmla="+- f4 0 f57"/>
                  <a:gd name="f67" fmla="+- 27000000 0 f57"/>
                  <a:gd name="f68" fmla="+- f3 0 f57"/>
                  <a:gd name="f69" fmla="+- 32400000 0 f57"/>
                  <a:gd name="f70" fmla="+- f5 0 f57"/>
                  <a:gd name="f71" fmla="+- 37800000 0 f57"/>
                  <a:gd name="f72" fmla="+- f22 f59 0"/>
                  <a:gd name="f73" fmla="+- f22 f60 0"/>
                  <a:gd name="f74" fmla="+- f62 21600000 0"/>
                  <a:gd name="f75" fmla="*/ f63 f11 1"/>
                  <a:gd name="f76" fmla="*/ f64 f11 1"/>
                  <a:gd name="f77" fmla="*/ f61 f23 1"/>
                  <a:gd name="f78" fmla="?: f66 f66 f67"/>
                  <a:gd name="f79" fmla="?: f68 f68 f69"/>
                  <a:gd name="f80" fmla="?: f70 f70 f71"/>
                  <a:gd name="f81" fmla="*/ f60 f46 1"/>
                  <a:gd name="f82" fmla="*/ f59 f46 1"/>
                  <a:gd name="f83" fmla="?: f62 f62 f74"/>
                  <a:gd name="f84" fmla="*/ f75 1 f3"/>
                  <a:gd name="f85" fmla="*/ f76 1 f3"/>
                  <a:gd name="f86" fmla="*/ f77 1 100000"/>
                  <a:gd name="f87" fmla="*/ f73 f46 1"/>
                  <a:gd name="f88" fmla="*/ f72 f46 1"/>
                  <a:gd name="f89" fmla="+- 0 0 f83"/>
                  <a:gd name="f90" fmla="+- 0 0 f84"/>
                  <a:gd name="f91" fmla="+- 0 0 f85"/>
                  <a:gd name="f92" fmla="+- f60 0 f86"/>
                  <a:gd name="f93" fmla="+- f59 0 f86"/>
                  <a:gd name="f94" fmla="+- f83 0 f65"/>
                  <a:gd name="f95" fmla="+- f83 0 f78"/>
                  <a:gd name="f96" fmla="+- f83 0 f79"/>
                  <a:gd name="f97" fmla="+- f83 0 f80"/>
                  <a:gd name="f98" fmla="+- 0 0 f90"/>
                  <a:gd name="f99" fmla="+- 0 0 f91"/>
                  <a:gd name="f100" fmla="*/ f92 f46 1"/>
                  <a:gd name="f101" fmla="*/ f93 f46 1"/>
                  <a:gd name="f102" fmla="*/ f98 f3 1"/>
                  <a:gd name="f103" fmla="*/ f99 f3 1"/>
                  <a:gd name="f104" fmla="*/ f102 1 f11"/>
                  <a:gd name="f105" fmla="*/ f103 1 f11"/>
                  <a:gd name="f106" fmla="+- f104 0 f4"/>
                  <a:gd name="f107" fmla="+- f105 0 f4"/>
                  <a:gd name="f108" fmla="sin 1 f106"/>
                  <a:gd name="f109" fmla="cos 1 f106"/>
                  <a:gd name="f110" fmla="sin 1 f107"/>
                  <a:gd name="f111" fmla="cos 1 f107"/>
                  <a:gd name="f112" fmla="+- 0 0 f108"/>
                  <a:gd name="f113" fmla="+- 0 0 f109"/>
                  <a:gd name="f114" fmla="+- 0 0 f110"/>
                  <a:gd name="f115" fmla="+- 0 0 f111"/>
                  <a:gd name="f116" fmla="+- 0 0 f112"/>
                  <a:gd name="f117" fmla="+- 0 0 f113"/>
                  <a:gd name="f118" fmla="+- 0 0 f114"/>
                  <a:gd name="f119" fmla="+- 0 0 f115"/>
                  <a:gd name="f120" fmla="*/ f116 f60 1"/>
                  <a:gd name="f121" fmla="*/ f117 f59 1"/>
                  <a:gd name="f122" fmla="*/ f118 f60 1"/>
                  <a:gd name="f123" fmla="*/ f119 f59 1"/>
                  <a:gd name="f124" fmla="*/ f118 f92 1"/>
                  <a:gd name="f125" fmla="*/ f119 f93 1"/>
                  <a:gd name="f126" fmla="*/ f116 f92 1"/>
                  <a:gd name="f127" fmla="*/ f117 f93 1"/>
                  <a:gd name="f128" fmla="+- 0 0 f121"/>
                  <a:gd name="f129" fmla="+- 0 0 f120"/>
                  <a:gd name="f130" fmla="+- 0 0 f123"/>
                  <a:gd name="f131" fmla="+- 0 0 f122"/>
                  <a:gd name="f132" fmla="+- 0 0 f125"/>
                  <a:gd name="f133" fmla="+- 0 0 f124"/>
                  <a:gd name="f134" fmla="+- 0 0 f127"/>
                  <a:gd name="f135" fmla="+- 0 0 f126"/>
                  <a:gd name="f136" fmla="+- 0 0 f128"/>
                  <a:gd name="f137" fmla="+- 0 0 f129"/>
                  <a:gd name="f138" fmla="+- 0 0 f130"/>
                  <a:gd name="f139" fmla="+- 0 0 f131"/>
                  <a:gd name="f140" fmla="+- 0 0 f132"/>
                  <a:gd name="f141" fmla="+- 0 0 f133"/>
                  <a:gd name="f142" fmla="+- 0 0 f134"/>
                  <a:gd name="f143" fmla="+- 0 0 f135"/>
                  <a:gd name="f144" fmla="at2 f136 f137"/>
                  <a:gd name="f145" fmla="at2 f138 f139"/>
                  <a:gd name="f146" fmla="at2 f140 f141"/>
                  <a:gd name="f147" fmla="at2 f142 f143"/>
                  <a:gd name="f148" fmla="+- f144 f4 0"/>
                  <a:gd name="f149" fmla="+- f145 f4 0"/>
                  <a:gd name="f150" fmla="+- f146 f4 0"/>
                  <a:gd name="f151" fmla="+- f147 f4 0"/>
                  <a:gd name="f152" fmla="*/ f148 f11 1"/>
                  <a:gd name="f153" fmla="*/ f149 f11 1"/>
                  <a:gd name="f154" fmla="*/ f150 f11 1"/>
                  <a:gd name="f155" fmla="*/ f151 f11 1"/>
                  <a:gd name="f156" fmla="*/ f152 1 f3"/>
                  <a:gd name="f157" fmla="*/ f153 1 f3"/>
                  <a:gd name="f158" fmla="*/ f154 1 f3"/>
                  <a:gd name="f159" fmla="*/ f155 1 f3"/>
                  <a:gd name="f160" fmla="+- 0 0 f156"/>
                  <a:gd name="f161" fmla="+- 0 0 f157"/>
                  <a:gd name="f162" fmla="+- 0 0 f158"/>
                  <a:gd name="f163" fmla="+- 0 0 f159"/>
                  <a:gd name="f164" fmla="val f160"/>
                  <a:gd name="f165" fmla="val f161"/>
                  <a:gd name="f166" fmla="val f162"/>
                  <a:gd name="f167" fmla="val f163"/>
                  <a:gd name="f168" fmla="+- 0 0 f164"/>
                  <a:gd name="f169" fmla="+- 0 0 f165"/>
                  <a:gd name="f170" fmla="+- 0 0 f166"/>
                  <a:gd name="f171" fmla="+- 0 0 f167"/>
                  <a:gd name="f172" fmla="*/ f168 f3 1"/>
                  <a:gd name="f173" fmla="*/ f169 f3 1"/>
                  <a:gd name="f174" fmla="*/ f170 f3 1"/>
                  <a:gd name="f175" fmla="*/ f171 f3 1"/>
                  <a:gd name="f176" fmla="*/ f172 1 f11"/>
                  <a:gd name="f177" fmla="*/ f173 1 f11"/>
                  <a:gd name="f178" fmla="*/ f174 1 f11"/>
                  <a:gd name="f179" fmla="*/ f175 1 f11"/>
                  <a:gd name="f180" fmla="+- f176 0 f4"/>
                  <a:gd name="f181" fmla="+- f177 0 f4"/>
                  <a:gd name="f182" fmla="+- f178 0 f4"/>
                  <a:gd name="f183" fmla="+- f179 0 f4"/>
                  <a:gd name="f184" fmla="cos 1 f180"/>
                  <a:gd name="f185" fmla="sin 1 f180"/>
                  <a:gd name="f186" fmla="cos 1 f181"/>
                  <a:gd name="f187" fmla="sin 1 f181"/>
                  <a:gd name="f188" fmla="cos 1 f182"/>
                  <a:gd name="f189" fmla="sin 1 f182"/>
                  <a:gd name="f190" fmla="cos 1 f183"/>
                  <a:gd name="f191" fmla="sin 1 f183"/>
                  <a:gd name="f192" fmla="+- 0 0 f184"/>
                  <a:gd name="f193" fmla="+- 0 0 f185"/>
                  <a:gd name="f194" fmla="+- 0 0 f186"/>
                  <a:gd name="f195" fmla="+- 0 0 f187"/>
                  <a:gd name="f196" fmla="+- 0 0 f188"/>
                  <a:gd name="f197" fmla="+- 0 0 f189"/>
                  <a:gd name="f198" fmla="+- 0 0 f190"/>
                  <a:gd name="f199" fmla="+- 0 0 f191"/>
                  <a:gd name="f200" fmla="*/ f12 f192 1"/>
                  <a:gd name="f201" fmla="*/ f12 f193 1"/>
                  <a:gd name="f202" fmla="*/ f12 f194 1"/>
                  <a:gd name="f203" fmla="*/ f12 f195 1"/>
                  <a:gd name="f204" fmla="*/ f12 f196 1"/>
                  <a:gd name="f205" fmla="*/ f12 f197 1"/>
                  <a:gd name="f206" fmla="*/ f12 f198 1"/>
                  <a:gd name="f207" fmla="*/ f12 f199 1"/>
                  <a:gd name="f208" fmla="*/ f200 f60 1"/>
                  <a:gd name="f209" fmla="*/ f201 f59 1"/>
                  <a:gd name="f210" fmla="*/ f202 f60 1"/>
                  <a:gd name="f211" fmla="*/ f203 f59 1"/>
                  <a:gd name="f212" fmla="*/ f204 f92 1"/>
                  <a:gd name="f213" fmla="*/ f205 f93 1"/>
                  <a:gd name="f214" fmla="*/ f206 f92 1"/>
                  <a:gd name="f215" fmla="*/ f207 f93 1"/>
                  <a:gd name="f216" fmla="+- f73 f208 0"/>
                  <a:gd name="f217" fmla="+- f72 f209 0"/>
                  <a:gd name="f218" fmla="+- f73 f210 0"/>
                  <a:gd name="f219" fmla="+- f72 f211 0"/>
                  <a:gd name="f220" fmla="+- f73 f212 0"/>
                  <a:gd name="f221" fmla="+- f72 f213 0"/>
                  <a:gd name="f222" fmla="+- f73 f214 0"/>
                  <a:gd name="f223" fmla="+- f72 f215 0"/>
                  <a:gd name="f224" fmla="max f216 f220"/>
                  <a:gd name="f225" fmla="max f218 f222"/>
                  <a:gd name="f226" fmla="max f217 f221"/>
                  <a:gd name="f227" fmla="max f219 f223"/>
                  <a:gd name="f228" fmla="min f216 f220"/>
                  <a:gd name="f229" fmla="min f218 f222"/>
                  <a:gd name="f230" fmla="min f217 f221"/>
                  <a:gd name="f231" fmla="min f219 f223"/>
                  <a:gd name="f232" fmla="+- f216 f222 0"/>
                  <a:gd name="f233" fmla="+- f217 f223 0"/>
                  <a:gd name="f234" fmla="+- f218 f220 0"/>
                  <a:gd name="f235" fmla="+- f219 f221 0"/>
                  <a:gd name="f236" fmla="*/ f216 f46 1"/>
                  <a:gd name="f237" fmla="*/ f217 f46 1"/>
                  <a:gd name="f238" fmla="*/ f220 f46 1"/>
                  <a:gd name="f239" fmla="*/ f221 f46 1"/>
                  <a:gd name="f240" fmla="max f224 f225"/>
                  <a:gd name="f241" fmla="max f226 f227"/>
                  <a:gd name="f242" fmla="min f228 f229"/>
                  <a:gd name="f243" fmla="min f230 f231"/>
                  <a:gd name="f244" fmla="*/ f232 1 2"/>
                  <a:gd name="f245" fmla="*/ f233 1 2"/>
                  <a:gd name="f246" fmla="*/ f234 1 2"/>
                  <a:gd name="f247" fmla="*/ f235 1 2"/>
                  <a:gd name="f248" fmla="?: f94 f51 f240"/>
                  <a:gd name="f249" fmla="?: f95 f52 f241"/>
                  <a:gd name="f250" fmla="?: f96 f22 f242"/>
                  <a:gd name="f251" fmla="?: f97 f22 f243"/>
                  <a:gd name="f252" fmla="*/ f244 f46 1"/>
                  <a:gd name="f253" fmla="*/ f245 f46 1"/>
                  <a:gd name="f254" fmla="*/ f246 f46 1"/>
                  <a:gd name="f255" fmla="*/ f247 f46 1"/>
                  <a:gd name="f256" fmla="*/ f250 f46 1"/>
                  <a:gd name="f257" fmla="*/ f251 f46 1"/>
                  <a:gd name="f258" fmla="*/ f248 f46 1"/>
                  <a:gd name="f259" fmla="*/ f24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252" y="f253"/>
                  </a:cxn>
                  <a:cxn ang="f44">
                    <a:pos x="f254" y="f255"/>
                  </a:cxn>
                  <a:cxn ang="f45">
                    <a:pos x="f87" y="f88"/>
                  </a:cxn>
                </a:cxnLst>
                <a:rect l="f256" t="f257" r="f258" b="f259"/>
                <a:pathLst>
                  <a:path>
                    <a:moveTo>
                      <a:pt x="f236" y="f237"/>
                    </a:moveTo>
                    <a:arcTo wR="f81" hR="f82" stAng="f57" swAng="f83"/>
                    <a:lnTo>
                      <a:pt x="f238" y="f239"/>
                    </a:lnTo>
                    <a:arcTo wR="f100" hR="f101" stAng="f58" swAng="f89"/>
                    <a:close/>
                  </a:path>
                </a:pathLst>
              </a:custGeom>
              <a:solidFill>
                <a:srgbClr val="DE4E4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025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  <p:sp>
            <p:nvSpPr>
              <p:cNvPr id="12" name="Block Arc 7">
                <a:extLst>
                  <a:ext uri="{FF2B5EF4-FFF2-40B4-BE49-F238E27FC236}">
                    <a16:creationId xmlns:a16="http://schemas.microsoft.com/office/drawing/2014/main" id="{4A657D12-8232-48B2-B466-38A6A7DCAA38}"/>
                  </a:ext>
                </a:extLst>
              </p:cNvPr>
              <p:cNvSpPr/>
              <p:nvPr/>
            </p:nvSpPr>
            <p:spPr>
              <a:xfrm rot="2854464">
                <a:off x="2958632" y="1771678"/>
                <a:ext cx="3244071" cy="3244071"/>
              </a:xfrm>
              <a:custGeom>
                <a:avLst>
                  <a:gd name="f13" fmla="val 133"/>
                  <a:gd name="f14" fmla="val 177"/>
                  <a:gd name="f15" fmla="val 7199"/>
                </a:avLst>
                <a:gdLst>
                  <a:gd name="f3" fmla="val 10800000"/>
                  <a:gd name="f4" fmla="val 5400000"/>
                  <a:gd name="f5" fmla="val 16200000"/>
                  <a:gd name="f6" fmla="val 180"/>
                  <a:gd name="f7" fmla="val w"/>
                  <a:gd name="f8" fmla="val h"/>
                  <a:gd name="f9" fmla="val ss"/>
                  <a:gd name="f10" fmla="val 0"/>
                  <a:gd name="f11" fmla="*/ 5419351 1 1725033"/>
                  <a:gd name="f12" fmla="+- 0 0 1"/>
                  <a:gd name="f13" fmla="val 133"/>
                  <a:gd name="f14" fmla="val 177"/>
                  <a:gd name="f15" fmla="val 7199"/>
                  <a:gd name="f16" fmla="+- 0 0 -223"/>
                  <a:gd name="f17" fmla="+- 0 0 -447"/>
                  <a:gd name="f18" fmla="+- 0 0 -335"/>
                  <a:gd name="f19" fmla="abs f7"/>
                  <a:gd name="f20" fmla="abs f8"/>
                  <a:gd name="f21" fmla="abs f9"/>
                  <a:gd name="f22" fmla="val f10"/>
                  <a:gd name="f23" fmla="val f15"/>
                  <a:gd name="f24" fmla="+- 0 0 f13"/>
                  <a:gd name="f25" fmla="+- 0 0 f14"/>
                  <a:gd name="f26" fmla="*/ f16 f3 1"/>
                  <a:gd name="f27" fmla="*/ f17 f3 1"/>
                  <a:gd name="f28" fmla="*/ f18 f3 1"/>
                  <a:gd name="f29" fmla="?: f19 f7 1"/>
                  <a:gd name="f30" fmla="?: f20 f8 1"/>
                  <a:gd name="f31" fmla="?: f21 f9 1"/>
                  <a:gd name="f32" fmla="*/ f24 f3 1"/>
                  <a:gd name="f33" fmla="*/ f25 f3 1"/>
                  <a:gd name="f34" fmla="*/ f26 1 f6"/>
                  <a:gd name="f35" fmla="*/ f27 1 f6"/>
                  <a:gd name="f36" fmla="*/ f28 1 f6"/>
                  <a:gd name="f37" fmla="*/ f29 1 21600"/>
                  <a:gd name="f38" fmla="*/ f30 1 21600"/>
                  <a:gd name="f39" fmla="*/ 21600 f29 1"/>
                  <a:gd name="f40" fmla="*/ 21600 f30 1"/>
                  <a:gd name="f41" fmla="*/ f32 1 f6"/>
                  <a:gd name="f42" fmla="*/ f33 1 f6"/>
                  <a:gd name="f43" fmla="+- f34 0 f4"/>
                  <a:gd name="f44" fmla="+- f35 0 f4"/>
                  <a:gd name="f45" fmla="+- f36 0 f4"/>
                  <a:gd name="f46" fmla="min f38 f37"/>
                  <a:gd name="f47" fmla="*/ f39 1 f31"/>
                  <a:gd name="f48" fmla="*/ f40 1 f31"/>
                  <a:gd name="f49" fmla="+- f41 0 f4"/>
                  <a:gd name="f50" fmla="+- f42 0 f4"/>
                  <a:gd name="f51" fmla="val f47"/>
                  <a:gd name="f52" fmla="val f48"/>
                  <a:gd name="f53" fmla="+- 0 0 f49"/>
                  <a:gd name="f54" fmla="+- 0 0 f50"/>
                  <a:gd name="f55" fmla="+- f52 0 f22"/>
                  <a:gd name="f56" fmla="+- f51 0 f22"/>
                  <a:gd name="f57" fmla="val f53"/>
                  <a:gd name="f58" fmla="val f54"/>
                  <a:gd name="f59" fmla="*/ f55 1 2"/>
                  <a:gd name="f60" fmla="*/ f56 1 2"/>
                  <a:gd name="f61" fmla="min f56 f55"/>
                  <a:gd name="f62" fmla="+- f58 0 f57"/>
                  <a:gd name="f63" fmla="+- f57 f4 0"/>
                  <a:gd name="f64" fmla="+- f58 f4 0"/>
                  <a:gd name="f65" fmla="+- 21600000 0 f57"/>
                  <a:gd name="f66" fmla="+- f4 0 f57"/>
                  <a:gd name="f67" fmla="+- 27000000 0 f57"/>
                  <a:gd name="f68" fmla="+- f3 0 f57"/>
                  <a:gd name="f69" fmla="+- 32400000 0 f57"/>
                  <a:gd name="f70" fmla="+- f5 0 f57"/>
                  <a:gd name="f71" fmla="+- 37800000 0 f57"/>
                  <a:gd name="f72" fmla="+- f22 f59 0"/>
                  <a:gd name="f73" fmla="+- f22 f60 0"/>
                  <a:gd name="f74" fmla="+- f62 21600000 0"/>
                  <a:gd name="f75" fmla="*/ f63 f11 1"/>
                  <a:gd name="f76" fmla="*/ f64 f11 1"/>
                  <a:gd name="f77" fmla="*/ f61 f23 1"/>
                  <a:gd name="f78" fmla="?: f66 f66 f67"/>
                  <a:gd name="f79" fmla="?: f68 f68 f69"/>
                  <a:gd name="f80" fmla="?: f70 f70 f71"/>
                  <a:gd name="f81" fmla="*/ f60 f46 1"/>
                  <a:gd name="f82" fmla="*/ f59 f46 1"/>
                  <a:gd name="f83" fmla="?: f62 f62 f74"/>
                  <a:gd name="f84" fmla="*/ f75 1 f3"/>
                  <a:gd name="f85" fmla="*/ f76 1 f3"/>
                  <a:gd name="f86" fmla="*/ f77 1 100000"/>
                  <a:gd name="f87" fmla="*/ f73 f46 1"/>
                  <a:gd name="f88" fmla="*/ f72 f46 1"/>
                  <a:gd name="f89" fmla="+- 0 0 f83"/>
                  <a:gd name="f90" fmla="+- 0 0 f84"/>
                  <a:gd name="f91" fmla="+- 0 0 f85"/>
                  <a:gd name="f92" fmla="+- f60 0 f86"/>
                  <a:gd name="f93" fmla="+- f59 0 f86"/>
                  <a:gd name="f94" fmla="+- f83 0 f65"/>
                  <a:gd name="f95" fmla="+- f83 0 f78"/>
                  <a:gd name="f96" fmla="+- f83 0 f79"/>
                  <a:gd name="f97" fmla="+- f83 0 f80"/>
                  <a:gd name="f98" fmla="+- 0 0 f90"/>
                  <a:gd name="f99" fmla="+- 0 0 f91"/>
                  <a:gd name="f100" fmla="*/ f92 f46 1"/>
                  <a:gd name="f101" fmla="*/ f93 f46 1"/>
                  <a:gd name="f102" fmla="*/ f98 f3 1"/>
                  <a:gd name="f103" fmla="*/ f99 f3 1"/>
                  <a:gd name="f104" fmla="*/ f102 1 f11"/>
                  <a:gd name="f105" fmla="*/ f103 1 f11"/>
                  <a:gd name="f106" fmla="+- f104 0 f4"/>
                  <a:gd name="f107" fmla="+- f105 0 f4"/>
                  <a:gd name="f108" fmla="sin 1 f106"/>
                  <a:gd name="f109" fmla="cos 1 f106"/>
                  <a:gd name="f110" fmla="sin 1 f107"/>
                  <a:gd name="f111" fmla="cos 1 f107"/>
                  <a:gd name="f112" fmla="+- 0 0 f108"/>
                  <a:gd name="f113" fmla="+- 0 0 f109"/>
                  <a:gd name="f114" fmla="+- 0 0 f110"/>
                  <a:gd name="f115" fmla="+- 0 0 f111"/>
                  <a:gd name="f116" fmla="+- 0 0 f112"/>
                  <a:gd name="f117" fmla="+- 0 0 f113"/>
                  <a:gd name="f118" fmla="+- 0 0 f114"/>
                  <a:gd name="f119" fmla="+- 0 0 f115"/>
                  <a:gd name="f120" fmla="*/ f116 f60 1"/>
                  <a:gd name="f121" fmla="*/ f117 f59 1"/>
                  <a:gd name="f122" fmla="*/ f118 f60 1"/>
                  <a:gd name="f123" fmla="*/ f119 f59 1"/>
                  <a:gd name="f124" fmla="*/ f118 f92 1"/>
                  <a:gd name="f125" fmla="*/ f119 f93 1"/>
                  <a:gd name="f126" fmla="*/ f116 f92 1"/>
                  <a:gd name="f127" fmla="*/ f117 f93 1"/>
                  <a:gd name="f128" fmla="+- 0 0 f121"/>
                  <a:gd name="f129" fmla="+- 0 0 f120"/>
                  <a:gd name="f130" fmla="+- 0 0 f123"/>
                  <a:gd name="f131" fmla="+- 0 0 f122"/>
                  <a:gd name="f132" fmla="+- 0 0 f125"/>
                  <a:gd name="f133" fmla="+- 0 0 f124"/>
                  <a:gd name="f134" fmla="+- 0 0 f127"/>
                  <a:gd name="f135" fmla="+- 0 0 f126"/>
                  <a:gd name="f136" fmla="+- 0 0 f128"/>
                  <a:gd name="f137" fmla="+- 0 0 f129"/>
                  <a:gd name="f138" fmla="+- 0 0 f130"/>
                  <a:gd name="f139" fmla="+- 0 0 f131"/>
                  <a:gd name="f140" fmla="+- 0 0 f132"/>
                  <a:gd name="f141" fmla="+- 0 0 f133"/>
                  <a:gd name="f142" fmla="+- 0 0 f134"/>
                  <a:gd name="f143" fmla="+- 0 0 f135"/>
                  <a:gd name="f144" fmla="at2 f136 f137"/>
                  <a:gd name="f145" fmla="at2 f138 f139"/>
                  <a:gd name="f146" fmla="at2 f140 f141"/>
                  <a:gd name="f147" fmla="at2 f142 f143"/>
                  <a:gd name="f148" fmla="+- f144 f4 0"/>
                  <a:gd name="f149" fmla="+- f145 f4 0"/>
                  <a:gd name="f150" fmla="+- f146 f4 0"/>
                  <a:gd name="f151" fmla="+- f147 f4 0"/>
                  <a:gd name="f152" fmla="*/ f148 f11 1"/>
                  <a:gd name="f153" fmla="*/ f149 f11 1"/>
                  <a:gd name="f154" fmla="*/ f150 f11 1"/>
                  <a:gd name="f155" fmla="*/ f151 f11 1"/>
                  <a:gd name="f156" fmla="*/ f152 1 f3"/>
                  <a:gd name="f157" fmla="*/ f153 1 f3"/>
                  <a:gd name="f158" fmla="*/ f154 1 f3"/>
                  <a:gd name="f159" fmla="*/ f155 1 f3"/>
                  <a:gd name="f160" fmla="+- 0 0 f156"/>
                  <a:gd name="f161" fmla="+- 0 0 f157"/>
                  <a:gd name="f162" fmla="+- 0 0 f158"/>
                  <a:gd name="f163" fmla="+- 0 0 f159"/>
                  <a:gd name="f164" fmla="val f160"/>
                  <a:gd name="f165" fmla="val f161"/>
                  <a:gd name="f166" fmla="val f162"/>
                  <a:gd name="f167" fmla="val f163"/>
                  <a:gd name="f168" fmla="+- 0 0 f164"/>
                  <a:gd name="f169" fmla="+- 0 0 f165"/>
                  <a:gd name="f170" fmla="+- 0 0 f166"/>
                  <a:gd name="f171" fmla="+- 0 0 f167"/>
                  <a:gd name="f172" fmla="*/ f168 f3 1"/>
                  <a:gd name="f173" fmla="*/ f169 f3 1"/>
                  <a:gd name="f174" fmla="*/ f170 f3 1"/>
                  <a:gd name="f175" fmla="*/ f171 f3 1"/>
                  <a:gd name="f176" fmla="*/ f172 1 f11"/>
                  <a:gd name="f177" fmla="*/ f173 1 f11"/>
                  <a:gd name="f178" fmla="*/ f174 1 f11"/>
                  <a:gd name="f179" fmla="*/ f175 1 f11"/>
                  <a:gd name="f180" fmla="+- f176 0 f4"/>
                  <a:gd name="f181" fmla="+- f177 0 f4"/>
                  <a:gd name="f182" fmla="+- f178 0 f4"/>
                  <a:gd name="f183" fmla="+- f179 0 f4"/>
                  <a:gd name="f184" fmla="cos 1 f180"/>
                  <a:gd name="f185" fmla="sin 1 f180"/>
                  <a:gd name="f186" fmla="cos 1 f181"/>
                  <a:gd name="f187" fmla="sin 1 f181"/>
                  <a:gd name="f188" fmla="cos 1 f182"/>
                  <a:gd name="f189" fmla="sin 1 f182"/>
                  <a:gd name="f190" fmla="cos 1 f183"/>
                  <a:gd name="f191" fmla="sin 1 f183"/>
                  <a:gd name="f192" fmla="+- 0 0 f184"/>
                  <a:gd name="f193" fmla="+- 0 0 f185"/>
                  <a:gd name="f194" fmla="+- 0 0 f186"/>
                  <a:gd name="f195" fmla="+- 0 0 f187"/>
                  <a:gd name="f196" fmla="+- 0 0 f188"/>
                  <a:gd name="f197" fmla="+- 0 0 f189"/>
                  <a:gd name="f198" fmla="+- 0 0 f190"/>
                  <a:gd name="f199" fmla="+- 0 0 f191"/>
                  <a:gd name="f200" fmla="*/ f12 f192 1"/>
                  <a:gd name="f201" fmla="*/ f12 f193 1"/>
                  <a:gd name="f202" fmla="*/ f12 f194 1"/>
                  <a:gd name="f203" fmla="*/ f12 f195 1"/>
                  <a:gd name="f204" fmla="*/ f12 f196 1"/>
                  <a:gd name="f205" fmla="*/ f12 f197 1"/>
                  <a:gd name="f206" fmla="*/ f12 f198 1"/>
                  <a:gd name="f207" fmla="*/ f12 f199 1"/>
                  <a:gd name="f208" fmla="*/ f200 f60 1"/>
                  <a:gd name="f209" fmla="*/ f201 f59 1"/>
                  <a:gd name="f210" fmla="*/ f202 f60 1"/>
                  <a:gd name="f211" fmla="*/ f203 f59 1"/>
                  <a:gd name="f212" fmla="*/ f204 f92 1"/>
                  <a:gd name="f213" fmla="*/ f205 f93 1"/>
                  <a:gd name="f214" fmla="*/ f206 f92 1"/>
                  <a:gd name="f215" fmla="*/ f207 f93 1"/>
                  <a:gd name="f216" fmla="+- f73 f208 0"/>
                  <a:gd name="f217" fmla="+- f72 f209 0"/>
                  <a:gd name="f218" fmla="+- f73 f210 0"/>
                  <a:gd name="f219" fmla="+- f72 f211 0"/>
                  <a:gd name="f220" fmla="+- f73 f212 0"/>
                  <a:gd name="f221" fmla="+- f72 f213 0"/>
                  <a:gd name="f222" fmla="+- f73 f214 0"/>
                  <a:gd name="f223" fmla="+- f72 f215 0"/>
                  <a:gd name="f224" fmla="max f216 f220"/>
                  <a:gd name="f225" fmla="max f218 f222"/>
                  <a:gd name="f226" fmla="max f217 f221"/>
                  <a:gd name="f227" fmla="max f219 f223"/>
                  <a:gd name="f228" fmla="min f216 f220"/>
                  <a:gd name="f229" fmla="min f218 f222"/>
                  <a:gd name="f230" fmla="min f217 f221"/>
                  <a:gd name="f231" fmla="min f219 f223"/>
                  <a:gd name="f232" fmla="+- f216 f222 0"/>
                  <a:gd name="f233" fmla="+- f217 f223 0"/>
                  <a:gd name="f234" fmla="+- f218 f220 0"/>
                  <a:gd name="f235" fmla="+- f219 f221 0"/>
                  <a:gd name="f236" fmla="*/ f216 f46 1"/>
                  <a:gd name="f237" fmla="*/ f217 f46 1"/>
                  <a:gd name="f238" fmla="*/ f220 f46 1"/>
                  <a:gd name="f239" fmla="*/ f221 f46 1"/>
                  <a:gd name="f240" fmla="max f224 f225"/>
                  <a:gd name="f241" fmla="max f226 f227"/>
                  <a:gd name="f242" fmla="min f228 f229"/>
                  <a:gd name="f243" fmla="min f230 f231"/>
                  <a:gd name="f244" fmla="*/ f232 1 2"/>
                  <a:gd name="f245" fmla="*/ f233 1 2"/>
                  <a:gd name="f246" fmla="*/ f234 1 2"/>
                  <a:gd name="f247" fmla="*/ f235 1 2"/>
                  <a:gd name="f248" fmla="?: f94 f51 f240"/>
                  <a:gd name="f249" fmla="?: f95 f52 f241"/>
                  <a:gd name="f250" fmla="?: f96 f22 f242"/>
                  <a:gd name="f251" fmla="?: f97 f22 f243"/>
                  <a:gd name="f252" fmla="*/ f244 f46 1"/>
                  <a:gd name="f253" fmla="*/ f245 f46 1"/>
                  <a:gd name="f254" fmla="*/ f246 f46 1"/>
                  <a:gd name="f255" fmla="*/ f247 f46 1"/>
                  <a:gd name="f256" fmla="*/ f250 f46 1"/>
                  <a:gd name="f257" fmla="*/ f251 f46 1"/>
                  <a:gd name="f258" fmla="*/ f248 f46 1"/>
                  <a:gd name="f259" fmla="*/ f24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252" y="f253"/>
                  </a:cxn>
                  <a:cxn ang="f44">
                    <a:pos x="f254" y="f255"/>
                  </a:cxn>
                  <a:cxn ang="f45">
                    <a:pos x="f87" y="f88"/>
                  </a:cxn>
                </a:cxnLst>
                <a:rect l="f256" t="f257" r="f258" b="f259"/>
                <a:pathLst>
                  <a:path>
                    <a:moveTo>
                      <a:pt x="f236" y="f237"/>
                    </a:moveTo>
                    <a:arcTo wR="f81" hR="f82" stAng="f57" swAng="f83"/>
                    <a:lnTo>
                      <a:pt x="f238" y="f239"/>
                    </a:lnTo>
                    <a:arcTo wR="f100" hR="f101" stAng="f58" swAng="f89"/>
                    <a:close/>
                  </a:path>
                </a:pathLst>
              </a:custGeom>
              <a:solidFill>
                <a:srgbClr val="5F79F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025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맑은 고딕" pitchFamily="34"/>
                </a:endParaRPr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46271965-1005-429E-B67A-808E729F1404}"/>
                </a:ext>
              </a:extLst>
            </p:cNvPr>
            <p:cNvGrpSpPr/>
            <p:nvPr/>
          </p:nvGrpSpPr>
          <p:grpSpPr>
            <a:xfrm>
              <a:off x="6127430" y="1358121"/>
              <a:ext cx="2319787" cy="730999"/>
              <a:chOff x="6127430" y="1358121"/>
              <a:chExt cx="2319787" cy="730999"/>
            </a:xfrm>
          </p:grpSpPr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E26A6D24-56BC-4EAD-B35E-FF1824B192BE}"/>
                  </a:ext>
                </a:extLst>
              </p:cNvPr>
              <p:cNvSpPr txBox="1"/>
              <p:nvPr/>
            </p:nvSpPr>
            <p:spPr>
              <a:xfrm>
                <a:off x="6127430" y="1358121"/>
                <a:ext cx="2319787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E046A85D-ADA7-4205-BF36-CF4D852B6BED}"/>
                  </a:ext>
                </a:extLst>
              </p:cNvPr>
              <p:cNvSpPr txBox="1"/>
              <p:nvPr/>
            </p:nvSpPr>
            <p:spPr>
              <a:xfrm>
                <a:off x="6127430" y="1581290"/>
                <a:ext cx="231978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7BDD3B64-AA07-4FF5-9377-8115FAE5F0AF}"/>
                </a:ext>
              </a:extLst>
            </p:cNvPr>
            <p:cNvGrpSpPr/>
            <p:nvPr/>
          </p:nvGrpSpPr>
          <p:grpSpPr>
            <a:xfrm>
              <a:off x="6617595" y="2598807"/>
              <a:ext cx="2319787" cy="730998"/>
              <a:chOff x="6617595" y="2598807"/>
              <a:chExt cx="2319787" cy="730998"/>
            </a:xfrm>
          </p:grpSpPr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DE6A3235-FE12-4046-A3B8-3CEC336DA68F}"/>
                  </a:ext>
                </a:extLst>
              </p:cNvPr>
              <p:cNvSpPr txBox="1"/>
              <p:nvPr/>
            </p:nvSpPr>
            <p:spPr>
              <a:xfrm>
                <a:off x="6617595" y="2598807"/>
                <a:ext cx="2319787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18" name="TextBox 15">
                <a:extLst>
                  <a:ext uri="{FF2B5EF4-FFF2-40B4-BE49-F238E27FC236}">
                    <a16:creationId xmlns:a16="http://schemas.microsoft.com/office/drawing/2014/main" id="{F862CC21-4559-4433-858E-304937F48241}"/>
                  </a:ext>
                </a:extLst>
              </p:cNvPr>
              <p:cNvSpPr txBox="1"/>
              <p:nvPr/>
            </p:nvSpPr>
            <p:spPr>
              <a:xfrm>
                <a:off x="6617595" y="2821975"/>
                <a:ext cx="231978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77BBD03E-3A5C-4B7B-B5F0-E75FF660874A}"/>
                </a:ext>
              </a:extLst>
            </p:cNvPr>
            <p:cNvGrpSpPr/>
            <p:nvPr/>
          </p:nvGrpSpPr>
          <p:grpSpPr>
            <a:xfrm>
              <a:off x="6304669" y="4110154"/>
              <a:ext cx="2319787" cy="730990"/>
              <a:chOff x="6304669" y="4110154"/>
              <a:chExt cx="2319787" cy="730990"/>
            </a:xfrm>
          </p:grpSpPr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4F5E5D21-EDBA-4951-B6FA-494732937B74}"/>
                  </a:ext>
                </a:extLst>
              </p:cNvPr>
              <p:cNvSpPr txBox="1"/>
              <p:nvPr/>
            </p:nvSpPr>
            <p:spPr>
              <a:xfrm>
                <a:off x="6304669" y="4110154"/>
                <a:ext cx="2319787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57DC095D-316E-4F73-BD3F-B6A857E31785}"/>
                  </a:ext>
                </a:extLst>
              </p:cNvPr>
              <p:cNvSpPr txBox="1"/>
              <p:nvPr/>
            </p:nvSpPr>
            <p:spPr>
              <a:xfrm>
                <a:off x="6304669" y="4333314"/>
                <a:ext cx="231978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A94E3327-4E78-4CD8-AE5F-E623F8BF811C}"/>
                </a:ext>
              </a:extLst>
            </p:cNvPr>
            <p:cNvGrpSpPr/>
            <p:nvPr/>
          </p:nvGrpSpPr>
          <p:grpSpPr>
            <a:xfrm>
              <a:off x="803913" y="1339349"/>
              <a:ext cx="2289072" cy="730998"/>
              <a:chOff x="803913" y="1339349"/>
              <a:chExt cx="2289072" cy="730998"/>
            </a:xfrm>
          </p:grpSpPr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35972D11-5529-4AD0-90E0-343EB239A9E7}"/>
                  </a:ext>
                </a:extLst>
              </p:cNvPr>
              <p:cNvSpPr txBox="1"/>
              <p:nvPr/>
            </p:nvSpPr>
            <p:spPr>
              <a:xfrm>
                <a:off x="803913" y="1339349"/>
                <a:ext cx="2219321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45FB2143-2596-4BD6-B808-9B825F782664}"/>
                  </a:ext>
                </a:extLst>
              </p:cNvPr>
              <p:cNvSpPr txBox="1"/>
              <p:nvPr/>
            </p:nvSpPr>
            <p:spPr>
              <a:xfrm>
                <a:off x="803913" y="1562517"/>
                <a:ext cx="22890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A65B38E8-0ABF-41AE-A98D-602C73D86452}"/>
                </a:ext>
              </a:extLst>
            </p:cNvPr>
            <p:cNvGrpSpPr/>
            <p:nvPr/>
          </p:nvGrpSpPr>
          <p:grpSpPr>
            <a:xfrm>
              <a:off x="252612" y="2598807"/>
              <a:ext cx="2299103" cy="730998"/>
              <a:chOff x="252612" y="2598807"/>
              <a:chExt cx="2299103" cy="730998"/>
            </a:xfrm>
          </p:grpSpPr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F64F21C8-1763-4B09-BD20-9496AFC9DB26}"/>
                  </a:ext>
                </a:extLst>
              </p:cNvPr>
              <p:cNvSpPr txBox="1"/>
              <p:nvPr/>
            </p:nvSpPr>
            <p:spPr>
              <a:xfrm>
                <a:off x="252612" y="2598807"/>
                <a:ext cx="2219321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4BCB45D3-B927-4D4B-A4F4-F42141A435F5}"/>
                  </a:ext>
                </a:extLst>
              </p:cNvPr>
              <p:cNvSpPr txBox="1"/>
              <p:nvPr/>
            </p:nvSpPr>
            <p:spPr>
              <a:xfrm>
                <a:off x="262643" y="2821975"/>
                <a:ext cx="22890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grpSp>
          <p:nvGrpSpPr>
            <p:cNvPr id="28" name="Group 25">
              <a:extLst>
                <a:ext uri="{FF2B5EF4-FFF2-40B4-BE49-F238E27FC236}">
                  <a16:creationId xmlns:a16="http://schemas.microsoft.com/office/drawing/2014/main" id="{F0D5BAB8-13F9-40A4-BFC1-22EF8AB8710A}"/>
                </a:ext>
              </a:extLst>
            </p:cNvPr>
            <p:cNvGrpSpPr/>
            <p:nvPr/>
          </p:nvGrpSpPr>
          <p:grpSpPr>
            <a:xfrm>
              <a:off x="616643" y="4110154"/>
              <a:ext cx="2299094" cy="730990"/>
              <a:chOff x="616643" y="4110154"/>
              <a:chExt cx="2299094" cy="730990"/>
            </a:xfrm>
          </p:grpSpPr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84235B4E-7F38-405D-9D93-B915DE148823}"/>
                  </a:ext>
                </a:extLst>
              </p:cNvPr>
              <p:cNvSpPr txBox="1"/>
              <p:nvPr/>
            </p:nvSpPr>
            <p:spPr>
              <a:xfrm>
                <a:off x="616643" y="4110154"/>
                <a:ext cx="2229042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  Here</a:t>
                </a:r>
              </a:p>
            </p:txBody>
          </p:sp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2FDC39EA-D7A4-40EE-A001-AF16039E2FB0}"/>
                  </a:ext>
                </a:extLst>
              </p:cNvPr>
              <p:cNvSpPr txBox="1"/>
              <p:nvPr/>
            </p:nvSpPr>
            <p:spPr>
              <a:xfrm>
                <a:off x="616643" y="4333314"/>
                <a:ext cx="2299094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Reports. </a:t>
                </a:r>
              </a:p>
            </p:txBody>
          </p:sp>
        </p:grp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A433CC80-C03E-4C26-9235-011795C57993}"/>
                </a:ext>
              </a:extLst>
            </p:cNvPr>
            <p:cNvSpPr/>
            <p:nvPr/>
          </p:nvSpPr>
          <p:spPr>
            <a:xfrm>
              <a:off x="5311521" y="1457526"/>
              <a:ext cx="775246" cy="287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4880"/>
                <a:gd name="f7" fmla="val 350520"/>
                <a:gd name="f8" fmla="val 388620"/>
                <a:gd name="f9" fmla="+- 0 0 -90"/>
                <a:gd name="f10" fmla="*/ f3 1 944880"/>
                <a:gd name="f11" fmla="*/ f4 1 35052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944880"/>
                <a:gd name="f20" fmla="*/ f16 1 350520"/>
                <a:gd name="f21" fmla="*/ 0 f17 1"/>
                <a:gd name="f22" fmla="*/ 350520 f16 1"/>
                <a:gd name="f23" fmla="*/ 388620 f17 1"/>
                <a:gd name="f24" fmla="*/ 0 f16 1"/>
                <a:gd name="f25" fmla="*/ 944880 f17 1"/>
                <a:gd name="f26" fmla="+- f18 0 f1"/>
                <a:gd name="f27" fmla="*/ f21 1 944880"/>
                <a:gd name="f28" fmla="*/ f22 1 350520"/>
                <a:gd name="f29" fmla="*/ f23 1 944880"/>
                <a:gd name="f30" fmla="*/ f24 1 350520"/>
                <a:gd name="f31" fmla="*/ f25 1 944880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944880" h="350520">
                  <a:moveTo>
                    <a:pt x="f5" y="f7"/>
                  </a:move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AAB967F8-5BAB-468A-A3D2-9F8C6DFE0C41}"/>
                </a:ext>
              </a:extLst>
            </p:cNvPr>
            <p:cNvSpPr/>
            <p:nvPr/>
          </p:nvSpPr>
          <p:spPr>
            <a:xfrm flipH="1">
              <a:off x="3092976" y="1457526"/>
              <a:ext cx="775246" cy="2875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4880"/>
                <a:gd name="f7" fmla="val 350520"/>
                <a:gd name="f8" fmla="val 388620"/>
                <a:gd name="f9" fmla="+- 0 0 -90"/>
                <a:gd name="f10" fmla="*/ f3 1 944880"/>
                <a:gd name="f11" fmla="*/ f4 1 350520"/>
                <a:gd name="f12" fmla="val f5"/>
                <a:gd name="f13" fmla="val f6"/>
                <a:gd name="f14" fmla="val f7"/>
                <a:gd name="f15" fmla="*/ f9 f0 1"/>
                <a:gd name="f16" fmla="+- f14 0 f12"/>
                <a:gd name="f17" fmla="+- f13 0 f12"/>
                <a:gd name="f18" fmla="*/ f15 1 f2"/>
                <a:gd name="f19" fmla="*/ f17 1 944880"/>
                <a:gd name="f20" fmla="*/ f16 1 350520"/>
                <a:gd name="f21" fmla="*/ 0 f17 1"/>
                <a:gd name="f22" fmla="*/ 350520 f16 1"/>
                <a:gd name="f23" fmla="*/ 388620 f17 1"/>
                <a:gd name="f24" fmla="*/ 0 f16 1"/>
                <a:gd name="f25" fmla="*/ 944880 f17 1"/>
                <a:gd name="f26" fmla="+- f18 0 f1"/>
                <a:gd name="f27" fmla="*/ f21 1 944880"/>
                <a:gd name="f28" fmla="*/ f22 1 350520"/>
                <a:gd name="f29" fmla="*/ f23 1 944880"/>
                <a:gd name="f30" fmla="*/ f24 1 350520"/>
                <a:gd name="f31" fmla="*/ f25 1 944880"/>
                <a:gd name="f32" fmla="*/ f12 1 f19"/>
                <a:gd name="f33" fmla="*/ f13 1 f19"/>
                <a:gd name="f34" fmla="*/ f12 1 f20"/>
                <a:gd name="f35" fmla="*/ f14 1 f20"/>
                <a:gd name="f36" fmla="*/ f27 1 f19"/>
                <a:gd name="f37" fmla="*/ f28 1 f20"/>
                <a:gd name="f38" fmla="*/ f29 1 f19"/>
                <a:gd name="f39" fmla="*/ f30 1 f20"/>
                <a:gd name="f40" fmla="*/ f31 1 f19"/>
                <a:gd name="f41" fmla="*/ f32 f10 1"/>
                <a:gd name="f42" fmla="*/ f33 f10 1"/>
                <a:gd name="f43" fmla="*/ f35 f11 1"/>
                <a:gd name="f44" fmla="*/ f34 f11 1"/>
                <a:gd name="f45" fmla="*/ f36 f10 1"/>
                <a:gd name="f46" fmla="*/ f37 f11 1"/>
                <a:gd name="f47" fmla="*/ f38 f10 1"/>
                <a:gd name="f48" fmla="*/ f39 f11 1"/>
                <a:gd name="f49" fmla="*/ f4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9" y="f48"/>
                </a:cxn>
              </a:cxnLst>
              <a:rect l="f41" t="f44" r="f42" b="f43"/>
              <a:pathLst>
                <a:path w="944880" h="350520">
                  <a:moveTo>
                    <a:pt x="f5" y="f7"/>
                  </a:move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맑은 고딕" pitchFamily="34"/>
              </a:endParaRPr>
            </a:p>
          </p:txBody>
        </p:sp>
        <p:cxnSp>
          <p:nvCxnSpPr>
            <p:cNvPr id="33" name="Straight Connector 34">
              <a:extLst>
                <a:ext uri="{FF2B5EF4-FFF2-40B4-BE49-F238E27FC236}">
                  <a16:creationId xmlns:a16="http://schemas.microsoft.com/office/drawing/2014/main" id="{097DAF51-6976-4452-9247-DDBB100387FB}"/>
                </a:ext>
              </a:extLst>
            </p:cNvPr>
            <p:cNvCxnSpPr>
              <a:endCxn id="17" idx="1"/>
            </p:cNvCxnSpPr>
            <p:nvPr/>
          </p:nvCxnSpPr>
          <p:spPr>
            <a:xfrm>
              <a:off x="6140150" y="2720266"/>
              <a:ext cx="477445" cy="5505"/>
            </a:xfrm>
            <a:prstGeom prst="straightConnector1">
              <a:avLst/>
            </a:pr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</p:cxn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FD9678E4-447D-482A-9F95-3DEA92C10C38}"/>
                </a:ext>
              </a:extLst>
            </p:cNvPr>
            <p:cNvSpPr/>
            <p:nvPr/>
          </p:nvSpPr>
          <p:spPr>
            <a:xfrm flipH="1">
              <a:off x="2341293" y="3925500"/>
              <a:ext cx="561679" cy="1574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0560"/>
                <a:gd name="f7" fmla="val 137160"/>
                <a:gd name="f8" fmla="+- 0 0 -90"/>
                <a:gd name="f9" fmla="*/ f3 1 670560"/>
                <a:gd name="f10" fmla="*/ f4 1 137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670560"/>
                <a:gd name="f19" fmla="*/ f15 1 137160"/>
                <a:gd name="f20" fmla="*/ 0 f16 1"/>
                <a:gd name="f21" fmla="*/ 0 f15 1"/>
                <a:gd name="f22" fmla="*/ 670560 f16 1"/>
                <a:gd name="f23" fmla="*/ 137160 f15 1"/>
                <a:gd name="f24" fmla="+- f17 0 f1"/>
                <a:gd name="f25" fmla="*/ f20 1 670560"/>
                <a:gd name="f26" fmla="*/ f21 1 137160"/>
                <a:gd name="f27" fmla="*/ f22 1 670560"/>
                <a:gd name="f28" fmla="*/ f23 1 137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</a:cxnLst>
              <a:rect l="f37" t="f40" r="f38" b="f39"/>
              <a:pathLst>
                <a:path w="670560" h="137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</a:path>
              </a:pathLst>
            </a:cu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맑은 고딕" pitchFamily="34"/>
              </a:endParaRPr>
            </a:p>
          </p:txBody>
        </p:sp>
        <p:cxnSp>
          <p:nvCxnSpPr>
            <p:cNvPr id="35" name="Straight Connector 36">
              <a:extLst>
                <a:ext uri="{FF2B5EF4-FFF2-40B4-BE49-F238E27FC236}">
                  <a16:creationId xmlns:a16="http://schemas.microsoft.com/office/drawing/2014/main" id="{1FAE6A8C-8098-4C8A-8B09-D15E37C3B15F}"/>
                </a:ext>
              </a:extLst>
            </p:cNvPr>
            <p:cNvCxnSpPr>
              <a:endCxn id="26" idx="3"/>
            </p:cNvCxnSpPr>
            <p:nvPr/>
          </p:nvCxnSpPr>
          <p:spPr>
            <a:xfrm flipH="1">
              <a:off x="2471934" y="2720266"/>
              <a:ext cx="486698" cy="5505"/>
            </a:xfrm>
            <a:prstGeom prst="straightConnector1">
              <a:avLst/>
            </a:pr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BA5E75BF-8BFC-4217-9579-78045C92F2DF}"/>
                </a:ext>
              </a:extLst>
            </p:cNvPr>
            <p:cNvSpPr/>
            <p:nvPr/>
          </p:nvSpPr>
          <p:spPr>
            <a:xfrm>
              <a:off x="6249466" y="3925500"/>
              <a:ext cx="561679" cy="1574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0560"/>
                <a:gd name="f7" fmla="val 137160"/>
                <a:gd name="f8" fmla="+- 0 0 -90"/>
                <a:gd name="f9" fmla="*/ f3 1 670560"/>
                <a:gd name="f10" fmla="*/ f4 1 137160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670560"/>
                <a:gd name="f19" fmla="*/ f15 1 137160"/>
                <a:gd name="f20" fmla="*/ 0 f16 1"/>
                <a:gd name="f21" fmla="*/ 0 f15 1"/>
                <a:gd name="f22" fmla="*/ 670560 f16 1"/>
                <a:gd name="f23" fmla="*/ 137160 f15 1"/>
                <a:gd name="f24" fmla="+- f17 0 f1"/>
                <a:gd name="f25" fmla="*/ f20 1 670560"/>
                <a:gd name="f26" fmla="*/ f21 1 137160"/>
                <a:gd name="f27" fmla="*/ f22 1 670560"/>
                <a:gd name="f28" fmla="*/ f23 1 137160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</a:cxnLst>
              <a:rect l="f37" t="f40" r="f38" b="f39"/>
              <a:pathLst>
                <a:path w="670560" h="13716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</a:path>
              </a:pathLst>
            </a:custGeom>
            <a:noFill/>
            <a:ln w="6345" cap="flat">
              <a:solidFill>
                <a:srgbClr val="7F7F7F"/>
              </a:solidFill>
              <a:prstDash val="solid"/>
              <a:miter/>
              <a:tailEnd type="arrow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grpSp>
        <p:nvGrpSpPr>
          <p:cNvPr id="37" name="Grupo 40">
            <a:extLst>
              <a:ext uri="{FF2B5EF4-FFF2-40B4-BE49-F238E27FC236}">
                <a16:creationId xmlns:a16="http://schemas.microsoft.com/office/drawing/2014/main" id="{B75E2163-993F-48B6-9F00-07A3FD3BAC7C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38" name="Rectángulo 41">
              <a:extLst>
                <a:ext uri="{FF2B5EF4-FFF2-40B4-BE49-F238E27FC236}">
                  <a16:creationId xmlns:a16="http://schemas.microsoft.com/office/drawing/2014/main" id="{D4C712F8-5209-4168-883A-146E75BD7625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9" name="Rectángulo 42">
              <a:extLst>
                <a:ext uri="{FF2B5EF4-FFF2-40B4-BE49-F238E27FC236}">
                  <a16:creationId xmlns:a16="http://schemas.microsoft.com/office/drawing/2014/main" id="{D92BB613-285C-4C52-A9A1-DEA49398D6DF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0" name="Rectángulo 43">
              <a:extLst>
                <a:ext uri="{FF2B5EF4-FFF2-40B4-BE49-F238E27FC236}">
                  <a16:creationId xmlns:a16="http://schemas.microsoft.com/office/drawing/2014/main" id="{5D4F8243-93BD-4477-9C3C-924A09B190F1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1" name="Rectángulo 44">
              <a:extLst>
                <a:ext uri="{FF2B5EF4-FFF2-40B4-BE49-F238E27FC236}">
                  <a16:creationId xmlns:a16="http://schemas.microsoft.com/office/drawing/2014/main" id="{0C8FB793-5B51-40CE-A850-D5B56742D91E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2" name="Rectángulo 45">
              <a:extLst>
                <a:ext uri="{FF2B5EF4-FFF2-40B4-BE49-F238E27FC236}">
                  <a16:creationId xmlns:a16="http://schemas.microsoft.com/office/drawing/2014/main" id="{13D12DF7-74B1-40BC-B958-F3B5A4362EC4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15F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43" name="Freeform 5">
            <a:extLst>
              <a:ext uri="{FF2B5EF4-FFF2-40B4-BE49-F238E27FC236}">
                <a16:creationId xmlns:a16="http://schemas.microsoft.com/office/drawing/2014/main" id="{0717DF8C-D93C-4C78-9F30-0634FB45E088}"/>
              </a:ext>
            </a:extLst>
          </p:cNvPr>
          <p:cNvSpPr/>
          <p:nvPr/>
        </p:nvSpPr>
        <p:spPr>
          <a:xfrm>
            <a:off x="3419471" y="2259016"/>
            <a:ext cx="2312983" cy="23114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"/>
              <a:gd name="f7" fmla="val 67"/>
              <a:gd name="f8" fmla="val 104"/>
              <a:gd name="f9" fmla="val 31"/>
              <a:gd name="f10" fmla="val 1"/>
              <a:gd name="f11" fmla="val 30"/>
              <a:gd name="f12" fmla="val 111"/>
              <a:gd name="f13" fmla="val 95"/>
              <a:gd name="f14" fmla="val 77"/>
              <a:gd name="f15" fmla="val 60"/>
              <a:gd name="f16" fmla="val 42"/>
              <a:gd name="f17" fmla="val 38"/>
              <a:gd name="f18" fmla="val 108"/>
              <a:gd name="f19" fmla="val 39"/>
              <a:gd name="f20" fmla="val 105"/>
              <a:gd name="f21" fmla="val 80"/>
              <a:gd name="f22" fmla="val 55"/>
              <a:gd name="f23" fmla="val 29"/>
              <a:gd name="f24" fmla="val 25"/>
              <a:gd name="f25" fmla="val 24"/>
              <a:gd name="f26" fmla="val 40"/>
              <a:gd name="f27" fmla="val 44"/>
              <a:gd name="f28" fmla="val 59"/>
              <a:gd name="f29" fmla="val 75"/>
              <a:gd name="f30" fmla="val 90"/>
              <a:gd name="f31" fmla="val 96"/>
              <a:gd name="f32" fmla="val 106"/>
              <a:gd name="f33" fmla="+- 0 0 -90"/>
              <a:gd name="f34" fmla="*/ f3 1 134"/>
              <a:gd name="f35" fmla="*/ f4 1 134"/>
              <a:gd name="f36" fmla="val f5"/>
              <a:gd name="f37" fmla="val f6"/>
              <a:gd name="f38" fmla="*/ f33 f0 1"/>
              <a:gd name="f39" fmla="+- f37 0 f36"/>
              <a:gd name="f40" fmla="*/ f38 1 f2"/>
              <a:gd name="f41" fmla="*/ f39 1 134"/>
              <a:gd name="f42" fmla="*/ 134 f39 1"/>
              <a:gd name="f43" fmla="*/ 67 f39 1"/>
              <a:gd name="f44" fmla="*/ 0 f39 1"/>
              <a:gd name="f45" fmla="*/ 111 f39 1"/>
              <a:gd name="f46" fmla="*/ 95 f39 1"/>
              <a:gd name="f47" fmla="*/ 42 f39 1"/>
              <a:gd name="f48" fmla="*/ 105 f39 1"/>
              <a:gd name="f49" fmla="*/ 39 f39 1"/>
              <a:gd name="f50" fmla="*/ 29 f39 1"/>
              <a:gd name="f51" fmla="*/ 24 f39 1"/>
              <a:gd name="f52" fmla="*/ 44 f39 1"/>
              <a:gd name="f53" fmla="*/ 90 f39 1"/>
              <a:gd name="f54" fmla="*/ 30 f39 1"/>
              <a:gd name="f55" fmla="*/ 96 f39 1"/>
              <a:gd name="f56" fmla="+- f40 0 f1"/>
              <a:gd name="f57" fmla="*/ f42 1 134"/>
              <a:gd name="f58" fmla="*/ f43 1 134"/>
              <a:gd name="f59" fmla="*/ f44 1 134"/>
              <a:gd name="f60" fmla="*/ f45 1 134"/>
              <a:gd name="f61" fmla="*/ f46 1 134"/>
              <a:gd name="f62" fmla="*/ f47 1 134"/>
              <a:gd name="f63" fmla="*/ f48 1 134"/>
              <a:gd name="f64" fmla="*/ f49 1 134"/>
              <a:gd name="f65" fmla="*/ f50 1 134"/>
              <a:gd name="f66" fmla="*/ f51 1 134"/>
              <a:gd name="f67" fmla="*/ f52 1 134"/>
              <a:gd name="f68" fmla="*/ f53 1 134"/>
              <a:gd name="f69" fmla="*/ f54 1 134"/>
              <a:gd name="f70" fmla="*/ f55 1 134"/>
              <a:gd name="f71" fmla="*/ 0 1 f41"/>
              <a:gd name="f72" fmla="*/ f37 1 f41"/>
              <a:gd name="f73" fmla="*/ f57 1 f41"/>
              <a:gd name="f74" fmla="*/ f58 1 f41"/>
              <a:gd name="f75" fmla="*/ f59 1 f41"/>
              <a:gd name="f76" fmla="*/ f60 1 f41"/>
              <a:gd name="f77" fmla="*/ f61 1 f41"/>
              <a:gd name="f78" fmla="*/ f62 1 f41"/>
              <a:gd name="f79" fmla="*/ f63 1 f41"/>
              <a:gd name="f80" fmla="*/ f64 1 f41"/>
              <a:gd name="f81" fmla="*/ f65 1 f41"/>
              <a:gd name="f82" fmla="*/ f66 1 f41"/>
              <a:gd name="f83" fmla="*/ f67 1 f41"/>
              <a:gd name="f84" fmla="*/ f68 1 f41"/>
              <a:gd name="f85" fmla="*/ f69 1 f41"/>
              <a:gd name="f86" fmla="*/ f70 1 f41"/>
              <a:gd name="f87" fmla="*/ f71 f34 1"/>
              <a:gd name="f88" fmla="*/ f72 f34 1"/>
              <a:gd name="f89" fmla="*/ f72 f35 1"/>
              <a:gd name="f90" fmla="*/ f71 f35 1"/>
              <a:gd name="f91" fmla="*/ f73 f34 1"/>
              <a:gd name="f92" fmla="*/ f74 f35 1"/>
              <a:gd name="f93" fmla="*/ f74 f34 1"/>
              <a:gd name="f94" fmla="*/ f73 f35 1"/>
              <a:gd name="f95" fmla="*/ f75 f34 1"/>
              <a:gd name="f96" fmla="*/ f75 f35 1"/>
              <a:gd name="f97" fmla="*/ f76 f34 1"/>
              <a:gd name="f98" fmla="*/ f77 f35 1"/>
              <a:gd name="f99" fmla="*/ f78 f35 1"/>
              <a:gd name="f100" fmla="*/ f79 f34 1"/>
              <a:gd name="f101" fmla="*/ f80 f35 1"/>
              <a:gd name="f102" fmla="*/ f81 f34 1"/>
              <a:gd name="f103" fmla="*/ f82 f34 1"/>
              <a:gd name="f104" fmla="*/ f83 f35 1"/>
              <a:gd name="f105" fmla="*/ f84 f35 1"/>
              <a:gd name="f106" fmla="*/ f85 f34 1"/>
              <a:gd name="f107" fmla="*/ f86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91" y="f92"/>
              </a:cxn>
              <a:cxn ang="f56">
                <a:pos x="f93" y="f94"/>
              </a:cxn>
              <a:cxn ang="f56">
                <a:pos x="f95" y="f92"/>
              </a:cxn>
              <a:cxn ang="f56">
                <a:pos x="f93" y="f96"/>
              </a:cxn>
              <a:cxn ang="f56">
                <a:pos x="f91" y="f92"/>
              </a:cxn>
              <a:cxn ang="f56">
                <a:pos x="f97" y="f98"/>
              </a:cxn>
              <a:cxn ang="f56">
                <a:pos x="f97" y="f99"/>
              </a:cxn>
              <a:cxn ang="f56">
                <a:pos x="f100" y="f101"/>
              </a:cxn>
              <a:cxn ang="f56">
                <a:pos x="f102" y="f101"/>
              </a:cxn>
              <a:cxn ang="f56">
                <a:pos x="f103" y="f104"/>
              </a:cxn>
              <a:cxn ang="f56">
                <a:pos x="f103" y="f105"/>
              </a:cxn>
              <a:cxn ang="f56">
                <a:pos x="f106" y="f107"/>
              </a:cxn>
              <a:cxn ang="f56">
                <a:pos x="f100" y="f107"/>
              </a:cxn>
              <a:cxn ang="f56">
                <a:pos x="f97" y="f98"/>
              </a:cxn>
            </a:cxnLst>
            <a:rect l="f87" t="f90" r="f88" b="f89"/>
            <a:pathLst>
              <a:path w="134" h="134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10" y="f8"/>
                  <a:pt x="f5" y="f7"/>
                </a:cubicBezTo>
                <a:cubicBezTo>
                  <a:pt x="f5" y="f9"/>
                  <a:pt x="f11" y="f5"/>
                  <a:pt x="f7" y="f5"/>
                </a:cubicBezTo>
                <a:cubicBezTo>
                  <a:pt x="f8" y="f5"/>
                  <a:pt x="f6" y="f11"/>
                  <a:pt x="f6" y="f7"/>
                </a:cubicBezTo>
                <a:close/>
                <a:moveTo>
                  <a:pt x="f12" y="f13"/>
                </a:moveTo>
                <a:cubicBezTo>
                  <a:pt x="f12" y="f14"/>
                  <a:pt x="f12" y="f15"/>
                  <a:pt x="f12" y="f16"/>
                </a:cubicBezTo>
                <a:cubicBezTo>
                  <a:pt x="f12" y="f17"/>
                  <a:pt x="f18" y="f19"/>
                  <a:pt x="f20" y="f19"/>
                </a:cubicBezTo>
                <a:cubicBezTo>
                  <a:pt x="f21" y="f19"/>
                  <a:pt x="f22" y="f19"/>
                  <a:pt x="f23" y="f19"/>
                </a:cubicBezTo>
                <a:cubicBezTo>
                  <a:pt x="f24" y="f19"/>
                  <a:pt x="f25" y="f26"/>
                  <a:pt x="f25" y="f27"/>
                </a:cubicBezTo>
                <a:cubicBezTo>
                  <a:pt x="f25" y="f28"/>
                  <a:pt x="f25" y="f29"/>
                  <a:pt x="f25" y="f30"/>
                </a:cubicBezTo>
                <a:cubicBezTo>
                  <a:pt x="f25" y="f13"/>
                  <a:pt x="f24" y="f31"/>
                  <a:pt x="f11" y="f31"/>
                </a:cubicBezTo>
                <a:cubicBezTo>
                  <a:pt x="f22" y="f31"/>
                  <a:pt x="f21" y="f31"/>
                  <a:pt x="f20" y="f31"/>
                </a:cubicBezTo>
                <a:cubicBezTo>
                  <a:pt x="f32" y="f31"/>
                  <a:pt x="f18" y="f31"/>
                  <a:pt x="f12" y="f13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A2C65B6B-FE63-424C-88EE-6A9759CDAACB}"/>
              </a:ext>
            </a:extLst>
          </p:cNvPr>
          <p:cNvSpPr/>
          <p:nvPr/>
        </p:nvSpPr>
        <p:spPr>
          <a:xfrm>
            <a:off x="4024310" y="3035295"/>
            <a:ext cx="1120770" cy="5175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30"/>
              <a:gd name="f8" fmla="val 54"/>
              <a:gd name="f9" fmla="val 11"/>
              <a:gd name="f10" fmla="val 43"/>
              <a:gd name="f11" fmla="val 20"/>
              <a:gd name="f12" fmla="val 32"/>
              <a:gd name="f13" fmla="val 22"/>
              <a:gd name="f14" fmla="val 10"/>
              <a:gd name="f15" fmla="+- 0 0 -90"/>
              <a:gd name="f16" fmla="*/ f3 1 65"/>
              <a:gd name="f17" fmla="*/ f4 1 30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65"/>
              <a:gd name="f26" fmla="*/ f22 1 30"/>
              <a:gd name="f27" fmla="*/ 65 f23 1"/>
              <a:gd name="f28" fmla="*/ 0 f22 1"/>
              <a:gd name="f29" fmla="*/ 32 f23 1"/>
              <a:gd name="f30" fmla="*/ 30 f22 1"/>
              <a:gd name="f31" fmla="*/ 0 f23 1"/>
              <a:gd name="f32" fmla="+- f24 0 f1"/>
              <a:gd name="f33" fmla="*/ f27 1 65"/>
              <a:gd name="f34" fmla="*/ f28 1 30"/>
              <a:gd name="f35" fmla="*/ f29 1 65"/>
              <a:gd name="f36" fmla="*/ f30 1 30"/>
              <a:gd name="f37" fmla="*/ f31 1 65"/>
              <a:gd name="f38" fmla="*/ 0 1 f25"/>
              <a:gd name="f39" fmla="*/ f19 1 f25"/>
              <a:gd name="f40" fmla="*/ 0 1 f26"/>
              <a:gd name="f41" fmla="*/ f20 1 f26"/>
              <a:gd name="f42" fmla="*/ f33 1 f25"/>
              <a:gd name="f43" fmla="*/ f34 1 f26"/>
              <a:gd name="f44" fmla="*/ f35 1 f25"/>
              <a:gd name="f45" fmla="*/ f36 1 f26"/>
              <a:gd name="f46" fmla="*/ f37 1 f25"/>
              <a:gd name="f47" fmla="*/ f38 f16 1"/>
              <a:gd name="f48" fmla="*/ f39 f16 1"/>
              <a:gd name="f49" fmla="*/ f41 f17 1"/>
              <a:gd name="f50" fmla="*/ f40 f17 1"/>
              <a:gd name="f51" fmla="*/ f42 f16 1"/>
              <a:gd name="f52" fmla="*/ f43 f17 1"/>
              <a:gd name="f53" fmla="*/ f44 f16 1"/>
              <a:gd name="f54" fmla="*/ f45 f17 1"/>
              <a:gd name="f55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1" y="f52"/>
              </a:cxn>
              <a:cxn ang="f32">
                <a:pos x="f53" y="f54"/>
              </a:cxn>
              <a:cxn ang="f32">
                <a:pos x="f55" y="f52"/>
              </a:cxn>
              <a:cxn ang="f32">
                <a:pos x="f51" y="f52"/>
              </a:cxn>
            </a:cxnLst>
            <a:rect l="f47" t="f50" r="f48" b="f49"/>
            <a:pathLst>
              <a:path w="65" h="30">
                <a:moveTo>
                  <a:pt x="f6" y="f5"/>
                </a:moveTo>
                <a:cubicBezTo>
                  <a:pt x="f8" y="f9"/>
                  <a:pt x="f10" y="f11"/>
                  <a:pt x="f12" y="f7"/>
                </a:cubicBezTo>
                <a:cubicBezTo>
                  <a:pt x="f13" y="f11"/>
                  <a:pt x="f9" y="f14"/>
                  <a:pt x="f5" y="f5"/>
                </a:cubicBezTo>
                <a:cubicBezTo>
                  <a:pt x="f13" y="f5"/>
                  <a:pt x="f10" y="f5"/>
                  <a:pt x="f6" y="f5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58F057B9-24D8-4DC5-A222-CB3745732DB3}"/>
              </a:ext>
            </a:extLst>
          </p:cNvPr>
          <p:cNvSpPr/>
          <p:nvPr/>
        </p:nvSpPr>
        <p:spPr>
          <a:xfrm>
            <a:off x="4024310" y="3482977"/>
            <a:ext cx="1120770" cy="3286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"/>
              <a:gd name="f7" fmla="val 19"/>
              <a:gd name="f8" fmla="val 43"/>
              <a:gd name="f9" fmla="val 22"/>
              <a:gd name="f10" fmla="val 7"/>
              <a:gd name="f11" fmla="val 12"/>
              <a:gd name="f12" fmla="val 13"/>
              <a:gd name="f13" fmla="val 6"/>
              <a:gd name="f14" fmla="val 20"/>
              <a:gd name="f15" fmla="val 24"/>
              <a:gd name="f16" fmla="val 4"/>
              <a:gd name="f17" fmla="val 28"/>
              <a:gd name="f18" fmla="val 8"/>
              <a:gd name="f19" fmla="val 32"/>
              <a:gd name="f20" fmla="val 37"/>
              <a:gd name="f21" fmla="val 41"/>
              <a:gd name="f22" fmla="val 45"/>
              <a:gd name="f23" fmla="val 52"/>
              <a:gd name="f24" fmla="val 58"/>
              <a:gd name="f25" fmla="+- 0 0 -90"/>
              <a:gd name="f26" fmla="*/ f3 1 65"/>
              <a:gd name="f27" fmla="*/ f4 1 19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65"/>
              <a:gd name="f36" fmla="*/ f32 1 19"/>
              <a:gd name="f37" fmla="*/ 65 f33 1"/>
              <a:gd name="f38" fmla="*/ 19 f32 1"/>
              <a:gd name="f39" fmla="*/ 0 f33 1"/>
              <a:gd name="f40" fmla="*/ 20 f33 1"/>
              <a:gd name="f41" fmla="*/ 0 f32 1"/>
              <a:gd name="f42" fmla="*/ 32 f33 1"/>
              <a:gd name="f43" fmla="*/ 12 f32 1"/>
              <a:gd name="f44" fmla="*/ 45 f33 1"/>
              <a:gd name="f45" fmla="+- f34 0 f1"/>
              <a:gd name="f46" fmla="*/ f37 1 65"/>
              <a:gd name="f47" fmla="*/ f38 1 19"/>
              <a:gd name="f48" fmla="*/ f39 1 65"/>
              <a:gd name="f49" fmla="*/ f40 1 65"/>
              <a:gd name="f50" fmla="*/ f41 1 19"/>
              <a:gd name="f51" fmla="*/ f42 1 65"/>
              <a:gd name="f52" fmla="*/ f43 1 19"/>
              <a:gd name="f53" fmla="*/ f44 1 65"/>
              <a:gd name="f54" fmla="*/ 0 1 f35"/>
              <a:gd name="f55" fmla="*/ f29 1 f35"/>
              <a:gd name="f56" fmla="*/ 0 1 f36"/>
              <a:gd name="f57" fmla="*/ f30 1 f36"/>
              <a:gd name="f58" fmla="*/ f46 1 f35"/>
              <a:gd name="f59" fmla="*/ f47 1 f36"/>
              <a:gd name="f60" fmla="*/ f48 1 f35"/>
              <a:gd name="f61" fmla="*/ f49 1 f35"/>
              <a:gd name="f62" fmla="*/ f50 1 f36"/>
              <a:gd name="f63" fmla="*/ f51 1 f35"/>
              <a:gd name="f64" fmla="*/ f52 1 f36"/>
              <a:gd name="f65" fmla="*/ f53 1 f35"/>
              <a:gd name="f66" fmla="*/ f54 f26 1"/>
              <a:gd name="f67" fmla="*/ f55 f26 1"/>
              <a:gd name="f68" fmla="*/ f57 f27 1"/>
              <a:gd name="f69" fmla="*/ f56 f27 1"/>
              <a:gd name="f70" fmla="*/ f58 f26 1"/>
              <a:gd name="f71" fmla="*/ f59 f27 1"/>
              <a:gd name="f72" fmla="*/ f60 f26 1"/>
              <a:gd name="f73" fmla="*/ f61 f26 1"/>
              <a:gd name="f74" fmla="*/ f62 f27 1"/>
              <a:gd name="f75" fmla="*/ f63 f26 1"/>
              <a:gd name="f76" fmla="*/ f64 f27 1"/>
              <a:gd name="f77" fmla="*/ f65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0" y="f71"/>
              </a:cxn>
              <a:cxn ang="f45">
                <a:pos x="f72" y="f71"/>
              </a:cxn>
              <a:cxn ang="f45">
                <a:pos x="f73" y="f74"/>
              </a:cxn>
              <a:cxn ang="f45">
                <a:pos x="f75" y="f76"/>
              </a:cxn>
              <a:cxn ang="f45">
                <a:pos x="f77" y="f74"/>
              </a:cxn>
              <a:cxn ang="f45">
                <a:pos x="f70" y="f71"/>
              </a:cxn>
            </a:cxnLst>
            <a:rect l="f66" t="f69" r="f67" b="f68"/>
            <a:pathLst>
              <a:path w="65" h="19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10" y="f11"/>
                  <a:pt x="f12" y="f13"/>
                  <a:pt x="f14" y="f5"/>
                </a:cubicBezTo>
                <a:cubicBezTo>
                  <a:pt x="f15" y="f16"/>
                  <a:pt x="f17" y="f18"/>
                  <a:pt x="f19" y="f11"/>
                </a:cubicBezTo>
                <a:cubicBezTo>
                  <a:pt x="f20" y="f18"/>
                  <a:pt x="f21" y="f16"/>
                  <a:pt x="f22" y="f5"/>
                </a:cubicBezTo>
                <a:cubicBezTo>
                  <a:pt x="f23" y="f13"/>
                  <a:pt x="f24" y="f11"/>
                  <a:pt x="f6" y="f7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2EA01348-BC52-431A-994A-A89641BC5DC2}"/>
              </a:ext>
            </a:extLst>
          </p:cNvPr>
          <p:cNvSpPr/>
          <p:nvPr/>
        </p:nvSpPr>
        <p:spPr>
          <a:xfrm>
            <a:off x="3937004" y="3103565"/>
            <a:ext cx="346072" cy="638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37"/>
              <a:gd name="f8" fmla="val 7"/>
              <a:gd name="f9" fmla="val 6"/>
              <a:gd name="f10" fmla="val 14"/>
              <a:gd name="f11" fmla="val 12"/>
              <a:gd name="f12" fmla="val 18"/>
              <a:gd name="f13" fmla="val 24"/>
              <a:gd name="f14" fmla="val 30"/>
              <a:gd name="f15" fmla="val 13"/>
              <a:gd name="f16" fmla="+- 0 0 -90"/>
              <a:gd name="f17" fmla="*/ f3 1 20"/>
              <a:gd name="f18" fmla="*/ f4 1 37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20"/>
              <a:gd name="f27" fmla="*/ f23 1 37"/>
              <a:gd name="f28" fmla="*/ 0 f24 1"/>
              <a:gd name="f29" fmla="*/ 0 f23 1"/>
              <a:gd name="f30" fmla="*/ 20 f24 1"/>
              <a:gd name="f31" fmla="*/ 18 f23 1"/>
              <a:gd name="f32" fmla="*/ 37 f23 1"/>
              <a:gd name="f33" fmla="+- f25 0 f1"/>
              <a:gd name="f34" fmla="*/ f28 1 20"/>
              <a:gd name="f35" fmla="*/ f29 1 37"/>
              <a:gd name="f36" fmla="*/ f30 1 20"/>
              <a:gd name="f37" fmla="*/ f31 1 37"/>
              <a:gd name="f38" fmla="*/ f32 1 37"/>
              <a:gd name="f39" fmla="*/ 0 1 f26"/>
              <a:gd name="f40" fmla="*/ f20 1 f26"/>
              <a:gd name="f41" fmla="*/ 0 1 f27"/>
              <a:gd name="f42" fmla="*/ f21 1 f27"/>
              <a:gd name="f43" fmla="*/ f34 1 f26"/>
              <a:gd name="f44" fmla="*/ f35 1 f27"/>
              <a:gd name="f45" fmla="*/ f36 1 f26"/>
              <a:gd name="f46" fmla="*/ f37 1 f27"/>
              <a:gd name="f47" fmla="*/ f38 1 f27"/>
              <a:gd name="f48" fmla="*/ f39 f17 1"/>
              <a:gd name="f49" fmla="*/ f40 f17 1"/>
              <a:gd name="f50" fmla="*/ f42 f18 1"/>
              <a:gd name="f51" fmla="*/ f41 f18 1"/>
              <a:gd name="f52" fmla="*/ f43 f17 1"/>
              <a:gd name="f53" fmla="*/ f44 f18 1"/>
              <a:gd name="f54" fmla="*/ f45 f17 1"/>
              <a:gd name="f55" fmla="*/ f46 f18 1"/>
              <a:gd name="f56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2" y="f53"/>
              </a:cxn>
              <a:cxn ang="f33">
                <a:pos x="f54" y="f55"/>
              </a:cxn>
              <a:cxn ang="f33">
                <a:pos x="f52" y="f56"/>
              </a:cxn>
              <a:cxn ang="f33">
                <a:pos x="f52" y="f53"/>
              </a:cxn>
            </a:cxnLst>
            <a:rect l="f48" t="f51" r="f49" b="f50"/>
            <a:pathLst>
              <a:path w="20" h="37">
                <a:moveTo>
                  <a:pt x="f5" y="f5"/>
                </a:moveTo>
                <a:cubicBezTo>
                  <a:pt x="f8" y="f9"/>
                  <a:pt x="f10" y="f11"/>
                  <a:pt x="f6" y="f12"/>
                </a:cubicBezTo>
                <a:cubicBezTo>
                  <a:pt x="f10" y="f13"/>
                  <a:pt x="f8" y="f14"/>
                  <a:pt x="f5" y="f7"/>
                </a:cubicBezTo>
                <a:cubicBezTo>
                  <a:pt x="f5" y="f13"/>
                  <a:pt x="f5" y="f15"/>
                  <a:pt x="f5" y="f5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69FB7D2C-57ED-4488-A2A6-411C0B8E0E36}"/>
              </a:ext>
            </a:extLst>
          </p:cNvPr>
          <p:cNvSpPr/>
          <p:nvPr/>
        </p:nvSpPr>
        <p:spPr>
          <a:xfrm>
            <a:off x="4868859" y="3086099"/>
            <a:ext cx="361946" cy="6556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38"/>
              <a:gd name="f8" fmla="val 13"/>
              <a:gd name="f9" fmla="val 25"/>
              <a:gd name="f10" fmla="val 14"/>
              <a:gd name="f11" fmla="val 31"/>
              <a:gd name="f12" fmla="val 7"/>
              <a:gd name="f13" fmla="val 26"/>
              <a:gd name="f14" fmla="val 19"/>
              <a:gd name="f15" fmla="+- 0 0 -90"/>
              <a:gd name="f16" fmla="*/ f3 1 21"/>
              <a:gd name="f17" fmla="*/ f4 1 38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21"/>
              <a:gd name="f26" fmla="*/ f22 1 38"/>
              <a:gd name="f27" fmla="*/ 21 f23 1"/>
              <a:gd name="f28" fmla="*/ 0 f22 1"/>
              <a:gd name="f29" fmla="*/ 38 f22 1"/>
              <a:gd name="f30" fmla="*/ 0 f23 1"/>
              <a:gd name="f31" fmla="*/ 19 f22 1"/>
              <a:gd name="f32" fmla="+- f24 0 f1"/>
              <a:gd name="f33" fmla="*/ f27 1 21"/>
              <a:gd name="f34" fmla="*/ f28 1 38"/>
              <a:gd name="f35" fmla="*/ f29 1 38"/>
              <a:gd name="f36" fmla="*/ f30 1 21"/>
              <a:gd name="f37" fmla="*/ f31 1 38"/>
              <a:gd name="f38" fmla="*/ 0 1 f25"/>
              <a:gd name="f39" fmla="*/ f19 1 f25"/>
              <a:gd name="f40" fmla="*/ 0 1 f26"/>
              <a:gd name="f41" fmla="*/ f20 1 f26"/>
              <a:gd name="f42" fmla="*/ f33 1 f25"/>
              <a:gd name="f43" fmla="*/ f34 1 f26"/>
              <a:gd name="f44" fmla="*/ f35 1 f26"/>
              <a:gd name="f45" fmla="*/ f36 1 f25"/>
              <a:gd name="f46" fmla="*/ f37 1 f26"/>
              <a:gd name="f47" fmla="*/ f38 f16 1"/>
              <a:gd name="f48" fmla="*/ f39 f16 1"/>
              <a:gd name="f49" fmla="*/ f41 f17 1"/>
              <a:gd name="f50" fmla="*/ f40 f17 1"/>
              <a:gd name="f51" fmla="*/ f42 f16 1"/>
              <a:gd name="f52" fmla="*/ f43 f17 1"/>
              <a:gd name="f53" fmla="*/ f44 f17 1"/>
              <a:gd name="f54" fmla="*/ f45 f16 1"/>
              <a:gd name="f55" fmla="*/ f46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1" y="f52"/>
              </a:cxn>
              <a:cxn ang="f32">
                <a:pos x="f51" y="f53"/>
              </a:cxn>
              <a:cxn ang="f32">
                <a:pos x="f54" y="f55"/>
              </a:cxn>
              <a:cxn ang="f32">
                <a:pos x="f51" y="f52"/>
              </a:cxn>
            </a:cxnLst>
            <a:rect l="f47" t="f50" r="f48" b="f49"/>
            <a:pathLst>
              <a:path w="21" h="38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11"/>
                  <a:pt x="f12" y="f13"/>
                  <a:pt x="f5" y="f14"/>
                </a:cubicBezTo>
                <a:cubicBezTo>
                  <a:pt x="f12" y="f8"/>
                  <a:pt x="f10" y="f12"/>
                  <a:pt x="f6" y="f5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1;p29">
            <a:extLst>
              <a:ext uri="{FF2B5EF4-FFF2-40B4-BE49-F238E27FC236}">
                <a16:creationId xmlns:a16="http://schemas.microsoft.com/office/drawing/2014/main" id="{FA5C505D-5872-419B-BD34-5483E383CF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336" y="202356"/>
            <a:ext cx="7886700" cy="99417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sz="6600" b="1">
                <a:solidFill>
                  <a:srgbClr val="41719C"/>
                </a:solidFill>
              </a:rPr>
              <a:t>Our process is easy</a:t>
            </a:r>
          </a:p>
        </p:txBody>
      </p:sp>
      <p:grpSp>
        <p:nvGrpSpPr>
          <p:cNvPr id="3" name="Google Shape;213;p29">
            <a:extLst>
              <a:ext uri="{FF2B5EF4-FFF2-40B4-BE49-F238E27FC236}">
                <a16:creationId xmlns:a16="http://schemas.microsoft.com/office/drawing/2014/main" id="{1572B195-E4B1-4A1E-AA1C-8D8D73F8379D}"/>
              </a:ext>
            </a:extLst>
          </p:cNvPr>
          <p:cNvGrpSpPr/>
          <p:nvPr/>
        </p:nvGrpSpPr>
        <p:grpSpPr>
          <a:xfrm>
            <a:off x="5981383" y="1342832"/>
            <a:ext cx="2283906" cy="3978225"/>
            <a:chOff x="5981383" y="1342832"/>
            <a:chExt cx="2283906" cy="3978225"/>
          </a:xfrm>
        </p:grpSpPr>
        <p:sp>
          <p:nvSpPr>
            <p:cNvPr id="4" name="Google Shape;214;p29">
              <a:extLst>
                <a:ext uri="{FF2B5EF4-FFF2-40B4-BE49-F238E27FC236}">
                  <a16:creationId xmlns:a16="http://schemas.microsoft.com/office/drawing/2014/main" id="{59322AF0-475F-44E2-AFB2-5E72FE896E2B}"/>
                </a:ext>
              </a:extLst>
            </p:cNvPr>
            <p:cNvSpPr/>
            <p:nvPr/>
          </p:nvSpPr>
          <p:spPr>
            <a:xfrm>
              <a:off x="5981383" y="1342832"/>
              <a:ext cx="2283906" cy="493455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7 f33 1"/>
                <a:gd name="f42" fmla="*/ f36 f33 1"/>
                <a:gd name="f43" fmla="*/ f39 1 2"/>
                <a:gd name="f44" fmla="min f40 f39"/>
                <a:gd name="f45" fmla="+- f15 f43 0"/>
                <a:gd name="f46" fmla="*/ f44 f16 1"/>
                <a:gd name="f47" fmla="*/ f46 1 100000"/>
                <a:gd name="f48" fmla="*/ f45 f33 1"/>
                <a:gd name="f49" fmla="+- f36 0 f47"/>
                <a:gd name="f50" fmla="*/ f47 f33 1"/>
                <a:gd name="f51" fmla="*/ f49 1 2"/>
                <a:gd name="f52" fmla="+- f49 0 f47"/>
                <a:gd name="f53" fmla="*/ f49 f33 1"/>
                <a:gd name="f54" fmla="?: f52 f47 f15"/>
                <a:gd name="f55" fmla="?: f52 f49 f36"/>
                <a:gd name="f56" fmla="*/ f51 f33 1"/>
                <a:gd name="f57" fmla="*/ f54 f33 1"/>
                <a:gd name="f58" fmla="*/ f5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6" y="f38"/>
                </a:cxn>
                <a:cxn ang="f31">
                  <a:pos x="f50" y="f48"/>
                </a:cxn>
                <a:cxn ang="f32">
                  <a:pos x="f56" y="f41"/>
                </a:cxn>
              </a:cxnLst>
              <a:rect l="f57" t="f38" r="f58" b="f41"/>
              <a:pathLst>
                <a:path>
                  <a:moveTo>
                    <a:pt x="f38" y="f38"/>
                  </a:moveTo>
                  <a:lnTo>
                    <a:pt x="f53" y="f38"/>
                  </a:lnTo>
                  <a:lnTo>
                    <a:pt x="f42" y="f48"/>
                  </a:lnTo>
                  <a:lnTo>
                    <a:pt x="f53" y="f41"/>
                  </a:lnTo>
                  <a:lnTo>
                    <a:pt x="f38" y="f41"/>
                  </a:lnTo>
                  <a:lnTo>
                    <a:pt x="f50" y="f48"/>
                  </a:lnTo>
                  <a:close/>
                </a:path>
              </a:pathLst>
            </a:custGeom>
            <a:solidFill>
              <a:srgbClr val="41719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Kulim Park Light"/>
                  <a:ea typeface="Kulim Park Light"/>
                  <a:cs typeface="Kulim Park Light"/>
                </a:rPr>
                <a:t>Lorem 3</a:t>
              </a:r>
            </a:p>
          </p:txBody>
        </p:sp>
        <p:sp>
          <p:nvSpPr>
            <p:cNvPr id="5" name="Google Shape;215;p29">
              <a:extLst>
                <a:ext uri="{FF2B5EF4-FFF2-40B4-BE49-F238E27FC236}">
                  <a16:creationId xmlns:a16="http://schemas.microsoft.com/office/drawing/2014/main" id="{7B55A6BD-BCCD-405D-9DD3-A56DA0178F00}"/>
                </a:ext>
              </a:extLst>
            </p:cNvPr>
            <p:cNvSpPr txBox="1"/>
            <p:nvPr/>
          </p:nvSpPr>
          <p:spPr>
            <a:xfrm>
              <a:off x="6408078" y="3391719"/>
              <a:ext cx="1544988" cy="19293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Kulim Park Light"/>
                  <a:ea typeface="Kulim Park Light"/>
                  <a:cs typeface="Kulim Park Light"/>
                </a:rPr>
                <a:t>Lorem ipsum dolor sit amet, consectetur adipiscing elit. Duis sit amet odio vel purus bibendum luctus. Morbi iaculis dapibus tristique.</a:t>
              </a:r>
            </a:p>
          </p:txBody>
        </p:sp>
      </p:grpSp>
      <p:grpSp>
        <p:nvGrpSpPr>
          <p:cNvPr id="6" name="Google Shape;216;p29">
            <a:extLst>
              <a:ext uri="{FF2B5EF4-FFF2-40B4-BE49-F238E27FC236}">
                <a16:creationId xmlns:a16="http://schemas.microsoft.com/office/drawing/2014/main" id="{1F0C8204-D07B-418B-A424-5836ED7946DD}"/>
              </a:ext>
            </a:extLst>
          </p:cNvPr>
          <p:cNvGrpSpPr/>
          <p:nvPr/>
        </p:nvGrpSpPr>
        <p:grpSpPr>
          <a:xfrm>
            <a:off x="402336" y="1342979"/>
            <a:ext cx="4138354" cy="3978088"/>
            <a:chOff x="402336" y="1342979"/>
            <a:chExt cx="4138354" cy="3978088"/>
          </a:xfrm>
        </p:grpSpPr>
        <p:sp>
          <p:nvSpPr>
            <p:cNvPr id="7" name="Google Shape;217;p29">
              <a:extLst>
                <a:ext uri="{FF2B5EF4-FFF2-40B4-BE49-F238E27FC236}">
                  <a16:creationId xmlns:a16="http://schemas.microsoft.com/office/drawing/2014/main" id="{65F3AB55-49B7-45C6-8FA9-52FFA5D2BBA4}"/>
                </a:ext>
              </a:extLst>
            </p:cNvPr>
            <p:cNvSpPr/>
            <p:nvPr/>
          </p:nvSpPr>
          <p:spPr>
            <a:xfrm>
              <a:off x="402336" y="1342979"/>
              <a:ext cx="4138354" cy="493455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val f8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6 1 f3"/>
                <a:gd name="f22" fmla="*/ f17 1 f3"/>
                <a:gd name="f23" fmla="*/ f18 1 21600"/>
                <a:gd name="f24" fmla="*/ f19 1 21600"/>
                <a:gd name="f25" fmla="*/ 21600 f18 1"/>
                <a:gd name="f26" fmla="*/ 21600 f19 1"/>
                <a:gd name="f27" fmla="+- f21 0 f2"/>
                <a:gd name="f28" fmla="+- f22 0 f2"/>
                <a:gd name="f29" fmla="min f24 f23"/>
                <a:gd name="f30" fmla="*/ f25 1 f20"/>
                <a:gd name="f31" fmla="*/ f26 1 f20"/>
                <a:gd name="f32" fmla="val f30"/>
                <a:gd name="f33" fmla="val f31"/>
                <a:gd name="f34" fmla="*/ f14 f29 1"/>
                <a:gd name="f35" fmla="+- f33 0 f14"/>
                <a:gd name="f36" fmla="+- f32 0 f14"/>
                <a:gd name="f37" fmla="*/ f33 f29 1"/>
                <a:gd name="f38" fmla="*/ f32 f29 1"/>
                <a:gd name="f39" fmla="*/ f35 1 2"/>
                <a:gd name="f40" fmla="min f36 f35"/>
                <a:gd name="f41" fmla="+- f14 f39 0"/>
                <a:gd name="f42" fmla="*/ f40 f15 1"/>
                <a:gd name="f43" fmla="*/ f42 1 100000"/>
                <a:gd name="f44" fmla="*/ f41 f29 1"/>
                <a:gd name="f45" fmla="+- f32 0 f43"/>
                <a:gd name="f46" fmla="+- f45 f32 0"/>
                <a:gd name="f47" fmla="*/ f45 1 2"/>
                <a:gd name="f48" fmla="*/ f45 f29 1"/>
                <a:gd name="f49" fmla="*/ f46 1 2"/>
                <a:gd name="f50" fmla="*/ f47 f29 1"/>
                <a:gd name="f51" fmla="*/ f4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0" y="f34"/>
                </a:cxn>
                <a:cxn ang="f28">
                  <a:pos x="f50" y="f37"/>
                </a:cxn>
              </a:cxnLst>
              <a:rect l="f34" t="f34" r="f51" b="f37"/>
              <a:pathLst>
                <a:path>
                  <a:moveTo>
                    <a:pt x="f34" y="f34"/>
                  </a:moveTo>
                  <a:lnTo>
                    <a:pt x="f48" y="f34"/>
                  </a:lnTo>
                  <a:lnTo>
                    <a:pt x="f38" y="f44"/>
                  </a:lnTo>
                  <a:lnTo>
                    <a:pt x="f48" y="f37"/>
                  </a:lnTo>
                  <a:lnTo>
                    <a:pt x="f34" y="f37"/>
                  </a:lnTo>
                  <a:close/>
                </a:path>
              </a:pathLst>
            </a:custGeom>
            <a:solidFill>
              <a:srgbClr val="EB5F5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Kulim Park Light"/>
                  <a:ea typeface="Kulim Park Light"/>
                  <a:cs typeface="Kulim Park Light"/>
                </a:rPr>
                <a:t>                  Lorem 1</a:t>
              </a:r>
            </a:p>
          </p:txBody>
        </p:sp>
        <p:sp>
          <p:nvSpPr>
            <p:cNvPr id="8" name="Google Shape;218;p29">
              <a:extLst>
                <a:ext uri="{FF2B5EF4-FFF2-40B4-BE49-F238E27FC236}">
                  <a16:creationId xmlns:a16="http://schemas.microsoft.com/office/drawing/2014/main" id="{A2A9564D-77E4-47D0-A38A-AE737E89DDD4}"/>
                </a:ext>
              </a:extLst>
            </p:cNvPr>
            <p:cNvSpPr txBox="1"/>
            <p:nvPr/>
          </p:nvSpPr>
          <p:spPr>
            <a:xfrm>
              <a:off x="2471513" y="3391729"/>
              <a:ext cx="1544988" cy="19293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Kulim Park Light"/>
                  <a:ea typeface="Kulim Park Light"/>
                  <a:cs typeface="Kulim Park Light"/>
                </a:rPr>
                <a:t>Lorem ipsum dolor sit amet, consectetur adipiscing elit. Duis sit amet odio vel purus bibendum luctus. Morbi iaculis dapibus tristique.</a:t>
              </a:r>
            </a:p>
          </p:txBody>
        </p:sp>
      </p:grpSp>
      <p:grpSp>
        <p:nvGrpSpPr>
          <p:cNvPr id="9" name="Google Shape;219;p29">
            <a:extLst>
              <a:ext uri="{FF2B5EF4-FFF2-40B4-BE49-F238E27FC236}">
                <a16:creationId xmlns:a16="http://schemas.microsoft.com/office/drawing/2014/main" id="{DCC49796-5FF5-4F15-86A4-F88F33CC502D}"/>
              </a:ext>
            </a:extLst>
          </p:cNvPr>
          <p:cNvGrpSpPr/>
          <p:nvPr/>
        </p:nvGrpSpPr>
        <p:grpSpPr>
          <a:xfrm>
            <a:off x="4124163" y="1342832"/>
            <a:ext cx="2283906" cy="2569089"/>
            <a:chOff x="4124163" y="1342832"/>
            <a:chExt cx="2283906" cy="2569089"/>
          </a:xfrm>
        </p:grpSpPr>
        <p:sp>
          <p:nvSpPr>
            <p:cNvPr id="10" name="Google Shape;220;p29">
              <a:extLst>
                <a:ext uri="{FF2B5EF4-FFF2-40B4-BE49-F238E27FC236}">
                  <a16:creationId xmlns:a16="http://schemas.microsoft.com/office/drawing/2014/main" id="{E92E3B12-E619-400B-ADC9-7B2CA52ECDEF}"/>
                </a:ext>
              </a:extLst>
            </p:cNvPr>
            <p:cNvSpPr/>
            <p:nvPr/>
          </p:nvSpPr>
          <p:spPr>
            <a:xfrm>
              <a:off x="4124163" y="1342832"/>
              <a:ext cx="2283906" cy="493455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7 f33 1"/>
                <a:gd name="f42" fmla="*/ f36 f33 1"/>
                <a:gd name="f43" fmla="*/ f39 1 2"/>
                <a:gd name="f44" fmla="min f40 f39"/>
                <a:gd name="f45" fmla="+- f15 f43 0"/>
                <a:gd name="f46" fmla="*/ f44 f16 1"/>
                <a:gd name="f47" fmla="*/ f46 1 100000"/>
                <a:gd name="f48" fmla="*/ f45 f33 1"/>
                <a:gd name="f49" fmla="+- f36 0 f47"/>
                <a:gd name="f50" fmla="*/ f47 f33 1"/>
                <a:gd name="f51" fmla="*/ f49 1 2"/>
                <a:gd name="f52" fmla="+- f49 0 f47"/>
                <a:gd name="f53" fmla="*/ f49 f33 1"/>
                <a:gd name="f54" fmla="?: f52 f47 f15"/>
                <a:gd name="f55" fmla="?: f52 f49 f36"/>
                <a:gd name="f56" fmla="*/ f51 f33 1"/>
                <a:gd name="f57" fmla="*/ f54 f33 1"/>
                <a:gd name="f58" fmla="*/ f5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6" y="f38"/>
                </a:cxn>
                <a:cxn ang="f31">
                  <a:pos x="f50" y="f48"/>
                </a:cxn>
                <a:cxn ang="f32">
                  <a:pos x="f56" y="f41"/>
                </a:cxn>
              </a:cxnLst>
              <a:rect l="f57" t="f38" r="f58" b="f41"/>
              <a:pathLst>
                <a:path>
                  <a:moveTo>
                    <a:pt x="f38" y="f38"/>
                  </a:moveTo>
                  <a:lnTo>
                    <a:pt x="f53" y="f38"/>
                  </a:lnTo>
                  <a:lnTo>
                    <a:pt x="f42" y="f48"/>
                  </a:lnTo>
                  <a:lnTo>
                    <a:pt x="f53" y="f41"/>
                  </a:lnTo>
                  <a:lnTo>
                    <a:pt x="f38" y="f41"/>
                  </a:lnTo>
                  <a:lnTo>
                    <a:pt x="f50" y="f48"/>
                  </a:lnTo>
                  <a:close/>
                </a:path>
              </a:pathLst>
            </a:custGeom>
            <a:solidFill>
              <a:srgbClr val="FDD46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Kulim Park Light"/>
                  <a:ea typeface="Kulim Park Light"/>
                  <a:cs typeface="Kulim Park Light"/>
                </a:rPr>
                <a:t>Lorem 2</a:t>
              </a:r>
            </a:p>
          </p:txBody>
        </p:sp>
        <p:sp>
          <p:nvSpPr>
            <p:cNvPr id="11" name="Google Shape;221;p29">
              <a:extLst>
                <a:ext uri="{FF2B5EF4-FFF2-40B4-BE49-F238E27FC236}">
                  <a16:creationId xmlns:a16="http://schemas.microsoft.com/office/drawing/2014/main" id="{578BB6DC-1E38-4A03-AE61-F150CB78FD34}"/>
                </a:ext>
              </a:extLst>
            </p:cNvPr>
            <p:cNvSpPr txBox="1"/>
            <p:nvPr/>
          </p:nvSpPr>
          <p:spPr>
            <a:xfrm>
              <a:off x="4493617" y="1982583"/>
              <a:ext cx="1544988" cy="19293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Kulim Park Light"/>
                  <a:ea typeface="Kulim Park Light"/>
                  <a:cs typeface="Kulim Park Light"/>
                </a:rPr>
                <a:t>Lorem ipsum dolor sit amet, consectetur adipiscing elit. Duis sit amet odio vel purus bibendum luctus. Morbi iaculis dapibus tristique.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6;p28">
            <a:extLst>
              <a:ext uri="{FF2B5EF4-FFF2-40B4-BE49-F238E27FC236}">
                <a16:creationId xmlns:a16="http://schemas.microsoft.com/office/drawing/2014/main" id="{F2ED248E-CBA2-4F51-8B14-6DF4B1B47E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51907" y="210348"/>
            <a:ext cx="3954459" cy="573091"/>
          </a:xfrm>
        </p:spPr>
        <p:txBody>
          <a:bodyPr lIns="91421" tIns="91421" rIns="91421" bIns="91421" anchor="t" anchorCtr="1">
            <a:noAutofit/>
          </a:bodyPr>
          <a:lstStyle/>
          <a:p>
            <a:pPr lvl="0" algn="ctr"/>
            <a:r>
              <a:rPr lang="es-ES" sz="5400" b="1">
                <a:solidFill>
                  <a:srgbClr val="41719C"/>
                </a:solidFill>
              </a:rPr>
              <a:t>Choose the tone</a:t>
            </a:r>
          </a:p>
        </p:txBody>
      </p:sp>
      <p:sp>
        <p:nvSpPr>
          <p:cNvPr id="3" name="Google Shape;1147;p28">
            <a:extLst>
              <a:ext uri="{FF2B5EF4-FFF2-40B4-BE49-F238E27FC236}">
                <a16:creationId xmlns:a16="http://schemas.microsoft.com/office/drawing/2014/main" id="{FFB44D8D-E9D8-4960-A55A-1716FB3EF2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37465" y="3008083"/>
            <a:ext cx="2428874" cy="441326"/>
          </a:xfrm>
        </p:spPr>
        <p:txBody>
          <a:bodyPr lIns="91421" tIns="91421" rIns="91421" bIns="91421" anchorCtr="1">
            <a:normAutofit fontScale="90000"/>
          </a:bodyPr>
          <a:lstStyle/>
          <a:p>
            <a:pPr lvl="0" algn="ctr"/>
            <a:r>
              <a:rPr lang="es-ES" sz="3000" b="1">
                <a:solidFill>
                  <a:srgbClr val="41719C"/>
                </a:solidFill>
              </a:rPr>
              <a:t>Formal</a:t>
            </a:r>
          </a:p>
        </p:txBody>
      </p:sp>
      <p:sp>
        <p:nvSpPr>
          <p:cNvPr id="4" name="Google Shape;1148;p28">
            <a:extLst>
              <a:ext uri="{FF2B5EF4-FFF2-40B4-BE49-F238E27FC236}">
                <a16:creationId xmlns:a16="http://schemas.microsoft.com/office/drawing/2014/main" id="{3B938FCB-E754-4A0F-9FBD-79FF0AE1B2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57198" y="3008083"/>
            <a:ext cx="2428874" cy="441326"/>
          </a:xfrm>
        </p:spPr>
        <p:txBody>
          <a:bodyPr lIns="91421" tIns="91421" rIns="91421" bIns="91421" anchorCtr="1">
            <a:normAutofit fontScale="90000"/>
          </a:bodyPr>
          <a:lstStyle/>
          <a:p>
            <a:pPr lvl="0" algn="ctr"/>
            <a:r>
              <a:rPr lang="es-ES" sz="3000" b="1">
                <a:solidFill>
                  <a:srgbClr val="41719C"/>
                </a:solidFill>
              </a:rPr>
              <a:t>Informal</a:t>
            </a:r>
          </a:p>
        </p:txBody>
      </p:sp>
      <p:sp>
        <p:nvSpPr>
          <p:cNvPr id="5" name="Google Shape;1149;p28">
            <a:extLst>
              <a:ext uri="{FF2B5EF4-FFF2-40B4-BE49-F238E27FC236}">
                <a16:creationId xmlns:a16="http://schemas.microsoft.com/office/drawing/2014/main" id="{F47CCCEC-2E8C-4287-A257-55BDA5F1B1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9470" y="3548347"/>
            <a:ext cx="3444873" cy="1112833"/>
          </a:xfrm>
        </p:spPr>
        <p:txBody>
          <a:bodyPr lIns="91421" tIns="91421" rIns="91421" bIns="91421" anchor="ctr" anchorCtr="1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41719C"/>
                </a:solidFill>
              </a:rPr>
              <a:t>If you are using a presentation to defend your thesis, it’s better to choose a formal tone.</a:t>
            </a:r>
          </a:p>
        </p:txBody>
      </p:sp>
      <p:sp>
        <p:nvSpPr>
          <p:cNvPr id="6" name="Google Shape;1150;p28">
            <a:extLst>
              <a:ext uri="{FF2B5EF4-FFF2-40B4-BE49-F238E27FC236}">
                <a16:creationId xmlns:a16="http://schemas.microsoft.com/office/drawing/2014/main" id="{6116B18E-CD5A-49F1-9806-5CE257E312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90215" y="3548347"/>
            <a:ext cx="3446465" cy="1112833"/>
          </a:xfrm>
        </p:spPr>
        <p:txBody>
          <a:bodyPr lIns="91421" tIns="91421" rIns="91421" bIns="91421" anchor="ctr" anchorCtr="1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41719C"/>
                </a:solidFill>
              </a:rPr>
              <a:t>If you’re going to show your project to your classmates, a dynamic and funny approach could be better.</a:t>
            </a:r>
          </a:p>
        </p:txBody>
      </p:sp>
      <p:grpSp>
        <p:nvGrpSpPr>
          <p:cNvPr id="7" name="Grupo 8">
            <a:extLst>
              <a:ext uri="{FF2B5EF4-FFF2-40B4-BE49-F238E27FC236}">
                <a16:creationId xmlns:a16="http://schemas.microsoft.com/office/drawing/2014/main" id="{62062B2D-328C-4CD9-8554-58A320DC52AD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8" name="Rectángulo 9">
              <a:extLst>
                <a:ext uri="{FF2B5EF4-FFF2-40B4-BE49-F238E27FC236}">
                  <a16:creationId xmlns:a16="http://schemas.microsoft.com/office/drawing/2014/main" id="{EA078CF4-2E3C-4DC7-9F12-9BD2B58E36C0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10">
              <a:extLst>
                <a:ext uri="{FF2B5EF4-FFF2-40B4-BE49-F238E27FC236}">
                  <a16:creationId xmlns:a16="http://schemas.microsoft.com/office/drawing/2014/main" id="{288330F0-8129-4FE4-A1D6-974F2CFB5699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Rectángulo 11">
              <a:extLst>
                <a:ext uri="{FF2B5EF4-FFF2-40B4-BE49-F238E27FC236}">
                  <a16:creationId xmlns:a16="http://schemas.microsoft.com/office/drawing/2014/main" id="{3A97B70B-7EE8-40C3-ABCD-E1F1753D159E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ectángulo 12">
              <a:extLst>
                <a:ext uri="{FF2B5EF4-FFF2-40B4-BE49-F238E27FC236}">
                  <a16:creationId xmlns:a16="http://schemas.microsoft.com/office/drawing/2014/main" id="{AC4200E3-7472-455B-8079-294130DB2BE0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ectángulo 13">
              <a:extLst>
                <a:ext uri="{FF2B5EF4-FFF2-40B4-BE49-F238E27FC236}">
                  <a16:creationId xmlns:a16="http://schemas.microsoft.com/office/drawing/2014/main" id="{728A8C36-C334-428B-B64D-8EA336D50CBF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037B32B9-CE5F-FAE6-5C41-C3DCB2BB8E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49488" y="1593850"/>
            <a:ext cx="4148137" cy="1370013"/>
            <a:chOff x="1417" y="1004"/>
            <a:chExt cx="2613" cy="86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5DABB5A-0B15-1E2D-3169-EF909CDDD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004"/>
              <a:ext cx="799" cy="863"/>
            </a:xfrm>
            <a:custGeom>
              <a:avLst/>
              <a:gdLst>
                <a:gd name="T0" fmla="*/ 319 w 429"/>
                <a:gd name="T1" fmla="*/ 211 h 461"/>
                <a:gd name="T2" fmla="*/ 405 w 429"/>
                <a:gd name="T3" fmla="*/ 210 h 461"/>
                <a:gd name="T4" fmla="*/ 416 w 429"/>
                <a:gd name="T5" fmla="*/ 220 h 461"/>
                <a:gd name="T6" fmla="*/ 289 w 429"/>
                <a:gd name="T7" fmla="*/ 423 h 461"/>
                <a:gd name="T8" fmla="*/ 19 w 429"/>
                <a:gd name="T9" fmla="*/ 271 h 461"/>
                <a:gd name="T10" fmla="*/ 101 w 429"/>
                <a:gd name="T11" fmla="*/ 54 h 461"/>
                <a:gd name="T12" fmla="*/ 359 w 429"/>
                <a:gd name="T13" fmla="*/ 66 h 461"/>
                <a:gd name="T14" fmla="*/ 360 w 429"/>
                <a:gd name="T15" fmla="*/ 85 h 461"/>
                <a:gd name="T16" fmla="*/ 339 w 429"/>
                <a:gd name="T17" fmla="*/ 106 h 461"/>
                <a:gd name="T18" fmla="*/ 325 w 429"/>
                <a:gd name="T19" fmla="*/ 106 h 461"/>
                <a:gd name="T20" fmla="*/ 104 w 429"/>
                <a:gd name="T21" fmla="*/ 117 h 461"/>
                <a:gd name="T22" fmla="*/ 125 w 429"/>
                <a:gd name="T23" fmla="*/ 351 h 461"/>
                <a:gd name="T24" fmla="*/ 340 w 429"/>
                <a:gd name="T25" fmla="*/ 329 h 461"/>
                <a:gd name="T26" fmla="*/ 365 w 429"/>
                <a:gd name="T27" fmla="*/ 268 h 461"/>
                <a:gd name="T28" fmla="*/ 354 w 429"/>
                <a:gd name="T29" fmla="*/ 258 h 461"/>
                <a:gd name="T30" fmla="*/ 237 w 429"/>
                <a:gd name="T31" fmla="*/ 259 h 461"/>
                <a:gd name="T32" fmla="*/ 221 w 429"/>
                <a:gd name="T33" fmla="*/ 243 h 461"/>
                <a:gd name="T34" fmla="*/ 255 w 429"/>
                <a:gd name="T35" fmla="*/ 211 h 461"/>
                <a:gd name="T36" fmla="*/ 311 w 429"/>
                <a:gd name="T37" fmla="*/ 211 h 461"/>
                <a:gd name="T38" fmla="*/ 319 w 429"/>
                <a:gd name="T39" fmla="*/ 211 h 461"/>
                <a:gd name="T40" fmla="*/ 319 w 429"/>
                <a:gd name="T41" fmla="*/ 21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61">
                  <a:moveTo>
                    <a:pt x="319" y="211"/>
                  </a:moveTo>
                  <a:cubicBezTo>
                    <a:pt x="347" y="211"/>
                    <a:pt x="376" y="211"/>
                    <a:pt x="405" y="210"/>
                  </a:cubicBezTo>
                  <a:cubicBezTo>
                    <a:pt x="411" y="210"/>
                    <a:pt x="415" y="212"/>
                    <a:pt x="416" y="220"/>
                  </a:cubicBezTo>
                  <a:cubicBezTo>
                    <a:pt x="429" y="311"/>
                    <a:pt x="377" y="396"/>
                    <a:pt x="289" y="423"/>
                  </a:cubicBezTo>
                  <a:cubicBezTo>
                    <a:pt x="163" y="461"/>
                    <a:pt x="44" y="390"/>
                    <a:pt x="19" y="271"/>
                  </a:cubicBezTo>
                  <a:cubicBezTo>
                    <a:pt x="0" y="183"/>
                    <a:pt x="28" y="109"/>
                    <a:pt x="101" y="54"/>
                  </a:cubicBezTo>
                  <a:cubicBezTo>
                    <a:pt x="172" y="0"/>
                    <a:pt x="295" y="5"/>
                    <a:pt x="359" y="66"/>
                  </a:cubicBezTo>
                  <a:cubicBezTo>
                    <a:pt x="367" y="73"/>
                    <a:pt x="369" y="78"/>
                    <a:pt x="360" y="85"/>
                  </a:cubicBezTo>
                  <a:cubicBezTo>
                    <a:pt x="352" y="91"/>
                    <a:pt x="345" y="99"/>
                    <a:pt x="339" y="106"/>
                  </a:cubicBezTo>
                  <a:cubicBezTo>
                    <a:pt x="334" y="111"/>
                    <a:pt x="331" y="112"/>
                    <a:pt x="325" y="106"/>
                  </a:cubicBezTo>
                  <a:cubicBezTo>
                    <a:pt x="266" y="47"/>
                    <a:pt x="160" y="53"/>
                    <a:pt x="104" y="117"/>
                  </a:cubicBezTo>
                  <a:cubicBezTo>
                    <a:pt x="50" y="179"/>
                    <a:pt x="52" y="294"/>
                    <a:pt x="125" y="351"/>
                  </a:cubicBezTo>
                  <a:cubicBezTo>
                    <a:pt x="184" y="398"/>
                    <a:pt x="291" y="396"/>
                    <a:pt x="340" y="329"/>
                  </a:cubicBezTo>
                  <a:cubicBezTo>
                    <a:pt x="354" y="311"/>
                    <a:pt x="361" y="290"/>
                    <a:pt x="365" y="268"/>
                  </a:cubicBezTo>
                  <a:cubicBezTo>
                    <a:pt x="367" y="258"/>
                    <a:pt x="361" y="258"/>
                    <a:pt x="354" y="258"/>
                  </a:cubicBezTo>
                  <a:cubicBezTo>
                    <a:pt x="315" y="259"/>
                    <a:pt x="276" y="258"/>
                    <a:pt x="237" y="259"/>
                  </a:cubicBezTo>
                  <a:cubicBezTo>
                    <a:pt x="224" y="259"/>
                    <a:pt x="221" y="255"/>
                    <a:pt x="221" y="243"/>
                  </a:cubicBezTo>
                  <a:cubicBezTo>
                    <a:pt x="222" y="211"/>
                    <a:pt x="222" y="211"/>
                    <a:pt x="255" y="211"/>
                  </a:cubicBezTo>
                  <a:cubicBezTo>
                    <a:pt x="273" y="211"/>
                    <a:pt x="292" y="211"/>
                    <a:pt x="311" y="211"/>
                  </a:cubicBezTo>
                  <a:cubicBezTo>
                    <a:pt x="314" y="211"/>
                    <a:pt x="316" y="211"/>
                    <a:pt x="319" y="211"/>
                  </a:cubicBezTo>
                  <a:cubicBezTo>
                    <a:pt x="319" y="211"/>
                    <a:pt x="319" y="211"/>
                    <a:pt x="319" y="211"/>
                  </a:cubicBezTo>
                  <a:close/>
                </a:path>
              </a:pathLst>
            </a:custGeom>
            <a:solidFill>
              <a:srgbClr val="DE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FF2E503-CDE0-B181-8EE1-1D6BBA9B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1257"/>
              <a:ext cx="783" cy="550"/>
            </a:xfrm>
            <a:custGeom>
              <a:avLst/>
              <a:gdLst>
                <a:gd name="T0" fmla="*/ 55 w 420"/>
                <a:gd name="T1" fmla="*/ 55 h 294"/>
                <a:gd name="T2" fmla="*/ 144 w 420"/>
                <a:gd name="T3" fmla="*/ 8 h 294"/>
                <a:gd name="T4" fmla="*/ 227 w 420"/>
                <a:gd name="T5" fmla="*/ 58 h 294"/>
                <a:gd name="T6" fmla="*/ 269 w 420"/>
                <a:gd name="T7" fmla="*/ 19 h 294"/>
                <a:gd name="T8" fmla="*/ 402 w 420"/>
                <a:gd name="T9" fmla="*/ 46 h 294"/>
                <a:gd name="T10" fmla="*/ 420 w 420"/>
                <a:gd name="T11" fmla="*/ 111 h 294"/>
                <a:gd name="T12" fmla="*/ 420 w 420"/>
                <a:gd name="T13" fmla="*/ 278 h 294"/>
                <a:gd name="T14" fmla="*/ 410 w 420"/>
                <a:gd name="T15" fmla="*/ 289 h 294"/>
                <a:gd name="T16" fmla="*/ 380 w 420"/>
                <a:gd name="T17" fmla="*/ 289 h 294"/>
                <a:gd name="T18" fmla="*/ 369 w 420"/>
                <a:gd name="T19" fmla="*/ 277 h 294"/>
                <a:gd name="T20" fmla="*/ 369 w 420"/>
                <a:gd name="T21" fmla="*/ 133 h 294"/>
                <a:gd name="T22" fmla="*/ 367 w 420"/>
                <a:gd name="T23" fmla="*/ 107 h 294"/>
                <a:gd name="T24" fmla="*/ 293 w 420"/>
                <a:gd name="T25" fmla="*/ 56 h 294"/>
                <a:gd name="T26" fmla="*/ 238 w 420"/>
                <a:gd name="T27" fmla="*/ 133 h 294"/>
                <a:gd name="T28" fmla="*/ 238 w 420"/>
                <a:gd name="T29" fmla="*/ 275 h 294"/>
                <a:gd name="T30" fmla="*/ 224 w 420"/>
                <a:gd name="T31" fmla="*/ 289 h 294"/>
                <a:gd name="T32" fmla="*/ 190 w 420"/>
                <a:gd name="T33" fmla="*/ 286 h 294"/>
                <a:gd name="T34" fmla="*/ 187 w 420"/>
                <a:gd name="T35" fmla="*/ 251 h 294"/>
                <a:gd name="T36" fmla="*/ 187 w 420"/>
                <a:gd name="T37" fmla="*/ 120 h 294"/>
                <a:gd name="T38" fmla="*/ 172 w 420"/>
                <a:gd name="T39" fmla="*/ 70 h 294"/>
                <a:gd name="T40" fmla="*/ 73 w 420"/>
                <a:gd name="T41" fmla="*/ 84 h 294"/>
                <a:gd name="T42" fmla="*/ 56 w 420"/>
                <a:gd name="T43" fmla="*/ 139 h 294"/>
                <a:gd name="T44" fmla="*/ 57 w 420"/>
                <a:gd name="T45" fmla="*/ 274 h 294"/>
                <a:gd name="T46" fmla="*/ 43 w 420"/>
                <a:gd name="T47" fmla="*/ 289 h 294"/>
                <a:gd name="T48" fmla="*/ 8 w 420"/>
                <a:gd name="T49" fmla="*/ 287 h 294"/>
                <a:gd name="T50" fmla="*/ 5 w 420"/>
                <a:gd name="T51" fmla="*/ 251 h 294"/>
                <a:gd name="T52" fmla="*/ 5 w 420"/>
                <a:gd name="T53" fmla="*/ 30 h 294"/>
                <a:gd name="T54" fmla="*/ 19 w 420"/>
                <a:gd name="T55" fmla="*/ 15 h 294"/>
                <a:gd name="T56" fmla="*/ 52 w 420"/>
                <a:gd name="T57" fmla="*/ 18 h 294"/>
                <a:gd name="T58" fmla="*/ 55 w 420"/>
                <a:gd name="T59" fmla="*/ 5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0" h="294">
                  <a:moveTo>
                    <a:pt x="55" y="55"/>
                  </a:moveTo>
                  <a:cubicBezTo>
                    <a:pt x="78" y="23"/>
                    <a:pt x="107" y="7"/>
                    <a:pt x="144" y="8"/>
                  </a:cubicBezTo>
                  <a:cubicBezTo>
                    <a:pt x="180" y="8"/>
                    <a:pt x="209" y="24"/>
                    <a:pt x="227" y="58"/>
                  </a:cubicBezTo>
                  <a:cubicBezTo>
                    <a:pt x="239" y="42"/>
                    <a:pt x="252" y="28"/>
                    <a:pt x="269" y="19"/>
                  </a:cubicBezTo>
                  <a:cubicBezTo>
                    <a:pt x="307" y="0"/>
                    <a:pt x="373" y="1"/>
                    <a:pt x="402" y="46"/>
                  </a:cubicBezTo>
                  <a:cubicBezTo>
                    <a:pt x="414" y="66"/>
                    <a:pt x="420" y="87"/>
                    <a:pt x="420" y="111"/>
                  </a:cubicBezTo>
                  <a:cubicBezTo>
                    <a:pt x="420" y="166"/>
                    <a:pt x="420" y="222"/>
                    <a:pt x="420" y="278"/>
                  </a:cubicBezTo>
                  <a:cubicBezTo>
                    <a:pt x="420" y="286"/>
                    <a:pt x="418" y="289"/>
                    <a:pt x="410" y="289"/>
                  </a:cubicBezTo>
                  <a:cubicBezTo>
                    <a:pt x="400" y="288"/>
                    <a:pt x="390" y="288"/>
                    <a:pt x="380" y="289"/>
                  </a:cubicBezTo>
                  <a:cubicBezTo>
                    <a:pt x="371" y="290"/>
                    <a:pt x="368" y="286"/>
                    <a:pt x="369" y="277"/>
                  </a:cubicBezTo>
                  <a:cubicBezTo>
                    <a:pt x="369" y="229"/>
                    <a:pt x="369" y="181"/>
                    <a:pt x="369" y="133"/>
                  </a:cubicBezTo>
                  <a:cubicBezTo>
                    <a:pt x="369" y="124"/>
                    <a:pt x="368" y="115"/>
                    <a:pt x="367" y="107"/>
                  </a:cubicBezTo>
                  <a:cubicBezTo>
                    <a:pt x="363" y="61"/>
                    <a:pt x="333" y="49"/>
                    <a:pt x="293" y="56"/>
                  </a:cubicBezTo>
                  <a:cubicBezTo>
                    <a:pt x="262" y="62"/>
                    <a:pt x="239" y="96"/>
                    <a:pt x="238" y="133"/>
                  </a:cubicBezTo>
                  <a:cubicBezTo>
                    <a:pt x="238" y="180"/>
                    <a:pt x="238" y="227"/>
                    <a:pt x="238" y="275"/>
                  </a:cubicBezTo>
                  <a:cubicBezTo>
                    <a:pt x="238" y="285"/>
                    <a:pt x="236" y="290"/>
                    <a:pt x="224" y="289"/>
                  </a:cubicBezTo>
                  <a:cubicBezTo>
                    <a:pt x="213" y="287"/>
                    <a:pt x="197" y="294"/>
                    <a:pt x="190" y="286"/>
                  </a:cubicBezTo>
                  <a:cubicBezTo>
                    <a:pt x="182" y="279"/>
                    <a:pt x="187" y="263"/>
                    <a:pt x="187" y="251"/>
                  </a:cubicBezTo>
                  <a:cubicBezTo>
                    <a:pt x="187" y="208"/>
                    <a:pt x="187" y="164"/>
                    <a:pt x="187" y="120"/>
                  </a:cubicBezTo>
                  <a:cubicBezTo>
                    <a:pt x="187" y="102"/>
                    <a:pt x="185" y="84"/>
                    <a:pt x="172" y="70"/>
                  </a:cubicBezTo>
                  <a:cubicBezTo>
                    <a:pt x="145" y="43"/>
                    <a:pt x="97" y="50"/>
                    <a:pt x="73" y="84"/>
                  </a:cubicBezTo>
                  <a:cubicBezTo>
                    <a:pt x="61" y="100"/>
                    <a:pt x="56" y="119"/>
                    <a:pt x="56" y="139"/>
                  </a:cubicBezTo>
                  <a:cubicBezTo>
                    <a:pt x="56" y="184"/>
                    <a:pt x="56" y="229"/>
                    <a:pt x="57" y="274"/>
                  </a:cubicBezTo>
                  <a:cubicBezTo>
                    <a:pt x="57" y="285"/>
                    <a:pt x="55" y="290"/>
                    <a:pt x="43" y="289"/>
                  </a:cubicBezTo>
                  <a:cubicBezTo>
                    <a:pt x="31" y="288"/>
                    <a:pt x="15" y="293"/>
                    <a:pt x="8" y="287"/>
                  </a:cubicBezTo>
                  <a:cubicBezTo>
                    <a:pt x="0" y="279"/>
                    <a:pt x="5" y="263"/>
                    <a:pt x="5" y="251"/>
                  </a:cubicBezTo>
                  <a:cubicBezTo>
                    <a:pt x="5" y="177"/>
                    <a:pt x="5" y="103"/>
                    <a:pt x="5" y="30"/>
                  </a:cubicBezTo>
                  <a:cubicBezTo>
                    <a:pt x="5" y="19"/>
                    <a:pt x="7" y="14"/>
                    <a:pt x="19" y="15"/>
                  </a:cubicBezTo>
                  <a:cubicBezTo>
                    <a:pt x="30" y="17"/>
                    <a:pt x="45" y="10"/>
                    <a:pt x="52" y="18"/>
                  </a:cubicBezTo>
                  <a:cubicBezTo>
                    <a:pt x="58" y="25"/>
                    <a:pt x="54" y="40"/>
                    <a:pt x="55" y="55"/>
                  </a:cubicBezTo>
                  <a:close/>
                </a:path>
              </a:pathLst>
            </a:custGeom>
            <a:solidFill>
              <a:srgbClr val="5F6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CF558B1-7D31-8F2B-B607-C39BCC10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049"/>
              <a:ext cx="106" cy="758"/>
            </a:xfrm>
            <a:custGeom>
              <a:avLst/>
              <a:gdLst>
                <a:gd name="T0" fmla="*/ 56 w 57"/>
                <a:gd name="T1" fmla="*/ 200 h 405"/>
                <a:gd name="T2" fmla="*/ 57 w 57"/>
                <a:gd name="T3" fmla="*/ 387 h 405"/>
                <a:gd name="T4" fmla="*/ 43 w 57"/>
                <a:gd name="T5" fmla="*/ 400 h 405"/>
                <a:gd name="T6" fmla="*/ 7 w 57"/>
                <a:gd name="T7" fmla="*/ 397 h 405"/>
                <a:gd name="T8" fmla="*/ 5 w 57"/>
                <a:gd name="T9" fmla="*/ 362 h 405"/>
                <a:gd name="T10" fmla="*/ 5 w 57"/>
                <a:gd name="T11" fmla="*/ 15 h 405"/>
                <a:gd name="T12" fmla="*/ 19 w 57"/>
                <a:gd name="T13" fmla="*/ 1 h 405"/>
                <a:gd name="T14" fmla="*/ 43 w 57"/>
                <a:gd name="T15" fmla="*/ 1 h 405"/>
                <a:gd name="T16" fmla="*/ 57 w 57"/>
                <a:gd name="T17" fmla="*/ 14 h 405"/>
                <a:gd name="T18" fmla="*/ 56 w 57"/>
                <a:gd name="T19" fmla="*/ 20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5">
                  <a:moveTo>
                    <a:pt x="56" y="200"/>
                  </a:moveTo>
                  <a:cubicBezTo>
                    <a:pt x="56" y="262"/>
                    <a:pt x="56" y="325"/>
                    <a:pt x="57" y="387"/>
                  </a:cubicBezTo>
                  <a:cubicBezTo>
                    <a:pt x="57" y="397"/>
                    <a:pt x="54" y="401"/>
                    <a:pt x="43" y="400"/>
                  </a:cubicBezTo>
                  <a:cubicBezTo>
                    <a:pt x="31" y="398"/>
                    <a:pt x="15" y="405"/>
                    <a:pt x="7" y="397"/>
                  </a:cubicBezTo>
                  <a:cubicBezTo>
                    <a:pt x="0" y="389"/>
                    <a:pt x="5" y="374"/>
                    <a:pt x="5" y="362"/>
                  </a:cubicBezTo>
                  <a:cubicBezTo>
                    <a:pt x="5" y="246"/>
                    <a:pt x="5" y="131"/>
                    <a:pt x="5" y="15"/>
                  </a:cubicBezTo>
                  <a:cubicBezTo>
                    <a:pt x="5" y="4"/>
                    <a:pt x="8" y="0"/>
                    <a:pt x="19" y="1"/>
                  </a:cubicBezTo>
                  <a:cubicBezTo>
                    <a:pt x="27" y="2"/>
                    <a:pt x="35" y="2"/>
                    <a:pt x="43" y="1"/>
                  </a:cubicBezTo>
                  <a:cubicBezTo>
                    <a:pt x="54" y="0"/>
                    <a:pt x="57" y="4"/>
                    <a:pt x="57" y="14"/>
                  </a:cubicBezTo>
                  <a:cubicBezTo>
                    <a:pt x="56" y="76"/>
                    <a:pt x="56" y="138"/>
                    <a:pt x="56" y="200"/>
                  </a:cubicBezTo>
                  <a:close/>
                </a:path>
              </a:pathLst>
            </a:custGeom>
            <a:solidFill>
              <a:srgbClr val="616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506A8E97-0851-4AEB-1D3C-50D83665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1285"/>
              <a:ext cx="97" cy="515"/>
            </a:xfrm>
            <a:custGeom>
              <a:avLst/>
              <a:gdLst>
                <a:gd name="T0" fmla="*/ 51 w 52"/>
                <a:gd name="T1" fmla="*/ 137 h 275"/>
                <a:gd name="T2" fmla="*/ 51 w 52"/>
                <a:gd name="T3" fmla="*/ 262 h 275"/>
                <a:gd name="T4" fmla="*/ 40 w 52"/>
                <a:gd name="T5" fmla="*/ 274 h 275"/>
                <a:gd name="T6" fmla="*/ 10 w 52"/>
                <a:gd name="T7" fmla="*/ 274 h 275"/>
                <a:gd name="T8" fmla="*/ 0 w 52"/>
                <a:gd name="T9" fmla="*/ 263 h 275"/>
                <a:gd name="T10" fmla="*/ 0 w 52"/>
                <a:gd name="T11" fmla="*/ 156 h 275"/>
                <a:gd name="T12" fmla="*/ 0 w 52"/>
                <a:gd name="T13" fmla="*/ 14 h 275"/>
                <a:gd name="T14" fmla="*/ 13 w 52"/>
                <a:gd name="T15" fmla="*/ 0 h 275"/>
                <a:gd name="T16" fmla="*/ 51 w 52"/>
                <a:gd name="T17" fmla="*/ 38 h 275"/>
                <a:gd name="T18" fmla="*/ 51 w 52"/>
                <a:gd name="T19" fmla="*/ 13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75">
                  <a:moveTo>
                    <a:pt x="51" y="137"/>
                  </a:moveTo>
                  <a:cubicBezTo>
                    <a:pt x="51" y="179"/>
                    <a:pt x="51" y="220"/>
                    <a:pt x="51" y="262"/>
                  </a:cubicBezTo>
                  <a:cubicBezTo>
                    <a:pt x="52" y="271"/>
                    <a:pt x="50" y="275"/>
                    <a:pt x="40" y="274"/>
                  </a:cubicBezTo>
                  <a:cubicBezTo>
                    <a:pt x="30" y="273"/>
                    <a:pt x="20" y="273"/>
                    <a:pt x="10" y="274"/>
                  </a:cubicBezTo>
                  <a:cubicBezTo>
                    <a:pt x="2" y="274"/>
                    <a:pt x="0" y="271"/>
                    <a:pt x="0" y="263"/>
                  </a:cubicBezTo>
                  <a:cubicBezTo>
                    <a:pt x="0" y="227"/>
                    <a:pt x="0" y="192"/>
                    <a:pt x="0" y="156"/>
                  </a:cubicBezTo>
                  <a:cubicBezTo>
                    <a:pt x="0" y="109"/>
                    <a:pt x="0" y="62"/>
                    <a:pt x="0" y="14"/>
                  </a:cubicBezTo>
                  <a:cubicBezTo>
                    <a:pt x="0" y="5"/>
                    <a:pt x="2" y="0"/>
                    <a:pt x="13" y="0"/>
                  </a:cubicBezTo>
                  <a:cubicBezTo>
                    <a:pt x="51" y="0"/>
                    <a:pt x="51" y="0"/>
                    <a:pt x="51" y="38"/>
                  </a:cubicBezTo>
                  <a:cubicBezTo>
                    <a:pt x="51" y="71"/>
                    <a:pt x="51" y="104"/>
                    <a:pt x="51" y="137"/>
                  </a:cubicBezTo>
                  <a:close/>
                </a:path>
              </a:pathLst>
            </a:custGeom>
            <a:solidFill>
              <a:srgbClr val="5F6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8D22F18-C1C0-FD10-7DE2-0D500C585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1042"/>
              <a:ext cx="138" cy="136"/>
            </a:xfrm>
            <a:custGeom>
              <a:avLst/>
              <a:gdLst>
                <a:gd name="T0" fmla="*/ 0 w 74"/>
                <a:gd name="T1" fmla="*/ 35 h 73"/>
                <a:gd name="T2" fmla="*/ 38 w 74"/>
                <a:gd name="T3" fmla="*/ 1 h 73"/>
                <a:gd name="T4" fmla="*/ 73 w 74"/>
                <a:gd name="T5" fmla="*/ 38 h 73"/>
                <a:gd name="T6" fmla="*/ 36 w 74"/>
                <a:gd name="T7" fmla="*/ 73 h 73"/>
                <a:gd name="T8" fmla="*/ 0 w 74"/>
                <a:gd name="T9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3">
                  <a:moveTo>
                    <a:pt x="0" y="35"/>
                  </a:moveTo>
                  <a:cubicBezTo>
                    <a:pt x="1" y="16"/>
                    <a:pt x="18" y="0"/>
                    <a:pt x="38" y="1"/>
                  </a:cubicBezTo>
                  <a:cubicBezTo>
                    <a:pt x="58" y="1"/>
                    <a:pt x="74" y="18"/>
                    <a:pt x="73" y="38"/>
                  </a:cubicBezTo>
                  <a:cubicBezTo>
                    <a:pt x="72" y="58"/>
                    <a:pt x="56" y="73"/>
                    <a:pt x="36" y="73"/>
                  </a:cubicBezTo>
                  <a:cubicBezTo>
                    <a:pt x="15" y="73"/>
                    <a:pt x="0" y="56"/>
                    <a:pt x="0" y="35"/>
                  </a:cubicBezTo>
                  <a:close/>
                </a:path>
              </a:pathLst>
            </a:custGeom>
            <a:solidFill>
              <a:srgbClr val="606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2342FDC-C69B-AD18-3CD2-8732FE07E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9" y="1266"/>
              <a:ext cx="479" cy="585"/>
            </a:xfrm>
            <a:custGeom>
              <a:avLst/>
              <a:gdLst>
                <a:gd name="T0" fmla="*/ 257 w 257"/>
                <a:gd name="T1" fmla="*/ 109 h 312"/>
                <a:gd name="T2" fmla="*/ 242 w 257"/>
                <a:gd name="T3" fmla="*/ 55 h 312"/>
                <a:gd name="T4" fmla="*/ 145 w 257"/>
                <a:gd name="T5" fmla="*/ 3 h 312"/>
                <a:gd name="T6" fmla="*/ 32 w 257"/>
                <a:gd name="T7" fmla="*/ 45 h 312"/>
                <a:gd name="T8" fmla="*/ 35 w 257"/>
                <a:gd name="T9" fmla="*/ 63 h 312"/>
                <a:gd name="T10" fmla="*/ 57 w 257"/>
                <a:gd name="T11" fmla="*/ 77 h 312"/>
                <a:gd name="T12" fmla="*/ 77 w 257"/>
                <a:gd name="T13" fmla="*/ 74 h 312"/>
                <a:gd name="T14" fmla="*/ 168 w 257"/>
                <a:gd name="T15" fmla="*/ 55 h 312"/>
                <a:gd name="T16" fmla="*/ 207 w 257"/>
                <a:gd name="T17" fmla="*/ 113 h 312"/>
                <a:gd name="T18" fmla="*/ 199 w 257"/>
                <a:gd name="T19" fmla="*/ 119 h 312"/>
                <a:gd name="T20" fmla="*/ 90 w 257"/>
                <a:gd name="T21" fmla="*/ 112 h 312"/>
                <a:gd name="T22" fmla="*/ 23 w 257"/>
                <a:gd name="T23" fmla="*/ 236 h 312"/>
                <a:gd name="T24" fmla="*/ 191 w 257"/>
                <a:gd name="T25" fmla="*/ 263 h 312"/>
                <a:gd name="T26" fmla="*/ 206 w 257"/>
                <a:gd name="T27" fmla="*/ 247 h 312"/>
                <a:gd name="T28" fmla="*/ 211 w 257"/>
                <a:gd name="T29" fmla="*/ 282 h 312"/>
                <a:gd name="T30" fmla="*/ 246 w 257"/>
                <a:gd name="T31" fmla="*/ 284 h 312"/>
                <a:gd name="T32" fmla="*/ 257 w 257"/>
                <a:gd name="T33" fmla="*/ 273 h 312"/>
                <a:gd name="T34" fmla="*/ 257 w 257"/>
                <a:gd name="T35" fmla="*/ 109 h 312"/>
                <a:gd name="T36" fmla="*/ 206 w 257"/>
                <a:gd name="T37" fmla="*/ 182 h 312"/>
                <a:gd name="T38" fmla="*/ 98 w 257"/>
                <a:gd name="T39" fmla="*/ 241 h 312"/>
                <a:gd name="T40" fmla="*/ 68 w 257"/>
                <a:gd name="T41" fmla="*/ 202 h 312"/>
                <a:gd name="T42" fmla="*/ 95 w 257"/>
                <a:gd name="T43" fmla="*/ 159 h 312"/>
                <a:gd name="T44" fmla="*/ 153 w 257"/>
                <a:gd name="T45" fmla="*/ 148 h 312"/>
                <a:gd name="T46" fmla="*/ 192 w 257"/>
                <a:gd name="T47" fmla="*/ 157 h 312"/>
                <a:gd name="T48" fmla="*/ 206 w 257"/>
                <a:gd name="T49" fmla="*/ 18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7" h="312">
                  <a:moveTo>
                    <a:pt x="257" y="109"/>
                  </a:moveTo>
                  <a:cubicBezTo>
                    <a:pt x="256" y="90"/>
                    <a:pt x="252" y="71"/>
                    <a:pt x="242" y="55"/>
                  </a:cubicBezTo>
                  <a:cubicBezTo>
                    <a:pt x="220" y="19"/>
                    <a:pt x="185" y="5"/>
                    <a:pt x="145" y="3"/>
                  </a:cubicBezTo>
                  <a:cubicBezTo>
                    <a:pt x="101" y="0"/>
                    <a:pt x="62" y="10"/>
                    <a:pt x="32" y="45"/>
                  </a:cubicBezTo>
                  <a:cubicBezTo>
                    <a:pt x="24" y="53"/>
                    <a:pt x="26" y="58"/>
                    <a:pt x="35" y="63"/>
                  </a:cubicBezTo>
                  <a:cubicBezTo>
                    <a:pt x="42" y="67"/>
                    <a:pt x="50" y="71"/>
                    <a:pt x="57" y="77"/>
                  </a:cubicBezTo>
                  <a:cubicBezTo>
                    <a:pt x="65" y="83"/>
                    <a:pt x="70" y="82"/>
                    <a:pt x="77" y="74"/>
                  </a:cubicBezTo>
                  <a:cubicBezTo>
                    <a:pt x="100" y="48"/>
                    <a:pt x="136" y="41"/>
                    <a:pt x="168" y="55"/>
                  </a:cubicBezTo>
                  <a:cubicBezTo>
                    <a:pt x="192" y="65"/>
                    <a:pt x="208" y="89"/>
                    <a:pt x="207" y="113"/>
                  </a:cubicBezTo>
                  <a:cubicBezTo>
                    <a:pt x="207" y="119"/>
                    <a:pt x="207" y="123"/>
                    <a:pt x="199" y="119"/>
                  </a:cubicBezTo>
                  <a:cubicBezTo>
                    <a:pt x="164" y="104"/>
                    <a:pt x="127" y="103"/>
                    <a:pt x="90" y="112"/>
                  </a:cubicBezTo>
                  <a:cubicBezTo>
                    <a:pt x="22" y="127"/>
                    <a:pt x="0" y="183"/>
                    <a:pt x="23" y="236"/>
                  </a:cubicBezTo>
                  <a:cubicBezTo>
                    <a:pt x="50" y="299"/>
                    <a:pt x="143" y="312"/>
                    <a:pt x="191" y="263"/>
                  </a:cubicBezTo>
                  <a:cubicBezTo>
                    <a:pt x="196" y="258"/>
                    <a:pt x="200" y="253"/>
                    <a:pt x="206" y="247"/>
                  </a:cubicBezTo>
                  <a:cubicBezTo>
                    <a:pt x="210" y="260"/>
                    <a:pt x="201" y="276"/>
                    <a:pt x="211" y="282"/>
                  </a:cubicBezTo>
                  <a:cubicBezTo>
                    <a:pt x="220" y="287"/>
                    <a:pt x="234" y="283"/>
                    <a:pt x="246" y="284"/>
                  </a:cubicBezTo>
                  <a:cubicBezTo>
                    <a:pt x="254" y="284"/>
                    <a:pt x="257" y="282"/>
                    <a:pt x="257" y="273"/>
                  </a:cubicBezTo>
                  <a:cubicBezTo>
                    <a:pt x="257" y="218"/>
                    <a:pt x="257" y="164"/>
                    <a:pt x="257" y="109"/>
                  </a:cubicBezTo>
                  <a:close/>
                  <a:moveTo>
                    <a:pt x="206" y="182"/>
                  </a:moveTo>
                  <a:cubicBezTo>
                    <a:pt x="196" y="229"/>
                    <a:pt x="141" y="260"/>
                    <a:pt x="98" y="241"/>
                  </a:cubicBezTo>
                  <a:cubicBezTo>
                    <a:pt x="81" y="234"/>
                    <a:pt x="69" y="222"/>
                    <a:pt x="68" y="202"/>
                  </a:cubicBezTo>
                  <a:cubicBezTo>
                    <a:pt x="67" y="182"/>
                    <a:pt x="78" y="168"/>
                    <a:pt x="95" y="159"/>
                  </a:cubicBezTo>
                  <a:cubicBezTo>
                    <a:pt x="112" y="149"/>
                    <a:pt x="129" y="147"/>
                    <a:pt x="153" y="148"/>
                  </a:cubicBezTo>
                  <a:cubicBezTo>
                    <a:pt x="163" y="148"/>
                    <a:pt x="178" y="152"/>
                    <a:pt x="192" y="157"/>
                  </a:cubicBezTo>
                  <a:cubicBezTo>
                    <a:pt x="204" y="161"/>
                    <a:pt x="209" y="169"/>
                    <a:pt x="206" y="182"/>
                  </a:cubicBezTo>
                  <a:close/>
                </a:path>
              </a:pathLst>
            </a:custGeom>
            <a:solidFill>
              <a:srgbClr val="606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4">
            <a:extLst>
              <a:ext uri="{FF2B5EF4-FFF2-40B4-BE49-F238E27FC236}">
                <a16:creationId xmlns:a16="http://schemas.microsoft.com/office/drawing/2014/main" id="{CA8E4C99-CFB9-480C-B35C-4D4D6509E0AB}"/>
              </a:ext>
            </a:extLst>
          </p:cNvPr>
          <p:cNvSpPr/>
          <p:nvPr/>
        </p:nvSpPr>
        <p:spPr>
          <a:xfrm>
            <a:off x="0" y="6373"/>
            <a:ext cx="6295836" cy="82637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B5F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Google Shape;227;p30">
            <a:extLst>
              <a:ext uri="{FF2B5EF4-FFF2-40B4-BE49-F238E27FC236}">
                <a16:creationId xmlns:a16="http://schemas.microsoft.com/office/drawing/2014/main" id="{01C33FE1-CB3A-4058-B622-DE2696EEE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008" y="109362"/>
            <a:ext cx="7772400" cy="626400"/>
          </a:xfrm>
        </p:spPr>
        <p:txBody>
          <a:bodyPr/>
          <a:lstStyle/>
          <a:p>
            <a:pPr lvl="0"/>
            <a:r>
              <a:rPr lang="en-US" sz="3600" b="1">
                <a:solidFill>
                  <a:srgbClr val="FFFFFF"/>
                </a:solidFill>
              </a:rPr>
              <a:t>Let’s review some concepts</a:t>
            </a:r>
          </a:p>
        </p:txBody>
      </p:sp>
      <p:sp>
        <p:nvSpPr>
          <p:cNvPr id="4" name="Google Shape;228;p30">
            <a:extLst>
              <a:ext uri="{FF2B5EF4-FFF2-40B4-BE49-F238E27FC236}">
                <a16:creationId xmlns:a16="http://schemas.microsoft.com/office/drawing/2014/main" id="{165279E3-FDE3-4AF7-B7BE-D32FB8D808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6008" y="3531092"/>
            <a:ext cx="2176802" cy="1189195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500" b="1"/>
              <a:t>Yellow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/>
              <a:t>Is the color of gold, butter and ripe lemons. In the spectrum of visible light, yellow is found bet and orange.</a:t>
            </a:r>
          </a:p>
        </p:txBody>
      </p:sp>
      <p:sp>
        <p:nvSpPr>
          <p:cNvPr id="5" name="Google Shape;233;p30">
            <a:extLst>
              <a:ext uri="{FF2B5EF4-FFF2-40B4-BE49-F238E27FC236}">
                <a16:creationId xmlns:a16="http://schemas.microsoft.com/office/drawing/2014/main" id="{49AF5ED1-0666-44BC-9E85-8C6E03B51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67879" y="3531092"/>
            <a:ext cx="2176802" cy="1189195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500" b="1"/>
              <a:t>Blue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/>
              <a:t>Is the colour of the clear sky and the deep sea. It is located between violet and green on the optical spectrum.</a:t>
            </a:r>
          </a:p>
        </p:txBody>
      </p:sp>
      <p:sp>
        <p:nvSpPr>
          <p:cNvPr id="6" name="Freeform 39">
            <a:extLst>
              <a:ext uri="{FF2B5EF4-FFF2-40B4-BE49-F238E27FC236}">
                <a16:creationId xmlns:a16="http://schemas.microsoft.com/office/drawing/2014/main" id="{E801251B-9418-48B8-A8C6-EF2D02D7E2E0}"/>
              </a:ext>
            </a:extLst>
          </p:cNvPr>
          <p:cNvSpPr/>
          <p:nvPr/>
        </p:nvSpPr>
        <p:spPr>
          <a:xfrm>
            <a:off x="1233489" y="1273173"/>
            <a:ext cx="468309" cy="4444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"/>
              <a:gd name="f7" fmla="val 32"/>
              <a:gd name="f8" fmla="val 3"/>
              <a:gd name="f9" fmla="val 19"/>
              <a:gd name="f10" fmla="val 17"/>
              <a:gd name="f11" fmla="val 1"/>
              <a:gd name="f12" fmla="val 14"/>
              <a:gd name="f13" fmla="val 2"/>
              <a:gd name="f14" fmla="val 12"/>
              <a:gd name="f15" fmla="val 5"/>
              <a:gd name="f16" fmla="val 4"/>
              <a:gd name="f17" fmla="val 21"/>
              <a:gd name="f18" fmla="val 29"/>
              <a:gd name="f19" fmla="val 7"/>
              <a:gd name="f20" fmla="val 16"/>
              <a:gd name="f21" fmla="val 24"/>
              <a:gd name="f22" fmla="val 28"/>
              <a:gd name="f23" fmla="val 25"/>
              <a:gd name="f24" fmla="val 27"/>
              <a:gd name="f25" fmla="val 26"/>
              <a:gd name="f26" fmla="val 23"/>
              <a:gd name="f27" fmla="val 22"/>
              <a:gd name="f28" fmla="val 30"/>
              <a:gd name="f29" fmla="val 20"/>
              <a:gd name="f30" fmla="val 31"/>
              <a:gd name="f31" fmla="val 18"/>
              <a:gd name="f32" fmla="+- 0 0 -90"/>
              <a:gd name="f33" fmla="*/ f3 1 33"/>
              <a:gd name="f34" fmla="*/ f4 1 32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33"/>
              <a:gd name="f43" fmla="*/ f39 1 32"/>
              <a:gd name="f44" fmla="*/ 3 f40 1"/>
              <a:gd name="f45" fmla="*/ 19 f39 1"/>
              <a:gd name="f46" fmla="*/ 2 f40 1"/>
              <a:gd name="f47" fmla="*/ 12 f39 1"/>
              <a:gd name="f48" fmla="*/ 21 f40 1"/>
              <a:gd name="f49" fmla="*/ 4 f39 1"/>
              <a:gd name="f50" fmla="*/ 29 f40 1"/>
              <a:gd name="f51" fmla="*/ 24 f39 1"/>
              <a:gd name="f52" fmla="*/ 26 f40 1"/>
              <a:gd name="f53" fmla="*/ 26 f39 1"/>
              <a:gd name="f54" fmla="*/ 23 f40 1"/>
              <a:gd name="f55" fmla="*/ 29 f39 1"/>
              <a:gd name="f56" fmla="*/ 18 f40 1"/>
              <a:gd name="f57" fmla="*/ 32 f39 1"/>
              <a:gd name="f58" fmla="+- f41 0 f1"/>
              <a:gd name="f59" fmla="*/ f44 1 33"/>
              <a:gd name="f60" fmla="*/ f45 1 32"/>
              <a:gd name="f61" fmla="*/ f46 1 33"/>
              <a:gd name="f62" fmla="*/ f47 1 32"/>
              <a:gd name="f63" fmla="*/ f48 1 33"/>
              <a:gd name="f64" fmla="*/ f49 1 32"/>
              <a:gd name="f65" fmla="*/ f50 1 33"/>
              <a:gd name="f66" fmla="*/ f51 1 32"/>
              <a:gd name="f67" fmla="*/ f52 1 33"/>
              <a:gd name="f68" fmla="*/ f53 1 32"/>
              <a:gd name="f69" fmla="*/ f54 1 33"/>
              <a:gd name="f70" fmla="*/ f55 1 32"/>
              <a:gd name="f71" fmla="*/ f56 1 33"/>
              <a:gd name="f72" fmla="*/ f57 1 32"/>
              <a:gd name="f73" fmla="*/ 0 1 f42"/>
              <a:gd name="f74" fmla="*/ f36 1 f42"/>
              <a:gd name="f75" fmla="*/ 0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3"/>
              <a:gd name="f87" fmla="*/ f69 1 f42"/>
              <a:gd name="f88" fmla="*/ f70 1 f43"/>
              <a:gd name="f89" fmla="*/ f71 1 f42"/>
              <a:gd name="f90" fmla="*/ f72 1 f43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4 1"/>
              <a:gd name="f105" fmla="*/ f87 f33 1"/>
              <a:gd name="f106" fmla="*/ f88 f34 1"/>
              <a:gd name="f107" fmla="*/ f89 f33 1"/>
              <a:gd name="f108" fmla="*/ f9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4"/>
              </a:cxn>
              <a:cxn ang="f58">
                <a:pos x="f105" y="f106"/>
              </a:cxn>
              <a:cxn ang="f58">
                <a:pos x="f107" y="f108"/>
              </a:cxn>
              <a:cxn ang="f58">
                <a:pos x="f95" y="f104"/>
              </a:cxn>
              <a:cxn ang="f58">
                <a:pos x="f95" y="f96"/>
              </a:cxn>
            </a:cxnLst>
            <a:rect l="f91" t="f94" r="f92" b="f93"/>
            <a:pathLst>
              <a:path w="33" h="32">
                <a:moveTo>
                  <a:pt x="f8" y="f9"/>
                </a:moveTo>
                <a:cubicBezTo>
                  <a:pt x="f5" y="f10"/>
                  <a:pt x="f11" y="f12"/>
                  <a:pt x="f13" y="f14"/>
                </a:cubicBezTo>
                <a:cubicBezTo>
                  <a:pt x="f15" y="f16"/>
                  <a:pt x="f12" y="f5"/>
                  <a:pt x="f17" y="f16"/>
                </a:cubicBezTo>
                <a:cubicBezTo>
                  <a:pt x="f18" y="f19"/>
                  <a:pt x="f6" y="f20"/>
                  <a:pt x="f18" y="f21"/>
                </a:cubicBezTo>
                <a:cubicBezTo>
                  <a:pt x="f22" y="f23"/>
                  <a:pt x="f24" y="f23"/>
                  <a:pt x="f25" y="f25"/>
                </a:cubicBezTo>
                <a:cubicBezTo>
                  <a:pt x="f23" y="f24"/>
                  <a:pt x="f21" y="f22"/>
                  <a:pt x="f26" y="f18"/>
                </a:cubicBezTo>
                <a:cubicBezTo>
                  <a:pt x="f27" y="f28"/>
                  <a:pt x="f29" y="f30"/>
                  <a:pt x="f31" y="f7"/>
                </a:cubicBezTo>
                <a:cubicBezTo>
                  <a:pt x="f14" y="f7"/>
                  <a:pt x="f19" y="f28"/>
                  <a:pt x="f8" y="f25"/>
                </a:cubicBezTo>
                <a:cubicBezTo>
                  <a:pt x="f11" y="f26"/>
                  <a:pt x="f11" y="f17"/>
                  <a:pt x="f8" y="f9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40">
            <a:extLst>
              <a:ext uri="{FF2B5EF4-FFF2-40B4-BE49-F238E27FC236}">
                <a16:creationId xmlns:a16="http://schemas.microsoft.com/office/drawing/2014/main" id="{5E7DCA09-E590-4B82-B598-DFC7FF2FC171}"/>
              </a:ext>
            </a:extLst>
          </p:cNvPr>
          <p:cNvSpPr/>
          <p:nvPr/>
        </p:nvSpPr>
        <p:spPr>
          <a:xfrm>
            <a:off x="1658941" y="2940052"/>
            <a:ext cx="269876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"/>
              <a:gd name="f7" fmla="val 44"/>
              <a:gd name="f8" fmla="val 9"/>
              <a:gd name="f9" fmla="val 16"/>
              <a:gd name="f10" fmla="val 7"/>
              <a:gd name="f11" fmla="val 17"/>
              <a:gd name="f12" fmla="val 5"/>
              <a:gd name="f13" fmla="val 18"/>
              <a:gd name="f14" fmla="val 3"/>
              <a:gd name="f15" fmla="val 1"/>
              <a:gd name="f16" fmla="val 13"/>
              <a:gd name="f17" fmla="val 10"/>
              <a:gd name="f18" fmla="val 4"/>
              <a:gd name="f19" fmla="val 6"/>
              <a:gd name="f20" fmla="val 11"/>
              <a:gd name="f21" fmla="val 2"/>
              <a:gd name="f22" fmla="val 15"/>
              <a:gd name="f23" fmla="val 28"/>
              <a:gd name="f24" fmla="val 40"/>
              <a:gd name="f25" fmla="val 43"/>
              <a:gd name="f26" fmla="val 14"/>
              <a:gd name="f27" fmla="val 32"/>
              <a:gd name="f28" fmla="val 24"/>
              <a:gd name="f29" fmla="+- 0 0 -90"/>
              <a:gd name="f30" fmla="*/ f3 1 19"/>
              <a:gd name="f31" fmla="*/ f4 1 44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9"/>
              <a:gd name="f40" fmla="*/ f36 1 44"/>
              <a:gd name="f41" fmla="*/ 9 f37 1"/>
              <a:gd name="f42" fmla="*/ 16 f36 1"/>
              <a:gd name="f43" fmla="*/ 3 f37 1"/>
              <a:gd name="f44" fmla="*/ 18 f36 1"/>
              <a:gd name="f45" fmla="*/ 0 f37 1"/>
              <a:gd name="f46" fmla="*/ 4 f37 1"/>
              <a:gd name="f47" fmla="*/ 9 f36 1"/>
              <a:gd name="f48" fmla="*/ 11 f37 1"/>
              <a:gd name="f49" fmla="*/ 2 f36 1"/>
              <a:gd name="f50" fmla="*/ 17 f37 1"/>
              <a:gd name="f51" fmla="*/ 0 f36 1"/>
              <a:gd name="f52" fmla="*/ 18 f37 1"/>
              <a:gd name="f53" fmla="*/ 4 f36 1"/>
              <a:gd name="f54" fmla="*/ 19 f37 1"/>
              <a:gd name="f55" fmla="*/ 40 f36 1"/>
              <a:gd name="f56" fmla="*/ 14 f37 1"/>
              <a:gd name="f57" fmla="*/ 44 f36 1"/>
              <a:gd name="f58" fmla="+- f38 0 f1"/>
              <a:gd name="f59" fmla="*/ f41 1 19"/>
              <a:gd name="f60" fmla="*/ f42 1 44"/>
              <a:gd name="f61" fmla="*/ f43 1 19"/>
              <a:gd name="f62" fmla="*/ f44 1 44"/>
              <a:gd name="f63" fmla="*/ f45 1 19"/>
              <a:gd name="f64" fmla="*/ f46 1 19"/>
              <a:gd name="f65" fmla="*/ f47 1 44"/>
              <a:gd name="f66" fmla="*/ f48 1 19"/>
              <a:gd name="f67" fmla="*/ f49 1 44"/>
              <a:gd name="f68" fmla="*/ f50 1 19"/>
              <a:gd name="f69" fmla="*/ f51 1 44"/>
              <a:gd name="f70" fmla="*/ f52 1 19"/>
              <a:gd name="f71" fmla="*/ f53 1 44"/>
              <a:gd name="f72" fmla="*/ f54 1 19"/>
              <a:gd name="f73" fmla="*/ f55 1 44"/>
              <a:gd name="f74" fmla="*/ f56 1 19"/>
              <a:gd name="f75" fmla="*/ f57 1 44"/>
              <a:gd name="f76" fmla="*/ 0 1 f39"/>
              <a:gd name="f77" fmla="*/ f33 1 f39"/>
              <a:gd name="f78" fmla="*/ 0 1 f40"/>
              <a:gd name="f79" fmla="*/ f34 1 f40"/>
              <a:gd name="f80" fmla="*/ f59 1 f39"/>
              <a:gd name="f81" fmla="*/ f60 1 f40"/>
              <a:gd name="f82" fmla="*/ f61 1 f39"/>
              <a:gd name="f83" fmla="*/ f62 1 f40"/>
              <a:gd name="f84" fmla="*/ f63 1 f39"/>
              <a:gd name="f85" fmla="*/ f64 1 f39"/>
              <a:gd name="f86" fmla="*/ f65 1 f40"/>
              <a:gd name="f87" fmla="*/ f66 1 f39"/>
              <a:gd name="f88" fmla="*/ f67 1 f40"/>
              <a:gd name="f89" fmla="*/ f68 1 f39"/>
              <a:gd name="f90" fmla="*/ f69 1 f40"/>
              <a:gd name="f91" fmla="*/ f70 1 f39"/>
              <a:gd name="f92" fmla="*/ f71 1 f40"/>
              <a:gd name="f93" fmla="*/ f72 1 f39"/>
              <a:gd name="f94" fmla="*/ f73 1 f40"/>
              <a:gd name="f95" fmla="*/ f74 1 f39"/>
              <a:gd name="f96" fmla="*/ f75 1 f40"/>
              <a:gd name="f97" fmla="*/ f76 f30 1"/>
              <a:gd name="f98" fmla="*/ f77 f30 1"/>
              <a:gd name="f99" fmla="*/ f79 f31 1"/>
              <a:gd name="f100" fmla="*/ f78 f31 1"/>
              <a:gd name="f101" fmla="*/ f80 f30 1"/>
              <a:gd name="f102" fmla="*/ f81 f31 1"/>
              <a:gd name="f103" fmla="*/ f82 f30 1"/>
              <a:gd name="f104" fmla="*/ f83 f31 1"/>
              <a:gd name="f105" fmla="*/ f84 f30 1"/>
              <a:gd name="f106" fmla="*/ f85 f30 1"/>
              <a:gd name="f107" fmla="*/ f86 f31 1"/>
              <a:gd name="f108" fmla="*/ f87 f30 1"/>
              <a:gd name="f109" fmla="*/ f88 f31 1"/>
              <a:gd name="f110" fmla="*/ f89 f30 1"/>
              <a:gd name="f111" fmla="*/ f90 f31 1"/>
              <a:gd name="f112" fmla="*/ f91 f30 1"/>
              <a:gd name="f113" fmla="*/ f92 f31 1"/>
              <a:gd name="f114" fmla="*/ f93 f30 1"/>
              <a:gd name="f115" fmla="*/ f94 f31 1"/>
              <a:gd name="f116" fmla="*/ f95 f30 1"/>
              <a:gd name="f117" fmla="*/ f96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101" y="f102"/>
              </a:cxn>
              <a:cxn ang="f58">
                <a:pos x="f103" y="f104"/>
              </a:cxn>
              <a:cxn ang="f58">
                <a:pos x="f105" y="f102"/>
              </a:cxn>
              <a:cxn ang="f58">
                <a:pos x="f106" y="f107"/>
              </a:cxn>
              <a:cxn ang="f58">
                <a:pos x="f108" y="f109"/>
              </a:cxn>
              <a:cxn ang="f58">
                <a:pos x="f110" y="f111"/>
              </a:cxn>
              <a:cxn ang="f58">
                <a:pos x="f112" y="f113"/>
              </a:cxn>
              <a:cxn ang="f58">
                <a:pos x="f114" y="f115"/>
              </a:cxn>
              <a:cxn ang="f58">
                <a:pos x="f116" y="f117"/>
              </a:cxn>
              <a:cxn ang="f58">
                <a:pos x="f101" y="f115"/>
              </a:cxn>
              <a:cxn ang="f58">
                <a:pos x="f101" y="f102"/>
              </a:cxn>
            </a:cxnLst>
            <a:rect l="f97" t="f100" r="f98" b="f99"/>
            <a:pathLst>
              <a:path w="19" h="44">
                <a:moveTo>
                  <a:pt x="f8" y="f9"/>
                </a:moveTo>
                <a:cubicBezTo>
                  <a:pt x="f10" y="f11"/>
                  <a:pt x="f12" y="f13"/>
                  <a:pt x="f14" y="f13"/>
                </a:cubicBezTo>
                <a:cubicBezTo>
                  <a:pt x="f15" y="f6"/>
                  <a:pt x="f5" y="f6"/>
                  <a:pt x="f5" y="f9"/>
                </a:cubicBezTo>
                <a:cubicBezTo>
                  <a:pt x="f5" y="f16"/>
                  <a:pt x="f5" y="f17"/>
                  <a:pt x="f18" y="f8"/>
                </a:cubicBezTo>
                <a:cubicBezTo>
                  <a:pt x="f19" y="f10"/>
                  <a:pt x="f8" y="f12"/>
                  <a:pt x="f20" y="f21"/>
                </a:cubicBezTo>
                <a:cubicBezTo>
                  <a:pt x="f16" y="f5"/>
                  <a:pt x="f22" y="f5"/>
                  <a:pt x="f11" y="f5"/>
                </a:cubicBezTo>
                <a:cubicBezTo>
                  <a:pt x="f13" y="f15"/>
                  <a:pt x="f13" y="f14"/>
                  <a:pt x="f13" y="f18"/>
                </a:cubicBezTo>
                <a:cubicBezTo>
                  <a:pt x="f6" y="f9"/>
                  <a:pt x="f13" y="f23"/>
                  <a:pt x="f6" y="f24"/>
                </a:cubicBezTo>
                <a:cubicBezTo>
                  <a:pt x="f6" y="f25"/>
                  <a:pt x="f11" y="f7"/>
                  <a:pt x="f26" y="f7"/>
                </a:cubicBezTo>
                <a:cubicBezTo>
                  <a:pt x="f20" y="f7"/>
                  <a:pt x="f8" y="f7"/>
                  <a:pt x="f8" y="f24"/>
                </a:cubicBezTo>
                <a:cubicBezTo>
                  <a:pt x="f17" y="f27"/>
                  <a:pt x="f8" y="f28"/>
                  <a:pt x="f8" y="f9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41">
            <a:extLst>
              <a:ext uri="{FF2B5EF4-FFF2-40B4-BE49-F238E27FC236}">
                <a16:creationId xmlns:a16="http://schemas.microsoft.com/office/drawing/2014/main" id="{96101CA8-20D9-4D6F-A1A4-6B4F45708CA2}"/>
              </a:ext>
            </a:extLst>
          </p:cNvPr>
          <p:cNvSpPr/>
          <p:nvPr/>
        </p:nvSpPr>
        <p:spPr>
          <a:xfrm>
            <a:off x="2070101" y="1384301"/>
            <a:ext cx="241301" cy="2508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18"/>
              <a:gd name="f8" fmla="val 9"/>
              <a:gd name="f9" fmla="val 14"/>
              <a:gd name="f10" fmla="val 13"/>
              <a:gd name="f11" fmla="val 4"/>
              <a:gd name="f12" fmla="val 10"/>
              <a:gd name="f13" fmla="val 3"/>
              <a:gd name="f14" fmla="val 1"/>
              <a:gd name="f15" fmla="val 8"/>
              <a:gd name="f16" fmla="val 7"/>
              <a:gd name="f17" fmla="val 5"/>
              <a:gd name="f18" fmla="val 6"/>
              <a:gd name="f19" fmla="val 12"/>
              <a:gd name="f20" fmla="+- 0 0 -90"/>
              <a:gd name="f21" fmla="*/ f3 1 17"/>
              <a:gd name="f22" fmla="*/ f4 1 18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7"/>
              <a:gd name="f31" fmla="*/ f27 1 18"/>
              <a:gd name="f32" fmla="*/ 17 f28 1"/>
              <a:gd name="f33" fmla="*/ 9 f27 1"/>
              <a:gd name="f34" fmla="*/ 9 f28 1"/>
              <a:gd name="f35" fmla="*/ 18 f27 1"/>
              <a:gd name="f36" fmla="*/ 0 f28 1"/>
              <a:gd name="f37" fmla="*/ 10 f27 1"/>
              <a:gd name="f38" fmla="*/ 1 f27 1"/>
              <a:gd name="f39" fmla="*/ 8 f28 1"/>
              <a:gd name="f40" fmla="*/ 4 f27 1"/>
              <a:gd name="f41" fmla="*/ 5 f28 1"/>
              <a:gd name="f42" fmla="*/ 12 f27 1"/>
              <a:gd name="f43" fmla="*/ 12 f28 1"/>
              <a:gd name="f44" fmla="+- f29 0 f1"/>
              <a:gd name="f45" fmla="*/ f32 1 17"/>
              <a:gd name="f46" fmla="*/ f33 1 18"/>
              <a:gd name="f47" fmla="*/ f34 1 17"/>
              <a:gd name="f48" fmla="*/ f35 1 18"/>
              <a:gd name="f49" fmla="*/ f36 1 17"/>
              <a:gd name="f50" fmla="*/ f37 1 18"/>
              <a:gd name="f51" fmla="*/ f38 1 18"/>
              <a:gd name="f52" fmla="*/ f39 1 17"/>
              <a:gd name="f53" fmla="*/ f40 1 18"/>
              <a:gd name="f54" fmla="*/ f41 1 17"/>
              <a:gd name="f55" fmla="*/ f42 1 18"/>
              <a:gd name="f56" fmla="*/ f43 1 17"/>
              <a:gd name="f57" fmla="*/ 0 1 f30"/>
              <a:gd name="f58" fmla="*/ f24 1 f30"/>
              <a:gd name="f59" fmla="*/ 0 1 f31"/>
              <a:gd name="f60" fmla="*/ f25 1 f31"/>
              <a:gd name="f61" fmla="*/ f45 1 f30"/>
              <a:gd name="f62" fmla="*/ f46 1 f31"/>
              <a:gd name="f63" fmla="*/ f47 1 f30"/>
              <a:gd name="f64" fmla="*/ f48 1 f31"/>
              <a:gd name="f65" fmla="*/ f49 1 f30"/>
              <a:gd name="f66" fmla="*/ f50 1 f31"/>
              <a:gd name="f67" fmla="*/ f51 1 f31"/>
              <a:gd name="f68" fmla="*/ f52 1 f30"/>
              <a:gd name="f69" fmla="*/ f53 1 f31"/>
              <a:gd name="f70" fmla="*/ f54 1 f30"/>
              <a:gd name="f71" fmla="*/ f55 1 f31"/>
              <a:gd name="f72" fmla="*/ f56 1 f30"/>
              <a:gd name="f73" fmla="*/ f57 f21 1"/>
              <a:gd name="f74" fmla="*/ f58 f21 1"/>
              <a:gd name="f75" fmla="*/ f60 f22 1"/>
              <a:gd name="f76" fmla="*/ f59 f22 1"/>
              <a:gd name="f77" fmla="*/ f61 f21 1"/>
              <a:gd name="f78" fmla="*/ f62 f22 1"/>
              <a:gd name="f79" fmla="*/ f63 f21 1"/>
              <a:gd name="f80" fmla="*/ f64 f22 1"/>
              <a:gd name="f81" fmla="*/ f65 f21 1"/>
              <a:gd name="f82" fmla="*/ f66 f22 1"/>
              <a:gd name="f83" fmla="*/ f67 f22 1"/>
              <a:gd name="f84" fmla="*/ f68 f21 1"/>
              <a:gd name="f85" fmla="*/ f69 f22 1"/>
              <a:gd name="f86" fmla="*/ f70 f21 1"/>
              <a:gd name="f87" fmla="*/ f71 f22 1"/>
              <a:gd name="f88" fmla="*/ f72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7" y="f78"/>
              </a:cxn>
              <a:cxn ang="f44">
                <a:pos x="f79" y="f80"/>
              </a:cxn>
              <a:cxn ang="f44">
                <a:pos x="f81" y="f82"/>
              </a:cxn>
              <a:cxn ang="f44">
                <a:pos x="f79" y="f83"/>
              </a:cxn>
              <a:cxn ang="f44">
                <a:pos x="f77" y="f78"/>
              </a:cxn>
              <a:cxn ang="f44">
                <a:pos x="f84" y="f85"/>
              </a:cxn>
              <a:cxn ang="f44">
                <a:pos x="f86" y="f78"/>
              </a:cxn>
              <a:cxn ang="f44">
                <a:pos x="f79" y="f87"/>
              </a:cxn>
              <a:cxn ang="f44">
                <a:pos x="f88" y="f78"/>
              </a:cxn>
              <a:cxn ang="f44">
                <a:pos x="f84" y="f85"/>
              </a:cxn>
            </a:cxnLst>
            <a:rect l="f73" t="f76" r="f74" b="f75"/>
            <a:pathLst>
              <a:path w="17" h="18">
                <a:moveTo>
                  <a:pt x="f6" y="f8"/>
                </a:moveTo>
                <a:cubicBezTo>
                  <a:pt x="f6" y="f9"/>
                  <a:pt x="f10" y="f7"/>
                  <a:pt x="f8" y="f7"/>
                </a:cubicBezTo>
                <a:cubicBezTo>
                  <a:pt x="f11" y="f7"/>
                  <a:pt x="f5" y="f9"/>
                  <a:pt x="f5" y="f12"/>
                </a:cubicBezTo>
                <a:cubicBezTo>
                  <a:pt x="f5" y="f11"/>
                  <a:pt x="f13" y="f14"/>
                  <a:pt x="f8" y="f14"/>
                </a:cubicBezTo>
                <a:cubicBezTo>
                  <a:pt x="f10" y="f5"/>
                  <a:pt x="f6" y="f11"/>
                  <a:pt x="f6" y="f8"/>
                </a:cubicBezTo>
                <a:close/>
                <a:moveTo>
                  <a:pt x="f15" y="f11"/>
                </a:moveTo>
                <a:cubicBezTo>
                  <a:pt x="f16" y="f16"/>
                  <a:pt x="f17" y="f15"/>
                  <a:pt x="f17" y="f8"/>
                </a:cubicBezTo>
                <a:cubicBezTo>
                  <a:pt x="f18" y="f12"/>
                  <a:pt x="f16" y="f19"/>
                  <a:pt x="f8" y="f19"/>
                </a:cubicBezTo>
                <a:cubicBezTo>
                  <a:pt x="f12" y="f19"/>
                  <a:pt x="f19" y="f12"/>
                  <a:pt x="f19" y="f8"/>
                </a:cubicBezTo>
                <a:cubicBezTo>
                  <a:pt x="f19" y="f15"/>
                  <a:pt x="f12" y="f16"/>
                  <a:pt x="f15" y="f11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42">
            <a:extLst>
              <a:ext uri="{FF2B5EF4-FFF2-40B4-BE49-F238E27FC236}">
                <a16:creationId xmlns:a16="http://schemas.microsoft.com/office/drawing/2014/main" id="{7AEED359-7A20-40CA-B792-5E043F1D69F0}"/>
              </a:ext>
            </a:extLst>
          </p:cNvPr>
          <p:cNvSpPr/>
          <p:nvPr/>
        </p:nvSpPr>
        <p:spPr>
          <a:xfrm>
            <a:off x="2070101" y="1981203"/>
            <a:ext cx="241301" cy="2365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8"/>
              <a:gd name="f8" fmla="val 3"/>
              <a:gd name="f9" fmla="val 4"/>
              <a:gd name="f10" fmla="val 13"/>
              <a:gd name="f11" fmla="val 11"/>
              <a:gd name="f12" fmla="val 7"/>
              <a:gd name="f13" fmla="val 10"/>
              <a:gd name="f14" fmla="val 5"/>
              <a:gd name="f15" fmla="val 6"/>
              <a:gd name="f16" fmla="val 9"/>
              <a:gd name="f17" fmla="+- 0 0 -90"/>
              <a:gd name="f18" fmla="*/ f3 1 17"/>
              <a:gd name="f19" fmla="*/ f4 1 17"/>
              <a:gd name="f20" fmla="val f5"/>
              <a:gd name="f21" fmla="val f6"/>
              <a:gd name="f22" fmla="*/ f17 f0 1"/>
              <a:gd name="f23" fmla="+- f21 0 f20"/>
              <a:gd name="f24" fmla="*/ f22 1 f2"/>
              <a:gd name="f25" fmla="*/ f23 1 17"/>
              <a:gd name="f26" fmla="*/ 0 f23 1"/>
              <a:gd name="f27" fmla="*/ 8 f23 1"/>
              <a:gd name="f28" fmla="*/ 17 f23 1"/>
              <a:gd name="f29" fmla="*/ 13 f23 1"/>
              <a:gd name="f30" fmla="*/ 5 f23 1"/>
              <a:gd name="f31" fmla="*/ 9 f23 1"/>
              <a:gd name="f32" fmla="*/ 11 f23 1"/>
              <a:gd name="f33" fmla="+- f24 0 f1"/>
              <a:gd name="f34" fmla="*/ f26 1 17"/>
              <a:gd name="f35" fmla="*/ f27 1 17"/>
              <a:gd name="f36" fmla="*/ f28 1 17"/>
              <a:gd name="f37" fmla="*/ f29 1 17"/>
              <a:gd name="f38" fmla="*/ f30 1 17"/>
              <a:gd name="f39" fmla="*/ f31 1 17"/>
              <a:gd name="f40" fmla="*/ f32 1 17"/>
              <a:gd name="f41" fmla="*/ 0 1 f25"/>
              <a:gd name="f42" fmla="*/ f21 1 f25"/>
              <a:gd name="f43" fmla="*/ f34 1 f25"/>
              <a:gd name="f44" fmla="*/ f35 1 f25"/>
              <a:gd name="f45" fmla="*/ f36 1 f25"/>
              <a:gd name="f46" fmla="*/ f37 1 f25"/>
              <a:gd name="f47" fmla="*/ f38 1 f25"/>
              <a:gd name="f48" fmla="*/ f39 1 f25"/>
              <a:gd name="f49" fmla="*/ f40 1 f25"/>
              <a:gd name="f50" fmla="*/ f41 f18 1"/>
              <a:gd name="f51" fmla="*/ f42 f18 1"/>
              <a:gd name="f52" fmla="*/ f42 f19 1"/>
              <a:gd name="f53" fmla="*/ f41 f19 1"/>
              <a:gd name="f54" fmla="*/ f43 f18 1"/>
              <a:gd name="f55" fmla="*/ f44 f19 1"/>
              <a:gd name="f56" fmla="*/ f44 f18 1"/>
              <a:gd name="f57" fmla="*/ f43 f19 1"/>
              <a:gd name="f58" fmla="*/ f45 f18 1"/>
              <a:gd name="f59" fmla="*/ f45 f19 1"/>
              <a:gd name="f60" fmla="*/ f46 f18 1"/>
              <a:gd name="f61" fmla="*/ f47 f19 1"/>
              <a:gd name="f62" fmla="*/ f47 f18 1"/>
              <a:gd name="f63" fmla="*/ f48 f18 1"/>
              <a:gd name="f64" fmla="*/ f4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5"/>
              </a:cxn>
              <a:cxn ang="f33">
                <a:pos x="f56" y="f59"/>
              </a:cxn>
              <a:cxn ang="f33">
                <a:pos x="f54" y="f55"/>
              </a:cxn>
              <a:cxn ang="f33">
                <a:pos x="f60" y="f55"/>
              </a:cxn>
              <a:cxn ang="f33">
                <a:pos x="f56" y="f61"/>
              </a:cxn>
              <a:cxn ang="f33">
                <a:pos x="f62" y="f55"/>
              </a:cxn>
              <a:cxn ang="f33">
                <a:pos x="f63" y="f64"/>
              </a:cxn>
              <a:cxn ang="f33">
                <a:pos x="f60" y="f55"/>
              </a:cxn>
            </a:cxnLst>
            <a:rect l="f50" t="f53" r="f51" b="f52"/>
            <a:pathLst>
              <a:path w="17" h="17">
                <a:moveTo>
                  <a:pt x="f5" y="f7"/>
                </a:moveTo>
                <a:cubicBezTo>
                  <a:pt x="f5" y="f8"/>
                  <a:pt x="f9" y="f5"/>
                  <a:pt x="f7" y="f5"/>
                </a:cubicBezTo>
                <a:cubicBezTo>
                  <a:pt x="f10" y="f5"/>
                  <a:pt x="f6" y="f8"/>
                  <a:pt x="f6" y="f7"/>
                </a:cubicBezTo>
                <a:cubicBezTo>
                  <a:pt x="f6" y="f10"/>
                  <a:pt x="f10" y="f6"/>
                  <a:pt x="f7" y="f6"/>
                </a:cubicBezTo>
                <a:cubicBezTo>
                  <a:pt x="f8" y="f6"/>
                  <a:pt x="f5" y="f10"/>
                  <a:pt x="f5" y="f7"/>
                </a:cubicBezTo>
                <a:close/>
                <a:moveTo>
                  <a:pt x="f10" y="f7"/>
                </a:moveTo>
                <a:cubicBezTo>
                  <a:pt x="f11" y="f12"/>
                  <a:pt x="f13" y="f14"/>
                  <a:pt x="f7" y="f14"/>
                </a:cubicBezTo>
                <a:cubicBezTo>
                  <a:pt x="f12" y="f14"/>
                  <a:pt x="f15" y="f12"/>
                  <a:pt x="f14" y="f7"/>
                </a:cubicBezTo>
                <a:cubicBezTo>
                  <a:pt x="f15" y="f16"/>
                  <a:pt x="f12" y="f11"/>
                  <a:pt x="f16" y="f11"/>
                </a:cubicBezTo>
                <a:cubicBezTo>
                  <a:pt x="f13" y="f11"/>
                  <a:pt x="f11" y="f13"/>
                  <a:pt x="f10" y="f7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43">
            <a:extLst>
              <a:ext uri="{FF2B5EF4-FFF2-40B4-BE49-F238E27FC236}">
                <a16:creationId xmlns:a16="http://schemas.microsoft.com/office/drawing/2014/main" id="{BDAC7BFE-6465-4753-8EB2-405B02F7D0C7}"/>
              </a:ext>
            </a:extLst>
          </p:cNvPr>
          <p:cNvSpPr/>
          <p:nvPr/>
        </p:nvSpPr>
        <p:spPr>
          <a:xfrm>
            <a:off x="1333496" y="2551111"/>
            <a:ext cx="241301" cy="2492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18"/>
              <a:gd name="f8" fmla="val 9"/>
              <a:gd name="f9" fmla="val 14"/>
              <a:gd name="f10" fmla="val 13"/>
              <a:gd name="f11" fmla="val 8"/>
              <a:gd name="f12" fmla="val 4"/>
              <a:gd name="f13" fmla="val 5"/>
              <a:gd name="f14" fmla="val 3"/>
              <a:gd name="f15" fmla="val 1"/>
              <a:gd name="f16" fmla="val 10"/>
              <a:gd name="f17" fmla="val 12"/>
              <a:gd name="f18" fmla="val 11"/>
              <a:gd name="f19" fmla="val 6"/>
              <a:gd name="f20" fmla="val 7"/>
              <a:gd name="f21" fmla="+- 0 0 -90"/>
              <a:gd name="f22" fmla="*/ f3 1 17"/>
              <a:gd name="f23" fmla="*/ f4 1 18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7"/>
              <a:gd name="f32" fmla="*/ f28 1 18"/>
              <a:gd name="f33" fmla="*/ 17 f29 1"/>
              <a:gd name="f34" fmla="*/ 9 f28 1"/>
              <a:gd name="f35" fmla="*/ 8 f29 1"/>
              <a:gd name="f36" fmla="*/ 18 f28 1"/>
              <a:gd name="f37" fmla="*/ 0 f29 1"/>
              <a:gd name="f38" fmla="*/ 1 f28 1"/>
              <a:gd name="f39" fmla="*/ 13 f28 1"/>
              <a:gd name="f40" fmla="*/ 9 f29 1"/>
              <a:gd name="f41" fmla="*/ 12 f29 1"/>
              <a:gd name="f42" fmla="*/ 6 f28 1"/>
              <a:gd name="f43" fmla="*/ 5 f29 1"/>
              <a:gd name="f44" fmla="+- f30 0 f1"/>
              <a:gd name="f45" fmla="*/ f33 1 17"/>
              <a:gd name="f46" fmla="*/ f34 1 18"/>
              <a:gd name="f47" fmla="*/ f35 1 17"/>
              <a:gd name="f48" fmla="*/ f36 1 18"/>
              <a:gd name="f49" fmla="*/ f37 1 17"/>
              <a:gd name="f50" fmla="*/ f38 1 18"/>
              <a:gd name="f51" fmla="*/ f39 1 18"/>
              <a:gd name="f52" fmla="*/ f40 1 17"/>
              <a:gd name="f53" fmla="*/ f41 1 17"/>
              <a:gd name="f54" fmla="*/ f42 1 18"/>
              <a:gd name="f55" fmla="*/ f43 1 17"/>
              <a:gd name="f56" fmla="*/ 0 1 f31"/>
              <a:gd name="f57" fmla="*/ f25 1 f31"/>
              <a:gd name="f58" fmla="*/ 0 1 f32"/>
              <a:gd name="f59" fmla="*/ f26 1 f32"/>
              <a:gd name="f60" fmla="*/ f45 1 f31"/>
              <a:gd name="f61" fmla="*/ f46 1 f32"/>
              <a:gd name="f62" fmla="*/ f47 1 f31"/>
              <a:gd name="f63" fmla="*/ f48 1 f32"/>
              <a:gd name="f64" fmla="*/ f49 1 f31"/>
              <a:gd name="f65" fmla="*/ f50 1 f32"/>
              <a:gd name="f66" fmla="*/ f51 1 f32"/>
              <a:gd name="f67" fmla="*/ f52 1 f31"/>
              <a:gd name="f68" fmla="*/ f53 1 f31"/>
              <a:gd name="f69" fmla="*/ f54 1 f32"/>
              <a:gd name="f70" fmla="*/ f55 1 f31"/>
              <a:gd name="f71" fmla="*/ f56 f22 1"/>
              <a:gd name="f72" fmla="*/ f57 f22 1"/>
              <a:gd name="f73" fmla="*/ f59 f23 1"/>
              <a:gd name="f74" fmla="*/ f58 f23 1"/>
              <a:gd name="f75" fmla="*/ f60 f22 1"/>
              <a:gd name="f76" fmla="*/ f61 f23 1"/>
              <a:gd name="f77" fmla="*/ f62 f22 1"/>
              <a:gd name="f78" fmla="*/ f63 f23 1"/>
              <a:gd name="f79" fmla="*/ f64 f22 1"/>
              <a:gd name="f80" fmla="*/ f65 f23 1"/>
              <a:gd name="f81" fmla="*/ f66 f23 1"/>
              <a:gd name="f82" fmla="*/ f67 f22 1"/>
              <a:gd name="f83" fmla="*/ f68 f22 1"/>
              <a:gd name="f84" fmla="*/ f69 f23 1"/>
              <a:gd name="f85" fmla="*/ f7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5" y="f76"/>
              </a:cxn>
              <a:cxn ang="f44">
                <a:pos x="f77" y="f78"/>
              </a:cxn>
              <a:cxn ang="f44">
                <a:pos x="f79" y="f76"/>
              </a:cxn>
              <a:cxn ang="f44">
                <a:pos x="f77" y="f80"/>
              </a:cxn>
              <a:cxn ang="f44">
                <a:pos x="f75" y="f76"/>
              </a:cxn>
              <a:cxn ang="f44">
                <a:pos x="f77" y="f81"/>
              </a:cxn>
              <a:cxn ang="f44">
                <a:pos x="f82" y="f81"/>
              </a:cxn>
              <a:cxn ang="f44">
                <a:pos x="f83" y="f76"/>
              </a:cxn>
              <a:cxn ang="f44">
                <a:pos x="f77" y="f84"/>
              </a:cxn>
              <a:cxn ang="f44">
                <a:pos x="f85" y="f76"/>
              </a:cxn>
              <a:cxn ang="f44">
                <a:pos x="f77" y="f81"/>
              </a:cxn>
            </a:cxnLst>
            <a:rect l="f71" t="f74" r="f72" b="f73"/>
            <a:pathLst>
              <a:path w="17" h="18">
                <a:moveTo>
                  <a:pt x="f6" y="f8"/>
                </a:moveTo>
                <a:cubicBezTo>
                  <a:pt x="f6" y="f9"/>
                  <a:pt x="f10" y="f7"/>
                  <a:pt x="f11" y="f7"/>
                </a:cubicBezTo>
                <a:cubicBezTo>
                  <a:pt x="f12" y="f7"/>
                  <a:pt x="f5" y="f9"/>
                  <a:pt x="f5" y="f8"/>
                </a:cubicBezTo>
                <a:cubicBezTo>
                  <a:pt x="f5" y="f13"/>
                  <a:pt x="f14" y="f15"/>
                  <a:pt x="f11" y="f15"/>
                </a:cubicBezTo>
                <a:cubicBezTo>
                  <a:pt x="f10" y="f5"/>
                  <a:pt x="f6" y="f12"/>
                  <a:pt x="f6" y="f8"/>
                </a:cubicBezTo>
                <a:close/>
                <a:moveTo>
                  <a:pt x="f11" y="f10"/>
                </a:moveTo>
                <a:cubicBezTo>
                  <a:pt x="f11" y="f10"/>
                  <a:pt x="f8" y="f10"/>
                  <a:pt x="f8" y="f10"/>
                </a:cubicBezTo>
                <a:cubicBezTo>
                  <a:pt x="f16" y="f17"/>
                  <a:pt x="f17" y="f16"/>
                  <a:pt x="f17" y="f8"/>
                </a:cubicBezTo>
                <a:cubicBezTo>
                  <a:pt x="f18" y="f11"/>
                  <a:pt x="f16" y="f19"/>
                  <a:pt x="f11" y="f19"/>
                </a:cubicBezTo>
                <a:cubicBezTo>
                  <a:pt x="f20" y="f19"/>
                  <a:pt x="f13" y="f11"/>
                  <a:pt x="f13" y="f8"/>
                </a:cubicBezTo>
                <a:cubicBezTo>
                  <a:pt x="f13" y="f16"/>
                  <a:pt x="f20" y="f17"/>
                  <a:pt x="f11" y="f10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44">
            <a:extLst>
              <a:ext uri="{FF2B5EF4-FFF2-40B4-BE49-F238E27FC236}">
                <a16:creationId xmlns:a16="http://schemas.microsoft.com/office/drawing/2014/main" id="{389CAEBC-EE9B-40BE-AC27-EEEFB3F48594}"/>
              </a:ext>
            </a:extLst>
          </p:cNvPr>
          <p:cNvSpPr/>
          <p:nvPr/>
        </p:nvSpPr>
        <p:spPr>
          <a:xfrm>
            <a:off x="2070101" y="2551111"/>
            <a:ext cx="241301" cy="2492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18"/>
              <a:gd name="f8" fmla="val 9"/>
              <a:gd name="f9" fmla="val 4"/>
              <a:gd name="f10" fmla="val 13"/>
              <a:gd name="f11" fmla="val 1"/>
              <a:gd name="f12" fmla="val 5"/>
              <a:gd name="f13" fmla="val 14"/>
              <a:gd name="f14" fmla="val 8"/>
              <a:gd name="f15" fmla="val 3"/>
              <a:gd name="f16" fmla="val 10"/>
              <a:gd name="f17" fmla="val 12"/>
              <a:gd name="f18" fmla="val 11"/>
              <a:gd name="f19" fmla="val 6"/>
              <a:gd name="f20" fmla="val 7"/>
              <a:gd name="f21" fmla="+- 0 0 -90"/>
              <a:gd name="f22" fmla="*/ f3 1 17"/>
              <a:gd name="f23" fmla="*/ f4 1 18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7"/>
              <a:gd name="f32" fmla="*/ f28 1 18"/>
              <a:gd name="f33" fmla="*/ 0 f29 1"/>
              <a:gd name="f34" fmla="*/ 9 f28 1"/>
              <a:gd name="f35" fmla="*/ 9 f29 1"/>
              <a:gd name="f36" fmla="*/ 0 f28 1"/>
              <a:gd name="f37" fmla="*/ 17 f29 1"/>
              <a:gd name="f38" fmla="*/ 8 f29 1"/>
              <a:gd name="f39" fmla="*/ 18 f28 1"/>
              <a:gd name="f40" fmla="*/ 14 f28 1"/>
              <a:gd name="f41" fmla="*/ 12 f29 1"/>
              <a:gd name="f42" fmla="*/ 6 f28 1"/>
              <a:gd name="f43" fmla="*/ 5 f29 1"/>
              <a:gd name="f44" fmla="+- f30 0 f1"/>
              <a:gd name="f45" fmla="*/ f33 1 17"/>
              <a:gd name="f46" fmla="*/ f34 1 18"/>
              <a:gd name="f47" fmla="*/ f35 1 17"/>
              <a:gd name="f48" fmla="*/ f36 1 18"/>
              <a:gd name="f49" fmla="*/ f37 1 17"/>
              <a:gd name="f50" fmla="*/ f38 1 17"/>
              <a:gd name="f51" fmla="*/ f39 1 18"/>
              <a:gd name="f52" fmla="*/ f40 1 18"/>
              <a:gd name="f53" fmla="*/ f41 1 17"/>
              <a:gd name="f54" fmla="*/ f42 1 18"/>
              <a:gd name="f55" fmla="*/ f43 1 17"/>
              <a:gd name="f56" fmla="*/ 0 1 f31"/>
              <a:gd name="f57" fmla="*/ f25 1 f31"/>
              <a:gd name="f58" fmla="*/ 0 1 f32"/>
              <a:gd name="f59" fmla="*/ f26 1 f32"/>
              <a:gd name="f60" fmla="*/ f45 1 f31"/>
              <a:gd name="f61" fmla="*/ f46 1 f32"/>
              <a:gd name="f62" fmla="*/ f47 1 f31"/>
              <a:gd name="f63" fmla="*/ f48 1 f32"/>
              <a:gd name="f64" fmla="*/ f49 1 f31"/>
              <a:gd name="f65" fmla="*/ f50 1 f31"/>
              <a:gd name="f66" fmla="*/ f51 1 f32"/>
              <a:gd name="f67" fmla="*/ f52 1 f32"/>
              <a:gd name="f68" fmla="*/ f53 1 f31"/>
              <a:gd name="f69" fmla="*/ f54 1 f32"/>
              <a:gd name="f70" fmla="*/ f55 1 f31"/>
              <a:gd name="f71" fmla="*/ f56 f22 1"/>
              <a:gd name="f72" fmla="*/ f57 f22 1"/>
              <a:gd name="f73" fmla="*/ f59 f23 1"/>
              <a:gd name="f74" fmla="*/ f58 f23 1"/>
              <a:gd name="f75" fmla="*/ f60 f22 1"/>
              <a:gd name="f76" fmla="*/ f61 f23 1"/>
              <a:gd name="f77" fmla="*/ f62 f22 1"/>
              <a:gd name="f78" fmla="*/ f63 f23 1"/>
              <a:gd name="f79" fmla="*/ f64 f22 1"/>
              <a:gd name="f80" fmla="*/ f65 f22 1"/>
              <a:gd name="f81" fmla="*/ f66 f23 1"/>
              <a:gd name="f82" fmla="*/ f67 f23 1"/>
              <a:gd name="f83" fmla="*/ f68 f22 1"/>
              <a:gd name="f84" fmla="*/ f69 f23 1"/>
              <a:gd name="f85" fmla="*/ f7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5" y="f76"/>
              </a:cxn>
              <a:cxn ang="f44">
                <a:pos x="f77" y="f78"/>
              </a:cxn>
              <a:cxn ang="f44">
                <a:pos x="f79" y="f76"/>
              </a:cxn>
              <a:cxn ang="f44">
                <a:pos x="f80" y="f81"/>
              </a:cxn>
              <a:cxn ang="f44">
                <a:pos x="f75" y="f76"/>
              </a:cxn>
              <a:cxn ang="f44">
                <a:pos x="f77" y="f82"/>
              </a:cxn>
              <a:cxn ang="f44">
                <a:pos x="f83" y="f76"/>
              </a:cxn>
              <a:cxn ang="f44">
                <a:pos x="f80" y="f84"/>
              </a:cxn>
              <a:cxn ang="f44">
                <a:pos x="f85" y="f76"/>
              </a:cxn>
              <a:cxn ang="f44">
                <a:pos x="f77" y="f82"/>
              </a:cxn>
            </a:cxnLst>
            <a:rect l="f71" t="f74" r="f72" b="f73"/>
            <a:pathLst>
              <a:path w="17" h="18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cubicBezTo>
                  <a:pt x="f10" y="f11"/>
                  <a:pt x="f6" y="f12"/>
                  <a:pt x="f6" y="f8"/>
                </a:cubicBezTo>
                <a:cubicBezTo>
                  <a:pt x="f6" y="f13"/>
                  <a:pt x="f10" y="f7"/>
                  <a:pt x="f14" y="f7"/>
                </a:cubicBezTo>
                <a:cubicBezTo>
                  <a:pt x="f15" y="f7"/>
                  <a:pt x="f5" y="f13"/>
                  <a:pt x="f5" y="f8"/>
                </a:cubicBezTo>
                <a:close/>
                <a:moveTo>
                  <a:pt x="f8" y="f13"/>
                </a:moveTo>
                <a:cubicBezTo>
                  <a:pt x="f16" y="f17"/>
                  <a:pt x="f17" y="f16"/>
                  <a:pt x="f17" y="f8"/>
                </a:cubicBezTo>
                <a:cubicBezTo>
                  <a:pt x="f18" y="f14"/>
                  <a:pt x="f16" y="f19"/>
                  <a:pt x="f14" y="f19"/>
                </a:cubicBezTo>
                <a:cubicBezTo>
                  <a:pt x="f20" y="f19"/>
                  <a:pt x="f12" y="f14"/>
                  <a:pt x="f12" y="f8"/>
                </a:cubicBezTo>
                <a:cubicBezTo>
                  <a:pt x="f12" y="f18"/>
                  <a:pt x="f20" y="f17"/>
                  <a:pt x="f8" y="f13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DEBC75DD-D43F-4C74-8ED1-1CE7B7892E22}"/>
              </a:ext>
            </a:extLst>
          </p:cNvPr>
          <p:cNvSpPr/>
          <p:nvPr/>
        </p:nvSpPr>
        <p:spPr>
          <a:xfrm>
            <a:off x="1333496" y="1981203"/>
            <a:ext cx="241301" cy="2365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9"/>
              <a:gd name="f8" fmla="val 1"/>
              <a:gd name="f9" fmla="val 14"/>
              <a:gd name="f10" fmla="val 4"/>
              <a:gd name="f11" fmla="val 16"/>
              <a:gd name="f12" fmla="val 13"/>
              <a:gd name="f13" fmla="val 8"/>
              <a:gd name="f14" fmla="val 10"/>
              <a:gd name="f15" fmla="val 5"/>
              <a:gd name="f16" fmla="val 3"/>
              <a:gd name="f17" fmla="val 2"/>
              <a:gd name="f18" fmla="val 12"/>
              <a:gd name="f19" fmla="val 11"/>
              <a:gd name="f20" fmla="val 7"/>
              <a:gd name="f21" fmla="val 6"/>
              <a:gd name="f22" fmla="+- 0 0 -90"/>
              <a:gd name="f23" fmla="*/ f3 1 17"/>
              <a:gd name="f24" fmla="*/ f4 1 17"/>
              <a:gd name="f25" fmla="val f5"/>
              <a:gd name="f26" fmla="val f6"/>
              <a:gd name="f27" fmla="*/ f22 f0 1"/>
              <a:gd name="f28" fmla="+- f26 0 f25"/>
              <a:gd name="f29" fmla="*/ f27 1 f2"/>
              <a:gd name="f30" fmla="*/ f28 1 17"/>
              <a:gd name="f31" fmla="*/ 9 f28 1"/>
              <a:gd name="f32" fmla="*/ 1 f28 1"/>
              <a:gd name="f33" fmla="*/ 0 f28 1"/>
              <a:gd name="f34" fmla="*/ 17 f28 1"/>
              <a:gd name="f35" fmla="*/ 8 f28 1"/>
              <a:gd name="f36" fmla="*/ 10 f28 1"/>
              <a:gd name="f37" fmla="*/ 12 f28 1"/>
              <a:gd name="f38" fmla="*/ 5 f28 1"/>
              <a:gd name="f39" fmla="+- f29 0 f1"/>
              <a:gd name="f40" fmla="*/ f31 1 17"/>
              <a:gd name="f41" fmla="*/ f32 1 17"/>
              <a:gd name="f42" fmla="*/ f33 1 17"/>
              <a:gd name="f43" fmla="*/ f34 1 17"/>
              <a:gd name="f44" fmla="*/ f35 1 17"/>
              <a:gd name="f45" fmla="*/ f36 1 17"/>
              <a:gd name="f46" fmla="*/ f37 1 17"/>
              <a:gd name="f47" fmla="*/ f38 1 17"/>
              <a:gd name="f48" fmla="*/ 0 1 f30"/>
              <a:gd name="f49" fmla="*/ f26 1 f30"/>
              <a:gd name="f50" fmla="*/ f40 1 f30"/>
              <a:gd name="f51" fmla="*/ f41 1 f30"/>
              <a:gd name="f52" fmla="*/ f42 1 f30"/>
              <a:gd name="f53" fmla="*/ f43 1 f30"/>
              <a:gd name="f54" fmla="*/ f44 1 f30"/>
              <a:gd name="f55" fmla="*/ f45 1 f30"/>
              <a:gd name="f56" fmla="*/ f46 1 f30"/>
              <a:gd name="f57" fmla="*/ f47 1 f30"/>
              <a:gd name="f58" fmla="*/ f48 f23 1"/>
              <a:gd name="f59" fmla="*/ f49 f23 1"/>
              <a:gd name="f60" fmla="*/ f49 f24 1"/>
              <a:gd name="f61" fmla="*/ f48 f24 1"/>
              <a:gd name="f62" fmla="*/ f50 f23 1"/>
              <a:gd name="f63" fmla="*/ f51 f24 1"/>
              <a:gd name="f64" fmla="*/ f52 f24 1"/>
              <a:gd name="f65" fmla="*/ f53 f23 1"/>
              <a:gd name="f66" fmla="*/ f50 f24 1"/>
              <a:gd name="f67" fmla="*/ f54 f23 1"/>
              <a:gd name="f68" fmla="*/ f53 f24 1"/>
              <a:gd name="f69" fmla="*/ f52 f23 1"/>
              <a:gd name="f70" fmla="*/ f55 f24 1"/>
              <a:gd name="f71" fmla="*/ f56 f24 1"/>
              <a:gd name="f72" fmla="*/ f56 f23 1"/>
              <a:gd name="f73" fmla="*/ f54 f24 1"/>
              <a:gd name="f74" fmla="*/ f57 f24 1"/>
              <a:gd name="f75" fmla="*/ f57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2" y="f64"/>
              </a:cxn>
              <a:cxn ang="f39">
                <a:pos x="f65" y="f66"/>
              </a:cxn>
              <a:cxn ang="f39">
                <a:pos x="f67" y="f68"/>
              </a:cxn>
              <a:cxn ang="f39">
                <a:pos x="f69" y="f70"/>
              </a:cxn>
              <a:cxn ang="f39">
                <a:pos x="f62" y="f63"/>
              </a:cxn>
              <a:cxn ang="f39">
                <a:pos x="f67" y="f71"/>
              </a:cxn>
              <a:cxn ang="f39">
                <a:pos x="f62" y="f71"/>
              </a:cxn>
              <a:cxn ang="f39">
                <a:pos x="f72" y="f73"/>
              </a:cxn>
              <a:cxn ang="f39">
                <a:pos x="f67" y="f74"/>
              </a:cxn>
              <a:cxn ang="f39">
                <a:pos x="f75" y="f73"/>
              </a:cxn>
              <a:cxn ang="f39">
                <a:pos x="f67" y="f71"/>
              </a:cxn>
            </a:cxnLst>
            <a:rect l="f58" t="f61" r="f59" b="f60"/>
            <a:pathLst>
              <a:path w="17" h="17">
                <a:moveTo>
                  <a:pt x="f7" y="f8"/>
                </a:moveTo>
                <a:cubicBezTo>
                  <a:pt x="f7" y="f8"/>
                  <a:pt x="f7" y="f8"/>
                  <a:pt x="f7" y="f5"/>
                </a:cubicBezTo>
                <a:cubicBezTo>
                  <a:pt x="f9" y="f8"/>
                  <a:pt x="f6" y="f10"/>
                  <a:pt x="f6" y="f7"/>
                </a:cubicBezTo>
                <a:cubicBezTo>
                  <a:pt x="f11" y="f9"/>
                  <a:pt x="f12" y="f6"/>
                  <a:pt x="f13" y="f6"/>
                </a:cubicBezTo>
                <a:cubicBezTo>
                  <a:pt x="f10" y="f6"/>
                  <a:pt x="f5" y="f12"/>
                  <a:pt x="f5" y="f14"/>
                </a:cubicBezTo>
                <a:cubicBezTo>
                  <a:pt x="f5" y="f15"/>
                  <a:pt x="f16" y="f17"/>
                  <a:pt x="f7" y="f8"/>
                </a:cubicBezTo>
                <a:close/>
                <a:moveTo>
                  <a:pt x="f13" y="f18"/>
                </a:moveTo>
                <a:cubicBezTo>
                  <a:pt x="f13" y="f18"/>
                  <a:pt x="f7" y="f18"/>
                  <a:pt x="f7" y="f18"/>
                </a:cubicBezTo>
                <a:cubicBezTo>
                  <a:pt x="f14" y="f19"/>
                  <a:pt x="f18" y="f7"/>
                  <a:pt x="f18" y="f13"/>
                </a:cubicBezTo>
                <a:cubicBezTo>
                  <a:pt x="f19" y="f20"/>
                  <a:pt x="f7" y="f21"/>
                  <a:pt x="f13" y="f15"/>
                </a:cubicBezTo>
                <a:cubicBezTo>
                  <a:pt x="f20" y="f21"/>
                  <a:pt x="f15" y="f20"/>
                  <a:pt x="f15" y="f13"/>
                </a:cubicBezTo>
                <a:cubicBezTo>
                  <a:pt x="f15" y="f7"/>
                  <a:pt x="f20" y="f19"/>
                  <a:pt x="f13" y="f18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645540FF-89CF-496A-BB57-790336F3837E}"/>
              </a:ext>
            </a:extLst>
          </p:cNvPr>
          <p:cNvSpPr/>
          <p:nvPr/>
        </p:nvSpPr>
        <p:spPr>
          <a:xfrm>
            <a:off x="4184651" y="2927351"/>
            <a:ext cx="604839" cy="6207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"/>
              <a:gd name="f7" fmla="val 45"/>
              <a:gd name="f8" fmla="val 36"/>
              <a:gd name="f9" fmla="val 44"/>
              <a:gd name="f10" fmla="val 34"/>
              <a:gd name="f11" fmla="val 32"/>
              <a:gd name="f12" fmla="val 31"/>
              <a:gd name="f13" fmla="val 40"/>
              <a:gd name="f14" fmla="val 28"/>
              <a:gd name="f15" fmla="val 19"/>
              <a:gd name="f16" fmla="val 16"/>
              <a:gd name="f17" fmla="val 14"/>
              <a:gd name="f18" fmla="val 13"/>
              <a:gd name="f19" fmla="val 37"/>
              <a:gd name="f20" fmla="val 12"/>
              <a:gd name="f21" fmla="val 38"/>
              <a:gd name="f22" fmla="val 39"/>
              <a:gd name="f23" fmla="val 11"/>
              <a:gd name="f24" fmla="val 9"/>
              <a:gd name="f25" fmla="val 5"/>
              <a:gd name="f26" fmla="val 1"/>
              <a:gd name="f27" fmla="val 2"/>
              <a:gd name="f28" fmla="val 30"/>
              <a:gd name="f29" fmla="val 20"/>
              <a:gd name="f30" fmla="val 10"/>
              <a:gd name="f31" fmla="val 15"/>
              <a:gd name="f32" fmla="val 7"/>
              <a:gd name="f33" fmla="val 18"/>
              <a:gd name="f34" fmla="val 22"/>
              <a:gd name="f35" fmla="val 24"/>
              <a:gd name="f36" fmla="val 26"/>
              <a:gd name="f37" fmla="val 27"/>
              <a:gd name="f38" fmla="val 3"/>
              <a:gd name="f39" fmla="val 41"/>
              <a:gd name="f40" fmla="val 42"/>
              <a:gd name="f41" fmla="val 21"/>
              <a:gd name="f42" fmla="val 23"/>
              <a:gd name="f43" fmla="val 25"/>
              <a:gd name="f44" fmla="+- 0 0 -90"/>
              <a:gd name="f45" fmla="*/ f3 1 43"/>
              <a:gd name="f46" fmla="*/ f4 1 45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43"/>
              <a:gd name="f55" fmla="*/ f51 1 45"/>
              <a:gd name="f56" fmla="*/ 36 f52 1"/>
              <a:gd name="f57" fmla="*/ 44 f51 1"/>
              <a:gd name="f58" fmla="*/ 31 f52 1"/>
              <a:gd name="f59" fmla="*/ 40 f51 1"/>
              <a:gd name="f60" fmla="*/ 19 f52 1"/>
              <a:gd name="f61" fmla="*/ 32 f51 1"/>
              <a:gd name="f62" fmla="*/ 13 f52 1"/>
              <a:gd name="f63" fmla="*/ 36 f51 1"/>
              <a:gd name="f64" fmla="*/ 12 f52 1"/>
              <a:gd name="f65" fmla="*/ 39 f51 1"/>
              <a:gd name="f66" fmla="*/ 5 f52 1"/>
              <a:gd name="f67" fmla="*/ 2 f52 1"/>
              <a:gd name="f68" fmla="*/ 10 f51 1"/>
              <a:gd name="f69" fmla="*/ 15 f52 1"/>
              <a:gd name="f70" fmla="*/ 5 f51 1"/>
              <a:gd name="f71" fmla="*/ 22 f52 1"/>
              <a:gd name="f72" fmla="*/ 0 f51 1"/>
              <a:gd name="f73" fmla="*/ 27 f52 1"/>
              <a:gd name="f74" fmla="*/ 3 f51 1"/>
              <a:gd name="f75" fmla="*/ 41 f52 1"/>
              <a:gd name="f76" fmla="*/ 38 f51 1"/>
              <a:gd name="f77" fmla="*/ 21 f52 1"/>
              <a:gd name="f78" fmla="*/ 14 f51 1"/>
              <a:gd name="f79" fmla="*/ 18 f52 1"/>
              <a:gd name="f80" fmla="*/ 23 f51 1"/>
              <a:gd name="f81" fmla="*/ 25 f52 1"/>
              <a:gd name="f82" fmla="+- f53 0 f1"/>
              <a:gd name="f83" fmla="*/ f56 1 43"/>
              <a:gd name="f84" fmla="*/ f57 1 45"/>
              <a:gd name="f85" fmla="*/ f58 1 43"/>
              <a:gd name="f86" fmla="*/ f59 1 45"/>
              <a:gd name="f87" fmla="*/ f60 1 43"/>
              <a:gd name="f88" fmla="*/ f61 1 45"/>
              <a:gd name="f89" fmla="*/ f62 1 43"/>
              <a:gd name="f90" fmla="*/ f63 1 45"/>
              <a:gd name="f91" fmla="*/ f64 1 43"/>
              <a:gd name="f92" fmla="*/ f65 1 45"/>
              <a:gd name="f93" fmla="*/ f66 1 43"/>
              <a:gd name="f94" fmla="*/ f67 1 43"/>
              <a:gd name="f95" fmla="*/ f68 1 45"/>
              <a:gd name="f96" fmla="*/ f69 1 43"/>
              <a:gd name="f97" fmla="*/ f70 1 45"/>
              <a:gd name="f98" fmla="*/ f71 1 43"/>
              <a:gd name="f99" fmla="*/ f72 1 45"/>
              <a:gd name="f100" fmla="*/ f73 1 43"/>
              <a:gd name="f101" fmla="*/ f74 1 45"/>
              <a:gd name="f102" fmla="*/ f75 1 43"/>
              <a:gd name="f103" fmla="*/ f76 1 45"/>
              <a:gd name="f104" fmla="*/ f77 1 43"/>
              <a:gd name="f105" fmla="*/ f78 1 45"/>
              <a:gd name="f106" fmla="*/ f79 1 43"/>
              <a:gd name="f107" fmla="*/ f80 1 45"/>
              <a:gd name="f108" fmla="*/ f81 1 43"/>
              <a:gd name="f109" fmla="*/ 0 1 f54"/>
              <a:gd name="f110" fmla="*/ f48 1 f54"/>
              <a:gd name="f111" fmla="*/ 0 1 f55"/>
              <a:gd name="f112" fmla="*/ f49 1 f55"/>
              <a:gd name="f113" fmla="*/ f83 1 f54"/>
              <a:gd name="f114" fmla="*/ f84 1 f55"/>
              <a:gd name="f115" fmla="*/ f85 1 f54"/>
              <a:gd name="f116" fmla="*/ f86 1 f55"/>
              <a:gd name="f117" fmla="*/ f87 1 f54"/>
              <a:gd name="f118" fmla="*/ f88 1 f55"/>
              <a:gd name="f119" fmla="*/ f89 1 f54"/>
              <a:gd name="f120" fmla="*/ f90 1 f55"/>
              <a:gd name="f121" fmla="*/ f91 1 f54"/>
              <a:gd name="f122" fmla="*/ f92 1 f55"/>
              <a:gd name="f123" fmla="*/ f93 1 f54"/>
              <a:gd name="f124" fmla="*/ f94 1 f54"/>
              <a:gd name="f125" fmla="*/ f95 1 f55"/>
              <a:gd name="f126" fmla="*/ f96 1 f54"/>
              <a:gd name="f127" fmla="*/ f97 1 f55"/>
              <a:gd name="f128" fmla="*/ f98 1 f54"/>
              <a:gd name="f129" fmla="*/ f99 1 f55"/>
              <a:gd name="f130" fmla="*/ f100 1 f54"/>
              <a:gd name="f131" fmla="*/ f101 1 f55"/>
              <a:gd name="f132" fmla="*/ f102 1 f54"/>
              <a:gd name="f133" fmla="*/ f103 1 f55"/>
              <a:gd name="f134" fmla="*/ f104 1 f54"/>
              <a:gd name="f135" fmla="*/ f105 1 f55"/>
              <a:gd name="f136" fmla="*/ f106 1 f54"/>
              <a:gd name="f137" fmla="*/ f107 1 f55"/>
              <a:gd name="f138" fmla="*/ f108 1 f54"/>
              <a:gd name="f139" fmla="*/ f109 f45 1"/>
              <a:gd name="f140" fmla="*/ f110 f45 1"/>
              <a:gd name="f141" fmla="*/ f112 f46 1"/>
              <a:gd name="f142" fmla="*/ f111 f46 1"/>
              <a:gd name="f143" fmla="*/ f113 f45 1"/>
              <a:gd name="f144" fmla="*/ f114 f46 1"/>
              <a:gd name="f145" fmla="*/ f115 f45 1"/>
              <a:gd name="f146" fmla="*/ f116 f46 1"/>
              <a:gd name="f147" fmla="*/ f117 f45 1"/>
              <a:gd name="f148" fmla="*/ f118 f46 1"/>
              <a:gd name="f149" fmla="*/ f119 f45 1"/>
              <a:gd name="f150" fmla="*/ f120 f46 1"/>
              <a:gd name="f151" fmla="*/ f121 f45 1"/>
              <a:gd name="f152" fmla="*/ f122 f46 1"/>
              <a:gd name="f153" fmla="*/ f123 f45 1"/>
              <a:gd name="f154" fmla="*/ f124 f45 1"/>
              <a:gd name="f155" fmla="*/ f125 f46 1"/>
              <a:gd name="f156" fmla="*/ f126 f45 1"/>
              <a:gd name="f157" fmla="*/ f127 f46 1"/>
              <a:gd name="f158" fmla="*/ f128 f45 1"/>
              <a:gd name="f159" fmla="*/ f129 f46 1"/>
              <a:gd name="f160" fmla="*/ f130 f45 1"/>
              <a:gd name="f161" fmla="*/ f131 f46 1"/>
              <a:gd name="f162" fmla="*/ f132 f45 1"/>
              <a:gd name="f163" fmla="*/ f133 f46 1"/>
              <a:gd name="f164" fmla="*/ f134 f45 1"/>
              <a:gd name="f165" fmla="*/ f135 f46 1"/>
              <a:gd name="f166" fmla="*/ f136 f45 1"/>
              <a:gd name="f167" fmla="*/ f137 f46 1"/>
              <a:gd name="f168" fmla="*/ f138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2">
                <a:pos x="f143" y="f144"/>
              </a:cxn>
              <a:cxn ang="f82">
                <a:pos x="f145" y="f146"/>
              </a:cxn>
              <a:cxn ang="f82">
                <a:pos x="f147" y="f148"/>
              </a:cxn>
              <a:cxn ang="f82">
                <a:pos x="f149" y="f150"/>
              </a:cxn>
              <a:cxn ang="f82">
                <a:pos x="f151" y="f152"/>
              </a:cxn>
              <a:cxn ang="f82">
                <a:pos x="f153" y="f144"/>
              </a:cxn>
              <a:cxn ang="f82">
                <a:pos x="f154" y="f152"/>
              </a:cxn>
              <a:cxn ang="f82">
                <a:pos x="f149" y="f155"/>
              </a:cxn>
              <a:cxn ang="f82">
                <a:pos x="f156" y="f157"/>
              </a:cxn>
              <a:cxn ang="f82">
                <a:pos x="f158" y="f159"/>
              </a:cxn>
              <a:cxn ang="f82">
                <a:pos x="f160" y="f161"/>
              </a:cxn>
              <a:cxn ang="f82">
                <a:pos x="f162" y="f163"/>
              </a:cxn>
              <a:cxn ang="f82">
                <a:pos x="f143" y="f144"/>
              </a:cxn>
              <a:cxn ang="f82">
                <a:pos x="f164" y="f165"/>
              </a:cxn>
              <a:cxn ang="f82">
                <a:pos x="f166" y="f167"/>
              </a:cxn>
              <a:cxn ang="f82">
                <a:pos x="f168" y="f167"/>
              </a:cxn>
              <a:cxn ang="f82">
                <a:pos x="f164" y="f165"/>
              </a:cxn>
            </a:cxnLst>
            <a:rect l="f139" t="f142" r="f140" b="f141"/>
            <a:pathLst>
              <a:path w="43" h="45">
                <a:moveTo>
                  <a:pt x="f8" y="f9"/>
                </a:moveTo>
                <a:cubicBezTo>
                  <a:pt x="f10" y="f7"/>
                  <a:pt x="f11" y="f6"/>
                  <a:pt x="f12" y="f13"/>
                </a:cubicBezTo>
                <a:cubicBezTo>
                  <a:pt x="f14" y="f11"/>
                  <a:pt x="f14" y="f11"/>
                  <a:pt x="f15" y="f11"/>
                </a:cubicBezTo>
                <a:cubicBezTo>
                  <a:pt x="f16" y="f11"/>
                  <a:pt x="f17" y="f11"/>
                  <a:pt x="f18" y="f8"/>
                </a:cubicBezTo>
                <a:cubicBezTo>
                  <a:pt x="f18" y="f19"/>
                  <a:pt x="f20" y="f21"/>
                  <a:pt x="f20" y="f22"/>
                </a:cubicBezTo>
                <a:cubicBezTo>
                  <a:pt x="f23" y="f6"/>
                  <a:pt x="f24" y="f7"/>
                  <a:pt x="f25" y="f9"/>
                </a:cubicBezTo>
                <a:cubicBezTo>
                  <a:pt x="f26" y="f9"/>
                  <a:pt x="f5" y="f6"/>
                  <a:pt x="f27" y="f22"/>
                </a:cubicBezTo>
                <a:cubicBezTo>
                  <a:pt x="f25" y="f28"/>
                  <a:pt x="f24" y="f29"/>
                  <a:pt x="f18" y="f30"/>
                </a:cubicBezTo>
                <a:cubicBezTo>
                  <a:pt x="f17" y="f24"/>
                  <a:pt x="f31" y="f32"/>
                  <a:pt x="f31" y="f25"/>
                </a:cubicBezTo>
                <a:cubicBezTo>
                  <a:pt x="f16" y="f26"/>
                  <a:pt x="f33" y="f5"/>
                  <a:pt x="f34" y="f5"/>
                </a:cubicBezTo>
                <a:cubicBezTo>
                  <a:pt x="f35" y="f5"/>
                  <a:pt x="f36" y="f26"/>
                  <a:pt x="f37" y="f38"/>
                </a:cubicBezTo>
                <a:cubicBezTo>
                  <a:pt x="f12" y="f31"/>
                  <a:pt x="f8" y="f36"/>
                  <a:pt x="f39" y="f21"/>
                </a:cubicBezTo>
                <a:cubicBezTo>
                  <a:pt x="f6" y="f6"/>
                  <a:pt x="f40" y="f9"/>
                  <a:pt x="f8" y="f9"/>
                </a:cubicBezTo>
                <a:close/>
                <a:moveTo>
                  <a:pt x="f41" y="f17"/>
                </a:moveTo>
                <a:cubicBezTo>
                  <a:pt x="f29" y="f33"/>
                  <a:pt x="f15" y="f29"/>
                  <a:pt x="f33" y="f42"/>
                </a:cubicBezTo>
                <a:cubicBezTo>
                  <a:pt x="f29" y="f42"/>
                  <a:pt x="f34" y="f42"/>
                  <a:pt x="f43" y="f42"/>
                </a:cubicBezTo>
                <a:cubicBezTo>
                  <a:pt x="f35" y="f29"/>
                  <a:pt x="f42" y="f33"/>
                  <a:pt x="f41" y="f17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C13CDEA4-E9C9-45E5-9B40-B0AFDF299401}"/>
              </a:ext>
            </a:extLst>
          </p:cNvPr>
          <p:cNvSpPr/>
          <p:nvPr/>
        </p:nvSpPr>
        <p:spPr>
          <a:xfrm>
            <a:off x="3902073" y="1301748"/>
            <a:ext cx="422279" cy="4127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"/>
              <a:gd name="f7" fmla="val 15"/>
              <a:gd name="f8" fmla="val 1"/>
              <a:gd name="f9" fmla="val 23"/>
              <a:gd name="f10" fmla="val 7"/>
              <a:gd name="f11" fmla="val 8"/>
              <a:gd name="f12" fmla="+- 0 0 -90"/>
              <a:gd name="f13" fmla="*/ f3 1 30"/>
              <a:gd name="f14" fmla="*/ f4 1 30"/>
              <a:gd name="f15" fmla="val f5"/>
              <a:gd name="f16" fmla="val f6"/>
              <a:gd name="f17" fmla="*/ f12 f0 1"/>
              <a:gd name="f18" fmla="+- f16 0 f15"/>
              <a:gd name="f19" fmla="*/ f17 1 f2"/>
              <a:gd name="f20" fmla="*/ f18 1 30"/>
              <a:gd name="f21" fmla="*/ 15 f18 1"/>
              <a:gd name="f22" fmla="*/ 1 f18 1"/>
              <a:gd name="f23" fmla="*/ 30 f18 1"/>
              <a:gd name="f24" fmla="*/ 0 f18 1"/>
              <a:gd name="f25" fmla="+- f19 0 f1"/>
              <a:gd name="f26" fmla="*/ f21 1 30"/>
              <a:gd name="f27" fmla="*/ f22 1 30"/>
              <a:gd name="f28" fmla="*/ f23 1 30"/>
              <a:gd name="f29" fmla="*/ f24 1 30"/>
              <a:gd name="f30" fmla="*/ 0 1 f20"/>
              <a:gd name="f31" fmla="*/ f16 1 f20"/>
              <a:gd name="f32" fmla="*/ f26 1 f20"/>
              <a:gd name="f33" fmla="*/ f27 1 f20"/>
              <a:gd name="f34" fmla="*/ f28 1 f20"/>
              <a:gd name="f35" fmla="*/ f29 1 f20"/>
              <a:gd name="f36" fmla="*/ f30 f13 1"/>
              <a:gd name="f37" fmla="*/ f31 f13 1"/>
              <a:gd name="f38" fmla="*/ f31 f14 1"/>
              <a:gd name="f39" fmla="*/ f30 f14 1"/>
              <a:gd name="f40" fmla="*/ f32 f13 1"/>
              <a:gd name="f41" fmla="*/ f33 f14 1"/>
              <a:gd name="f42" fmla="*/ f34 f13 1"/>
              <a:gd name="f43" fmla="*/ f32 f14 1"/>
              <a:gd name="f44" fmla="*/ f34 f14 1"/>
              <a:gd name="f45" fmla="*/ f35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0" y="f41"/>
              </a:cxn>
              <a:cxn ang="f25">
                <a:pos x="f42" y="f43"/>
              </a:cxn>
              <a:cxn ang="f25">
                <a:pos x="f40" y="f44"/>
              </a:cxn>
              <a:cxn ang="f25">
                <a:pos x="f45" y="f43"/>
              </a:cxn>
              <a:cxn ang="f25">
                <a:pos x="f40" y="f41"/>
              </a:cxn>
            </a:cxnLst>
            <a:rect l="f36" t="f39" r="f37" b="f38"/>
            <a:pathLst>
              <a:path w="30" h="30">
                <a:moveTo>
                  <a:pt x="f7" y="f8"/>
                </a:moveTo>
                <a:cubicBezTo>
                  <a:pt x="f9" y="f5"/>
                  <a:pt x="f6" y="f10"/>
                  <a:pt x="f6" y="f7"/>
                </a:cubicBezTo>
                <a:cubicBezTo>
                  <a:pt x="f6" y="f9"/>
                  <a:pt x="f9" y="f6"/>
                  <a:pt x="f7" y="f6"/>
                </a:cubicBezTo>
                <a:cubicBezTo>
                  <a:pt x="f10" y="f6"/>
                  <a:pt x="f5" y="f9"/>
                  <a:pt x="f5" y="f7"/>
                </a:cubicBezTo>
                <a:cubicBezTo>
                  <a:pt x="f5" y="f11"/>
                  <a:pt x="f10" y="f5"/>
                  <a:pt x="f7" y="f8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51">
            <a:extLst>
              <a:ext uri="{FF2B5EF4-FFF2-40B4-BE49-F238E27FC236}">
                <a16:creationId xmlns:a16="http://schemas.microsoft.com/office/drawing/2014/main" id="{98EC107C-4703-4CC5-B376-21E53F277CE3}"/>
              </a:ext>
            </a:extLst>
          </p:cNvPr>
          <p:cNvSpPr/>
          <p:nvPr/>
        </p:nvSpPr>
        <p:spPr>
          <a:xfrm>
            <a:off x="4719639" y="1384301"/>
            <a:ext cx="252410" cy="2476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9"/>
              <a:gd name="f8" fmla="val 4"/>
              <a:gd name="f9" fmla="val 14"/>
              <a:gd name="f10" fmla="val 1"/>
              <a:gd name="f11" fmla="val 5"/>
              <a:gd name="f12" fmla="val 13"/>
              <a:gd name="f13" fmla="val 10"/>
              <a:gd name="f14" fmla="val 12"/>
              <a:gd name="f15" fmla="val 8"/>
              <a:gd name="f16" fmla="val 6"/>
              <a:gd name="f17" fmla="val 11"/>
              <a:gd name="f18" fmla="+- 0 0 -90"/>
              <a:gd name="f19" fmla="*/ f3 1 18"/>
              <a:gd name="f20" fmla="*/ f4 1 18"/>
              <a:gd name="f21" fmla="val f5"/>
              <a:gd name="f22" fmla="val f6"/>
              <a:gd name="f23" fmla="*/ f18 f0 1"/>
              <a:gd name="f24" fmla="+- f22 0 f21"/>
              <a:gd name="f25" fmla="*/ f23 1 f2"/>
              <a:gd name="f26" fmla="*/ f24 1 18"/>
              <a:gd name="f27" fmla="*/ 9 f24 1"/>
              <a:gd name="f28" fmla="*/ 18 f24 1"/>
              <a:gd name="f29" fmla="*/ 1 f24 1"/>
              <a:gd name="f30" fmla="*/ 13 f24 1"/>
              <a:gd name="f31" fmla="*/ 10 f24 1"/>
              <a:gd name="f32" fmla="*/ 6 f24 1"/>
              <a:gd name="f33" fmla="*/ 12 f24 1"/>
              <a:gd name="f34" fmla="+- f25 0 f1"/>
              <a:gd name="f35" fmla="*/ f27 1 18"/>
              <a:gd name="f36" fmla="*/ f28 1 18"/>
              <a:gd name="f37" fmla="*/ f29 1 18"/>
              <a:gd name="f38" fmla="*/ f30 1 18"/>
              <a:gd name="f39" fmla="*/ f31 1 18"/>
              <a:gd name="f40" fmla="*/ f32 1 18"/>
              <a:gd name="f41" fmla="*/ f33 1 18"/>
              <a:gd name="f42" fmla="*/ 0 1 f26"/>
              <a:gd name="f43" fmla="*/ f22 1 f26"/>
              <a:gd name="f44" fmla="*/ f35 1 f26"/>
              <a:gd name="f45" fmla="*/ f36 1 f26"/>
              <a:gd name="f46" fmla="*/ f37 1 f26"/>
              <a:gd name="f47" fmla="*/ f38 1 f26"/>
              <a:gd name="f48" fmla="*/ f39 1 f26"/>
              <a:gd name="f49" fmla="*/ f40 1 f26"/>
              <a:gd name="f50" fmla="*/ f41 1 f26"/>
              <a:gd name="f51" fmla="*/ f42 f19 1"/>
              <a:gd name="f52" fmla="*/ f43 f19 1"/>
              <a:gd name="f53" fmla="*/ f43 f20 1"/>
              <a:gd name="f54" fmla="*/ f42 f20 1"/>
              <a:gd name="f55" fmla="*/ f44 f19 1"/>
              <a:gd name="f56" fmla="*/ f45 f20 1"/>
              <a:gd name="f57" fmla="*/ f46 f19 1"/>
              <a:gd name="f58" fmla="*/ f44 f20 1"/>
              <a:gd name="f59" fmla="*/ f46 f20 1"/>
              <a:gd name="f60" fmla="*/ f45 f19 1"/>
              <a:gd name="f61" fmla="*/ f47 f19 1"/>
              <a:gd name="f62" fmla="*/ f48 f20 1"/>
              <a:gd name="f63" fmla="*/ f49 f20 1"/>
              <a:gd name="f64" fmla="*/ f49 f19 1"/>
              <a:gd name="f65" fmla="*/ f5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5" y="f59"/>
              </a:cxn>
              <a:cxn ang="f34">
                <a:pos x="f60" y="f58"/>
              </a:cxn>
              <a:cxn ang="f34">
                <a:pos x="f55" y="f56"/>
              </a:cxn>
              <a:cxn ang="f34">
                <a:pos x="f61" y="f62"/>
              </a:cxn>
              <a:cxn ang="f34">
                <a:pos x="f61" y="f58"/>
              </a:cxn>
              <a:cxn ang="f34">
                <a:pos x="f55" y="f63"/>
              </a:cxn>
              <a:cxn ang="f34">
                <a:pos x="f64" y="f58"/>
              </a:cxn>
              <a:cxn ang="f34">
                <a:pos x="f55" y="f65"/>
              </a:cxn>
              <a:cxn ang="f34">
                <a:pos x="f61" y="f62"/>
              </a:cxn>
            </a:cxnLst>
            <a:rect l="f51" t="f54" r="f52" b="f53"/>
            <a:pathLst>
              <a:path w="18" h="18">
                <a:moveTo>
                  <a:pt x="f7" y="f6"/>
                </a:moveTo>
                <a:cubicBezTo>
                  <a:pt x="f8" y="f6"/>
                  <a:pt x="f5" y="f9"/>
                  <a:pt x="f10" y="f7"/>
                </a:cubicBezTo>
                <a:cubicBezTo>
                  <a:pt x="f10" y="f8"/>
                  <a:pt x="f8" y="f5"/>
                  <a:pt x="f7" y="f10"/>
                </a:cubicBezTo>
                <a:cubicBezTo>
                  <a:pt x="f9" y="f10"/>
                  <a:pt x="f6" y="f11"/>
                  <a:pt x="f6" y="f7"/>
                </a:cubicBezTo>
                <a:cubicBezTo>
                  <a:pt x="f6" y="f9"/>
                  <a:pt x="f9" y="f6"/>
                  <a:pt x="f7" y="f6"/>
                </a:cubicBezTo>
                <a:close/>
                <a:moveTo>
                  <a:pt x="f12" y="f13"/>
                </a:moveTo>
                <a:cubicBezTo>
                  <a:pt x="f12" y="f13"/>
                  <a:pt x="f12" y="f7"/>
                  <a:pt x="f12" y="f7"/>
                </a:cubicBezTo>
                <a:cubicBezTo>
                  <a:pt x="f14" y="f15"/>
                  <a:pt x="f13" y="f16"/>
                  <a:pt x="f7" y="f16"/>
                </a:cubicBezTo>
                <a:cubicBezTo>
                  <a:pt x="f15" y="f16"/>
                  <a:pt x="f16" y="f15"/>
                  <a:pt x="f16" y="f7"/>
                </a:cubicBezTo>
                <a:cubicBezTo>
                  <a:pt x="f16" y="f13"/>
                  <a:pt x="f15" y="f14"/>
                  <a:pt x="f7" y="f14"/>
                </a:cubicBezTo>
                <a:cubicBezTo>
                  <a:pt x="f13" y="f14"/>
                  <a:pt x="f14" y="f17"/>
                  <a:pt x="f12" y="f13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52">
            <a:extLst>
              <a:ext uri="{FF2B5EF4-FFF2-40B4-BE49-F238E27FC236}">
                <a16:creationId xmlns:a16="http://schemas.microsoft.com/office/drawing/2014/main" id="{1867F206-10A5-4D04-B216-68944C290863}"/>
              </a:ext>
            </a:extLst>
          </p:cNvPr>
          <p:cNvSpPr/>
          <p:nvPr/>
        </p:nvSpPr>
        <p:spPr>
          <a:xfrm>
            <a:off x="4719639" y="1976439"/>
            <a:ext cx="252410" cy="2349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17"/>
              <a:gd name="f8" fmla="val 9"/>
              <a:gd name="f9" fmla="val 4"/>
              <a:gd name="f10" fmla="val 1"/>
              <a:gd name="f11" fmla="val 13"/>
              <a:gd name="f12" fmla="val 8"/>
              <a:gd name="f13" fmla="val 3"/>
              <a:gd name="f14" fmla="val 14"/>
              <a:gd name="f15" fmla="val 10"/>
              <a:gd name="f16" fmla="val 5"/>
              <a:gd name="f17" fmla="val 6"/>
              <a:gd name="f18" fmla="val 7"/>
              <a:gd name="f19" fmla="val 11"/>
              <a:gd name="f20" fmla="val 12"/>
              <a:gd name="f21" fmla="+- 0 0 -90"/>
              <a:gd name="f22" fmla="*/ f3 1 18"/>
              <a:gd name="f23" fmla="*/ f4 1 17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8"/>
              <a:gd name="f32" fmla="*/ f28 1 17"/>
              <a:gd name="f33" fmla="*/ 9 f29 1"/>
              <a:gd name="f34" fmla="*/ 17 f28 1"/>
              <a:gd name="f35" fmla="*/ 0 f29 1"/>
              <a:gd name="f36" fmla="*/ 8 f28 1"/>
              <a:gd name="f37" fmla="*/ 0 f28 1"/>
              <a:gd name="f38" fmla="*/ 18 f29 1"/>
              <a:gd name="f39" fmla="*/ 10 f29 1"/>
              <a:gd name="f40" fmla="*/ 5 f28 1"/>
              <a:gd name="f41" fmla="*/ 4 f28 1"/>
              <a:gd name="f42" fmla="*/ 6 f29 1"/>
              <a:gd name="f43" fmla="*/ 11 f28 1"/>
              <a:gd name="f44" fmla="*/ 12 f29 1"/>
              <a:gd name="f45" fmla="+- f30 0 f1"/>
              <a:gd name="f46" fmla="*/ f33 1 18"/>
              <a:gd name="f47" fmla="*/ f34 1 17"/>
              <a:gd name="f48" fmla="*/ f35 1 18"/>
              <a:gd name="f49" fmla="*/ f36 1 17"/>
              <a:gd name="f50" fmla="*/ f37 1 17"/>
              <a:gd name="f51" fmla="*/ f38 1 18"/>
              <a:gd name="f52" fmla="*/ f39 1 18"/>
              <a:gd name="f53" fmla="*/ f40 1 17"/>
              <a:gd name="f54" fmla="*/ f41 1 17"/>
              <a:gd name="f55" fmla="*/ f42 1 18"/>
              <a:gd name="f56" fmla="*/ f43 1 17"/>
              <a:gd name="f57" fmla="*/ f44 1 18"/>
              <a:gd name="f58" fmla="*/ 0 1 f31"/>
              <a:gd name="f59" fmla="*/ f25 1 f31"/>
              <a:gd name="f60" fmla="*/ 0 1 f32"/>
              <a:gd name="f61" fmla="*/ f26 1 f32"/>
              <a:gd name="f62" fmla="*/ f46 1 f31"/>
              <a:gd name="f63" fmla="*/ f47 1 f32"/>
              <a:gd name="f64" fmla="*/ f48 1 f31"/>
              <a:gd name="f65" fmla="*/ f49 1 f32"/>
              <a:gd name="f66" fmla="*/ f50 1 f32"/>
              <a:gd name="f67" fmla="*/ f51 1 f31"/>
              <a:gd name="f68" fmla="*/ f52 1 f31"/>
              <a:gd name="f69" fmla="*/ f53 1 f32"/>
              <a:gd name="f70" fmla="*/ f54 1 f32"/>
              <a:gd name="f71" fmla="*/ f55 1 f31"/>
              <a:gd name="f72" fmla="*/ f56 1 f32"/>
              <a:gd name="f73" fmla="*/ f57 1 f31"/>
              <a:gd name="f74" fmla="*/ f58 f22 1"/>
              <a:gd name="f75" fmla="*/ f59 f22 1"/>
              <a:gd name="f76" fmla="*/ f61 f23 1"/>
              <a:gd name="f77" fmla="*/ f60 f23 1"/>
              <a:gd name="f78" fmla="*/ f62 f22 1"/>
              <a:gd name="f79" fmla="*/ f63 f23 1"/>
              <a:gd name="f80" fmla="*/ f64 f22 1"/>
              <a:gd name="f81" fmla="*/ f65 f23 1"/>
              <a:gd name="f82" fmla="*/ f66 f23 1"/>
              <a:gd name="f83" fmla="*/ f67 f22 1"/>
              <a:gd name="f84" fmla="*/ f68 f22 1"/>
              <a:gd name="f85" fmla="*/ f69 f23 1"/>
              <a:gd name="f86" fmla="*/ f70 f23 1"/>
              <a:gd name="f87" fmla="*/ f71 f22 1"/>
              <a:gd name="f88" fmla="*/ f72 f23 1"/>
              <a:gd name="f89" fmla="*/ f7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8" y="f79"/>
              </a:cxn>
              <a:cxn ang="f45">
                <a:pos x="f80" y="f81"/>
              </a:cxn>
              <a:cxn ang="f45">
                <a:pos x="f78" y="f82"/>
              </a:cxn>
              <a:cxn ang="f45">
                <a:pos x="f83" y="f81"/>
              </a:cxn>
              <a:cxn ang="f45">
                <a:pos x="f78" y="f79"/>
              </a:cxn>
              <a:cxn ang="f45">
                <a:pos x="f84" y="f85"/>
              </a:cxn>
              <a:cxn ang="f45">
                <a:pos x="f78" y="f86"/>
              </a:cxn>
              <a:cxn ang="f45">
                <a:pos x="f87" y="f81"/>
              </a:cxn>
              <a:cxn ang="f45">
                <a:pos x="f78" y="f88"/>
              </a:cxn>
              <a:cxn ang="f45">
                <a:pos x="f89" y="f81"/>
              </a:cxn>
              <a:cxn ang="f45">
                <a:pos x="f84" y="f85"/>
              </a:cxn>
            </a:cxnLst>
            <a:rect l="f74" t="f77" r="f75" b="f76"/>
            <a:pathLst>
              <a:path w="18" h="17">
                <a:moveTo>
                  <a:pt x="f8" y="f7"/>
                </a:moveTo>
                <a:cubicBezTo>
                  <a:pt x="f9" y="f7"/>
                  <a:pt x="f10" y="f11"/>
                  <a:pt x="f5" y="f12"/>
                </a:cubicBezTo>
                <a:cubicBezTo>
                  <a:pt x="f5" y="f13"/>
                  <a:pt x="f9" y="f5"/>
                  <a:pt x="f8" y="f5"/>
                </a:cubicBezTo>
                <a:cubicBezTo>
                  <a:pt x="f14" y="f5"/>
                  <a:pt x="f6" y="f13"/>
                  <a:pt x="f6" y="f12"/>
                </a:cubicBezTo>
                <a:cubicBezTo>
                  <a:pt x="f6" y="f11"/>
                  <a:pt x="f14" y="f7"/>
                  <a:pt x="f8" y="f7"/>
                </a:cubicBezTo>
                <a:close/>
                <a:moveTo>
                  <a:pt x="f15" y="f16"/>
                </a:moveTo>
                <a:cubicBezTo>
                  <a:pt x="f15" y="f16"/>
                  <a:pt x="f8" y="f9"/>
                  <a:pt x="f8" y="f9"/>
                </a:cubicBezTo>
                <a:cubicBezTo>
                  <a:pt x="f12" y="f17"/>
                  <a:pt x="f17" y="f18"/>
                  <a:pt x="f17" y="f12"/>
                </a:cubicBezTo>
                <a:cubicBezTo>
                  <a:pt x="f17" y="f8"/>
                  <a:pt x="f12" y="f19"/>
                  <a:pt x="f8" y="f19"/>
                </a:cubicBezTo>
                <a:cubicBezTo>
                  <a:pt x="f15" y="f20"/>
                  <a:pt x="f20" y="f15"/>
                  <a:pt x="f20" y="f12"/>
                </a:cubicBezTo>
                <a:cubicBezTo>
                  <a:pt x="f20" y="f18"/>
                  <a:pt x="f19" y="f17"/>
                  <a:pt x="f15" y="f16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53">
            <a:extLst>
              <a:ext uri="{FF2B5EF4-FFF2-40B4-BE49-F238E27FC236}">
                <a16:creationId xmlns:a16="http://schemas.microsoft.com/office/drawing/2014/main" id="{01113D2B-EEE3-4DC3-B79A-ECEF8A9AA347}"/>
              </a:ext>
            </a:extLst>
          </p:cNvPr>
          <p:cNvSpPr/>
          <p:nvPr/>
        </p:nvSpPr>
        <p:spPr>
          <a:xfrm>
            <a:off x="3986217" y="2541583"/>
            <a:ext cx="254002" cy="2492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9"/>
              <a:gd name="f8" fmla="val 4"/>
              <a:gd name="f9" fmla="val 14"/>
              <a:gd name="f10" fmla="val 5"/>
              <a:gd name="f11" fmla="val 8"/>
              <a:gd name="f12" fmla="val 13"/>
              <a:gd name="f13" fmla="val 10"/>
              <a:gd name="f14" fmla="val 11"/>
              <a:gd name="f15" fmla="val 12"/>
              <a:gd name="f16" fmla="val 6"/>
              <a:gd name="f17" fmla="val 7"/>
              <a:gd name="f18" fmla="+- 0 0 -90"/>
              <a:gd name="f19" fmla="*/ f3 1 18"/>
              <a:gd name="f20" fmla="*/ f4 1 18"/>
              <a:gd name="f21" fmla="val f5"/>
              <a:gd name="f22" fmla="val f6"/>
              <a:gd name="f23" fmla="*/ f18 f0 1"/>
              <a:gd name="f24" fmla="+- f22 0 f21"/>
              <a:gd name="f25" fmla="*/ f23 1 f2"/>
              <a:gd name="f26" fmla="*/ f24 1 18"/>
              <a:gd name="f27" fmla="*/ 9 f24 1"/>
              <a:gd name="f28" fmla="*/ 18 f24 1"/>
              <a:gd name="f29" fmla="*/ 0 f24 1"/>
              <a:gd name="f30" fmla="*/ 8 f24 1"/>
              <a:gd name="f31" fmla="*/ 13 f24 1"/>
              <a:gd name="f32" fmla="*/ 10 f24 1"/>
              <a:gd name="f33" fmla="*/ 12 f24 1"/>
              <a:gd name="f34" fmla="*/ 6 f24 1"/>
              <a:gd name="f35" fmla="+- f25 0 f1"/>
              <a:gd name="f36" fmla="*/ f27 1 18"/>
              <a:gd name="f37" fmla="*/ f28 1 18"/>
              <a:gd name="f38" fmla="*/ f29 1 18"/>
              <a:gd name="f39" fmla="*/ f30 1 18"/>
              <a:gd name="f40" fmla="*/ f31 1 18"/>
              <a:gd name="f41" fmla="*/ f32 1 18"/>
              <a:gd name="f42" fmla="*/ f33 1 18"/>
              <a:gd name="f43" fmla="*/ f34 1 18"/>
              <a:gd name="f44" fmla="*/ 0 1 f26"/>
              <a:gd name="f45" fmla="*/ f22 1 f26"/>
              <a:gd name="f46" fmla="*/ f36 1 f26"/>
              <a:gd name="f47" fmla="*/ f37 1 f26"/>
              <a:gd name="f48" fmla="*/ f38 1 f26"/>
              <a:gd name="f49" fmla="*/ f39 1 f26"/>
              <a:gd name="f50" fmla="*/ f40 1 f26"/>
              <a:gd name="f51" fmla="*/ f41 1 f26"/>
              <a:gd name="f52" fmla="*/ f42 1 f26"/>
              <a:gd name="f53" fmla="*/ f43 1 f26"/>
              <a:gd name="f54" fmla="*/ f44 f19 1"/>
              <a:gd name="f55" fmla="*/ f45 f19 1"/>
              <a:gd name="f56" fmla="*/ f45 f20 1"/>
              <a:gd name="f57" fmla="*/ f44 f20 1"/>
              <a:gd name="f58" fmla="*/ f46 f19 1"/>
              <a:gd name="f59" fmla="*/ f47 f20 1"/>
              <a:gd name="f60" fmla="*/ f48 f19 1"/>
              <a:gd name="f61" fmla="*/ f46 f20 1"/>
              <a:gd name="f62" fmla="*/ f48 f20 1"/>
              <a:gd name="f63" fmla="*/ f47 f19 1"/>
              <a:gd name="f64" fmla="*/ f49 f19 1"/>
              <a:gd name="f65" fmla="*/ f50 f20 1"/>
              <a:gd name="f66" fmla="*/ f51 f19 1"/>
              <a:gd name="f67" fmla="*/ f52 f19 1"/>
              <a:gd name="f68" fmla="*/ f53 f20 1"/>
              <a:gd name="f69" fmla="*/ f53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61"/>
              </a:cxn>
              <a:cxn ang="f35">
                <a:pos x="f58" y="f62"/>
              </a:cxn>
              <a:cxn ang="f35">
                <a:pos x="f63" y="f61"/>
              </a:cxn>
              <a:cxn ang="f35">
                <a:pos x="f58" y="f59"/>
              </a:cxn>
              <a:cxn ang="f35">
                <a:pos x="f64" y="f65"/>
              </a:cxn>
              <a:cxn ang="f35">
                <a:pos x="f66" y="f65"/>
              </a:cxn>
              <a:cxn ang="f35">
                <a:pos x="f67" y="f61"/>
              </a:cxn>
              <a:cxn ang="f35">
                <a:pos x="f58" y="f68"/>
              </a:cxn>
              <a:cxn ang="f35">
                <a:pos x="f69" y="f61"/>
              </a:cxn>
              <a:cxn ang="f35">
                <a:pos x="f64" y="f65"/>
              </a:cxn>
            </a:cxnLst>
            <a:rect l="f54" t="f57" r="f55" b="f56"/>
            <a:pathLst>
              <a:path w="18" h="18">
                <a:moveTo>
                  <a:pt x="f7" y="f6"/>
                </a:moveTo>
                <a:cubicBezTo>
                  <a:pt x="f8" y="f6"/>
                  <a:pt x="f5" y="f9"/>
                  <a:pt x="f5" y="f7"/>
                </a:cubicBezTo>
                <a:cubicBezTo>
                  <a:pt x="f5" y="f8"/>
                  <a:pt x="f10" y="f5"/>
                  <a:pt x="f7" y="f5"/>
                </a:cubicBezTo>
                <a:cubicBezTo>
                  <a:pt x="f9" y="f5"/>
                  <a:pt x="f6" y="f8"/>
                  <a:pt x="f6" y="f7"/>
                </a:cubicBezTo>
                <a:cubicBezTo>
                  <a:pt x="f6" y="f9"/>
                  <a:pt x="f9" y="f6"/>
                  <a:pt x="f7" y="f6"/>
                </a:cubicBezTo>
                <a:close/>
                <a:moveTo>
                  <a:pt x="f11" y="f12"/>
                </a:moveTo>
                <a:cubicBezTo>
                  <a:pt x="f7" y="f12"/>
                  <a:pt x="f7" y="f12"/>
                  <a:pt x="f13" y="f12"/>
                </a:cubicBezTo>
                <a:cubicBezTo>
                  <a:pt x="f14" y="f15"/>
                  <a:pt x="f15" y="f13"/>
                  <a:pt x="f15" y="f7"/>
                </a:cubicBezTo>
                <a:cubicBezTo>
                  <a:pt x="f15" y="f11"/>
                  <a:pt x="f13" y="f16"/>
                  <a:pt x="f7" y="f16"/>
                </a:cubicBezTo>
                <a:cubicBezTo>
                  <a:pt x="f11" y="f16"/>
                  <a:pt x="f16" y="f11"/>
                  <a:pt x="f16" y="f7"/>
                </a:cubicBezTo>
                <a:cubicBezTo>
                  <a:pt x="f16" y="f13"/>
                  <a:pt x="f17" y="f15"/>
                  <a:pt x="f11" y="f12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FB41F4F3-8E47-456E-A1C3-AD612B0E7E06}"/>
              </a:ext>
            </a:extLst>
          </p:cNvPr>
          <p:cNvSpPr/>
          <p:nvPr/>
        </p:nvSpPr>
        <p:spPr>
          <a:xfrm>
            <a:off x="3986217" y="1976439"/>
            <a:ext cx="254002" cy="2349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17"/>
              <a:gd name="f8" fmla="val 9"/>
              <a:gd name="f9" fmla="val 4"/>
              <a:gd name="f10" fmla="val 13"/>
              <a:gd name="f11" fmla="val 8"/>
              <a:gd name="f12" fmla="val 3"/>
              <a:gd name="f13" fmla="val 14"/>
              <a:gd name="f14" fmla="val 12"/>
              <a:gd name="f15" fmla="val 7"/>
              <a:gd name="f16" fmla="val 11"/>
              <a:gd name="f17" fmla="val 5"/>
              <a:gd name="f18" fmla="val 6"/>
              <a:gd name="f19" fmla="val 10"/>
              <a:gd name="f20" fmla="+- 0 0 -90"/>
              <a:gd name="f21" fmla="*/ f3 1 18"/>
              <a:gd name="f22" fmla="*/ f4 1 17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8"/>
              <a:gd name="f31" fmla="*/ f27 1 17"/>
              <a:gd name="f32" fmla="*/ 9 f28 1"/>
              <a:gd name="f33" fmla="*/ 17 f27 1"/>
              <a:gd name="f34" fmla="*/ 0 f28 1"/>
              <a:gd name="f35" fmla="*/ 8 f27 1"/>
              <a:gd name="f36" fmla="*/ 0 f27 1"/>
              <a:gd name="f37" fmla="*/ 18 f28 1"/>
              <a:gd name="f38" fmla="*/ 14 f28 1"/>
              <a:gd name="f39" fmla="*/ 5 f27 1"/>
              <a:gd name="f40" fmla="*/ 6 f28 1"/>
              <a:gd name="f41" fmla="*/ 11 f27 1"/>
              <a:gd name="f42" fmla="+- f29 0 f1"/>
              <a:gd name="f43" fmla="*/ f32 1 18"/>
              <a:gd name="f44" fmla="*/ f33 1 17"/>
              <a:gd name="f45" fmla="*/ f34 1 18"/>
              <a:gd name="f46" fmla="*/ f35 1 17"/>
              <a:gd name="f47" fmla="*/ f36 1 17"/>
              <a:gd name="f48" fmla="*/ f37 1 18"/>
              <a:gd name="f49" fmla="*/ f38 1 18"/>
              <a:gd name="f50" fmla="*/ f39 1 17"/>
              <a:gd name="f51" fmla="*/ f40 1 18"/>
              <a:gd name="f52" fmla="*/ f41 1 17"/>
              <a:gd name="f53" fmla="*/ 0 1 f30"/>
              <a:gd name="f54" fmla="*/ f24 1 f30"/>
              <a:gd name="f55" fmla="*/ 0 1 f31"/>
              <a:gd name="f56" fmla="*/ f25 1 f31"/>
              <a:gd name="f57" fmla="*/ f43 1 f30"/>
              <a:gd name="f58" fmla="*/ f44 1 f31"/>
              <a:gd name="f59" fmla="*/ f45 1 f30"/>
              <a:gd name="f60" fmla="*/ f46 1 f31"/>
              <a:gd name="f61" fmla="*/ f47 1 f31"/>
              <a:gd name="f62" fmla="*/ f48 1 f30"/>
              <a:gd name="f63" fmla="*/ f49 1 f30"/>
              <a:gd name="f64" fmla="*/ f50 1 f31"/>
              <a:gd name="f65" fmla="*/ f51 1 f30"/>
              <a:gd name="f66" fmla="*/ f52 1 f31"/>
              <a:gd name="f67" fmla="*/ f53 f21 1"/>
              <a:gd name="f68" fmla="*/ f54 f21 1"/>
              <a:gd name="f69" fmla="*/ f56 f22 1"/>
              <a:gd name="f70" fmla="*/ f55 f22 1"/>
              <a:gd name="f71" fmla="*/ f57 f21 1"/>
              <a:gd name="f72" fmla="*/ f58 f22 1"/>
              <a:gd name="f73" fmla="*/ f59 f21 1"/>
              <a:gd name="f74" fmla="*/ f60 f22 1"/>
              <a:gd name="f75" fmla="*/ f61 f22 1"/>
              <a:gd name="f76" fmla="*/ f62 f21 1"/>
              <a:gd name="f77" fmla="*/ f63 f21 1"/>
              <a:gd name="f78" fmla="*/ f64 f22 1"/>
              <a:gd name="f79" fmla="*/ f65 f21 1"/>
              <a:gd name="f80" fmla="*/ f66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71" y="f72"/>
              </a:cxn>
              <a:cxn ang="f42">
                <a:pos x="f73" y="f74"/>
              </a:cxn>
              <a:cxn ang="f42">
                <a:pos x="f71" y="f75"/>
              </a:cxn>
              <a:cxn ang="f42">
                <a:pos x="f76" y="f74"/>
              </a:cxn>
              <a:cxn ang="f42">
                <a:pos x="f71" y="f72"/>
              </a:cxn>
              <a:cxn ang="f42">
                <a:pos x="f77" y="f74"/>
              </a:cxn>
              <a:cxn ang="f42">
                <a:pos x="f71" y="f78"/>
              </a:cxn>
              <a:cxn ang="f42">
                <a:pos x="f79" y="f74"/>
              </a:cxn>
              <a:cxn ang="f42">
                <a:pos x="f71" y="f80"/>
              </a:cxn>
              <a:cxn ang="f42">
                <a:pos x="f77" y="f74"/>
              </a:cxn>
            </a:cxnLst>
            <a:rect l="f67" t="f70" r="f68" b="f69"/>
            <a:pathLst>
              <a:path w="18" h="17">
                <a:moveTo>
                  <a:pt x="f8" y="f7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12"/>
                  <a:pt x="f9" y="f5"/>
                  <a:pt x="f8" y="f5"/>
                </a:cubicBezTo>
                <a:cubicBezTo>
                  <a:pt x="f13" y="f5"/>
                  <a:pt x="f6" y="f9"/>
                  <a:pt x="f6" y="f11"/>
                </a:cubicBezTo>
                <a:cubicBezTo>
                  <a:pt x="f6" y="f10"/>
                  <a:pt x="f13" y="f7"/>
                  <a:pt x="f8" y="f7"/>
                </a:cubicBezTo>
                <a:close/>
                <a:moveTo>
                  <a:pt x="f13" y="f11"/>
                </a:moveTo>
                <a:cubicBezTo>
                  <a:pt x="f14" y="f15"/>
                  <a:pt x="f16" y="f17"/>
                  <a:pt x="f8" y="f17"/>
                </a:cubicBezTo>
                <a:cubicBezTo>
                  <a:pt x="f15" y="f17"/>
                  <a:pt x="f18" y="f18"/>
                  <a:pt x="f18" y="f11"/>
                </a:cubicBezTo>
                <a:cubicBezTo>
                  <a:pt x="f18" y="f8"/>
                  <a:pt x="f11" y="f16"/>
                  <a:pt x="f8" y="f16"/>
                </a:cubicBezTo>
                <a:cubicBezTo>
                  <a:pt x="f19" y="f16"/>
                  <a:pt x="f14" y="f19"/>
                  <a:pt x="f13" y="f11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55">
            <a:extLst>
              <a:ext uri="{FF2B5EF4-FFF2-40B4-BE49-F238E27FC236}">
                <a16:creationId xmlns:a16="http://schemas.microsoft.com/office/drawing/2014/main" id="{5A856648-EA86-4702-9F89-CFBA5858E6C9}"/>
              </a:ext>
            </a:extLst>
          </p:cNvPr>
          <p:cNvSpPr/>
          <p:nvPr/>
        </p:nvSpPr>
        <p:spPr>
          <a:xfrm>
            <a:off x="4733921" y="2541583"/>
            <a:ext cx="238128" cy="2492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18"/>
              <a:gd name="f8" fmla="val 9"/>
              <a:gd name="f9" fmla="val 5"/>
              <a:gd name="f10" fmla="val 3"/>
              <a:gd name="f11" fmla="val 8"/>
              <a:gd name="f12" fmla="val 13"/>
              <a:gd name="f13" fmla="val 4"/>
              <a:gd name="f14" fmla="val 14"/>
              <a:gd name="f15" fmla="val 10"/>
              <a:gd name="f16" fmla="val 6"/>
              <a:gd name="f17" fmla="val 11"/>
              <a:gd name="f18" fmla="val 7"/>
              <a:gd name="f19" fmla="val 12"/>
              <a:gd name="f20" fmla="+- 0 0 -90"/>
              <a:gd name="f21" fmla="*/ f3 1 17"/>
              <a:gd name="f22" fmla="*/ f4 1 18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7"/>
              <a:gd name="f31" fmla="*/ f27 1 18"/>
              <a:gd name="f32" fmla="*/ 0 f28 1"/>
              <a:gd name="f33" fmla="*/ 9 f27 1"/>
              <a:gd name="f34" fmla="*/ 8 f28 1"/>
              <a:gd name="f35" fmla="*/ 0 f27 1"/>
              <a:gd name="f36" fmla="*/ 17 f28 1"/>
              <a:gd name="f37" fmla="*/ 18 f27 1"/>
              <a:gd name="f38" fmla="*/ 4 f28 1"/>
              <a:gd name="f39" fmla="*/ 10 f27 1"/>
              <a:gd name="f40" fmla="*/ 12 f27 1"/>
              <a:gd name="f41" fmla="*/ 11 f28 1"/>
              <a:gd name="f42" fmla="*/ 6 f27 1"/>
              <a:gd name="f43" fmla="+- f29 0 f1"/>
              <a:gd name="f44" fmla="*/ f32 1 17"/>
              <a:gd name="f45" fmla="*/ f33 1 18"/>
              <a:gd name="f46" fmla="*/ f34 1 17"/>
              <a:gd name="f47" fmla="*/ f35 1 18"/>
              <a:gd name="f48" fmla="*/ f36 1 17"/>
              <a:gd name="f49" fmla="*/ f37 1 18"/>
              <a:gd name="f50" fmla="*/ f38 1 17"/>
              <a:gd name="f51" fmla="*/ f39 1 18"/>
              <a:gd name="f52" fmla="*/ f40 1 18"/>
              <a:gd name="f53" fmla="*/ f41 1 17"/>
              <a:gd name="f54" fmla="*/ f42 1 18"/>
              <a:gd name="f55" fmla="*/ 0 1 f30"/>
              <a:gd name="f56" fmla="*/ f24 1 f30"/>
              <a:gd name="f57" fmla="*/ 0 1 f31"/>
              <a:gd name="f58" fmla="*/ f25 1 f31"/>
              <a:gd name="f59" fmla="*/ f44 1 f30"/>
              <a:gd name="f60" fmla="*/ f45 1 f31"/>
              <a:gd name="f61" fmla="*/ f46 1 f30"/>
              <a:gd name="f62" fmla="*/ f47 1 f31"/>
              <a:gd name="f63" fmla="*/ f48 1 f30"/>
              <a:gd name="f64" fmla="*/ f49 1 f31"/>
              <a:gd name="f65" fmla="*/ f50 1 f30"/>
              <a:gd name="f66" fmla="*/ f51 1 f31"/>
              <a:gd name="f67" fmla="*/ f52 1 f31"/>
              <a:gd name="f68" fmla="*/ f53 1 f30"/>
              <a:gd name="f69" fmla="*/ f54 1 f31"/>
              <a:gd name="f70" fmla="*/ f55 f21 1"/>
              <a:gd name="f71" fmla="*/ f56 f21 1"/>
              <a:gd name="f72" fmla="*/ f58 f22 1"/>
              <a:gd name="f73" fmla="*/ f57 f22 1"/>
              <a:gd name="f74" fmla="*/ f59 f21 1"/>
              <a:gd name="f75" fmla="*/ f60 f22 1"/>
              <a:gd name="f76" fmla="*/ f61 f21 1"/>
              <a:gd name="f77" fmla="*/ f62 f22 1"/>
              <a:gd name="f78" fmla="*/ f63 f21 1"/>
              <a:gd name="f79" fmla="*/ f64 f22 1"/>
              <a:gd name="f80" fmla="*/ f65 f21 1"/>
              <a:gd name="f81" fmla="*/ f66 f22 1"/>
              <a:gd name="f82" fmla="*/ f67 f22 1"/>
              <a:gd name="f83" fmla="*/ f68 f21 1"/>
              <a:gd name="f84" fmla="*/ f69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74" y="f75"/>
              </a:cxn>
              <a:cxn ang="f43">
                <a:pos x="f76" y="f77"/>
              </a:cxn>
              <a:cxn ang="f43">
                <a:pos x="f78" y="f75"/>
              </a:cxn>
              <a:cxn ang="f43">
                <a:pos x="f76" y="f79"/>
              </a:cxn>
              <a:cxn ang="f43">
                <a:pos x="f74" y="f75"/>
              </a:cxn>
              <a:cxn ang="f43">
                <a:pos x="f80" y="f75"/>
              </a:cxn>
              <a:cxn ang="f43">
                <a:pos x="f80" y="f81"/>
              </a:cxn>
              <a:cxn ang="f43">
                <a:pos x="f76" y="f82"/>
              </a:cxn>
              <a:cxn ang="f43">
                <a:pos x="f83" y="f75"/>
              </a:cxn>
              <a:cxn ang="f43">
                <a:pos x="f76" y="f84"/>
              </a:cxn>
              <a:cxn ang="f43">
                <a:pos x="f80" y="f75"/>
              </a:cxn>
            </a:cxnLst>
            <a:rect l="f70" t="f73" r="f71" b="f72"/>
            <a:pathLst>
              <a:path w="17" h="18">
                <a:moveTo>
                  <a:pt x="f5" y="f8"/>
                </a:moveTo>
                <a:cubicBezTo>
                  <a:pt x="f5" y="f9"/>
                  <a:pt x="f10" y="f5"/>
                  <a:pt x="f11" y="f5"/>
                </a:cubicBezTo>
                <a:cubicBezTo>
                  <a:pt x="f12" y="f5"/>
                  <a:pt x="f6" y="f13"/>
                  <a:pt x="f6" y="f8"/>
                </a:cubicBezTo>
                <a:cubicBezTo>
                  <a:pt x="f6" y="f14"/>
                  <a:pt x="f12" y="f7"/>
                  <a:pt x="f11" y="f7"/>
                </a:cubicBezTo>
                <a:cubicBezTo>
                  <a:pt x="f10" y="f7"/>
                  <a:pt x="f5" y="f14"/>
                  <a:pt x="f5" y="f8"/>
                </a:cubicBezTo>
                <a:close/>
                <a:moveTo>
                  <a:pt x="f13" y="f8"/>
                </a:moveTo>
                <a:cubicBezTo>
                  <a:pt x="f13" y="f8"/>
                  <a:pt x="f13" y="f15"/>
                  <a:pt x="f13" y="f15"/>
                </a:cubicBezTo>
                <a:cubicBezTo>
                  <a:pt x="f16" y="f17"/>
                  <a:pt x="f18" y="f12"/>
                  <a:pt x="f11" y="f19"/>
                </a:cubicBezTo>
                <a:cubicBezTo>
                  <a:pt x="f8" y="f19"/>
                  <a:pt x="f17" y="f15"/>
                  <a:pt x="f17" y="f8"/>
                </a:cubicBezTo>
                <a:cubicBezTo>
                  <a:pt x="f17" y="f11"/>
                  <a:pt x="f8" y="f16"/>
                  <a:pt x="f11" y="f16"/>
                </a:cubicBezTo>
                <a:cubicBezTo>
                  <a:pt x="f18" y="f16"/>
                  <a:pt x="f16" y="f11"/>
                  <a:pt x="f13" y="f8"/>
                </a:cubicBez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lecha abajo 3">
            <a:extLst>
              <a:ext uri="{FF2B5EF4-FFF2-40B4-BE49-F238E27FC236}">
                <a16:creationId xmlns:a16="http://schemas.microsoft.com/office/drawing/2014/main" id="{E6F7822C-F0C4-4498-AD46-8350D94566BB}"/>
              </a:ext>
            </a:extLst>
          </p:cNvPr>
          <p:cNvSpPr/>
          <p:nvPr/>
        </p:nvSpPr>
        <p:spPr>
          <a:xfrm>
            <a:off x="7207136" y="685800"/>
            <a:ext cx="648391" cy="1672437"/>
          </a:xfrm>
          <a:custGeom>
            <a:avLst>
              <a:gd name="f0" fmla="val 1741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1719C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7AD8E184-35FD-6B83-10E8-C04F21402F97}"/>
              </a:ext>
            </a:extLst>
          </p:cNvPr>
          <p:cNvSpPr>
            <a:spLocks/>
          </p:cNvSpPr>
          <p:nvPr/>
        </p:nvSpPr>
        <p:spPr bwMode="auto">
          <a:xfrm>
            <a:off x="6716715" y="2681287"/>
            <a:ext cx="1620838" cy="1741488"/>
          </a:xfrm>
          <a:custGeom>
            <a:avLst/>
            <a:gdLst>
              <a:gd name="T0" fmla="*/ 319 w 429"/>
              <a:gd name="T1" fmla="*/ 211 h 461"/>
              <a:gd name="T2" fmla="*/ 405 w 429"/>
              <a:gd name="T3" fmla="*/ 210 h 461"/>
              <a:gd name="T4" fmla="*/ 416 w 429"/>
              <a:gd name="T5" fmla="*/ 220 h 461"/>
              <a:gd name="T6" fmla="*/ 289 w 429"/>
              <a:gd name="T7" fmla="*/ 423 h 461"/>
              <a:gd name="T8" fmla="*/ 19 w 429"/>
              <a:gd name="T9" fmla="*/ 271 h 461"/>
              <a:gd name="T10" fmla="*/ 101 w 429"/>
              <a:gd name="T11" fmla="*/ 54 h 461"/>
              <a:gd name="T12" fmla="*/ 359 w 429"/>
              <a:gd name="T13" fmla="*/ 66 h 461"/>
              <a:gd name="T14" fmla="*/ 360 w 429"/>
              <a:gd name="T15" fmla="*/ 85 h 461"/>
              <a:gd name="T16" fmla="*/ 339 w 429"/>
              <a:gd name="T17" fmla="*/ 106 h 461"/>
              <a:gd name="T18" fmla="*/ 325 w 429"/>
              <a:gd name="T19" fmla="*/ 106 h 461"/>
              <a:gd name="T20" fmla="*/ 104 w 429"/>
              <a:gd name="T21" fmla="*/ 117 h 461"/>
              <a:gd name="T22" fmla="*/ 125 w 429"/>
              <a:gd name="T23" fmla="*/ 351 h 461"/>
              <a:gd name="T24" fmla="*/ 340 w 429"/>
              <a:gd name="T25" fmla="*/ 329 h 461"/>
              <a:gd name="T26" fmla="*/ 365 w 429"/>
              <a:gd name="T27" fmla="*/ 268 h 461"/>
              <a:gd name="T28" fmla="*/ 354 w 429"/>
              <a:gd name="T29" fmla="*/ 258 h 461"/>
              <a:gd name="T30" fmla="*/ 237 w 429"/>
              <a:gd name="T31" fmla="*/ 259 h 461"/>
              <a:gd name="T32" fmla="*/ 221 w 429"/>
              <a:gd name="T33" fmla="*/ 243 h 461"/>
              <a:gd name="T34" fmla="*/ 255 w 429"/>
              <a:gd name="T35" fmla="*/ 211 h 461"/>
              <a:gd name="T36" fmla="*/ 311 w 429"/>
              <a:gd name="T37" fmla="*/ 211 h 461"/>
              <a:gd name="T38" fmla="*/ 319 w 429"/>
              <a:gd name="T39" fmla="*/ 211 h 461"/>
              <a:gd name="T40" fmla="*/ 319 w 429"/>
              <a:gd name="T41" fmla="*/ 21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9" h="461">
                <a:moveTo>
                  <a:pt x="319" y="211"/>
                </a:moveTo>
                <a:cubicBezTo>
                  <a:pt x="347" y="211"/>
                  <a:pt x="376" y="211"/>
                  <a:pt x="405" y="210"/>
                </a:cubicBezTo>
                <a:cubicBezTo>
                  <a:pt x="411" y="210"/>
                  <a:pt x="415" y="212"/>
                  <a:pt x="416" y="220"/>
                </a:cubicBezTo>
                <a:cubicBezTo>
                  <a:pt x="429" y="311"/>
                  <a:pt x="377" y="396"/>
                  <a:pt x="289" y="423"/>
                </a:cubicBezTo>
                <a:cubicBezTo>
                  <a:pt x="163" y="461"/>
                  <a:pt x="44" y="390"/>
                  <a:pt x="19" y="271"/>
                </a:cubicBezTo>
                <a:cubicBezTo>
                  <a:pt x="0" y="183"/>
                  <a:pt x="28" y="109"/>
                  <a:pt x="101" y="54"/>
                </a:cubicBezTo>
                <a:cubicBezTo>
                  <a:pt x="172" y="0"/>
                  <a:pt x="295" y="5"/>
                  <a:pt x="359" y="66"/>
                </a:cubicBezTo>
                <a:cubicBezTo>
                  <a:pt x="367" y="73"/>
                  <a:pt x="369" y="78"/>
                  <a:pt x="360" y="85"/>
                </a:cubicBezTo>
                <a:cubicBezTo>
                  <a:pt x="352" y="91"/>
                  <a:pt x="345" y="99"/>
                  <a:pt x="339" y="106"/>
                </a:cubicBezTo>
                <a:cubicBezTo>
                  <a:pt x="334" y="111"/>
                  <a:pt x="331" y="112"/>
                  <a:pt x="325" y="106"/>
                </a:cubicBezTo>
                <a:cubicBezTo>
                  <a:pt x="266" y="47"/>
                  <a:pt x="160" y="53"/>
                  <a:pt x="104" y="117"/>
                </a:cubicBezTo>
                <a:cubicBezTo>
                  <a:pt x="50" y="179"/>
                  <a:pt x="52" y="294"/>
                  <a:pt x="125" y="351"/>
                </a:cubicBezTo>
                <a:cubicBezTo>
                  <a:pt x="184" y="398"/>
                  <a:pt x="291" y="396"/>
                  <a:pt x="340" y="329"/>
                </a:cubicBezTo>
                <a:cubicBezTo>
                  <a:pt x="354" y="311"/>
                  <a:pt x="361" y="290"/>
                  <a:pt x="365" y="268"/>
                </a:cubicBezTo>
                <a:cubicBezTo>
                  <a:pt x="367" y="258"/>
                  <a:pt x="361" y="258"/>
                  <a:pt x="354" y="258"/>
                </a:cubicBezTo>
                <a:cubicBezTo>
                  <a:pt x="315" y="259"/>
                  <a:pt x="276" y="258"/>
                  <a:pt x="237" y="259"/>
                </a:cubicBezTo>
                <a:cubicBezTo>
                  <a:pt x="224" y="259"/>
                  <a:pt x="221" y="255"/>
                  <a:pt x="221" y="243"/>
                </a:cubicBezTo>
                <a:cubicBezTo>
                  <a:pt x="222" y="211"/>
                  <a:pt x="222" y="211"/>
                  <a:pt x="255" y="211"/>
                </a:cubicBezTo>
                <a:cubicBezTo>
                  <a:pt x="273" y="211"/>
                  <a:pt x="292" y="211"/>
                  <a:pt x="311" y="211"/>
                </a:cubicBezTo>
                <a:cubicBezTo>
                  <a:pt x="314" y="211"/>
                  <a:pt x="316" y="211"/>
                  <a:pt x="319" y="211"/>
                </a:cubicBezTo>
                <a:cubicBezTo>
                  <a:pt x="319" y="211"/>
                  <a:pt x="319" y="211"/>
                  <a:pt x="319" y="211"/>
                </a:cubicBezTo>
                <a:close/>
              </a:path>
            </a:pathLst>
          </a:custGeom>
          <a:solidFill>
            <a:srgbClr val="DE4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8">
            <a:extLst>
              <a:ext uri="{FF2B5EF4-FFF2-40B4-BE49-F238E27FC236}">
                <a16:creationId xmlns:a16="http://schemas.microsoft.com/office/drawing/2014/main" id="{20FFAF1E-22EC-4847-9496-1423C1066C5F}"/>
              </a:ext>
            </a:extLst>
          </p:cNvPr>
          <p:cNvSpPr/>
          <p:nvPr/>
        </p:nvSpPr>
        <p:spPr>
          <a:xfrm>
            <a:off x="365760" y="304504"/>
            <a:ext cx="8512231" cy="53326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1F3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2194503-E6E3-4569-99BA-951E85F8D5D6}"/>
              </a:ext>
            </a:extLst>
          </p:cNvPr>
          <p:cNvGrpSpPr/>
          <p:nvPr/>
        </p:nvGrpSpPr>
        <p:grpSpPr>
          <a:xfrm>
            <a:off x="2086989" y="61840"/>
            <a:ext cx="5289310" cy="1018605"/>
            <a:chOff x="2086989" y="61840"/>
            <a:chExt cx="5289310" cy="1018605"/>
          </a:xfrm>
        </p:grpSpPr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946E5F86-7C85-42C9-A117-C97167C343F8}"/>
                </a:ext>
              </a:extLst>
            </p:cNvPr>
            <p:cNvSpPr txBox="1"/>
            <p:nvPr/>
          </p:nvSpPr>
          <p:spPr>
            <a:xfrm>
              <a:off x="2086989" y="61840"/>
              <a:ext cx="5267145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5400" b="1" i="0" u="none" strike="noStrike" kern="0" cap="none" spc="0" baseline="0">
                  <a:solidFill>
                    <a:srgbClr val="DE4E42"/>
                  </a:solidFill>
                  <a:uFillTx/>
                  <a:latin typeface="Red Hat Display Black"/>
                  <a:ea typeface="Arial"/>
                  <a:cs typeface="Arial" pitchFamily="34"/>
                </a:rPr>
                <a:t>Section</a:t>
              </a:r>
              <a:r>
                <a:rPr lang="en-US" sz="5400" b="0" i="0" u="none" strike="noStrike" kern="0" cap="none" spc="0" baseline="0">
                  <a:solidFill>
                    <a:srgbClr val="DE4E42"/>
                  </a:solidFill>
                  <a:uFillTx/>
                  <a:latin typeface="Red Hat Display Black"/>
                  <a:ea typeface="Arial"/>
                  <a:cs typeface="Arial" pitchFamily="34"/>
                </a:rPr>
                <a:t> </a:t>
              </a:r>
              <a:r>
                <a:rPr lang="en-US" sz="5400" b="1" i="0" u="none" strike="noStrike" kern="0" cap="none" spc="0" baseline="0">
                  <a:solidFill>
                    <a:srgbClr val="DE4E42"/>
                  </a:solidFill>
                  <a:uFillTx/>
                  <a:latin typeface="Red Hat Display Black"/>
                  <a:ea typeface="Arial"/>
                  <a:cs typeface="Arial" pitchFamily="34"/>
                </a:rPr>
                <a:t>Break</a:t>
              </a: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0CE38E09-6A45-45A9-8E6C-5623BE0A674B}"/>
                </a:ext>
              </a:extLst>
            </p:cNvPr>
            <p:cNvSpPr txBox="1"/>
            <p:nvPr/>
          </p:nvSpPr>
          <p:spPr>
            <a:xfrm>
              <a:off x="2109209" y="772668"/>
              <a:ext cx="526709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Insert the Subtitle of Your Presentation</a:t>
              </a:r>
            </a:p>
          </p:txBody>
        </p:sp>
      </p:grpSp>
      <p:sp>
        <p:nvSpPr>
          <p:cNvPr id="6" name="Rectángulo 30">
            <a:extLst>
              <a:ext uri="{FF2B5EF4-FFF2-40B4-BE49-F238E27FC236}">
                <a16:creationId xmlns:a16="http://schemas.microsoft.com/office/drawing/2014/main" id="{7C5DCCFA-05D8-4454-852E-18C362653D13}"/>
              </a:ext>
            </a:extLst>
          </p:cNvPr>
          <p:cNvSpPr/>
          <p:nvPr/>
        </p:nvSpPr>
        <p:spPr>
          <a:xfrm>
            <a:off x="5991194" y="2660913"/>
            <a:ext cx="2414134" cy="6001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I am here because I love to give presentations. You can find me at @username</a:t>
            </a:r>
            <a:endParaRPr lang="en-US" sz="110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Rectángulo 31">
            <a:extLst>
              <a:ext uri="{FF2B5EF4-FFF2-40B4-BE49-F238E27FC236}">
                <a16:creationId xmlns:a16="http://schemas.microsoft.com/office/drawing/2014/main" id="{3757509D-0AB7-4E8C-825C-5FC3A5E4EBAF}"/>
              </a:ext>
            </a:extLst>
          </p:cNvPr>
          <p:cNvSpPr/>
          <p:nvPr/>
        </p:nvSpPr>
        <p:spPr>
          <a:xfrm>
            <a:off x="5991194" y="3276459"/>
            <a:ext cx="2414134" cy="6001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I am here because I love to give presentations. You can find me at @username</a:t>
            </a:r>
            <a:endParaRPr lang="en-US" sz="110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DEF0D32C-558D-7F66-451C-86FCB0D2E9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6975" y="1892300"/>
            <a:ext cx="3549650" cy="2597150"/>
            <a:chOff x="754" y="1192"/>
            <a:chExt cx="2236" cy="163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01EF933-B3BB-6FB3-69DE-79254EAB0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1192"/>
              <a:ext cx="1976" cy="1210"/>
            </a:xfrm>
            <a:custGeom>
              <a:avLst/>
              <a:gdLst>
                <a:gd name="T0" fmla="*/ 3 w 478"/>
                <a:gd name="T1" fmla="*/ 0 h 292"/>
                <a:gd name="T2" fmla="*/ 469 w 478"/>
                <a:gd name="T3" fmla="*/ 3 h 292"/>
                <a:gd name="T4" fmla="*/ 478 w 478"/>
                <a:gd name="T5" fmla="*/ 102 h 292"/>
                <a:gd name="T6" fmla="*/ 283 w 478"/>
                <a:gd name="T7" fmla="*/ 292 h 292"/>
                <a:gd name="T8" fmla="*/ 97 w 478"/>
                <a:gd name="T9" fmla="*/ 262 h 292"/>
                <a:gd name="T10" fmla="*/ 0 w 478"/>
                <a:gd name="T11" fmla="*/ 58 h 292"/>
                <a:gd name="T12" fmla="*/ 3 w 478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292">
                  <a:moveTo>
                    <a:pt x="3" y="0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78" y="102"/>
                    <a:pt x="478" y="102"/>
                    <a:pt x="478" y="102"/>
                  </a:cubicBezTo>
                  <a:cubicBezTo>
                    <a:pt x="283" y="292"/>
                    <a:pt x="283" y="292"/>
                    <a:pt x="283" y="292"/>
                  </a:cubicBezTo>
                  <a:cubicBezTo>
                    <a:pt x="283" y="292"/>
                    <a:pt x="100" y="265"/>
                    <a:pt x="97" y="262"/>
                  </a:cubicBezTo>
                  <a:cubicBezTo>
                    <a:pt x="93" y="259"/>
                    <a:pt x="0" y="58"/>
                    <a:pt x="0" y="58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23A546F-935D-FB57-1CAB-61AE9B58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1197"/>
              <a:ext cx="1372" cy="985"/>
            </a:xfrm>
            <a:custGeom>
              <a:avLst/>
              <a:gdLst>
                <a:gd name="T0" fmla="*/ 40 w 332"/>
                <a:gd name="T1" fmla="*/ 145 h 238"/>
                <a:gd name="T2" fmla="*/ 58 w 332"/>
                <a:gd name="T3" fmla="*/ 157 h 238"/>
                <a:gd name="T4" fmla="*/ 64 w 332"/>
                <a:gd name="T5" fmla="*/ 157 h 238"/>
                <a:gd name="T6" fmla="*/ 233 w 332"/>
                <a:gd name="T7" fmla="*/ 42 h 238"/>
                <a:gd name="T8" fmla="*/ 291 w 332"/>
                <a:gd name="T9" fmla="*/ 2 h 238"/>
                <a:gd name="T10" fmla="*/ 309 w 332"/>
                <a:gd name="T11" fmla="*/ 4 h 238"/>
                <a:gd name="T12" fmla="*/ 326 w 332"/>
                <a:gd name="T13" fmla="*/ 18 h 238"/>
                <a:gd name="T14" fmla="*/ 329 w 332"/>
                <a:gd name="T15" fmla="*/ 22 h 238"/>
                <a:gd name="T16" fmla="*/ 331 w 332"/>
                <a:gd name="T17" fmla="*/ 37 h 238"/>
                <a:gd name="T18" fmla="*/ 331 w 332"/>
                <a:gd name="T19" fmla="*/ 44 h 238"/>
                <a:gd name="T20" fmla="*/ 317 w 332"/>
                <a:gd name="T21" fmla="*/ 63 h 238"/>
                <a:gd name="T22" fmla="*/ 258 w 332"/>
                <a:gd name="T23" fmla="*/ 104 h 238"/>
                <a:gd name="T24" fmla="*/ 110 w 332"/>
                <a:gd name="T25" fmla="*/ 205 h 238"/>
                <a:gd name="T26" fmla="*/ 66 w 332"/>
                <a:gd name="T27" fmla="*/ 235 h 238"/>
                <a:gd name="T28" fmla="*/ 56 w 332"/>
                <a:gd name="T29" fmla="*/ 235 h 238"/>
                <a:gd name="T30" fmla="*/ 3 w 332"/>
                <a:gd name="T31" fmla="*/ 199 h 238"/>
                <a:gd name="T32" fmla="*/ 0 w 332"/>
                <a:gd name="T33" fmla="*/ 196 h 238"/>
                <a:gd name="T34" fmla="*/ 12 w 332"/>
                <a:gd name="T35" fmla="*/ 185 h 238"/>
                <a:gd name="T36" fmla="*/ 35 w 332"/>
                <a:gd name="T37" fmla="*/ 153 h 238"/>
                <a:gd name="T38" fmla="*/ 37 w 332"/>
                <a:gd name="T39" fmla="*/ 150 h 238"/>
                <a:gd name="T40" fmla="*/ 40 w 332"/>
                <a:gd name="T41" fmla="*/ 14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2" h="238">
                  <a:moveTo>
                    <a:pt x="40" y="145"/>
                  </a:moveTo>
                  <a:cubicBezTo>
                    <a:pt x="46" y="149"/>
                    <a:pt x="52" y="153"/>
                    <a:pt x="58" y="157"/>
                  </a:cubicBezTo>
                  <a:cubicBezTo>
                    <a:pt x="60" y="159"/>
                    <a:pt x="62" y="159"/>
                    <a:pt x="64" y="157"/>
                  </a:cubicBezTo>
                  <a:cubicBezTo>
                    <a:pt x="120" y="118"/>
                    <a:pt x="177" y="80"/>
                    <a:pt x="233" y="42"/>
                  </a:cubicBezTo>
                  <a:cubicBezTo>
                    <a:pt x="252" y="28"/>
                    <a:pt x="272" y="15"/>
                    <a:pt x="291" y="2"/>
                  </a:cubicBezTo>
                  <a:cubicBezTo>
                    <a:pt x="297" y="0"/>
                    <a:pt x="304" y="2"/>
                    <a:pt x="309" y="4"/>
                  </a:cubicBezTo>
                  <a:cubicBezTo>
                    <a:pt x="316" y="7"/>
                    <a:pt x="322" y="12"/>
                    <a:pt x="326" y="18"/>
                  </a:cubicBezTo>
                  <a:cubicBezTo>
                    <a:pt x="327" y="20"/>
                    <a:pt x="328" y="21"/>
                    <a:pt x="329" y="22"/>
                  </a:cubicBezTo>
                  <a:cubicBezTo>
                    <a:pt x="331" y="27"/>
                    <a:pt x="332" y="32"/>
                    <a:pt x="331" y="37"/>
                  </a:cubicBezTo>
                  <a:cubicBezTo>
                    <a:pt x="330" y="39"/>
                    <a:pt x="331" y="42"/>
                    <a:pt x="331" y="44"/>
                  </a:cubicBezTo>
                  <a:cubicBezTo>
                    <a:pt x="328" y="52"/>
                    <a:pt x="324" y="58"/>
                    <a:pt x="317" y="63"/>
                  </a:cubicBezTo>
                  <a:cubicBezTo>
                    <a:pt x="298" y="77"/>
                    <a:pt x="278" y="90"/>
                    <a:pt x="258" y="104"/>
                  </a:cubicBezTo>
                  <a:cubicBezTo>
                    <a:pt x="209" y="138"/>
                    <a:pt x="160" y="171"/>
                    <a:pt x="110" y="205"/>
                  </a:cubicBezTo>
                  <a:cubicBezTo>
                    <a:pt x="96" y="215"/>
                    <a:pt x="81" y="225"/>
                    <a:pt x="66" y="235"/>
                  </a:cubicBezTo>
                  <a:cubicBezTo>
                    <a:pt x="62" y="238"/>
                    <a:pt x="59" y="238"/>
                    <a:pt x="56" y="235"/>
                  </a:cubicBezTo>
                  <a:cubicBezTo>
                    <a:pt x="38" y="223"/>
                    <a:pt x="21" y="211"/>
                    <a:pt x="3" y="199"/>
                  </a:cubicBezTo>
                  <a:cubicBezTo>
                    <a:pt x="2" y="198"/>
                    <a:pt x="1" y="198"/>
                    <a:pt x="0" y="196"/>
                  </a:cubicBezTo>
                  <a:cubicBezTo>
                    <a:pt x="5" y="194"/>
                    <a:pt x="8" y="189"/>
                    <a:pt x="12" y="185"/>
                  </a:cubicBezTo>
                  <a:cubicBezTo>
                    <a:pt x="20" y="175"/>
                    <a:pt x="28" y="165"/>
                    <a:pt x="35" y="153"/>
                  </a:cubicBezTo>
                  <a:cubicBezTo>
                    <a:pt x="36" y="152"/>
                    <a:pt x="36" y="151"/>
                    <a:pt x="37" y="150"/>
                  </a:cubicBezTo>
                  <a:cubicBezTo>
                    <a:pt x="40" y="149"/>
                    <a:pt x="40" y="147"/>
                    <a:pt x="40" y="145"/>
                  </a:cubicBezTo>
                  <a:close/>
                </a:path>
              </a:pathLst>
            </a:custGeom>
            <a:solidFill>
              <a:srgbClr val="DC4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55887C4-5BC6-E8A0-8F58-2FB797611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1391"/>
              <a:ext cx="260" cy="1429"/>
            </a:xfrm>
            <a:custGeom>
              <a:avLst/>
              <a:gdLst>
                <a:gd name="T0" fmla="*/ 1 w 63"/>
                <a:gd name="T1" fmla="*/ 320 h 345"/>
                <a:gd name="T2" fmla="*/ 0 w 63"/>
                <a:gd name="T3" fmla="*/ 313 h 345"/>
                <a:gd name="T4" fmla="*/ 0 w 63"/>
                <a:gd name="T5" fmla="*/ 308 h 345"/>
                <a:gd name="T6" fmla="*/ 0 w 63"/>
                <a:gd name="T7" fmla="*/ 3 h 345"/>
                <a:gd name="T8" fmla="*/ 1 w 63"/>
                <a:gd name="T9" fmla="*/ 1 h 345"/>
                <a:gd name="T10" fmla="*/ 2 w 63"/>
                <a:gd name="T11" fmla="*/ 2 h 345"/>
                <a:gd name="T12" fmla="*/ 57 w 63"/>
                <a:gd name="T13" fmla="*/ 61 h 345"/>
                <a:gd name="T14" fmla="*/ 62 w 63"/>
                <a:gd name="T15" fmla="*/ 67 h 345"/>
                <a:gd name="T16" fmla="*/ 62 w 63"/>
                <a:gd name="T17" fmla="*/ 68 h 345"/>
                <a:gd name="T18" fmla="*/ 62 w 63"/>
                <a:gd name="T19" fmla="*/ 76 h 345"/>
                <a:gd name="T20" fmla="*/ 62 w 63"/>
                <a:gd name="T21" fmla="*/ 333 h 345"/>
                <a:gd name="T22" fmla="*/ 62 w 63"/>
                <a:gd name="T23" fmla="*/ 341 h 345"/>
                <a:gd name="T24" fmla="*/ 61 w 63"/>
                <a:gd name="T25" fmla="*/ 343 h 345"/>
                <a:gd name="T26" fmla="*/ 60 w 63"/>
                <a:gd name="T27" fmla="*/ 342 h 345"/>
                <a:gd name="T28" fmla="*/ 59 w 63"/>
                <a:gd name="T29" fmla="*/ 82 h 345"/>
                <a:gd name="T30" fmla="*/ 59 w 63"/>
                <a:gd name="T31" fmla="*/ 80 h 345"/>
                <a:gd name="T32" fmla="*/ 59 w 63"/>
                <a:gd name="T33" fmla="*/ 341 h 345"/>
                <a:gd name="T34" fmla="*/ 57 w 63"/>
                <a:gd name="T35" fmla="*/ 344 h 345"/>
                <a:gd name="T36" fmla="*/ 28 w 63"/>
                <a:gd name="T37" fmla="*/ 343 h 345"/>
                <a:gd name="T38" fmla="*/ 2 w 63"/>
                <a:gd name="T39" fmla="*/ 321 h 345"/>
                <a:gd name="T40" fmla="*/ 1 w 63"/>
                <a:gd name="T41" fmla="*/ 32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45">
                  <a:moveTo>
                    <a:pt x="1" y="320"/>
                  </a:moveTo>
                  <a:cubicBezTo>
                    <a:pt x="0" y="318"/>
                    <a:pt x="0" y="316"/>
                    <a:pt x="0" y="313"/>
                  </a:cubicBezTo>
                  <a:cubicBezTo>
                    <a:pt x="1" y="311"/>
                    <a:pt x="0" y="310"/>
                    <a:pt x="0" y="308"/>
                  </a:cubicBezTo>
                  <a:cubicBezTo>
                    <a:pt x="0" y="206"/>
                    <a:pt x="0" y="105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17" y="25"/>
                    <a:pt x="39" y="41"/>
                    <a:pt x="57" y="61"/>
                  </a:cubicBezTo>
                  <a:cubicBezTo>
                    <a:pt x="59" y="63"/>
                    <a:pt x="61" y="64"/>
                    <a:pt x="62" y="67"/>
                  </a:cubicBezTo>
                  <a:cubicBezTo>
                    <a:pt x="62" y="67"/>
                    <a:pt x="62" y="68"/>
                    <a:pt x="62" y="68"/>
                  </a:cubicBezTo>
                  <a:cubicBezTo>
                    <a:pt x="62" y="71"/>
                    <a:pt x="62" y="73"/>
                    <a:pt x="62" y="76"/>
                  </a:cubicBezTo>
                  <a:cubicBezTo>
                    <a:pt x="62" y="161"/>
                    <a:pt x="62" y="247"/>
                    <a:pt x="62" y="333"/>
                  </a:cubicBezTo>
                  <a:cubicBezTo>
                    <a:pt x="62" y="336"/>
                    <a:pt x="63" y="338"/>
                    <a:pt x="62" y="341"/>
                  </a:cubicBezTo>
                  <a:cubicBezTo>
                    <a:pt x="62" y="342"/>
                    <a:pt x="61" y="342"/>
                    <a:pt x="61" y="343"/>
                  </a:cubicBezTo>
                  <a:cubicBezTo>
                    <a:pt x="60" y="343"/>
                    <a:pt x="60" y="342"/>
                    <a:pt x="60" y="342"/>
                  </a:cubicBezTo>
                  <a:cubicBezTo>
                    <a:pt x="59" y="255"/>
                    <a:pt x="59" y="169"/>
                    <a:pt x="59" y="82"/>
                  </a:cubicBezTo>
                  <a:cubicBezTo>
                    <a:pt x="59" y="81"/>
                    <a:pt x="59" y="81"/>
                    <a:pt x="59" y="80"/>
                  </a:cubicBezTo>
                  <a:cubicBezTo>
                    <a:pt x="59" y="167"/>
                    <a:pt x="59" y="254"/>
                    <a:pt x="59" y="341"/>
                  </a:cubicBezTo>
                  <a:cubicBezTo>
                    <a:pt x="59" y="343"/>
                    <a:pt x="58" y="344"/>
                    <a:pt x="57" y="344"/>
                  </a:cubicBezTo>
                  <a:cubicBezTo>
                    <a:pt x="47" y="343"/>
                    <a:pt x="37" y="345"/>
                    <a:pt x="28" y="343"/>
                  </a:cubicBezTo>
                  <a:cubicBezTo>
                    <a:pt x="16" y="340"/>
                    <a:pt x="7" y="333"/>
                    <a:pt x="2" y="321"/>
                  </a:cubicBezTo>
                  <a:cubicBezTo>
                    <a:pt x="2" y="320"/>
                    <a:pt x="2" y="320"/>
                    <a:pt x="1" y="320"/>
                  </a:cubicBezTo>
                  <a:close/>
                </a:path>
              </a:pathLst>
            </a:custGeom>
            <a:solidFill>
              <a:srgbClr val="D54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E93BAF3-6F79-27EA-671B-EFE681CC2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532"/>
              <a:ext cx="252" cy="1284"/>
            </a:xfrm>
            <a:custGeom>
              <a:avLst/>
              <a:gdLst>
                <a:gd name="T0" fmla="*/ 61 w 61"/>
                <a:gd name="T1" fmla="*/ 6 h 310"/>
                <a:gd name="T2" fmla="*/ 61 w 61"/>
                <a:gd name="T3" fmla="*/ 11 h 310"/>
                <a:gd name="T4" fmla="*/ 61 w 61"/>
                <a:gd name="T5" fmla="*/ 275 h 310"/>
                <a:gd name="T6" fmla="*/ 60 w 61"/>
                <a:gd name="T7" fmla="*/ 286 h 310"/>
                <a:gd name="T8" fmla="*/ 56 w 61"/>
                <a:gd name="T9" fmla="*/ 293 h 310"/>
                <a:gd name="T10" fmla="*/ 27 w 61"/>
                <a:gd name="T11" fmla="*/ 310 h 310"/>
                <a:gd name="T12" fmla="*/ 5 w 61"/>
                <a:gd name="T13" fmla="*/ 310 h 310"/>
                <a:gd name="T14" fmla="*/ 0 w 61"/>
                <a:gd name="T15" fmla="*/ 308 h 310"/>
                <a:gd name="T16" fmla="*/ 0 w 61"/>
                <a:gd name="T17" fmla="*/ 302 h 310"/>
                <a:gd name="T18" fmla="*/ 0 w 61"/>
                <a:gd name="T19" fmla="*/ 46 h 310"/>
                <a:gd name="T20" fmla="*/ 0 w 61"/>
                <a:gd name="T21" fmla="*/ 41 h 310"/>
                <a:gd name="T22" fmla="*/ 1 w 61"/>
                <a:gd name="T23" fmla="*/ 39 h 310"/>
                <a:gd name="T24" fmla="*/ 30 w 61"/>
                <a:gd name="T25" fmla="*/ 20 h 310"/>
                <a:gd name="T26" fmla="*/ 54 w 61"/>
                <a:gd name="T27" fmla="*/ 4 h 310"/>
                <a:gd name="T28" fmla="*/ 61 w 61"/>
                <a:gd name="T29" fmla="*/ 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310">
                  <a:moveTo>
                    <a:pt x="61" y="6"/>
                  </a:moveTo>
                  <a:cubicBezTo>
                    <a:pt x="61" y="8"/>
                    <a:pt x="61" y="9"/>
                    <a:pt x="61" y="11"/>
                  </a:cubicBezTo>
                  <a:cubicBezTo>
                    <a:pt x="61" y="99"/>
                    <a:pt x="61" y="187"/>
                    <a:pt x="61" y="275"/>
                  </a:cubicBezTo>
                  <a:cubicBezTo>
                    <a:pt x="61" y="279"/>
                    <a:pt x="61" y="282"/>
                    <a:pt x="60" y="286"/>
                  </a:cubicBezTo>
                  <a:cubicBezTo>
                    <a:pt x="57" y="288"/>
                    <a:pt x="57" y="291"/>
                    <a:pt x="56" y="293"/>
                  </a:cubicBezTo>
                  <a:cubicBezTo>
                    <a:pt x="49" y="304"/>
                    <a:pt x="39" y="309"/>
                    <a:pt x="27" y="310"/>
                  </a:cubicBezTo>
                  <a:cubicBezTo>
                    <a:pt x="20" y="310"/>
                    <a:pt x="12" y="310"/>
                    <a:pt x="5" y="310"/>
                  </a:cubicBezTo>
                  <a:cubicBezTo>
                    <a:pt x="3" y="310"/>
                    <a:pt x="1" y="310"/>
                    <a:pt x="0" y="308"/>
                  </a:cubicBezTo>
                  <a:cubicBezTo>
                    <a:pt x="0" y="306"/>
                    <a:pt x="0" y="304"/>
                    <a:pt x="0" y="302"/>
                  </a:cubicBezTo>
                  <a:cubicBezTo>
                    <a:pt x="0" y="217"/>
                    <a:pt x="0" y="131"/>
                    <a:pt x="0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0" y="40"/>
                    <a:pt x="0" y="39"/>
                    <a:pt x="1" y="39"/>
                  </a:cubicBezTo>
                  <a:cubicBezTo>
                    <a:pt x="12" y="34"/>
                    <a:pt x="20" y="26"/>
                    <a:pt x="30" y="20"/>
                  </a:cubicBezTo>
                  <a:cubicBezTo>
                    <a:pt x="39" y="15"/>
                    <a:pt x="46" y="9"/>
                    <a:pt x="54" y="4"/>
                  </a:cubicBezTo>
                  <a:cubicBezTo>
                    <a:pt x="59" y="0"/>
                    <a:pt x="60" y="0"/>
                    <a:pt x="61" y="6"/>
                  </a:cubicBezTo>
                  <a:close/>
                </a:path>
              </a:pathLst>
            </a:custGeom>
            <a:solidFill>
              <a:srgbClr val="C23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43984FA-952A-8C71-25ED-DDD294EA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1457"/>
              <a:ext cx="694" cy="551"/>
            </a:xfrm>
            <a:custGeom>
              <a:avLst/>
              <a:gdLst>
                <a:gd name="T0" fmla="*/ 165 w 168"/>
                <a:gd name="T1" fmla="*/ 82 h 133"/>
                <a:gd name="T2" fmla="*/ 168 w 168"/>
                <a:gd name="T3" fmla="*/ 87 h 133"/>
                <a:gd name="T4" fmla="*/ 162 w 168"/>
                <a:gd name="T5" fmla="*/ 89 h 133"/>
                <a:gd name="T6" fmla="*/ 132 w 168"/>
                <a:gd name="T7" fmla="*/ 129 h 133"/>
                <a:gd name="T8" fmla="*/ 126 w 168"/>
                <a:gd name="T9" fmla="*/ 133 h 133"/>
                <a:gd name="T10" fmla="*/ 120 w 168"/>
                <a:gd name="T11" fmla="*/ 130 h 133"/>
                <a:gd name="T12" fmla="*/ 15 w 168"/>
                <a:gd name="T13" fmla="*/ 59 h 133"/>
                <a:gd name="T14" fmla="*/ 3 w 168"/>
                <a:gd name="T15" fmla="*/ 51 h 133"/>
                <a:gd name="T16" fmla="*/ 0 w 168"/>
                <a:gd name="T17" fmla="*/ 47 h 133"/>
                <a:gd name="T18" fmla="*/ 2 w 168"/>
                <a:gd name="T19" fmla="*/ 45 h 133"/>
                <a:gd name="T20" fmla="*/ 36 w 168"/>
                <a:gd name="T21" fmla="*/ 7 h 133"/>
                <a:gd name="T22" fmla="*/ 38 w 168"/>
                <a:gd name="T23" fmla="*/ 4 h 133"/>
                <a:gd name="T24" fmla="*/ 45 w 168"/>
                <a:gd name="T25" fmla="*/ 2 h 133"/>
                <a:gd name="T26" fmla="*/ 49 w 168"/>
                <a:gd name="T27" fmla="*/ 3 h 133"/>
                <a:gd name="T28" fmla="*/ 116 w 168"/>
                <a:gd name="T29" fmla="*/ 48 h 133"/>
                <a:gd name="T30" fmla="*/ 156 w 168"/>
                <a:gd name="T31" fmla="*/ 76 h 133"/>
                <a:gd name="T32" fmla="*/ 165 w 168"/>
                <a:gd name="T33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33">
                  <a:moveTo>
                    <a:pt x="165" y="82"/>
                  </a:moveTo>
                  <a:cubicBezTo>
                    <a:pt x="165" y="84"/>
                    <a:pt x="167" y="85"/>
                    <a:pt x="168" y="87"/>
                  </a:cubicBezTo>
                  <a:cubicBezTo>
                    <a:pt x="165" y="86"/>
                    <a:pt x="163" y="87"/>
                    <a:pt x="162" y="89"/>
                  </a:cubicBezTo>
                  <a:cubicBezTo>
                    <a:pt x="153" y="104"/>
                    <a:pt x="143" y="117"/>
                    <a:pt x="132" y="129"/>
                  </a:cubicBezTo>
                  <a:cubicBezTo>
                    <a:pt x="131" y="131"/>
                    <a:pt x="129" y="133"/>
                    <a:pt x="126" y="133"/>
                  </a:cubicBezTo>
                  <a:cubicBezTo>
                    <a:pt x="123" y="133"/>
                    <a:pt x="121" y="132"/>
                    <a:pt x="120" y="130"/>
                  </a:cubicBezTo>
                  <a:cubicBezTo>
                    <a:pt x="85" y="106"/>
                    <a:pt x="50" y="82"/>
                    <a:pt x="15" y="59"/>
                  </a:cubicBezTo>
                  <a:cubicBezTo>
                    <a:pt x="11" y="56"/>
                    <a:pt x="7" y="53"/>
                    <a:pt x="3" y="51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0" y="46"/>
                    <a:pt x="1" y="46"/>
                    <a:pt x="2" y="45"/>
                  </a:cubicBezTo>
                  <a:cubicBezTo>
                    <a:pt x="16" y="35"/>
                    <a:pt x="27" y="22"/>
                    <a:pt x="36" y="7"/>
                  </a:cubicBezTo>
                  <a:cubicBezTo>
                    <a:pt x="36" y="6"/>
                    <a:pt x="37" y="5"/>
                    <a:pt x="38" y="4"/>
                  </a:cubicBezTo>
                  <a:cubicBezTo>
                    <a:pt x="40" y="1"/>
                    <a:pt x="42" y="0"/>
                    <a:pt x="45" y="2"/>
                  </a:cubicBezTo>
                  <a:cubicBezTo>
                    <a:pt x="46" y="3"/>
                    <a:pt x="48" y="4"/>
                    <a:pt x="49" y="3"/>
                  </a:cubicBezTo>
                  <a:cubicBezTo>
                    <a:pt x="71" y="18"/>
                    <a:pt x="94" y="33"/>
                    <a:pt x="116" y="48"/>
                  </a:cubicBezTo>
                  <a:cubicBezTo>
                    <a:pt x="129" y="58"/>
                    <a:pt x="143" y="67"/>
                    <a:pt x="156" y="76"/>
                  </a:cubicBezTo>
                  <a:cubicBezTo>
                    <a:pt x="159" y="79"/>
                    <a:pt x="162" y="81"/>
                    <a:pt x="165" y="82"/>
                  </a:cubicBezTo>
                  <a:close/>
                </a:path>
              </a:pathLst>
            </a:custGeom>
            <a:solidFill>
              <a:srgbClr val="DE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753B7DA-29FA-0A1C-54DC-980262A7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1197"/>
              <a:ext cx="554" cy="459"/>
            </a:xfrm>
            <a:custGeom>
              <a:avLst/>
              <a:gdLst>
                <a:gd name="T0" fmla="*/ 133 w 134"/>
                <a:gd name="T1" fmla="*/ 66 h 111"/>
                <a:gd name="T2" fmla="*/ 132 w 134"/>
                <a:gd name="T3" fmla="*/ 68 h 111"/>
                <a:gd name="T4" fmla="*/ 129 w 134"/>
                <a:gd name="T5" fmla="*/ 66 h 111"/>
                <a:gd name="T6" fmla="*/ 123 w 134"/>
                <a:gd name="T7" fmla="*/ 67 h 111"/>
                <a:gd name="T8" fmla="*/ 112 w 134"/>
                <a:gd name="T9" fmla="*/ 84 h 111"/>
                <a:gd name="T10" fmla="*/ 85 w 134"/>
                <a:gd name="T11" fmla="*/ 110 h 111"/>
                <a:gd name="T12" fmla="*/ 80 w 134"/>
                <a:gd name="T13" fmla="*/ 109 h 111"/>
                <a:gd name="T14" fmla="*/ 13 w 134"/>
                <a:gd name="T15" fmla="*/ 63 h 111"/>
                <a:gd name="T16" fmla="*/ 0 w 134"/>
                <a:gd name="T17" fmla="*/ 43 h 111"/>
                <a:gd name="T18" fmla="*/ 0 w 134"/>
                <a:gd name="T19" fmla="*/ 33 h 111"/>
                <a:gd name="T20" fmla="*/ 2 w 134"/>
                <a:gd name="T21" fmla="*/ 22 h 111"/>
                <a:gd name="T22" fmla="*/ 21 w 134"/>
                <a:gd name="T23" fmla="*/ 4 h 111"/>
                <a:gd name="T24" fmla="*/ 40 w 134"/>
                <a:gd name="T25" fmla="*/ 2 h 111"/>
                <a:gd name="T26" fmla="*/ 93 w 134"/>
                <a:gd name="T27" fmla="*/ 39 h 111"/>
                <a:gd name="T28" fmla="*/ 98 w 134"/>
                <a:gd name="T29" fmla="*/ 42 h 111"/>
                <a:gd name="T30" fmla="*/ 108 w 134"/>
                <a:gd name="T31" fmla="*/ 49 h 111"/>
                <a:gd name="T32" fmla="*/ 113 w 134"/>
                <a:gd name="T33" fmla="*/ 52 h 111"/>
                <a:gd name="T34" fmla="*/ 128 w 134"/>
                <a:gd name="T35" fmla="*/ 63 h 111"/>
                <a:gd name="T36" fmla="*/ 133 w 134"/>
                <a:gd name="T37" fmla="*/ 6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111">
                  <a:moveTo>
                    <a:pt x="133" y="66"/>
                  </a:moveTo>
                  <a:cubicBezTo>
                    <a:pt x="133" y="66"/>
                    <a:pt x="134" y="68"/>
                    <a:pt x="132" y="68"/>
                  </a:cubicBezTo>
                  <a:cubicBezTo>
                    <a:pt x="131" y="67"/>
                    <a:pt x="130" y="67"/>
                    <a:pt x="129" y="66"/>
                  </a:cubicBezTo>
                  <a:cubicBezTo>
                    <a:pt x="126" y="64"/>
                    <a:pt x="124" y="65"/>
                    <a:pt x="123" y="67"/>
                  </a:cubicBezTo>
                  <a:cubicBezTo>
                    <a:pt x="119" y="73"/>
                    <a:pt x="116" y="79"/>
                    <a:pt x="112" y="84"/>
                  </a:cubicBezTo>
                  <a:cubicBezTo>
                    <a:pt x="104" y="94"/>
                    <a:pt x="96" y="104"/>
                    <a:pt x="85" y="110"/>
                  </a:cubicBezTo>
                  <a:cubicBezTo>
                    <a:pt x="83" y="111"/>
                    <a:pt x="81" y="110"/>
                    <a:pt x="80" y="109"/>
                  </a:cubicBezTo>
                  <a:cubicBezTo>
                    <a:pt x="58" y="93"/>
                    <a:pt x="35" y="79"/>
                    <a:pt x="13" y="63"/>
                  </a:cubicBezTo>
                  <a:cubicBezTo>
                    <a:pt x="6" y="58"/>
                    <a:pt x="2" y="51"/>
                    <a:pt x="0" y="43"/>
                  </a:cubicBezTo>
                  <a:cubicBezTo>
                    <a:pt x="0" y="40"/>
                    <a:pt x="1" y="37"/>
                    <a:pt x="0" y="33"/>
                  </a:cubicBezTo>
                  <a:cubicBezTo>
                    <a:pt x="0" y="29"/>
                    <a:pt x="1" y="26"/>
                    <a:pt x="2" y="22"/>
                  </a:cubicBezTo>
                  <a:cubicBezTo>
                    <a:pt x="7" y="14"/>
                    <a:pt x="13" y="8"/>
                    <a:pt x="21" y="4"/>
                  </a:cubicBezTo>
                  <a:cubicBezTo>
                    <a:pt x="27" y="2"/>
                    <a:pt x="33" y="0"/>
                    <a:pt x="40" y="2"/>
                  </a:cubicBezTo>
                  <a:cubicBezTo>
                    <a:pt x="58" y="14"/>
                    <a:pt x="76" y="26"/>
                    <a:pt x="93" y="39"/>
                  </a:cubicBezTo>
                  <a:cubicBezTo>
                    <a:pt x="95" y="40"/>
                    <a:pt x="97" y="41"/>
                    <a:pt x="98" y="42"/>
                  </a:cubicBezTo>
                  <a:cubicBezTo>
                    <a:pt x="101" y="45"/>
                    <a:pt x="105" y="47"/>
                    <a:pt x="108" y="49"/>
                  </a:cubicBezTo>
                  <a:cubicBezTo>
                    <a:pt x="109" y="50"/>
                    <a:pt x="111" y="51"/>
                    <a:pt x="113" y="52"/>
                  </a:cubicBezTo>
                  <a:cubicBezTo>
                    <a:pt x="118" y="56"/>
                    <a:pt x="123" y="59"/>
                    <a:pt x="128" y="63"/>
                  </a:cubicBezTo>
                  <a:cubicBezTo>
                    <a:pt x="129" y="64"/>
                    <a:pt x="131" y="65"/>
                    <a:pt x="133" y="66"/>
                  </a:cubicBezTo>
                  <a:close/>
                </a:path>
              </a:pathLst>
            </a:custGeom>
            <a:solidFill>
              <a:srgbClr val="DE5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569EB24-832D-9CA6-62B7-D0FBCA778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350"/>
              <a:ext cx="252" cy="348"/>
            </a:xfrm>
            <a:custGeom>
              <a:avLst/>
              <a:gdLst>
                <a:gd name="T0" fmla="*/ 61 w 61"/>
                <a:gd name="T1" fmla="*/ 50 h 84"/>
                <a:gd name="T2" fmla="*/ 54 w 61"/>
                <a:gd name="T3" fmla="*/ 48 h 84"/>
                <a:gd name="T4" fmla="*/ 17 w 61"/>
                <a:gd name="T5" fmla="*/ 74 h 84"/>
                <a:gd name="T6" fmla="*/ 5 w 61"/>
                <a:gd name="T7" fmla="*/ 82 h 84"/>
                <a:gd name="T8" fmla="*/ 1 w 61"/>
                <a:gd name="T9" fmla="*/ 83 h 84"/>
                <a:gd name="T10" fmla="*/ 0 w 61"/>
                <a:gd name="T11" fmla="*/ 78 h 84"/>
                <a:gd name="T12" fmla="*/ 0 w 61"/>
                <a:gd name="T13" fmla="*/ 66 h 84"/>
                <a:gd name="T14" fmla="*/ 5 w 61"/>
                <a:gd name="T15" fmla="*/ 56 h 84"/>
                <a:gd name="T16" fmla="*/ 45 w 61"/>
                <a:gd name="T17" fmla="*/ 28 h 84"/>
                <a:gd name="T18" fmla="*/ 60 w 61"/>
                <a:gd name="T19" fmla="*/ 7 h 84"/>
                <a:gd name="T20" fmla="*/ 61 w 61"/>
                <a:gd name="T21" fmla="*/ 0 h 84"/>
                <a:gd name="T22" fmla="*/ 61 w 61"/>
                <a:gd name="T23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84">
                  <a:moveTo>
                    <a:pt x="61" y="50"/>
                  </a:moveTo>
                  <a:cubicBezTo>
                    <a:pt x="59" y="45"/>
                    <a:pt x="59" y="45"/>
                    <a:pt x="54" y="48"/>
                  </a:cubicBezTo>
                  <a:cubicBezTo>
                    <a:pt x="43" y="58"/>
                    <a:pt x="30" y="66"/>
                    <a:pt x="17" y="74"/>
                  </a:cubicBezTo>
                  <a:cubicBezTo>
                    <a:pt x="13" y="77"/>
                    <a:pt x="9" y="80"/>
                    <a:pt x="5" y="82"/>
                  </a:cubicBezTo>
                  <a:cubicBezTo>
                    <a:pt x="4" y="83"/>
                    <a:pt x="3" y="84"/>
                    <a:pt x="1" y="83"/>
                  </a:cubicBezTo>
                  <a:cubicBezTo>
                    <a:pt x="0" y="82"/>
                    <a:pt x="0" y="80"/>
                    <a:pt x="0" y="78"/>
                  </a:cubicBezTo>
                  <a:cubicBezTo>
                    <a:pt x="0" y="74"/>
                    <a:pt x="0" y="70"/>
                    <a:pt x="0" y="66"/>
                  </a:cubicBezTo>
                  <a:cubicBezTo>
                    <a:pt x="0" y="61"/>
                    <a:pt x="1" y="58"/>
                    <a:pt x="5" y="56"/>
                  </a:cubicBezTo>
                  <a:cubicBezTo>
                    <a:pt x="18" y="47"/>
                    <a:pt x="32" y="38"/>
                    <a:pt x="45" y="28"/>
                  </a:cubicBezTo>
                  <a:cubicBezTo>
                    <a:pt x="52" y="23"/>
                    <a:pt x="58" y="16"/>
                    <a:pt x="60" y="7"/>
                  </a:cubicBezTo>
                  <a:cubicBezTo>
                    <a:pt x="61" y="5"/>
                    <a:pt x="60" y="2"/>
                    <a:pt x="61" y="0"/>
                  </a:cubicBezTo>
                  <a:cubicBezTo>
                    <a:pt x="61" y="17"/>
                    <a:pt x="61" y="33"/>
                    <a:pt x="61" y="50"/>
                  </a:cubicBezTo>
                  <a:close/>
                </a:path>
              </a:pathLst>
            </a:custGeom>
            <a:solidFill>
              <a:srgbClr val="A93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F65A77A-F464-162F-2856-71C45158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2803"/>
              <a:ext cx="1980" cy="25"/>
            </a:xfrm>
            <a:custGeom>
              <a:avLst/>
              <a:gdLst>
                <a:gd name="T0" fmla="*/ 479 w 479"/>
                <a:gd name="T1" fmla="*/ 4 h 6"/>
                <a:gd name="T2" fmla="*/ 469 w 479"/>
                <a:gd name="T3" fmla="*/ 5 h 6"/>
                <a:gd name="T4" fmla="*/ 35 w 479"/>
                <a:gd name="T5" fmla="*/ 5 h 6"/>
                <a:gd name="T6" fmla="*/ 4 w 479"/>
                <a:gd name="T7" fmla="*/ 5 h 6"/>
                <a:gd name="T8" fmla="*/ 0 w 479"/>
                <a:gd name="T9" fmla="*/ 4 h 6"/>
                <a:gd name="T10" fmla="*/ 5 w 479"/>
                <a:gd name="T11" fmla="*/ 3 h 6"/>
                <a:gd name="T12" fmla="*/ 25 w 479"/>
                <a:gd name="T13" fmla="*/ 3 h 6"/>
                <a:gd name="T14" fmla="*/ 29 w 479"/>
                <a:gd name="T15" fmla="*/ 1 h 6"/>
                <a:gd name="T16" fmla="*/ 30 w 479"/>
                <a:gd name="T17" fmla="*/ 1 h 6"/>
                <a:gd name="T18" fmla="*/ 35 w 479"/>
                <a:gd name="T19" fmla="*/ 0 h 6"/>
                <a:gd name="T20" fmla="*/ 93 w 479"/>
                <a:gd name="T21" fmla="*/ 0 h 6"/>
                <a:gd name="T22" fmla="*/ 438 w 479"/>
                <a:gd name="T23" fmla="*/ 0 h 6"/>
                <a:gd name="T24" fmla="*/ 447 w 479"/>
                <a:gd name="T25" fmla="*/ 1 h 6"/>
                <a:gd name="T26" fmla="*/ 449 w 479"/>
                <a:gd name="T27" fmla="*/ 2 h 6"/>
                <a:gd name="T28" fmla="*/ 473 w 479"/>
                <a:gd name="T29" fmla="*/ 3 h 6"/>
                <a:gd name="T30" fmla="*/ 479 w 479"/>
                <a:gd name="T3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6">
                  <a:moveTo>
                    <a:pt x="479" y="4"/>
                  </a:moveTo>
                  <a:cubicBezTo>
                    <a:pt x="476" y="6"/>
                    <a:pt x="472" y="5"/>
                    <a:pt x="469" y="5"/>
                  </a:cubicBezTo>
                  <a:cubicBezTo>
                    <a:pt x="324" y="5"/>
                    <a:pt x="180" y="5"/>
                    <a:pt x="35" y="5"/>
                  </a:cubicBezTo>
                  <a:cubicBezTo>
                    <a:pt x="25" y="5"/>
                    <a:pt x="1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ubicBezTo>
                    <a:pt x="1" y="3"/>
                    <a:pt x="3" y="3"/>
                    <a:pt x="5" y="3"/>
                  </a:cubicBezTo>
                  <a:cubicBezTo>
                    <a:pt x="12" y="3"/>
                    <a:pt x="18" y="3"/>
                    <a:pt x="25" y="3"/>
                  </a:cubicBezTo>
                  <a:cubicBezTo>
                    <a:pt x="27" y="3"/>
                    <a:pt x="28" y="3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54" y="0"/>
                    <a:pt x="73" y="0"/>
                    <a:pt x="93" y="0"/>
                  </a:cubicBezTo>
                  <a:cubicBezTo>
                    <a:pt x="208" y="0"/>
                    <a:pt x="323" y="0"/>
                    <a:pt x="438" y="0"/>
                  </a:cubicBezTo>
                  <a:cubicBezTo>
                    <a:pt x="441" y="0"/>
                    <a:pt x="444" y="0"/>
                    <a:pt x="447" y="1"/>
                  </a:cubicBezTo>
                  <a:cubicBezTo>
                    <a:pt x="448" y="1"/>
                    <a:pt x="448" y="2"/>
                    <a:pt x="449" y="2"/>
                  </a:cubicBezTo>
                  <a:cubicBezTo>
                    <a:pt x="457" y="4"/>
                    <a:pt x="465" y="2"/>
                    <a:pt x="473" y="3"/>
                  </a:cubicBezTo>
                  <a:cubicBezTo>
                    <a:pt x="475" y="3"/>
                    <a:pt x="477" y="2"/>
                    <a:pt x="479" y="4"/>
                  </a:cubicBez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E45E2F3-4F35-626B-1ABE-69EB7B29A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1333"/>
              <a:ext cx="4" cy="1354"/>
            </a:xfrm>
            <a:custGeom>
              <a:avLst/>
              <a:gdLst>
                <a:gd name="T0" fmla="*/ 0 w 1"/>
                <a:gd name="T1" fmla="*/ 0 h 327"/>
                <a:gd name="T2" fmla="*/ 1 w 1"/>
                <a:gd name="T3" fmla="*/ 11 h 327"/>
                <a:gd name="T4" fmla="*/ 1 w 1"/>
                <a:gd name="T5" fmla="*/ 15 h 327"/>
                <a:gd name="T6" fmla="*/ 1 w 1"/>
                <a:gd name="T7" fmla="*/ 322 h 327"/>
                <a:gd name="T8" fmla="*/ 0 w 1"/>
                <a:gd name="T9" fmla="*/ 327 h 327"/>
                <a:gd name="T10" fmla="*/ 0 w 1"/>
                <a:gd name="T11" fmla="*/ 323 h 327"/>
                <a:gd name="T12" fmla="*/ 0 w 1"/>
                <a:gd name="T13" fmla="*/ 4 h 327"/>
                <a:gd name="T14" fmla="*/ 0 w 1"/>
                <a:gd name="T1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27">
                  <a:moveTo>
                    <a:pt x="0" y="0"/>
                  </a:moveTo>
                  <a:cubicBezTo>
                    <a:pt x="1" y="4"/>
                    <a:pt x="0" y="8"/>
                    <a:pt x="1" y="11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1" y="117"/>
                    <a:pt x="1" y="219"/>
                    <a:pt x="1" y="322"/>
                  </a:cubicBezTo>
                  <a:cubicBezTo>
                    <a:pt x="1" y="323"/>
                    <a:pt x="1" y="326"/>
                    <a:pt x="0" y="327"/>
                  </a:cubicBezTo>
                  <a:cubicBezTo>
                    <a:pt x="0" y="326"/>
                    <a:pt x="0" y="324"/>
                    <a:pt x="0" y="323"/>
                  </a:cubicBezTo>
                  <a:cubicBezTo>
                    <a:pt x="0" y="217"/>
                    <a:pt x="0" y="111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D0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21E74E0-66B1-8955-EC48-AFBD6F19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2712"/>
              <a:ext cx="252" cy="112"/>
            </a:xfrm>
            <a:custGeom>
              <a:avLst/>
              <a:gdLst>
                <a:gd name="T0" fmla="*/ 59 w 61"/>
                <a:gd name="T1" fmla="*/ 23 h 27"/>
                <a:gd name="T2" fmla="*/ 56 w 61"/>
                <a:gd name="T3" fmla="*/ 26 h 27"/>
                <a:gd name="T4" fmla="*/ 30 w 61"/>
                <a:gd name="T5" fmla="*/ 26 h 27"/>
                <a:gd name="T6" fmla="*/ 1 w 61"/>
                <a:gd name="T7" fmla="*/ 4 h 27"/>
                <a:gd name="T8" fmla="*/ 0 w 61"/>
                <a:gd name="T9" fmla="*/ 1 h 27"/>
                <a:gd name="T10" fmla="*/ 2 w 61"/>
                <a:gd name="T11" fmla="*/ 2 h 27"/>
                <a:gd name="T12" fmla="*/ 34 w 61"/>
                <a:gd name="T13" fmla="*/ 23 h 27"/>
                <a:gd name="T14" fmla="*/ 58 w 61"/>
                <a:gd name="T15" fmla="*/ 23 h 27"/>
                <a:gd name="T16" fmla="*/ 59 w 61"/>
                <a:gd name="T17" fmla="*/ 23 h 27"/>
                <a:gd name="T18" fmla="*/ 59 w 61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7">
                  <a:moveTo>
                    <a:pt x="59" y="23"/>
                  </a:moveTo>
                  <a:cubicBezTo>
                    <a:pt x="61" y="27"/>
                    <a:pt x="58" y="26"/>
                    <a:pt x="56" y="26"/>
                  </a:cubicBezTo>
                  <a:cubicBezTo>
                    <a:pt x="47" y="26"/>
                    <a:pt x="39" y="26"/>
                    <a:pt x="30" y="26"/>
                  </a:cubicBezTo>
                  <a:cubicBezTo>
                    <a:pt x="17" y="24"/>
                    <a:pt x="7" y="17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2" y="0"/>
                    <a:pt x="2" y="2"/>
                    <a:pt x="2" y="2"/>
                  </a:cubicBezTo>
                  <a:cubicBezTo>
                    <a:pt x="8" y="16"/>
                    <a:pt x="20" y="22"/>
                    <a:pt x="34" y="23"/>
                  </a:cubicBezTo>
                  <a:cubicBezTo>
                    <a:pt x="42" y="24"/>
                    <a:pt x="50" y="23"/>
                    <a:pt x="58" y="23"/>
                  </a:cubicBezTo>
                  <a:cubicBezTo>
                    <a:pt x="58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lose/>
                </a:path>
              </a:pathLst>
            </a:custGeom>
            <a:solidFill>
              <a:srgbClr val="B43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07A7617-E84F-1362-8B24-62225D5A0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2712"/>
              <a:ext cx="248" cy="112"/>
            </a:xfrm>
            <a:custGeom>
              <a:avLst/>
              <a:gdLst>
                <a:gd name="T0" fmla="*/ 31 w 60"/>
                <a:gd name="T1" fmla="*/ 26 h 27"/>
                <a:gd name="T2" fmla="*/ 4 w 60"/>
                <a:gd name="T3" fmla="*/ 26 h 27"/>
                <a:gd name="T4" fmla="*/ 0 w 60"/>
                <a:gd name="T5" fmla="*/ 25 h 27"/>
                <a:gd name="T6" fmla="*/ 1 w 60"/>
                <a:gd name="T7" fmla="*/ 23 h 27"/>
                <a:gd name="T8" fmla="*/ 32 w 60"/>
                <a:gd name="T9" fmla="*/ 23 h 27"/>
                <a:gd name="T10" fmla="*/ 58 w 60"/>
                <a:gd name="T11" fmla="*/ 2 h 27"/>
                <a:gd name="T12" fmla="*/ 60 w 60"/>
                <a:gd name="T13" fmla="*/ 1 h 27"/>
                <a:gd name="T14" fmla="*/ 31 w 6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7">
                  <a:moveTo>
                    <a:pt x="31" y="26"/>
                  </a:moveTo>
                  <a:cubicBezTo>
                    <a:pt x="22" y="26"/>
                    <a:pt x="13" y="26"/>
                    <a:pt x="4" y="26"/>
                  </a:cubicBezTo>
                  <a:cubicBezTo>
                    <a:pt x="3" y="26"/>
                    <a:pt x="1" y="27"/>
                    <a:pt x="0" y="25"/>
                  </a:cubicBezTo>
                  <a:cubicBezTo>
                    <a:pt x="1" y="25"/>
                    <a:pt x="0" y="24"/>
                    <a:pt x="1" y="23"/>
                  </a:cubicBezTo>
                  <a:cubicBezTo>
                    <a:pt x="11" y="23"/>
                    <a:pt x="22" y="25"/>
                    <a:pt x="32" y="23"/>
                  </a:cubicBezTo>
                  <a:cubicBezTo>
                    <a:pt x="44" y="20"/>
                    <a:pt x="53" y="14"/>
                    <a:pt x="58" y="2"/>
                  </a:cubicBezTo>
                  <a:cubicBezTo>
                    <a:pt x="58" y="1"/>
                    <a:pt x="58" y="0"/>
                    <a:pt x="60" y="1"/>
                  </a:cubicBezTo>
                  <a:cubicBezTo>
                    <a:pt x="55" y="15"/>
                    <a:pt x="45" y="23"/>
                    <a:pt x="31" y="26"/>
                  </a:cubicBezTo>
                  <a:close/>
                </a:path>
              </a:pathLst>
            </a:custGeom>
            <a:solidFill>
              <a:srgbClr val="A43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6DAC640-A65A-AC7C-865E-05422EED4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1192"/>
              <a:ext cx="157" cy="96"/>
            </a:xfrm>
            <a:custGeom>
              <a:avLst/>
              <a:gdLst>
                <a:gd name="T0" fmla="*/ 38 w 38"/>
                <a:gd name="T1" fmla="*/ 3 h 23"/>
                <a:gd name="T2" fmla="*/ 11 w 38"/>
                <a:gd name="T3" fmla="*/ 11 h 23"/>
                <a:gd name="T4" fmla="*/ 3 w 38"/>
                <a:gd name="T5" fmla="*/ 20 h 23"/>
                <a:gd name="T6" fmla="*/ 0 w 38"/>
                <a:gd name="T7" fmla="*/ 23 h 23"/>
                <a:gd name="T8" fmla="*/ 32 w 38"/>
                <a:gd name="T9" fmla="*/ 0 h 23"/>
                <a:gd name="T10" fmla="*/ 38 w 38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3">
                  <a:moveTo>
                    <a:pt x="38" y="3"/>
                  </a:moveTo>
                  <a:cubicBezTo>
                    <a:pt x="28" y="3"/>
                    <a:pt x="19" y="5"/>
                    <a:pt x="11" y="11"/>
                  </a:cubicBezTo>
                  <a:cubicBezTo>
                    <a:pt x="8" y="14"/>
                    <a:pt x="6" y="17"/>
                    <a:pt x="3" y="20"/>
                  </a:cubicBezTo>
                  <a:cubicBezTo>
                    <a:pt x="2" y="21"/>
                    <a:pt x="2" y="23"/>
                    <a:pt x="0" y="23"/>
                  </a:cubicBezTo>
                  <a:cubicBezTo>
                    <a:pt x="4" y="11"/>
                    <a:pt x="19" y="0"/>
                    <a:pt x="32" y="0"/>
                  </a:cubicBezTo>
                  <a:cubicBezTo>
                    <a:pt x="35" y="0"/>
                    <a:pt x="36" y="1"/>
                    <a:pt x="38" y="3"/>
                  </a:cubicBezTo>
                  <a:close/>
                </a:path>
              </a:pathLst>
            </a:custGeom>
            <a:solidFill>
              <a:srgbClr val="E57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F8D2447-5622-E86B-4642-8F6C4AD8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192"/>
              <a:ext cx="158" cy="96"/>
            </a:xfrm>
            <a:custGeom>
              <a:avLst/>
              <a:gdLst>
                <a:gd name="T0" fmla="*/ 38 w 38"/>
                <a:gd name="T1" fmla="*/ 23 h 23"/>
                <a:gd name="T2" fmla="*/ 35 w 38"/>
                <a:gd name="T3" fmla="*/ 21 h 23"/>
                <a:gd name="T4" fmla="*/ 0 w 38"/>
                <a:gd name="T5" fmla="*/ 3 h 23"/>
                <a:gd name="T6" fmla="*/ 8 w 38"/>
                <a:gd name="T7" fmla="*/ 0 h 23"/>
                <a:gd name="T8" fmla="*/ 38 w 3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8" y="23"/>
                  </a:moveTo>
                  <a:cubicBezTo>
                    <a:pt x="37" y="23"/>
                    <a:pt x="36" y="22"/>
                    <a:pt x="35" y="21"/>
                  </a:cubicBezTo>
                  <a:cubicBezTo>
                    <a:pt x="27" y="8"/>
                    <a:pt x="15" y="3"/>
                    <a:pt x="0" y="3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21" y="1"/>
                    <a:pt x="34" y="12"/>
                    <a:pt x="38" y="23"/>
                  </a:cubicBezTo>
                  <a:close/>
                </a:path>
              </a:pathLst>
            </a:custGeom>
            <a:solidFill>
              <a:srgbClr val="E26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81CD4C0-11E4-A87D-970E-2BC95AB5A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12"/>
              <a:ext cx="62" cy="45"/>
            </a:xfrm>
            <a:custGeom>
              <a:avLst/>
              <a:gdLst>
                <a:gd name="T0" fmla="*/ 15 w 15"/>
                <a:gd name="T1" fmla="*/ 11 h 11"/>
                <a:gd name="T2" fmla="*/ 0 w 15"/>
                <a:gd name="T3" fmla="*/ 0 h 11"/>
                <a:gd name="T4" fmla="*/ 15 w 1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cubicBezTo>
                    <a:pt x="9" y="8"/>
                    <a:pt x="4" y="5"/>
                    <a:pt x="0" y="0"/>
                  </a:cubicBezTo>
                  <a:cubicBezTo>
                    <a:pt x="5" y="3"/>
                    <a:pt x="10" y="6"/>
                    <a:pt x="15" y="11"/>
                  </a:cubicBezTo>
                  <a:close/>
                </a:path>
              </a:pathLst>
            </a:custGeom>
            <a:solidFill>
              <a:srgbClr val="DE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8B39850-4A5D-CD1C-F023-2F7AFF209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1370"/>
              <a:ext cx="41" cy="29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10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cubicBezTo>
                    <a:pt x="6" y="5"/>
                    <a:pt x="2" y="4"/>
                    <a:pt x="0" y="0"/>
                  </a:cubicBezTo>
                  <a:cubicBezTo>
                    <a:pt x="4" y="2"/>
                    <a:pt x="7" y="4"/>
                    <a:pt x="10" y="7"/>
                  </a:cubicBezTo>
                  <a:close/>
                </a:path>
              </a:pathLst>
            </a:custGeom>
            <a:solidFill>
              <a:srgbClr val="DE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477C656-155F-D0CE-D3E9-2FE2B58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772"/>
              <a:ext cx="37" cy="25"/>
            </a:xfrm>
            <a:custGeom>
              <a:avLst/>
              <a:gdLst>
                <a:gd name="T0" fmla="*/ 9 w 9"/>
                <a:gd name="T1" fmla="*/ 6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5" y="5"/>
                    <a:pt x="2" y="4"/>
                    <a:pt x="0" y="0"/>
                  </a:cubicBezTo>
                  <a:cubicBezTo>
                    <a:pt x="3" y="2"/>
                    <a:pt x="6" y="4"/>
                    <a:pt x="9" y="6"/>
                  </a:cubicBezTo>
                  <a:close/>
                </a:path>
              </a:pathLst>
            </a:custGeom>
            <a:solidFill>
              <a:srgbClr val="DC4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0C1759FC-4AD1-16C5-8368-9C8096AFE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379"/>
              <a:ext cx="2228" cy="1437"/>
            </a:xfrm>
            <a:custGeom>
              <a:avLst/>
              <a:gdLst>
                <a:gd name="T0" fmla="*/ 479 w 539"/>
                <a:gd name="T1" fmla="*/ 345 h 347"/>
                <a:gd name="T2" fmla="*/ 478 w 539"/>
                <a:gd name="T3" fmla="*/ 347 h 347"/>
                <a:gd name="T4" fmla="*/ 478 w 539"/>
                <a:gd name="T5" fmla="*/ 345 h 347"/>
                <a:gd name="T6" fmla="*/ 477 w 539"/>
                <a:gd name="T7" fmla="*/ 340 h 347"/>
                <a:gd name="T8" fmla="*/ 477 w 539"/>
                <a:gd name="T9" fmla="*/ 92 h 347"/>
                <a:gd name="T10" fmla="*/ 477 w 539"/>
                <a:gd name="T11" fmla="*/ 89 h 347"/>
                <a:gd name="T12" fmla="*/ 477 w 539"/>
                <a:gd name="T13" fmla="*/ 72 h 347"/>
                <a:gd name="T14" fmla="*/ 477 w 539"/>
                <a:gd name="T15" fmla="*/ 56 h 347"/>
                <a:gd name="T16" fmla="*/ 276 w 539"/>
                <a:gd name="T17" fmla="*/ 194 h 347"/>
                <a:gd name="T18" fmla="*/ 268 w 539"/>
                <a:gd name="T19" fmla="*/ 197 h 347"/>
                <a:gd name="T20" fmla="*/ 240 w 539"/>
                <a:gd name="T21" fmla="*/ 178 h 347"/>
                <a:gd name="T22" fmla="*/ 215 w 539"/>
                <a:gd name="T23" fmla="*/ 161 h 347"/>
                <a:gd name="T24" fmla="*/ 102 w 539"/>
                <a:gd name="T25" fmla="*/ 84 h 347"/>
                <a:gd name="T26" fmla="*/ 64 w 539"/>
                <a:gd name="T27" fmla="*/ 58 h 347"/>
                <a:gd name="T28" fmla="*/ 62 w 539"/>
                <a:gd name="T29" fmla="*/ 57 h 347"/>
                <a:gd name="T30" fmla="*/ 61 w 539"/>
                <a:gd name="T31" fmla="*/ 60 h 347"/>
                <a:gd name="T32" fmla="*/ 59 w 539"/>
                <a:gd name="T33" fmla="*/ 69 h 347"/>
                <a:gd name="T34" fmla="*/ 9 w 539"/>
                <a:gd name="T35" fmla="*/ 18 h 347"/>
                <a:gd name="T36" fmla="*/ 0 w 539"/>
                <a:gd name="T37" fmla="*/ 4 h 347"/>
                <a:gd name="T38" fmla="*/ 0 w 539"/>
                <a:gd name="T39" fmla="*/ 0 h 347"/>
                <a:gd name="T40" fmla="*/ 10 w 539"/>
                <a:gd name="T41" fmla="*/ 16 h 347"/>
                <a:gd name="T42" fmla="*/ 19 w 539"/>
                <a:gd name="T43" fmla="*/ 23 h 347"/>
                <a:gd name="T44" fmla="*/ 81 w 539"/>
                <a:gd name="T45" fmla="*/ 65 h 347"/>
                <a:gd name="T46" fmla="*/ 84 w 539"/>
                <a:gd name="T47" fmla="*/ 66 h 347"/>
                <a:gd name="T48" fmla="*/ 98 w 539"/>
                <a:gd name="T49" fmla="*/ 76 h 347"/>
                <a:gd name="T50" fmla="*/ 183 w 539"/>
                <a:gd name="T51" fmla="*/ 135 h 347"/>
                <a:gd name="T52" fmla="*/ 209 w 539"/>
                <a:gd name="T53" fmla="*/ 152 h 347"/>
                <a:gd name="T54" fmla="*/ 252 w 539"/>
                <a:gd name="T55" fmla="*/ 182 h 347"/>
                <a:gd name="T56" fmla="*/ 266 w 539"/>
                <a:gd name="T57" fmla="*/ 191 h 347"/>
                <a:gd name="T58" fmla="*/ 272 w 539"/>
                <a:gd name="T59" fmla="*/ 191 h 347"/>
                <a:gd name="T60" fmla="*/ 379 w 539"/>
                <a:gd name="T61" fmla="*/ 118 h 347"/>
                <a:gd name="T62" fmla="*/ 470 w 539"/>
                <a:gd name="T63" fmla="*/ 56 h 347"/>
                <a:gd name="T64" fmla="*/ 525 w 539"/>
                <a:gd name="T65" fmla="*/ 18 h 347"/>
                <a:gd name="T66" fmla="*/ 535 w 539"/>
                <a:gd name="T67" fmla="*/ 7 h 347"/>
                <a:gd name="T68" fmla="*/ 538 w 539"/>
                <a:gd name="T69" fmla="*/ 0 h 347"/>
                <a:gd name="T70" fmla="*/ 531 w 539"/>
                <a:gd name="T71" fmla="*/ 15 h 347"/>
                <a:gd name="T72" fmla="*/ 520 w 539"/>
                <a:gd name="T73" fmla="*/ 25 h 347"/>
                <a:gd name="T74" fmla="*/ 483 w 539"/>
                <a:gd name="T75" fmla="*/ 50 h 347"/>
                <a:gd name="T76" fmla="*/ 479 w 539"/>
                <a:gd name="T77" fmla="*/ 57 h 347"/>
                <a:gd name="T78" fmla="*/ 479 w 539"/>
                <a:gd name="T79" fmla="*/ 76 h 347"/>
                <a:gd name="T80" fmla="*/ 479 w 539"/>
                <a:gd name="T81" fmla="*/ 34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9" h="347">
                  <a:moveTo>
                    <a:pt x="479" y="345"/>
                  </a:moveTo>
                  <a:cubicBezTo>
                    <a:pt x="479" y="346"/>
                    <a:pt x="479" y="347"/>
                    <a:pt x="478" y="347"/>
                  </a:cubicBezTo>
                  <a:cubicBezTo>
                    <a:pt x="478" y="347"/>
                    <a:pt x="478" y="346"/>
                    <a:pt x="478" y="345"/>
                  </a:cubicBezTo>
                  <a:cubicBezTo>
                    <a:pt x="477" y="344"/>
                    <a:pt x="477" y="342"/>
                    <a:pt x="477" y="340"/>
                  </a:cubicBezTo>
                  <a:cubicBezTo>
                    <a:pt x="477" y="257"/>
                    <a:pt x="477" y="174"/>
                    <a:pt x="477" y="92"/>
                  </a:cubicBezTo>
                  <a:cubicBezTo>
                    <a:pt x="477" y="91"/>
                    <a:pt x="477" y="90"/>
                    <a:pt x="477" y="89"/>
                  </a:cubicBezTo>
                  <a:cubicBezTo>
                    <a:pt x="477" y="84"/>
                    <a:pt x="477" y="78"/>
                    <a:pt x="477" y="72"/>
                  </a:cubicBezTo>
                  <a:cubicBezTo>
                    <a:pt x="477" y="67"/>
                    <a:pt x="477" y="62"/>
                    <a:pt x="477" y="56"/>
                  </a:cubicBezTo>
                  <a:cubicBezTo>
                    <a:pt x="409" y="102"/>
                    <a:pt x="342" y="148"/>
                    <a:pt x="276" y="194"/>
                  </a:cubicBezTo>
                  <a:cubicBezTo>
                    <a:pt x="273" y="195"/>
                    <a:pt x="271" y="197"/>
                    <a:pt x="268" y="197"/>
                  </a:cubicBezTo>
                  <a:cubicBezTo>
                    <a:pt x="258" y="191"/>
                    <a:pt x="249" y="184"/>
                    <a:pt x="240" y="178"/>
                  </a:cubicBezTo>
                  <a:cubicBezTo>
                    <a:pt x="231" y="172"/>
                    <a:pt x="223" y="167"/>
                    <a:pt x="215" y="161"/>
                  </a:cubicBezTo>
                  <a:cubicBezTo>
                    <a:pt x="177" y="135"/>
                    <a:pt x="140" y="110"/>
                    <a:pt x="102" y="84"/>
                  </a:cubicBezTo>
                  <a:cubicBezTo>
                    <a:pt x="89" y="75"/>
                    <a:pt x="77" y="67"/>
                    <a:pt x="64" y="58"/>
                  </a:cubicBezTo>
                  <a:cubicBezTo>
                    <a:pt x="64" y="58"/>
                    <a:pt x="63" y="56"/>
                    <a:pt x="62" y="57"/>
                  </a:cubicBezTo>
                  <a:cubicBezTo>
                    <a:pt x="61" y="57"/>
                    <a:pt x="61" y="59"/>
                    <a:pt x="61" y="60"/>
                  </a:cubicBezTo>
                  <a:cubicBezTo>
                    <a:pt x="60" y="63"/>
                    <a:pt x="62" y="66"/>
                    <a:pt x="59" y="69"/>
                  </a:cubicBezTo>
                  <a:cubicBezTo>
                    <a:pt x="43" y="52"/>
                    <a:pt x="26" y="35"/>
                    <a:pt x="9" y="18"/>
                  </a:cubicBezTo>
                  <a:cubicBezTo>
                    <a:pt x="5" y="14"/>
                    <a:pt x="2" y="9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" y="6"/>
                    <a:pt x="5" y="12"/>
                    <a:pt x="10" y="16"/>
                  </a:cubicBezTo>
                  <a:cubicBezTo>
                    <a:pt x="13" y="18"/>
                    <a:pt x="16" y="20"/>
                    <a:pt x="19" y="23"/>
                  </a:cubicBezTo>
                  <a:cubicBezTo>
                    <a:pt x="40" y="37"/>
                    <a:pt x="61" y="51"/>
                    <a:pt x="81" y="65"/>
                  </a:cubicBezTo>
                  <a:cubicBezTo>
                    <a:pt x="82" y="66"/>
                    <a:pt x="83" y="66"/>
                    <a:pt x="84" y="66"/>
                  </a:cubicBezTo>
                  <a:cubicBezTo>
                    <a:pt x="88" y="70"/>
                    <a:pt x="93" y="73"/>
                    <a:pt x="98" y="76"/>
                  </a:cubicBezTo>
                  <a:cubicBezTo>
                    <a:pt x="126" y="96"/>
                    <a:pt x="155" y="115"/>
                    <a:pt x="183" y="135"/>
                  </a:cubicBezTo>
                  <a:cubicBezTo>
                    <a:pt x="192" y="140"/>
                    <a:pt x="200" y="146"/>
                    <a:pt x="209" y="152"/>
                  </a:cubicBezTo>
                  <a:cubicBezTo>
                    <a:pt x="223" y="162"/>
                    <a:pt x="238" y="172"/>
                    <a:pt x="252" y="182"/>
                  </a:cubicBezTo>
                  <a:cubicBezTo>
                    <a:pt x="257" y="185"/>
                    <a:pt x="261" y="188"/>
                    <a:pt x="266" y="191"/>
                  </a:cubicBezTo>
                  <a:cubicBezTo>
                    <a:pt x="268" y="193"/>
                    <a:pt x="270" y="193"/>
                    <a:pt x="272" y="191"/>
                  </a:cubicBezTo>
                  <a:cubicBezTo>
                    <a:pt x="308" y="167"/>
                    <a:pt x="343" y="142"/>
                    <a:pt x="379" y="118"/>
                  </a:cubicBezTo>
                  <a:cubicBezTo>
                    <a:pt x="409" y="97"/>
                    <a:pt x="439" y="77"/>
                    <a:pt x="470" y="56"/>
                  </a:cubicBezTo>
                  <a:cubicBezTo>
                    <a:pt x="488" y="43"/>
                    <a:pt x="507" y="31"/>
                    <a:pt x="525" y="18"/>
                  </a:cubicBezTo>
                  <a:cubicBezTo>
                    <a:pt x="529" y="15"/>
                    <a:pt x="532" y="11"/>
                    <a:pt x="535" y="7"/>
                  </a:cubicBezTo>
                  <a:cubicBezTo>
                    <a:pt x="536" y="5"/>
                    <a:pt x="537" y="3"/>
                    <a:pt x="538" y="0"/>
                  </a:cubicBezTo>
                  <a:cubicBezTo>
                    <a:pt x="539" y="7"/>
                    <a:pt x="534" y="10"/>
                    <a:pt x="531" y="15"/>
                  </a:cubicBezTo>
                  <a:cubicBezTo>
                    <a:pt x="528" y="19"/>
                    <a:pt x="524" y="22"/>
                    <a:pt x="520" y="25"/>
                  </a:cubicBezTo>
                  <a:cubicBezTo>
                    <a:pt x="507" y="33"/>
                    <a:pt x="495" y="42"/>
                    <a:pt x="483" y="50"/>
                  </a:cubicBezTo>
                  <a:cubicBezTo>
                    <a:pt x="480" y="52"/>
                    <a:pt x="479" y="54"/>
                    <a:pt x="479" y="57"/>
                  </a:cubicBezTo>
                  <a:cubicBezTo>
                    <a:pt x="479" y="64"/>
                    <a:pt x="479" y="70"/>
                    <a:pt x="479" y="76"/>
                  </a:cubicBezTo>
                  <a:cubicBezTo>
                    <a:pt x="479" y="166"/>
                    <a:pt x="479" y="256"/>
                    <a:pt x="479" y="345"/>
                  </a:cubicBezTo>
                  <a:close/>
                </a:path>
              </a:pathLst>
            </a:custGeom>
            <a:solidFill>
              <a:srgbClr val="B84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4F8E61E-C62C-C764-7E21-F06912ACF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665"/>
              <a:ext cx="670" cy="1143"/>
            </a:xfrm>
            <a:custGeom>
              <a:avLst/>
              <a:gdLst>
                <a:gd name="T0" fmla="*/ 4 w 162"/>
                <a:gd name="T1" fmla="*/ 276 h 276"/>
                <a:gd name="T2" fmla="*/ 0 w 162"/>
                <a:gd name="T3" fmla="*/ 276 h 276"/>
                <a:gd name="T4" fmla="*/ 0 w 162"/>
                <a:gd name="T5" fmla="*/ 273 h 276"/>
                <a:gd name="T6" fmla="*/ 0 w 162"/>
                <a:gd name="T7" fmla="*/ 4 h 276"/>
                <a:gd name="T8" fmla="*/ 0 w 162"/>
                <a:gd name="T9" fmla="*/ 1 h 276"/>
                <a:gd name="T10" fmla="*/ 5 w 162"/>
                <a:gd name="T11" fmla="*/ 4 h 276"/>
                <a:gd name="T12" fmla="*/ 11 w 162"/>
                <a:gd name="T13" fmla="*/ 10 h 276"/>
                <a:gd name="T14" fmla="*/ 80 w 162"/>
                <a:gd name="T15" fmla="*/ 79 h 276"/>
                <a:gd name="T16" fmla="*/ 147 w 162"/>
                <a:gd name="T17" fmla="*/ 146 h 276"/>
                <a:gd name="T18" fmla="*/ 162 w 162"/>
                <a:gd name="T19" fmla="*/ 162 h 276"/>
                <a:gd name="T20" fmla="*/ 159 w 162"/>
                <a:gd name="T21" fmla="*/ 165 h 276"/>
                <a:gd name="T22" fmla="*/ 31 w 162"/>
                <a:gd name="T23" fmla="*/ 258 h 276"/>
                <a:gd name="T24" fmla="*/ 9 w 162"/>
                <a:gd name="T25" fmla="*/ 274 h 276"/>
                <a:gd name="T26" fmla="*/ 4 w 162"/>
                <a:gd name="T2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76">
                  <a:moveTo>
                    <a:pt x="4" y="276"/>
                  </a:moveTo>
                  <a:cubicBezTo>
                    <a:pt x="3" y="276"/>
                    <a:pt x="1" y="276"/>
                    <a:pt x="0" y="276"/>
                  </a:cubicBezTo>
                  <a:cubicBezTo>
                    <a:pt x="0" y="275"/>
                    <a:pt x="0" y="274"/>
                    <a:pt x="0" y="273"/>
                  </a:cubicBezTo>
                  <a:cubicBezTo>
                    <a:pt x="0" y="183"/>
                    <a:pt x="0" y="9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3" y="0"/>
                    <a:pt x="4" y="3"/>
                    <a:pt x="5" y="4"/>
                  </a:cubicBezTo>
                  <a:cubicBezTo>
                    <a:pt x="7" y="6"/>
                    <a:pt x="9" y="8"/>
                    <a:pt x="11" y="10"/>
                  </a:cubicBezTo>
                  <a:cubicBezTo>
                    <a:pt x="34" y="33"/>
                    <a:pt x="57" y="56"/>
                    <a:pt x="80" y="79"/>
                  </a:cubicBezTo>
                  <a:cubicBezTo>
                    <a:pt x="102" y="101"/>
                    <a:pt x="124" y="123"/>
                    <a:pt x="147" y="146"/>
                  </a:cubicBezTo>
                  <a:cubicBezTo>
                    <a:pt x="152" y="151"/>
                    <a:pt x="157" y="156"/>
                    <a:pt x="162" y="162"/>
                  </a:cubicBezTo>
                  <a:cubicBezTo>
                    <a:pt x="162" y="164"/>
                    <a:pt x="160" y="164"/>
                    <a:pt x="159" y="165"/>
                  </a:cubicBezTo>
                  <a:cubicBezTo>
                    <a:pt x="116" y="196"/>
                    <a:pt x="73" y="227"/>
                    <a:pt x="31" y="258"/>
                  </a:cubicBezTo>
                  <a:cubicBezTo>
                    <a:pt x="24" y="263"/>
                    <a:pt x="16" y="269"/>
                    <a:pt x="9" y="274"/>
                  </a:cubicBezTo>
                  <a:cubicBezTo>
                    <a:pt x="7" y="275"/>
                    <a:pt x="6" y="275"/>
                    <a:pt x="4" y="276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0C7DCFF-0F58-FB01-4679-01D9A16C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1602"/>
              <a:ext cx="645" cy="448"/>
            </a:xfrm>
            <a:custGeom>
              <a:avLst/>
              <a:gdLst>
                <a:gd name="T0" fmla="*/ 12 w 156"/>
                <a:gd name="T1" fmla="*/ 26 h 108"/>
                <a:gd name="T2" fmla="*/ 1 w 156"/>
                <a:gd name="T3" fmla="*/ 16 h 108"/>
                <a:gd name="T4" fmla="*/ 0 w 156"/>
                <a:gd name="T5" fmla="*/ 15 h 108"/>
                <a:gd name="T6" fmla="*/ 0 w 156"/>
                <a:gd name="T7" fmla="*/ 1 h 108"/>
                <a:gd name="T8" fmla="*/ 5 w 156"/>
                <a:gd name="T9" fmla="*/ 2 h 108"/>
                <a:gd name="T10" fmla="*/ 152 w 156"/>
                <a:gd name="T11" fmla="*/ 103 h 108"/>
                <a:gd name="T12" fmla="*/ 156 w 156"/>
                <a:gd name="T13" fmla="*/ 106 h 108"/>
                <a:gd name="T14" fmla="*/ 150 w 156"/>
                <a:gd name="T15" fmla="*/ 106 h 108"/>
                <a:gd name="T16" fmla="*/ 132 w 156"/>
                <a:gd name="T17" fmla="*/ 95 h 108"/>
                <a:gd name="T18" fmla="*/ 117 w 156"/>
                <a:gd name="T19" fmla="*/ 86 h 108"/>
                <a:gd name="T20" fmla="*/ 82 w 156"/>
                <a:gd name="T21" fmla="*/ 66 h 108"/>
                <a:gd name="T22" fmla="*/ 55 w 156"/>
                <a:gd name="T23" fmla="*/ 49 h 108"/>
                <a:gd name="T24" fmla="*/ 45 w 156"/>
                <a:gd name="T25" fmla="*/ 44 h 108"/>
                <a:gd name="T26" fmla="*/ 17 w 156"/>
                <a:gd name="T27" fmla="*/ 30 h 108"/>
                <a:gd name="T28" fmla="*/ 12 w 156"/>
                <a:gd name="T29" fmla="*/ 2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108">
                  <a:moveTo>
                    <a:pt x="12" y="26"/>
                  </a:moveTo>
                  <a:cubicBezTo>
                    <a:pt x="8" y="22"/>
                    <a:pt x="5" y="19"/>
                    <a:pt x="1" y="16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0"/>
                    <a:pt x="0" y="5"/>
                    <a:pt x="0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4" y="36"/>
                    <a:pt x="103" y="70"/>
                    <a:pt x="152" y="103"/>
                  </a:cubicBezTo>
                  <a:cubicBezTo>
                    <a:pt x="154" y="104"/>
                    <a:pt x="155" y="105"/>
                    <a:pt x="156" y="106"/>
                  </a:cubicBezTo>
                  <a:cubicBezTo>
                    <a:pt x="154" y="108"/>
                    <a:pt x="152" y="107"/>
                    <a:pt x="150" y="106"/>
                  </a:cubicBezTo>
                  <a:cubicBezTo>
                    <a:pt x="144" y="103"/>
                    <a:pt x="137" y="100"/>
                    <a:pt x="132" y="95"/>
                  </a:cubicBezTo>
                  <a:cubicBezTo>
                    <a:pt x="127" y="91"/>
                    <a:pt x="122" y="89"/>
                    <a:pt x="117" y="86"/>
                  </a:cubicBezTo>
                  <a:cubicBezTo>
                    <a:pt x="105" y="79"/>
                    <a:pt x="94" y="73"/>
                    <a:pt x="82" y="66"/>
                  </a:cubicBezTo>
                  <a:cubicBezTo>
                    <a:pt x="73" y="60"/>
                    <a:pt x="63" y="56"/>
                    <a:pt x="55" y="49"/>
                  </a:cubicBezTo>
                  <a:cubicBezTo>
                    <a:pt x="52" y="47"/>
                    <a:pt x="48" y="45"/>
                    <a:pt x="45" y="44"/>
                  </a:cubicBezTo>
                  <a:cubicBezTo>
                    <a:pt x="36" y="39"/>
                    <a:pt x="27" y="33"/>
                    <a:pt x="17" y="30"/>
                  </a:cubicBezTo>
                  <a:cubicBezTo>
                    <a:pt x="15" y="29"/>
                    <a:pt x="14" y="27"/>
                    <a:pt x="12" y="26"/>
                  </a:cubicBezTo>
                  <a:close/>
                </a:path>
              </a:pathLst>
            </a:custGeom>
            <a:solidFill>
              <a:srgbClr val="BB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4F22CD3-1BE1-361B-F867-FCAAACDD9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1718"/>
              <a:ext cx="4" cy="1090"/>
            </a:xfrm>
            <a:custGeom>
              <a:avLst/>
              <a:gdLst>
                <a:gd name="T0" fmla="*/ 1 w 1"/>
                <a:gd name="T1" fmla="*/ 263 h 263"/>
                <a:gd name="T2" fmla="*/ 0 w 1"/>
                <a:gd name="T3" fmla="*/ 263 h 263"/>
                <a:gd name="T4" fmla="*/ 0 w 1"/>
                <a:gd name="T5" fmla="*/ 263 h 263"/>
                <a:gd name="T6" fmla="*/ 0 w 1"/>
                <a:gd name="T7" fmla="*/ 0 h 263"/>
                <a:gd name="T8" fmla="*/ 1 w 1"/>
                <a:gd name="T9" fmla="*/ 0 h 263"/>
                <a:gd name="T10" fmla="*/ 1 w 1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63">
                  <a:moveTo>
                    <a:pt x="1" y="263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76"/>
                    <a:pt x="0" y="88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88"/>
                    <a:pt x="1" y="176"/>
                    <a:pt x="1" y="263"/>
                  </a:cubicBezTo>
                  <a:close/>
                </a:path>
              </a:pathLst>
            </a:custGeom>
            <a:solidFill>
              <a:srgbClr val="D33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A0973CA-6C81-310B-1814-7E7DF55AB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739"/>
              <a:ext cx="1712" cy="1069"/>
            </a:xfrm>
            <a:custGeom>
              <a:avLst/>
              <a:gdLst>
                <a:gd name="T0" fmla="*/ 0 w 414"/>
                <a:gd name="T1" fmla="*/ 258 h 258"/>
                <a:gd name="T2" fmla="*/ 23 w 414"/>
                <a:gd name="T3" fmla="*/ 242 h 258"/>
                <a:gd name="T4" fmla="*/ 95 w 414"/>
                <a:gd name="T5" fmla="*/ 189 h 258"/>
                <a:gd name="T6" fmla="*/ 155 w 414"/>
                <a:gd name="T7" fmla="*/ 145 h 258"/>
                <a:gd name="T8" fmla="*/ 157 w 414"/>
                <a:gd name="T9" fmla="*/ 143 h 258"/>
                <a:gd name="T10" fmla="*/ 170 w 414"/>
                <a:gd name="T11" fmla="*/ 134 h 258"/>
                <a:gd name="T12" fmla="*/ 191 w 414"/>
                <a:gd name="T13" fmla="*/ 118 h 258"/>
                <a:gd name="T14" fmla="*/ 194 w 414"/>
                <a:gd name="T15" fmla="*/ 117 h 258"/>
                <a:gd name="T16" fmla="*/ 196 w 414"/>
                <a:gd name="T17" fmla="*/ 119 h 258"/>
                <a:gd name="T18" fmla="*/ 203 w 414"/>
                <a:gd name="T19" fmla="*/ 125 h 258"/>
                <a:gd name="T20" fmla="*/ 231 w 414"/>
                <a:gd name="T21" fmla="*/ 124 h 258"/>
                <a:gd name="T22" fmla="*/ 254 w 414"/>
                <a:gd name="T23" fmla="*/ 110 h 258"/>
                <a:gd name="T24" fmla="*/ 308 w 414"/>
                <a:gd name="T25" fmla="*/ 73 h 258"/>
                <a:gd name="T26" fmla="*/ 388 w 414"/>
                <a:gd name="T27" fmla="*/ 17 h 258"/>
                <a:gd name="T28" fmla="*/ 407 w 414"/>
                <a:gd name="T29" fmla="*/ 4 h 258"/>
                <a:gd name="T30" fmla="*/ 414 w 414"/>
                <a:gd name="T31" fmla="*/ 2 h 258"/>
                <a:gd name="T32" fmla="*/ 414 w 414"/>
                <a:gd name="T33" fmla="*/ 11 h 258"/>
                <a:gd name="T34" fmla="*/ 414 w 414"/>
                <a:gd name="T35" fmla="*/ 254 h 258"/>
                <a:gd name="T36" fmla="*/ 414 w 414"/>
                <a:gd name="T37" fmla="*/ 258 h 258"/>
                <a:gd name="T38" fmla="*/ 0 w 414"/>
                <a:gd name="T3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4" h="258">
                  <a:moveTo>
                    <a:pt x="0" y="258"/>
                  </a:moveTo>
                  <a:cubicBezTo>
                    <a:pt x="7" y="252"/>
                    <a:pt x="15" y="247"/>
                    <a:pt x="23" y="242"/>
                  </a:cubicBezTo>
                  <a:cubicBezTo>
                    <a:pt x="47" y="224"/>
                    <a:pt x="71" y="207"/>
                    <a:pt x="95" y="189"/>
                  </a:cubicBezTo>
                  <a:cubicBezTo>
                    <a:pt x="115" y="175"/>
                    <a:pt x="135" y="160"/>
                    <a:pt x="155" y="145"/>
                  </a:cubicBezTo>
                  <a:cubicBezTo>
                    <a:pt x="156" y="145"/>
                    <a:pt x="157" y="144"/>
                    <a:pt x="157" y="143"/>
                  </a:cubicBezTo>
                  <a:cubicBezTo>
                    <a:pt x="161" y="139"/>
                    <a:pt x="166" y="137"/>
                    <a:pt x="170" y="134"/>
                  </a:cubicBezTo>
                  <a:cubicBezTo>
                    <a:pt x="177" y="128"/>
                    <a:pt x="184" y="123"/>
                    <a:pt x="191" y="118"/>
                  </a:cubicBezTo>
                  <a:cubicBezTo>
                    <a:pt x="192" y="117"/>
                    <a:pt x="193" y="117"/>
                    <a:pt x="194" y="117"/>
                  </a:cubicBezTo>
                  <a:cubicBezTo>
                    <a:pt x="195" y="117"/>
                    <a:pt x="196" y="118"/>
                    <a:pt x="196" y="119"/>
                  </a:cubicBezTo>
                  <a:cubicBezTo>
                    <a:pt x="197" y="123"/>
                    <a:pt x="200" y="124"/>
                    <a:pt x="203" y="125"/>
                  </a:cubicBezTo>
                  <a:cubicBezTo>
                    <a:pt x="213" y="129"/>
                    <a:pt x="222" y="128"/>
                    <a:pt x="231" y="124"/>
                  </a:cubicBezTo>
                  <a:cubicBezTo>
                    <a:pt x="239" y="121"/>
                    <a:pt x="247" y="115"/>
                    <a:pt x="254" y="110"/>
                  </a:cubicBezTo>
                  <a:cubicBezTo>
                    <a:pt x="272" y="97"/>
                    <a:pt x="290" y="86"/>
                    <a:pt x="308" y="73"/>
                  </a:cubicBezTo>
                  <a:cubicBezTo>
                    <a:pt x="334" y="54"/>
                    <a:pt x="361" y="35"/>
                    <a:pt x="388" y="17"/>
                  </a:cubicBezTo>
                  <a:cubicBezTo>
                    <a:pt x="394" y="13"/>
                    <a:pt x="400" y="8"/>
                    <a:pt x="407" y="4"/>
                  </a:cubicBezTo>
                  <a:cubicBezTo>
                    <a:pt x="409" y="3"/>
                    <a:pt x="411" y="0"/>
                    <a:pt x="414" y="2"/>
                  </a:cubicBezTo>
                  <a:cubicBezTo>
                    <a:pt x="414" y="5"/>
                    <a:pt x="414" y="8"/>
                    <a:pt x="414" y="11"/>
                  </a:cubicBezTo>
                  <a:cubicBezTo>
                    <a:pt x="414" y="92"/>
                    <a:pt x="414" y="173"/>
                    <a:pt x="414" y="254"/>
                  </a:cubicBezTo>
                  <a:cubicBezTo>
                    <a:pt x="414" y="255"/>
                    <a:pt x="414" y="257"/>
                    <a:pt x="414" y="258"/>
                  </a:cubicBezTo>
                  <a:cubicBezTo>
                    <a:pt x="276" y="258"/>
                    <a:pt x="138" y="258"/>
                    <a:pt x="0" y="25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6133ADC8-25B5-70F3-570C-B020143A5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665"/>
              <a:ext cx="910" cy="608"/>
            </a:xfrm>
            <a:custGeom>
              <a:avLst/>
              <a:gdLst>
                <a:gd name="T0" fmla="*/ 220 w 220"/>
                <a:gd name="T1" fmla="*/ 20 h 147"/>
                <a:gd name="T2" fmla="*/ 206 w 220"/>
                <a:gd name="T3" fmla="*/ 28 h 147"/>
                <a:gd name="T4" fmla="*/ 161 w 220"/>
                <a:gd name="T5" fmla="*/ 59 h 147"/>
                <a:gd name="T6" fmla="*/ 122 w 220"/>
                <a:gd name="T7" fmla="*/ 86 h 147"/>
                <a:gd name="T8" fmla="*/ 87 w 220"/>
                <a:gd name="T9" fmla="*/ 110 h 147"/>
                <a:gd name="T10" fmla="*/ 53 w 220"/>
                <a:gd name="T11" fmla="*/ 134 h 147"/>
                <a:gd name="T12" fmla="*/ 20 w 220"/>
                <a:gd name="T13" fmla="*/ 147 h 147"/>
                <a:gd name="T14" fmla="*/ 4 w 220"/>
                <a:gd name="T15" fmla="*/ 142 h 147"/>
                <a:gd name="T16" fmla="*/ 2 w 220"/>
                <a:gd name="T17" fmla="*/ 138 h 147"/>
                <a:gd name="T18" fmla="*/ 0 w 220"/>
                <a:gd name="T19" fmla="*/ 136 h 147"/>
                <a:gd name="T20" fmla="*/ 10 w 220"/>
                <a:gd name="T21" fmla="*/ 127 h 147"/>
                <a:gd name="T22" fmla="*/ 17 w 220"/>
                <a:gd name="T23" fmla="*/ 124 h 147"/>
                <a:gd name="T24" fmla="*/ 29 w 220"/>
                <a:gd name="T25" fmla="*/ 128 h 147"/>
                <a:gd name="T26" fmla="*/ 46 w 220"/>
                <a:gd name="T27" fmla="*/ 119 h 147"/>
                <a:gd name="T28" fmla="*/ 167 w 220"/>
                <a:gd name="T29" fmla="*/ 35 h 147"/>
                <a:gd name="T30" fmla="*/ 215 w 220"/>
                <a:gd name="T31" fmla="*/ 2 h 147"/>
                <a:gd name="T32" fmla="*/ 220 w 220"/>
                <a:gd name="T33" fmla="*/ 2 h 147"/>
                <a:gd name="T34" fmla="*/ 220 w 220"/>
                <a:gd name="T35" fmla="*/ 2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7">
                  <a:moveTo>
                    <a:pt x="220" y="20"/>
                  </a:moveTo>
                  <a:cubicBezTo>
                    <a:pt x="214" y="21"/>
                    <a:pt x="210" y="25"/>
                    <a:pt x="206" y="28"/>
                  </a:cubicBezTo>
                  <a:cubicBezTo>
                    <a:pt x="191" y="38"/>
                    <a:pt x="175" y="48"/>
                    <a:pt x="161" y="59"/>
                  </a:cubicBezTo>
                  <a:cubicBezTo>
                    <a:pt x="148" y="69"/>
                    <a:pt x="134" y="77"/>
                    <a:pt x="122" y="86"/>
                  </a:cubicBezTo>
                  <a:cubicBezTo>
                    <a:pt x="111" y="95"/>
                    <a:pt x="99" y="102"/>
                    <a:pt x="87" y="110"/>
                  </a:cubicBezTo>
                  <a:cubicBezTo>
                    <a:pt x="76" y="118"/>
                    <a:pt x="65" y="126"/>
                    <a:pt x="53" y="134"/>
                  </a:cubicBezTo>
                  <a:cubicBezTo>
                    <a:pt x="43" y="141"/>
                    <a:pt x="33" y="147"/>
                    <a:pt x="20" y="147"/>
                  </a:cubicBezTo>
                  <a:cubicBezTo>
                    <a:pt x="14" y="147"/>
                    <a:pt x="9" y="145"/>
                    <a:pt x="4" y="142"/>
                  </a:cubicBezTo>
                  <a:cubicBezTo>
                    <a:pt x="2" y="141"/>
                    <a:pt x="2" y="140"/>
                    <a:pt x="2" y="138"/>
                  </a:cubicBezTo>
                  <a:cubicBezTo>
                    <a:pt x="2" y="137"/>
                    <a:pt x="2" y="136"/>
                    <a:pt x="0" y="136"/>
                  </a:cubicBezTo>
                  <a:cubicBezTo>
                    <a:pt x="2" y="131"/>
                    <a:pt x="6" y="130"/>
                    <a:pt x="10" y="127"/>
                  </a:cubicBezTo>
                  <a:cubicBezTo>
                    <a:pt x="13" y="127"/>
                    <a:pt x="15" y="125"/>
                    <a:pt x="17" y="124"/>
                  </a:cubicBezTo>
                  <a:cubicBezTo>
                    <a:pt x="20" y="128"/>
                    <a:pt x="22" y="129"/>
                    <a:pt x="29" y="128"/>
                  </a:cubicBezTo>
                  <a:cubicBezTo>
                    <a:pt x="35" y="126"/>
                    <a:pt x="41" y="123"/>
                    <a:pt x="46" y="119"/>
                  </a:cubicBezTo>
                  <a:cubicBezTo>
                    <a:pt x="86" y="91"/>
                    <a:pt x="127" y="63"/>
                    <a:pt x="167" y="35"/>
                  </a:cubicBezTo>
                  <a:cubicBezTo>
                    <a:pt x="183" y="23"/>
                    <a:pt x="199" y="13"/>
                    <a:pt x="215" y="2"/>
                  </a:cubicBezTo>
                  <a:cubicBezTo>
                    <a:pt x="216" y="1"/>
                    <a:pt x="218" y="0"/>
                    <a:pt x="220" y="2"/>
                  </a:cubicBezTo>
                  <a:cubicBezTo>
                    <a:pt x="220" y="8"/>
                    <a:pt x="220" y="14"/>
                    <a:pt x="220" y="2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1CEF93C8-4529-4C7E-0AC5-F66228ECB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1710"/>
              <a:ext cx="815" cy="526"/>
            </a:xfrm>
            <a:custGeom>
              <a:avLst/>
              <a:gdLst>
                <a:gd name="T0" fmla="*/ 197 w 197"/>
                <a:gd name="T1" fmla="*/ 116 h 127"/>
                <a:gd name="T2" fmla="*/ 187 w 197"/>
                <a:gd name="T3" fmla="*/ 125 h 127"/>
                <a:gd name="T4" fmla="*/ 184 w 197"/>
                <a:gd name="T5" fmla="*/ 126 h 127"/>
                <a:gd name="T6" fmla="*/ 180 w 197"/>
                <a:gd name="T7" fmla="*/ 125 h 127"/>
                <a:gd name="T8" fmla="*/ 153 w 197"/>
                <a:gd name="T9" fmla="*/ 108 h 127"/>
                <a:gd name="T10" fmla="*/ 141 w 197"/>
                <a:gd name="T11" fmla="*/ 99 h 127"/>
                <a:gd name="T12" fmla="*/ 130 w 197"/>
                <a:gd name="T13" fmla="*/ 93 h 127"/>
                <a:gd name="T14" fmla="*/ 105 w 197"/>
                <a:gd name="T15" fmla="*/ 82 h 127"/>
                <a:gd name="T16" fmla="*/ 90 w 197"/>
                <a:gd name="T17" fmla="*/ 79 h 127"/>
                <a:gd name="T18" fmla="*/ 77 w 197"/>
                <a:gd name="T19" fmla="*/ 75 h 127"/>
                <a:gd name="T20" fmla="*/ 68 w 197"/>
                <a:gd name="T21" fmla="*/ 68 h 127"/>
                <a:gd name="T22" fmla="*/ 65 w 197"/>
                <a:gd name="T23" fmla="*/ 65 h 127"/>
                <a:gd name="T24" fmla="*/ 3 w 197"/>
                <a:gd name="T25" fmla="*/ 3 h 127"/>
                <a:gd name="T26" fmla="*/ 0 w 197"/>
                <a:gd name="T27" fmla="*/ 0 h 127"/>
                <a:gd name="T28" fmla="*/ 19 w 197"/>
                <a:gd name="T29" fmla="*/ 9 h 127"/>
                <a:gd name="T30" fmla="*/ 35 w 197"/>
                <a:gd name="T31" fmla="*/ 17 h 127"/>
                <a:gd name="T32" fmla="*/ 55 w 197"/>
                <a:gd name="T33" fmla="*/ 29 h 127"/>
                <a:gd name="T34" fmla="*/ 88 w 197"/>
                <a:gd name="T35" fmla="*/ 48 h 127"/>
                <a:gd name="T36" fmla="*/ 129 w 197"/>
                <a:gd name="T37" fmla="*/ 74 h 127"/>
                <a:gd name="T38" fmla="*/ 144 w 197"/>
                <a:gd name="T39" fmla="*/ 80 h 127"/>
                <a:gd name="T40" fmla="*/ 197 w 197"/>
                <a:gd name="T41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127">
                  <a:moveTo>
                    <a:pt x="197" y="116"/>
                  </a:moveTo>
                  <a:cubicBezTo>
                    <a:pt x="194" y="120"/>
                    <a:pt x="190" y="121"/>
                    <a:pt x="187" y="125"/>
                  </a:cubicBezTo>
                  <a:cubicBezTo>
                    <a:pt x="186" y="125"/>
                    <a:pt x="185" y="125"/>
                    <a:pt x="184" y="126"/>
                  </a:cubicBezTo>
                  <a:cubicBezTo>
                    <a:pt x="182" y="127"/>
                    <a:pt x="181" y="126"/>
                    <a:pt x="180" y="125"/>
                  </a:cubicBezTo>
                  <a:cubicBezTo>
                    <a:pt x="172" y="117"/>
                    <a:pt x="162" y="113"/>
                    <a:pt x="153" y="108"/>
                  </a:cubicBezTo>
                  <a:cubicBezTo>
                    <a:pt x="148" y="105"/>
                    <a:pt x="144" y="103"/>
                    <a:pt x="141" y="99"/>
                  </a:cubicBezTo>
                  <a:cubicBezTo>
                    <a:pt x="138" y="96"/>
                    <a:pt x="134" y="95"/>
                    <a:pt x="130" y="93"/>
                  </a:cubicBezTo>
                  <a:cubicBezTo>
                    <a:pt x="122" y="90"/>
                    <a:pt x="113" y="86"/>
                    <a:pt x="105" y="82"/>
                  </a:cubicBezTo>
                  <a:cubicBezTo>
                    <a:pt x="101" y="79"/>
                    <a:pt x="96" y="78"/>
                    <a:pt x="90" y="79"/>
                  </a:cubicBezTo>
                  <a:cubicBezTo>
                    <a:pt x="85" y="81"/>
                    <a:pt x="81" y="78"/>
                    <a:pt x="77" y="75"/>
                  </a:cubicBezTo>
                  <a:cubicBezTo>
                    <a:pt x="73" y="73"/>
                    <a:pt x="71" y="70"/>
                    <a:pt x="68" y="68"/>
                  </a:cubicBezTo>
                  <a:cubicBezTo>
                    <a:pt x="67" y="67"/>
                    <a:pt x="66" y="66"/>
                    <a:pt x="65" y="65"/>
                  </a:cubicBezTo>
                  <a:cubicBezTo>
                    <a:pt x="44" y="44"/>
                    <a:pt x="24" y="2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6" y="3"/>
                    <a:pt x="13" y="5"/>
                    <a:pt x="19" y="9"/>
                  </a:cubicBezTo>
                  <a:cubicBezTo>
                    <a:pt x="24" y="12"/>
                    <a:pt x="30" y="15"/>
                    <a:pt x="35" y="17"/>
                  </a:cubicBezTo>
                  <a:cubicBezTo>
                    <a:pt x="42" y="20"/>
                    <a:pt x="48" y="26"/>
                    <a:pt x="55" y="29"/>
                  </a:cubicBezTo>
                  <a:cubicBezTo>
                    <a:pt x="66" y="35"/>
                    <a:pt x="77" y="42"/>
                    <a:pt x="88" y="48"/>
                  </a:cubicBezTo>
                  <a:cubicBezTo>
                    <a:pt x="102" y="57"/>
                    <a:pt x="116" y="64"/>
                    <a:pt x="129" y="74"/>
                  </a:cubicBezTo>
                  <a:cubicBezTo>
                    <a:pt x="133" y="77"/>
                    <a:pt x="138" y="80"/>
                    <a:pt x="144" y="80"/>
                  </a:cubicBezTo>
                  <a:cubicBezTo>
                    <a:pt x="162" y="92"/>
                    <a:pt x="180" y="104"/>
                    <a:pt x="197" y="116"/>
                  </a:cubicBezTo>
                  <a:close/>
                </a:path>
              </a:pathLst>
            </a:custGeom>
            <a:solidFill>
              <a:srgbClr val="CD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5E4418C3-1442-FC32-024F-B8669E9C9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1602"/>
              <a:ext cx="844" cy="601"/>
            </a:xfrm>
            <a:custGeom>
              <a:avLst/>
              <a:gdLst>
                <a:gd name="T0" fmla="*/ 204 w 204"/>
                <a:gd name="T1" fmla="*/ 17 h 145"/>
                <a:gd name="T2" fmla="*/ 200 w 204"/>
                <a:gd name="T3" fmla="*/ 18 h 145"/>
                <a:gd name="T4" fmla="*/ 92 w 204"/>
                <a:gd name="T5" fmla="*/ 92 h 145"/>
                <a:gd name="T6" fmla="*/ 36 w 204"/>
                <a:gd name="T7" fmla="*/ 131 h 145"/>
                <a:gd name="T8" fmla="*/ 14 w 204"/>
                <a:gd name="T9" fmla="*/ 144 h 145"/>
                <a:gd name="T10" fmla="*/ 4 w 204"/>
                <a:gd name="T11" fmla="*/ 144 h 145"/>
                <a:gd name="T12" fmla="*/ 1 w 204"/>
                <a:gd name="T13" fmla="*/ 139 h 145"/>
                <a:gd name="T14" fmla="*/ 46 w 204"/>
                <a:gd name="T15" fmla="*/ 108 h 145"/>
                <a:gd name="T16" fmla="*/ 201 w 204"/>
                <a:gd name="T17" fmla="*/ 2 h 145"/>
                <a:gd name="T18" fmla="*/ 204 w 204"/>
                <a:gd name="T19" fmla="*/ 0 h 145"/>
                <a:gd name="T20" fmla="*/ 204 w 204"/>
                <a:gd name="T21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145">
                  <a:moveTo>
                    <a:pt x="204" y="17"/>
                  </a:moveTo>
                  <a:cubicBezTo>
                    <a:pt x="202" y="16"/>
                    <a:pt x="201" y="17"/>
                    <a:pt x="200" y="18"/>
                  </a:cubicBezTo>
                  <a:cubicBezTo>
                    <a:pt x="163" y="42"/>
                    <a:pt x="128" y="67"/>
                    <a:pt x="92" y="92"/>
                  </a:cubicBezTo>
                  <a:cubicBezTo>
                    <a:pt x="73" y="105"/>
                    <a:pt x="55" y="118"/>
                    <a:pt x="36" y="131"/>
                  </a:cubicBezTo>
                  <a:cubicBezTo>
                    <a:pt x="29" y="136"/>
                    <a:pt x="22" y="141"/>
                    <a:pt x="14" y="144"/>
                  </a:cubicBezTo>
                  <a:cubicBezTo>
                    <a:pt x="11" y="145"/>
                    <a:pt x="7" y="145"/>
                    <a:pt x="4" y="144"/>
                  </a:cubicBezTo>
                  <a:cubicBezTo>
                    <a:pt x="0" y="144"/>
                    <a:pt x="2" y="141"/>
                    <a:pt x="1" y="139"/>
                  </a:cubicBezTo>
                  <a:cubicBezTo>
                    <a:pt x="16" y="128"/>
                    <a:pt x="31" y="118"/>
                    <a:pt x="46" y="108"/>
                  </a:cubicBezTo>
                  <a:cubicBezTo>
                    <a:pt x="98" y="72"/>
                    <a:pt x="149" y="37"/>
                    <a:pt x="201" y="2"/>
                  </a:cubicBezTo>
                  <a:cubicBezTo>
                    <a:pt x="202" y="1"/>
                    <a:pt x="202" y="1"/>
                    <a:pt x="204" y="0"/>
                  </a:cubicBezTo>
                  <a:cubicBezTo>
                    <a:pt x="204" y="6"/>
                    <a:pt x="204" y="11"/>
                    <a:pt x="204" y="17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555002C-21EF-F97D-C040-5C3BFC249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992"/>
              <a:ext cx="480" cy="339"/>
            </a:xfrm>
            <a:custGeom>
              <a:avLst/>
              <a:gdLst>
                <a:gd name="T0" fmla="*/ 0 w 116"/>
                <a:gd name="T1" fmla="*/ 0 h 82"/>
                <a:gd name="T2" fmla="*/ 4 w 116"/>
                <a:gd name="T3" fmla="*/ 3 h 82"/>
                <a:gd name="T4" fmla="*/ 20 w 116"/>
                <a:gd name="T5" fmla="*/ 11 h 82"/>
                <a:gd name="T6" fmla="*/ 21 w 116"/>
                <a:gd name="T7" fmla="*/ 11 h 82"/>
                <a:gd name="T8" fmla="*/ 41 w 116"/>
                <a:gd name="T9" fmla="*/ 14 h 82"/>
                <a:gd name="T10" fmla="*/ 70 w 116"/>
                <a:gd name="T11" fmla="*/ 28 h 82"/>
                <a:gd name="T12" fmla="*/ 76 w 116"/>
                <a:gd name="T13" fmla="*/ 33 h 82"/>
                <a:gd name="T14" fmla="*/ 96 w 116"/>
                <a:gd name="T15" fmla="*/ 44 h 82"/>
                <a:gd name="T16" fmla="*/ 112 w 116"/>
                <a:gd name="T17" fmla="*/ 55 h 82"/>
                <a:gd name="T18" fmla="*/ 116 w 116"/>
                <a:gd name="T19" fmla="*/ 58 h 82"/>
                <a:gd name="T20" fmla="*/ 97 w 116"/>
                <a:gd name="T21" fmla="*/ 72 h 82"/>
                <a:gd name="T22" fmla="*/ 82 w 116"/>
                <a:gd name="T23" fmla="*/ 82 h 82"/>
                <a:gd name="T24" fmla="*/ 68 w 116"/>
                <a:gd name="T25" fmla="*/ 68 h 82"/>
                <a:gd name="T26" fmla="*/ 2 w 116"/>
                <a:gd name="T27" fmla="*/ 2 h 82"/>
                <a:gd name="T28" fmla="*/ 0 w 116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82">
                  <a:moveTo>
                    <a:pt x="0" y="0"/>
                  </a:moveTo>
                  <a:cubicBezTo>
                    <a:pt x="2" y="0"/>
                    <a:pt x="3" y="2"/>
                    <a:pt x="4" y="3"/>
                  </a:cubicBezTo>
                  <a:cubicBezTo>
                    <a:pt x="8" y="8"/>
                    <a:pt x="15" y="8"/>
                    <a:pt x="20" y="11"/>
                  </a:cubicBezTo>
                  <a:cubicBezTo>
                    <a:pt x="20" y="11"/>
                    <a:pt x="20" y="11"/>
                    <a:pt x="21" y="11"/>
                  </a:cubicBezTo>
                  <a:cubicBezTo>
                    <a:pt x="28" y="8"/>
                    <a:pt x="35" y="11"/>
                    <a:pt x="41" y="14"/>
                  </a:cubicBezTo>
                  <a:cubicBezTo>
                    <a:pt x="50" y="20"/>
                    <a:pt x="61" y="23"/>
                    <a:pt x="70" y="28"/>
                  </a:cubicBezTo>
                  <a:cubicBezTo>
                    <a:pt x="73" y="29"/>
                    <a:pt x="74" y="32"/>
                    <a:pt x="76" y="33"/>
                  </a:cubicBezTo>
                  <a:cubicBezTo>
                    <a:pt x="82" y="38"/>
                    <a:pt x="89" y="41"/>
                    <a:pt x="96" y="44"/>
                  </a:cubicBezTo>
                  <a:cubicBezTo>
                    <a:pt x="102" y="47"/>
                    <a:pt x="107" y="51"/>
                    <a:pt x="112" y="55"/>
                  </a:cubicBezTo>
                  <a:cubicBezTo>
                    <a:pt x="113" y="56"/>
                    <a:pt x="114" y="58"/>
                    <a:pt x="116" y="58"/>
                  </a:cubicBezTo>
                  <a:cubicBezTo>
                    <a:pt x="110" y="63"/>
                    <a:pt x="103" y="68"/>
                    <a:pt x="97" y="72"/>
                  </a:cubicBezTo>
                  <a:cubicBezTo>
                    <a:pt x="92" y="76"/>
                    <a:pt x="88" y="80"/>
                    <a:pt x="82" y="82"/>
                  </a:cubicBezTo>
                  <a:cubicBezTo>
                    <a:pt x="77" y="79"/>
                    <a:pt x="73" y="73"/>
                    <a:pt x="68" y="68"/>
                  </a:cubicBezTo>
                  <a:cubicBezTo>
                    <a:pt x="46" y="46"/>
                    <a:pt x="24" y="24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40">
            <a:extLst>
              <a:ext uri="{FF2B5EF4-FFF2-40B4-BE49-F238E27FC236}">
                <a16:creationId xmlns:a16="http://schemas.microsoft.com/office/drawing/2014/main" id="{906E9F8B-BFEE-4660-80AB-CDDC4933B70C}"/>
              </a:ext>
            </a:extLst>
          </p:cNvPr>
          <p:cNvSpPr/>
          <p:nvPr/>
        </p:nvSpPr>
        <p:spPr>
          <a:xfrm>
            <a:off x="1549962" y="0"/>
            <a:ext cx="5428527" cy="82637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Google Shape;341;p40">
            <a:extLst>
              <a:ext uri="{FF2B5EF4-FFF2-40B4-BE49-F238E27FC236}">
                <a16:creationId xmlns:a16="http://schemas.microsoft.com/office/drawing/2014/main" id="{AD0BB410-361A-4735-876B-457FE0D8D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881" y="-83896"/>
            <a:ext cx="7886700" cy="994172"/>
          </a:xfrm>
        </p:spPr>
        <p:txBody>
          <a:bodyPr lIns="0" tIns="0" rIns="0" bIns="0" anchorCtr="1">
            <a:noAutofit/>
          </a:bodyPr>
          <a:lstStyle/>
          <a:p>
            <a:pPr lvl="0" algn="ctr"/>
            <a:r>
              <a:rPr lang="en-US" sz="4800" b="1">
                <a:solidFill>
                  <a:srgbClr val="FFFFFF"/>
                </a:solidFill>
                <a:latin typeface="Arial Black" pitchFamily="34"/>
              </a:rPr>
              <a:t>Timeline</a:t>
            </a:r>
          </a:p>
        </p:txBody>
      </p:sp>
      <p:sp>
        <p:nvSpPr>
          <p:cNvPr id="4" name="Google Shape;343;p40">
            <a:extLst>
              <a:ext uri="{FF2B5EF4-FFF2-40B4-BE49-F238E27FC236}">
                <a16:creationId xmlns:a16="http://schemas.microsoft.com/office/drawing/2014/main" id="{5C68AA46-9EC1-4AEE-8169-23395F412AAB}"/>
              </a:ext>
            </a:extLst>
          </p:cNvPr>
          <p:cNvSpPr/>
          <p:nvPr/>
        </p:nvSpPr>
        <p:spPr>
          <a:xfrm>
            <a:off x="7676964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4DB36A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DEC</a:t>
            </a:r>
          </a:p>
        </p:txBody>
      </p:sp>
      <p:sp>
        <p:nvSpPr>
          <p:cNvPr id="5" name="Google Shape;344;p40">
            <a:extLst>
              <a:ext uri="{FF2B5EF4-FFF2-40B4-BE49-F238E27FC236}">
                <a16:creationId xmlns:a16="http://schemas.microsoft.com/office/drawing/2014/main" id="{EC0EB666-9CB2-4ED5-8C0F-15DBEE7669A1}"/>
              </a:ext>
            </a:extLst>
          </p:cNvPr>
          <p:cNvSpPr/>
          <p:nvPr/>
        </p:nvSpPr>
        <p:spPr>
          <a:xfrm>
            <a:off x="7032961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NOV</a:t>
            </a:r>
          </a:p>
        </p:txBody>
      </p:sp>
      <p:sp>
        <p:nvSpPr>
          <p:cNvPr id="6" name="Google Shape;345;p40">
            <a:extLst>
              <a:ext uri="{FF2B5EF4-FFF2-40B4-BE49-F238E27FC236}">
                <a16:creationId xmlns:a16="http://schemas.microsoft.com/office/drawing/2014/main" id="{17CB943F-D190-44F6-AC67-EFEDF572DA5D}"/>
              </a:ext>
            </a:extLst>
          </p:cNvPr>
          <p:cNvSpPr/>
          <p:nvPr/>
        </p:nvSpPr>
        <p:spPr>
          <a:xfrm>
            <a:off x="6388958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E15F54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OCT</a:t>
            </a:r>
          </a:p>
        </p:txBody>
      </p:sp>
      <p:sp>
        <p:nvSpPr>
          <p:cNvPr id="7" name="Google Shape;346;p40">
            <a:extLst>
              <a:ext uri="{FF2B5EF4-FFF2-40B4-BE49-F238E27FC236}">
                <a16:creationId xmlns:a16="http://schemas.microsoft.com/office/drawing/2014/main" id="{8388CB0F-65A9-4BD3-A81A-5276337A79B1}"/>
              </a:ext>
            </a:extLst>
          </p:cNvPr>
          <p:cNvSpPr/>
          <p:nvPr/>
        </p:nvSpPr>
        <p:spPr>
          <a:xfrm>
            <a:off x="5744955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SEP</a:t>
            </a:r>
          </a:p>
        </p:txBody>
      </p:sp>
      <p:sp>
        <p:nvSpPr>
          <p:cNvPr id="8" name="Google Shape;347;p40">
            <a:extLst>
              <a:ext uri="{FF2B5EF4-FFF2-40B4-BE49-F238E27FC236}">
                <a16:creationId xmlns:a16="http://schemas.microsoft.com/office/drawing/2014/main" id="{DEC85106-84CF-40DD-AB35-1ACF2D90A335}"/>
              </a:ext>
            </a:extLst>
          </p:cNvPr>
          <p:cNvSpPr/>
          <p:nvPr/>
        </p:nvSpPr>
        <p:spPr>
          <a:xfrm>
            <a:off x="5100952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AUG</a:t>
            </a:r>
          </a:p>
        </p:txBody>
      </p:sp>
      <p:sp>
        <p:nvSpPr>
          <p:cNvPr id="9" name="Google Shape;348;p40">
            <a:extLst>
              <a:ext uri="{FF2B5EF4-FFF2-40B4-BE49-F238E27FC236}">
                <a16:creationId xmlns:a16="http://schemas.microsoft.com/office/drawing/2014/main" id="{E6C3E843-DA6A-418A-B952-4A4FEF72FFD9}"/>
              </a:ext>
            </a:extLst>
          </p:cNvPr>
          <p:cNvSpPr/>
          <p:nvPr/>
        </p:nvSpPr>
        <p:spPr>
          <a:xfrm>
            <a:off x="4456950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JUL</a:t>
            </a:r>
          </a:p>
        </p:txBody>
      </p:sp>
      <p:sp>
        <p:nvSpPr>
          <p:cNvPr id="10" name="Google Shape;349;p40">
            <a:extLst>
              <a:ext uri="{FF2B5EF4-FFF2-40B4-BE49-F238E27FC236}">
                <a16:creationId xmlns:a16="http://schemas.microsoft.com/office/drawing/2014/main" id="{7C5CECE1-B11B-4D90-9E2F-F2EEE9E70E6D}"/>
              </a:ext>
            </a:extLst>
          </p:cNvPr>
          <p:cNvSpPr/>
          <p:nvPr/>
        </p:nvSpPr>
        <p:spPr>
          <a:xfrm>
            <a:off x="3812956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5F79F6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JUN</a:t>
            </a:r>
          </a:p>
        </p:txBody>
      </p:sp>
      <p:sp>
        <p:nvSpPr>
          <p:cNvPr id="11" name="Google Shape;350;p40">
            <a:extLst>
              <a:ext uri="{FF2B5EF4-FFF2-40B4-BE49-F238E27FC236}">
                <a16:creationId xmlns:a16="http://schemas.microsoft.com/office/drawing/2014/main" id="{D93884B4-9AA9-465A-ABBA-AFF38E1DBAFF}"/>
              </a:ext>
            </a:extLst>
          </p:cNvPr>
          <p:cNvSpPr/>
          <p:nvPr/>
        </p:nvSpPr>
        <p:spPr>
          <a:xfrm>
            <a:off x="3168953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E15F54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MAY</a:t>
            </a:r>
          </a:p>
        </p:txBody>
      </p:sp>
      <p:sp>
        <p:nvSpPr>
          <p:cNvPr id="12" name="Google Shape;351;p40">
            <a:extLst>
              <a:ext uri="{FF2B5EF4-FFF2-40B4-BE49-F238E27FC236}">
                <a16:creationId xmlns:a16="http://schemas.microsoft.com/office/drawing/2014/main" id="{8D59F348-5019-48F1-8528-71DE258F36FF}"/>
              </a:ext>
            </a:extLst>
          </p:cNvPr>
          <p:cNvSpPr/>
          <p:nvPr/>
        </p:nvSpPr>
        <p:spPr>
          <a:xfrm>
            <a:off x="2524951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5F79F6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APR</a:t>
            </a:r>
          </a:p>
        </p:txBody>
      </p:sp>
      <p:sp>
        <p:nvSpPr>
          <p:cNvPr id="13" name="Google Shape;352;p40">
            <a:extLst>
              <a:ext uri="{FF2B5EF4-FFF2-40B4-BE49-F238E27FC236}">
                <a16:creationId xmlns:a16="http://schemas.microsoft.com/office/drawing/2014/main" id="{2352BFE5-6463-4A69-8B33-01D02E03DB45}"/>
              </a:ext>
            </a:extLst>
          </p:cNvPr>
          <p:cNvSpPr/>
          <p:nvPr/>
        </p:nvSpPr>
        <p:spPr>
          <a:xfrm>
            <a:off x="1880948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DD460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MAR</a:t>
            </a:r>
          </a:p>
        </p:txBody>
      </p:sp>
      <p:sp>
        <p:nvSpPr>
          <p:cNvPr id="14" name="Google Shape;353;p40">
            <a:extLst>
              <a:ext uri="{FF2B5EF4-FFF2-40B4-BE49-F238E27FC236}">
                <a16:creationId xmlns:a16="http://schemas.microsoft.com/office/drawing/2014/main" id="{9E82C76F-50F0-4B28-8E06-BA55F36DAA22}"/>
              </a:ext>
            </a:extLst>
          </p:cNvPr>
          <p:cNvSpPr/>
          <p:nvPr/>
        </p:nvSpPr>
        <p:spPr>
          <a:xfrm>
            <a:off x="1236945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41719C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FEB</a:t>
            </a:r>
          </a:p>
        </p:txBody>
      </p:sp>
      <p:sp>
        <p:nvSpPr>
          <p:cNvPr id="15" name="Google Shape;354;p40">
            <a:extLst>
              <a:ext uri="{FF2B5EF4-FFF2-40B4-BE49-F238E27FC236}">
                <a16:creationId xmlns:a16="http://schemas.microsoft.com/office/drawing/2014/main" id="{C14DF9F1-ED62-4502-AEFF-2D4ADCFE646D}"/>
              </a:ext>
            </a:extLst>
          </p:cNvPr>
          <p:cNvSpPr/>
          <p:nvPr/>
        </p:nvSpPr>
        <p:spPr>
          <a:xfrm>
            <a:off x="592942" y="2826611"/>
            <a:ext cx="802797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4DB36A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274301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0" cap="none" spc="0" baseline="0">
                <a:solidFill>
                  <a:srgbClr val="FFFFFF"/>
                </a:solidFill>
                <a:uFillTx/>
                <a:latin typeface="Kulim Park"/>
                <a:ea typeface="Kulim Park"/>
                <a:cs typeface="Kulim Park"/>
              </a:rPr>
              <a:t>JAN</a:t>
            </a:r>
          </a:p>
        </p:txBody>
      </p:sp>
      <p:sp>
        <p:nvSpPr>
          <p:cNvPr id="16" name="Google Shape;355;p40">
            <a:extLst>
              <a:ext uri="{FF2B5EF4-FFF2-40B4-BE49-F238E27FC236}">
                <a16:creationId xmlns:a16="http://schemas.microsoft.com/office/drawing/2014/main" id="{F3BDBFEE-4BBF-4047-B150-519AA8AF51CC}"/>
              </a:ext>
            </a:extLst>
          </p:cNvPr>
          <p:cNvSpPr/>
          <p:nvPr/>
        </p:nvSpPr>
        <p:spPr>
          <a:xfrm>
            <a:off x="130219" y="2826611"/>
            <a:ext cx="621599" cy="393603"/>
          </a:xfrm>
          <a:custGeom>
            <a:avLst>
              <a:gd name="f8" fmla="val 3203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3203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E7E6E6"/>
          </a:solidFill>
          <a:ln cap="flat">
            <a:noFill/>
            <a:prstDash val="solid"/>
          </a:ln>
          <a:effectLst>
            <a:outerShdw dist="9528" algn="tl">
              <a:srgbClr val="000000">
                <a:alpha val="20000"/>
              </a:srgbClr>
            </a:outerShdw>
          </a:effectLst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7" name="Google Shape;356;p40">
            <a:extLst>
              <a:ext uri="{FF2B5EF4-FFF2-40B4-BE49-F238E27FC236}">
                <a16:creationId xmlns:a16="http://schemas.microsoft.com/office/drawing/2014/main" id="{04DC2E6D-2840-44DA-AE3B-2669CCE9CC1D}"/>
              </a:ext>
            </a:extLst>
          </p:cNvPr>
          <p:cNvCxnSpPr/>
          <p:nvPr/>
        </p:nvCxnSpPr>
        <p:spPr>
          <a:xfrm rot="10799991">
            <a:off x="880402" y="235258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18" name="Google Shape;357;p40">
            <a:extLst>
              <a:ext uri="{FF2B5EF4-FFF2-40B4-BE49-F238E27FC236}">
                <a16:creationId xmlns:a16="http://schemas.microsoft.com/office/drawing/2014/main" id="{D108EB21-303F-45A0-8094-36AD92CFCBC9}"/>
              </a:ext>
            </a:extLst>
          </p:cNvPr>
          <p:cNvSpPr txBox="1"/>
          <p:nvPr/>
        </p:nvSpPr>
        <p:spPr>
          <a:xfrm>
            <a:off x="840379" y="1797856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Blue is the colour of the clear sky and the deep sea</a:t>
            </a:r>
          </a:p>
        </p:txBody>
      </p:sp>
      <p:cxnSp>
        <p:nvCxnSpPr>
          <p:cNvPr id="19" name="Google Shape;358;p40">
            <a:extLst>
              <a:ext uri="{FF2B5EF4-FFF2-40B4-BE49-F238E27FC236}">
                <a16:creationId xmlns:a16="http://schemas.microsoft.com/office/drawing/2014/main" id="{C5ACA8B9-105A-467D-8788-E585DDA79EA6}"/>
              </a:ext>
            </a:extLst>
          </p:cNvPr>
          <p:cNvCxnSpPr/>
          <p:nvPr/>
        </p:nvCxnSpPr>
        <p:spPr>
          <a:xfrm rot="10799991">
            <a:off x="2169450" y="235258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20" name="Google Shape;359;p40">
            <a:extLst>
              <a:ext uri="{FF2B5EF4-FFF2-40B4-BE49-F238E27FC236}">
                <a16:creationId xmlns:a16="http://schemas.microsoft.com/office/drawing/2014/main" id="{27649D43-E6AD-471D-A38F-CE7964CB5425}"/>
              </a:ext>
            </a:extLst>
          </p:cNvPr>
          <p:cNvSpPr txBox="1"/>
          <p:nvPr/>
        </p:nvSpPr>
        <p:spPr>
          <a:xfrm>
            <a:off x="2130899" y="1797856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Red is the colour of danger and courage</a:t>
            </a:r>
          </a:p>
        </p:txBody>
      </p:sp>
      <p:cxnSp>
        <p:nvCxnSpPr>
          <p:cNvPr id="21" name="Google Shape;360;p40">
            <a:extLst>
              <a:ext uri="{FF2B5EF4-FFF2-40B4-BE49-F238E27FC236}">
                <a16:creationId xmlns:a16="http://schemas.microsoft.com/office/drawing/2014/main" id="{23509489-1109-4DC1-9F78-BBDADFBBA032}"/>
              </a:ext>
            </a:extLst>
          </p:cNvPr>
          <p:cNvCxnSpPr/>
          <p:nvPr/>
        </p:nvCxnSpPr>
        <p:spPr>
          <a:xfrm rot="10799991">
            <a:off x="3458498" y="235258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22" name="Google Shape;361;p40">
            <a:extLst>
              <a:ext uri="{FF2B5EF4-FFF2-40B4-BE49-F238E27FC236}">
                <a16:creationId xmlns:a16="http://schemas.microsoft.com/office/drawing/2014/main" id="{2963590A-C964-4B82-B5D1-2D0F75E9835F}"/>
              </a:ext>
            </a:extLst>
          </p:cNvPr>
          <p:cNvSpPr txBox="1"/>
          <p:nvPr/>
        </p:nvSpPr>
        <p:spPr>
          <a:xfrm>
            <a:off x="3421410" y="1797856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Black is the color of ebony and of outer space</a:t>
            </a:r>
          </a:p>
        </p:txBody>
      </p:sp>
      <p:cxnSp>
        <p:nvCxnSpPr>
          <p:cNvPr id="23" name="Google Shape;362;p40">
            <a:extLst>
              <a:ext uri="{FF2B5EF4-FFF2-40B4-BE49-F238E27FC236}">
                <a16:creationId xmlns:a16="http://schemas.microsoft.com/office/drawing/2014/main" id="{B36D84E2-3FBC-4A45-84F3-55E75E051CEA}"/>
              </a:ext>
            </a:extLst>
          </p:cNvPr>
          <p:cNvCxnSpPr/>
          <p:nvPr/>
        </p:nvCxnSpPr>
        <p:spPr>
          <a:xfrm rot="10799991">
            <a:off x="4747537" y="235258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24" name="Google Shape;363;p40">
            <a:extLst>
              <a:ext uri="{FF2B5EF4-FFF2-40B4-BE49-F238E27FC236}">
                <a16:creationId xmlns:a16="http://schemas.microsoft.com/office/drawing/2014/main" id="{E9E44308-43DE-4B20-B2B1-E89A8670C6E6}"/>
              </a:ext>
            </a:extLst>
          </p:cNvPr>
          <p:cNvSpPr txBox="1"/>
          <p:nvPr/>
        </p:nvSpPr>
        <p:spPr>
          <a:xfrm>
            <a:off x="4711921" y="1797856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Yellow is the color of gold, butter and ripe lemons</a:t>
            </a:r>
          </a:p>
        </p:txBody>
      </p:sp>
      <p:cxnSp>
        <p:nvCxnSpPr>
          <p:cNvPr id="25" name="Google Shape;364;p40">
            <a:extLst>
              <a:ext uri="{FF2B5EF4-FFF2-40B4-BE49-F238E27FC236}">
                <a16:creationId xmlns:a16="http://schemas.microsoft.com/office/drawing/2014/main" id="{1BF60DC6-845D-43D9-BE86-70243076C1A6}"/>
              </a:ext>
            </a:extLst>
          </p:cNvPr>
          <p:cNvCxnSpPr/>
          <p:nvPr/>
        </p:nvCxnSpPr>
        <p:spPr>
          <a:xfrm rot="10799991">
            <a:off x="6036585" y="235258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26" name="Google Shape;365;p40">
            <a:extLst>
              <a:ext uri="{FF2B5EF4-FFF2-40B4-BE49-F238E27FC236}">
                <a16:creationId xmlns:a16="http://schemas.microsoft.com/office/drawing/2014/main" id="{D296FAAE-CA11-4393-B883-3F34669DC1B6}"/>
              </a:ext>
            </a:extLst>
          </p:cNvPr>
          <p:cNvSpPr txBox="1"/>
          <p:nvPr/>
        </p:nvSpPr>
        <p:spPr>
          <a:xfrm>
            <a:off x="6002441" y="1797856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White is the color of milk and fresh snow</a:t>
            </a:r>
          </a:p>
        </p:txBody>
      </p:sp>
      <p:cxnSp>
        <p:nvCxnSpPr>
          <p:cNvPr id="27" name="Google Shape;366;p40">
            <a:extLst>
              <a:ext uri="{FF2B5EF4-FFF2-40B4-BE49-F238E27FC236}">
                <a16:creationId xmlns:a16="http://schemas.microsoft.com/office/drawing/2014/main" id="{166CAE31-65B0-4E39-ACCF-064BFB8A528D}"/>
              </a:ext>
            </a:extLst>
          </p:cNvPr>
          <p:cNvCxnSpPr/>
          <p:nvPr/>
        </p:nvCxnSpPr>
        <p:spPr>
          <a:xfrm rot="10799991">
            <a:off x="7325624" y="235258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28" name="Google Shape;367;p40">
            <a:extLst>
              <a:ext uri="{FF2B5EF4-FFF2-40B4-BE49-F238E27FC236}">
                <a16:creationId xmlns:a16="http://schemas.microsoft.com/office/drawing/2014/main" id="{EFDD02A0-D1A5-4B9B-8313-357A73B3374B}"/>
              </a:ext>
            </a:extLst>
          </p:cNvPr>
          <p:cNvSpPr txBox="1"/>
          <p:nvPr/>
        </p:nvSpPr>
        <p:spPr>
          <a:xfrm>
            <a:off x="7292952" y="1797856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Blue is the colour of the clear sky and the deep sea</a:t>
            </a:r>
          </a:p>
        </p:txBody>
      </p:sp>
      <p:cxnSp>
        <p:nvCxnSpPr>
          <p:cNvPr id="29" name="Google Shape;368;p40">
            <a:extLst>
              <a:ext uri="{FF2B5EF4-FFF2-40B4-BE49-F238E27FC236}">
                <a16:creationId xmlns:a16="http://schemas.microsoft.com/office/drawing/2014/main" id="{38BA5F50-A1F9-4B51-81D2-94C3F6E80F08}"/>
              </a:ext>
            </a:extLst>
          </p:cNvPr>
          <p:cNvCxnSpPr/>
          <p:nvPr/>
        </p:nvCxnSpPr>
        <p:spPr>
          <a:xfrm rot="10799991">
            <a:off x="1534829" y="319562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30" name="Google Shape;369;p40">
            <a:extLst>
              <a:ext uri="{FF2B5EF4-FFF2-40B4-BE49-F238E27FC236}">
                <a16:creationId xmlns:a16="http://schemas.microsoft.com/office/drawing/2014/main" id="{88676FA6-B56A-49F8-95FE-C47CDDA21818}"/>
              </a:ext>
            </a:extLst>
          </p:cNvPr>
          <p:cNvSpPr txBox="1"/>
          <p:nvPr/>
        </p:nvSpPr>
        <p:spPr>
          <a:xfrm>
            <a:off x="1466395" y="3718809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Yellow is the color of gold, butter and ripe lemons</a:t>
            </a:r>
          </a:p>
        </p:txBody>
      </p:sp>
      <p:cxnSp>
        <p:nvCxnSpPr>
          <p:cNvPr id="31" name="Google Shape;370;p40">
            <a:extLst>
              <a:ext uri="{FF2B5EF4-FFF2-40B4-BE49-F238E27FC236}">
                <a16:creationId xmlns:a16="http://schemas.microsoft.com/office/drawing/2014/main" id="{894F6219-3649-41EC-A1FC-8CC0DAFDED40}"/>
              </a:ext>
            </a:extLst>
          </p:cNvPr>
          <p:cNvCxnSpPr/>
          <p:nvPr/>
        </p:nvCxnSpPr>
        <p:spPr>
          <a:xfrm rot="10799991">
            <a:off x="2823868" y="319562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32" name="Google Shape;371;p40">
            <a:extLst>
              <a:ext uri="{FF2B5EF4-FFF2-40B4-BE49-F238E27FC236}">
                <a16:creationId xmlns:a16="http://schemas.microsoft.com/office/drawing/2014/main" id="{725F755D-AC55-489E-A69C-3DF5EAF2A21C}"/>
              </a:ext>
            </a:extLst>
          </p:cNvPr>
          <p:cNvSpPr txBox="1"/>
          <p:nvPr/>
        </p:nvSpPr>
        <p:spPr>
          <a:xfrm>
            <a:off x="2764377" y="3718809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White is the color of milk and fresh snow</a:t>
            </a:r>
          </a:p>
        </p:txBody>
      </p:sp>
      <p:cxnSp>
        <p:nvCxnSpPr>
          <p:cNvPr id="33" name="Google Shape;372;p40">
            <a:extLst>
              <a:ext uri="{FF2B5EF4-FFF2-40B4-BE49-F238E27FC236}">
                <a16:creationId xmlns:a16="http://schemas.microsoft.com/office/drawing/2014/main" id="{85658B7F-C73F-4747-A526-22D42EFEA52C}"/>
              </a:ext>
            </a:extLst>
          </p:cNvPr>
          <p:cNvCxnSpPr/>
          <p:nvPr/>
        </p:nvCxnSpPr>
        <p:spPr>
          <a:xfrm rot="10799991">
            <a:off x="4112916" y="319562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34" name="Google Shape;373;p40">
            <a:extLst>
              <a:ext uri="{FF2B5EF4-FFF2-40B4-BE49-F238E27FC236}">
                <a16:creationId xmlns:a16="http://schemas.microsoft.com/office/drawing/2014/main" id="{542C00E7-4D65-4D0E-BFF7-EA316E305040}"/>
              </a:ext>
            </a:extLst>
          </p:cNvPr>
          <p:cNvSpPr txBox="1"/>
          <p:nvPr/>
        </p:nvSpPr>
        <p:spPr>
          <a:xfrm>
            <a:off x="4062359" y="3718809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Blue is the colour of the clear sky and the deep sea</a:t>
            </a:r>
          </a:p>
        </p:txBody>
      </p:sp>
      <p:cxnSp>
        <p:nvCxnSpPr>
          <p:cNvPr id="35" name="Google Shape;374;p40">
            <a:extLst>
              <a:ext uri="{FF2B5EF4-FFF2-40B4-BE49-F238E27FC236}">
                <a16:creationId xmlns:a16="http://schemas.microsoft.com/office/drawing/2014/main" id="{7A9F889E-BE3A-4E93-9EDC-8802DF86D180}"/>
              </a:ext>
            </a:extLst>
          </p:cNvPr>
          <p:cNvCxnSpPr/>
          <p:nvPr/>
        </p:nvCxnSpPr>
        <p:spPr>
          <a:xfrm rot="10799991">
            <a:off x="5401955" y="319562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36" name="Google Shape;375;p40">
            <a:extLst>
              <a:ext uri="{FF2B5EF4-FFF2-40B4-BE49-F238E27FC236}">
                <a16:creationId xmlns:a16="http://schemas.microsoft.com/office/drawing/2014/main" id="{CD75D73A-6727-40C3-B6D1-A21EB03EA2CA}"/>
              </a:ext>
            </a:extLst>
          </p:cNvPr>
          <p:cNvSpPr txBox="1"/>
          <p:nvPr/>
        </p:nvSpPr>
        <p:spPr>
          <a:xfrm>
            <a:off x="5360340" y="3718809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Red is the colour of danger and courage</a:t>
            </a:r>
          </a:p>
        </p:txBody>
      </p:sp>
      <p:cxnSp>
        <p:nvCxnSpPr>
          <p:cNvPr id="37" name="Google Shape;376;p40">
            <a:extLst>
              <a:ext uri="{FF2B5EF4-FFF2-40B4-BE49-F238E27FC236}">
                <a16:creationId xmlns:a16="http://schemas.microsoft.com/office/drawing/2014/main" id="{617F1631-87C1-42E8-9518-D11466E0471B}"/>
              </a:ext>
            </a:extLst>
          </p:cNvPr>
          <p:cNvCxnSpPr/>
          <p:nvPr/>
        </p:nvCxnSpPr>
        <p:spPr>
          <a:xfrm rot="10799991">
            <a:off x="6691003" y="319562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38" name="Google Shape;377;p40">
            <a:extLst>
              <a:ext uri="{FF2B5EF4-FFF2-40B4-BE49-F238E27FC236}">
                <a16:creationId xmlns:a16="http://schemas.microsoft.com/office/drawing/2014/main" id="{A43E2908-D0C3-4826-82E5-01B0DA258F76}"/>
              </a:ext>
            </a:extLst>
          </p:cNvPr>
          <p:cNvSpPr txBox="1"/>
          <p:nvPr/>
        </p:nvSpPr>
        <p:spPr>
          <a:xfrm>
            <a:off x="6658322" y="3718809"/>
            <a:ext cx="1219196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Black is the color of ebony and of outer space</a:t>
            </a:r>
          </a:p>
        </p:txBody>
      </p:sp>
      <p:cxnSp>
        <p:nvCxnSpPr>
          <p:cNvPr id="39" name="Google Shape;378;p40">
            <a:extLst>
              <a:ext uri="{FF2B5EF4-FFF2-40B4-BE49-F238E27FC236}">
                <a16:creationId xmlns:a16="http://schemas.microsoft.com/office/drawing/2014/main" id="{CD3BFAA1-904D-4A2F-9F5B-1E83A289D482}"/>
              </a:ext>
            </a:extLst>
          </p:cNvPr>
          <p:cNvCxnSpPr/>
          <p:nvPr/>
        </p:nvCxnSpPr>
        <p:spPr>
          <a:xfrm rot="10799991">
            <a:off x="7980041" y="3195626"/>
            <a:ext cx="0" cy="498604"/>
          </a:xfrm>
          <a:prstGeom prst="straightConnector1">
            <a:avLst/>
          </a:prstGeom>
          <a:noFill/>
          <a:ln w="9528" cap="flat">
            <a:solidFill>
              <a:srgbClr val="44546A"/>
            </a:solidFill>
            <a:prstDash val="solid"/>
            <a:round/>
            <a:headEnd type="arrow"/>
            <a:tailEnd type="arrow"/>
          </a:ln>
        </p:spPr>
      </p:cxnSp>
      <p:sp>
        <p:nvSpPr>
          <p:cNvPr id="40" name="Google Shape;379;p40">
            <a:extLst>
              <a:ext uri="{FF2B5EF4-FFF2-40B4-BE49-F238E27FC236}">
                <a16:creationId xmlns:a16="http://schemas.microsoft.com/office/drawing/2014/main" id="{FDEB3900-80DC-4ADF-82E9-CB27D5129442}"/>
              </a:ext>
            </a:extLst>
          </p:cNvPr>
          <p:cNvSpPr txBox="1"/>
          <p:nvPr/>
        </p:nvSpPr>
        <p:spPr>
          <a:xfrm>
            <a:off x="7943182" y="3718809"/>
            <a:ext cx="1009497" cy="533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Kulim Park"/>
                <a:ea typeface="Kulim Park"/>
                <a:cs typeface="Kulim Park"/>
              </a:rPr>
              <a:t>Yellow is the color of gold, butter and ripe lemons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BC99C-ED44-4B48-A536-3D6BFF36B0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3071" y="203243"/>
            <a:ext cx="8679896" cy="543181"/>
          </a:xfrm>
        </p:spPr>
        <p:txBody>
          <a:bodyPr anchor="ctr" anchorCtr="1"/>
          <a:lstStyle/>
          <a:p>
            <a:pPr marL="0" lvl="0" indent="0" algn="ctr">
              <a:lnSpc>
                <a:spcPct val="70000"/>
              </a:lnSpc>
              <a:buNone/>
            </a:pPr>
            <a:r>
              <a:rPr lang="en-US" sz="3700" b="1">
                <a:solidFill>
                  <a:srgbClr val="EB5F55"/>
                </a:solidFill>
                <a:latin typeface="Calibri Light"/>
                <a:cs typeface="Arial" pitchFamily="34"/>
              </a:rPr>
              <a:t>Infographic Style</a:t>
            </a:r>
          </a:p>
        </p:txBody>
      </p:sp>
      <p:grpSp>
        <p:nvGrpSpPr>
          <p:cNvPr id="3" name="그룹 42">
            <a:extLst>
              <a:ext uri="{FF2B5EF4-FFF2-40B4-BE49-F238E27FC236}">
                <a16:creationId xmlns:a16="http://schemas.microsoft.com/office/drawing/2014/main" id="{03317C82-1B57-455C-9993-7635E827C8F7}"/>
              </a:ext>
            </a:extLst>
          </p:cNvPr>
          <p:cNvGrpSpPr/>
          <p:nvPr/>
        </p:nvGrpSpPr>
        <p:grpSpPr>
          <a:xfrm>
            <a:off x="684382" y="3860176"/>
            <a:ext cx="3172803" cy="731766"/>
            <a:chOff x="684382" y="3860176"/>
            <a:chExt cx="3172803" cy="731766"/>
          </a:xfrm>
        </p:grpSpPr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66F57224-6320-4E68-8E48-76905A2BC8B9}"/>
                </a:ext>
              </a:extLst>
            </p:cNvPr>
            <p:cNvSpPr txBox="1"/>
            <p:nvPr/>
          </p:nvSpPr>
          <p:spPr>
            <a:xfrm>
              <a:off x="684382" y="3860176"/>
              <a:ext cx="3172803" cy="253919"/>
            </a:xfrm>
            <a:prstGeom prst="rect">
              <a:avLst/>
            </a:prstGeom>
            <a:solidFill>
              <a:srgbClr val="EB5F55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Calibri" pitchFamily="34"/>
                </a:rPr>
                <a:t>Your Text Here</a:t>
              </a:r>
            </a:p>
          </p:txBody>
        </p:sp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B9EE49BA-0580-4B94-82EF-B8672755CF4E}"/>
                </a:ext>
              </a:extLst>
            </p:cNvPr>
            <p:cNvSpPr txBox="1"/>
            <p:nvPr/>
          </p:nvSpPr>
          <p:spPr>
            <a:xfrm>
              <a:off x="684382" y="4084112"/>
              <a:ext cx="317280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Example Text : 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  <a:endPara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그룹 41">
            <a:extLst>
              <a:ext uri="{FF2B5EF4-FFF2-40B4-BE49-F238E27FC236}">
                <a16:creationId xmlns:a16="http://schemas.microsoft.com/office/drawing/2014/main" id="{B74CF338-9A53-46F9-BC7C-4CC0B91DDF48}"/>
              </a:ext>
            </a:extLst>
          </p:cNvPr>
          <p:cNvGrpSpPr/>
          <p:nvPr/>
        </p:nvGrpSpPr>
        <p:grpSpPr>
          <a:xfrm>
            <a:off x="5274076" y="3860176"/>
            <a:ext cx="3172803" cy="731766"/>
            <a:chOff x="5274076" y="3860176"/>
            <a:chExt cx="3172803" cy="731766"/>
          </a:xfrm>
        </p:grpSpPr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9D25AB10-8C90-4979-B848-0CCF4FC78D5D}"/>
                </a:ext>
              </a:extLst>
            </p:cNvPr>
            <p:cNvSpPr txBox="1"/>
            <p:nvPr/>
          </p:nvSpPr>
          <p:spPr>
            <a:xfrm>
              <a:off x="5274076" y="3860176"/>
              <a:ext cx="3172803" cy="253919"/>
            </a:xfrm>
            <a:prstGeom prst="rect">
              <a:avLst/>
            </a:prstGeom>
            <a:solidFill>
              <a:srgbClr val="EB5F55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Calibri" pitchFamily="34"/>
                </a:rPr>
                <a:t>Your Text Here</a:t>
              </a:r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8EEBED53-9DBC-41E9-BC4B-B888A8DF8C32}"/>
                </a:ext>
              </a:extLst>
            </p:cNvPr>
            <p:cNvSpPr txBox="1"/>
            <p:nvPr/>
          </p:nvSpPr>
          <p:spPr>
            <a:xfrm>
              <a:off x="5274076" y="4084112"/>
              <a:ext cx="317280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Example Text :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  <a:endPara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id="{23159BC2-9C1F-4279-8D62-5746793C2522}"/>
              </a:ext>
            </a:extLst>
          </p:cNvPr>
          <p:cNvGrpSpPr/>
          <p:nvPr/>
        </p:nvGrpSpPr>
        <p:grpSpPr>
          <a:xfrm>
            <a:off x="872767" y="876571"/>
            <a:ext cx="1972397" cy="2762009"/>
            <a:chOff x="872767" y="876571"/>
            <a:chExt cx="1972397" cy="2762009"/>
          </a:xfrm>
        </p:grpSpPr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619A85DD-BB2F-43B4-BF35-DA3BC6589C59}"/>
                </a:ext>
              </a:extLst>
            </p:cNvPr>
            <p:cNvSpPr txBox="1"/>
            <p:nvPr/>
          </p:nvSpPr>
          <p:spPr>
            <a:xfrm>
              <a:off x="996933" y="876571"/>
              <a:ext cx="44309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0" u="none" strike="noStrike" kern="0" cap="none" spc="0" baseline="0">
                  <a:solidFill>
                    <a:srgbClr val="E15F54"/>
                  </a:solidFill>
                  <a:uFillTx/>
                  <a:latin typeface="Arial"/>
                  <a:ea typeface="Arial"/>
                  <a:cs typeface="Arial" pitchFamily="34"/>
                </a:rPr>
                <a:t>Q</a:t>
              </a: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8DFB5B4C-68ED-4E30-9C8D-E3B35367D193}"/>
                </a:ext>
              </a:extLst>
            </p:cNvPr>
            <p:cNvSpPr txBox="1"/>
            <p:nvPr/>
          </p:nvSpPr>
          <p:spPr>
            <a:xfrm>
              <a:off x="996933" y="2334920"/>
              <a:ext cx="44309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0" u="none" strike="noStrike" kern="0" cap="none" spc="0" baseline="0">
                  <a:solidFill>
                    <a:srgbClr val="527BBD"/>
                  </a:solidFill>
                  <a:uFillTx/>
                  <a:latin typeface="Arial"/>
                  <a:ea typeface="Arial"/>
                  <a:cs typeface="Arial" pitchFamily="34"/>
                </a:rPr>
                <a:t>A</a:t>
              </a:r>
            </a:p>
          </p:txBody>
        </p: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02A83E65-4EE6-43BD-B116-626266F5EEDC}"/>
                </a:ext>
              </a:extLst>
            </p:cNvPr>
            <p:cNvGrpSpPr/>
            <p:nvPr/>
          </p:nvGrpSpPr>
          <p:grpSpPr>
            <a:xfrm>
              <a:off x="872767" y="1478365"/>
              <a:ext cx="1972397" cy="695282"/>
              <a:chOff x="872767" y="1478365"/>
              <a:chExt cx="1972397" cy="695282"/>
            </a:xfrm>
          </p:grpSpPr>
          <p:sp>
            <p:nvSpPr>
              <p:cNvPr id="13" name="TextBox 22">
                <a:extLst>
                  <a:ext uri="{FF2B5EF4-FFF2-40B4-BE49-F238E27FC236}">
                    <a16:creationId xmlns:a16="http://schemas.microsoft.com/office/drawing/2014/main" id="{69FF6E6E-4961-4C4B-BB08-738A997EC08B}"/>
                  </a:ext>
                </a:extLst>
              </p:cNvPr>
              <p:cNvSpPr txBox="1"/>
              <p:nvPr/>
            </p:nvSpPr>
            <p:spPr>
              <a:xfrm>
                <a:off x="872767" y="1665817"/>
                <a:ext cx="197239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262626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Presentations. </a:t>
                </a:r>
                <a:endParaRPr lang="en-US" sz="900" b="0" i="0" u="none" strike="noStrike" kern="0" cap="none" spc="0" baseline="0">
                  <a:solidFill>
                    <a:srgbClr val="262626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TextBox 23">
                <a:extLst>
                  <a:ext uri="{FF2B5EF4-FFF2-40B4-BE49-F238E27FC236}">
                    <a16:creationId xmlns:a16="http://schemas.microsoft.com/office/drawing/2014/main" id="{1CA55010-AED3-4434-91A3-AE1C819CF355}"/>
                  </a:ext>
                </a:extLst>
              </p:cNvPr>
              <p:cNvSpPr txBox="1"/>
              <p:nvPr/>
            </p:nvSpPr>
            <p:spPr>
              <a:xfrm>
                <a:off x="872767" y="1478365"/>
                <a:ext cx="1972397" cy="2308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1" i="0" u="none" strike="noStrike" kern="0" cap="none" spc="0" baseline="0">
                    <a:solidFill>
                      <a:srgbClr val="262626"/>
                    </a:solidFill>
                    <a:uFillTx/>
                    <a:latin typeface="Arial"/>
                    <a:ea typeface="Arial"/>
                    <a:cs typeface="Arial"/>
                  </a:rPr>
                  <a:t>Contents Title</a:t>
                </a:r>
              </a:p>
            </p:txBody>
          </p:sp>
        </p:grpSp>
        <p:grpSp>
          <p:nvGrpSpPr>
            <p:cNvPr id="15" name="Group 24">
              <a:extLst>
                <a:ext uri="{FF2B5EF4-FFF2-40B4-BE49-F238E27FC236}">
                  <a16:creationId xmlns:a16="http://schemas.microsoft.com/office/drawing/2014/main" id="{403528E4-CC6C-4BF9-B213-E557D99C0E83}"/>
                </a:ext>
              </a:extLst>
            </p:cNvPr>
            <p:cNvGrpSpPr/>
            <p:nvPr/>
          </p:nvGrpSpPr>
          <p:grpSpPr>
            <a:xfrm>
              <a:off x="872767" y="2943298"/>
              <a:ext cx="1972397" cy="695282"/>
              <a:chOff x="872767" y="2943298"/>
              <a:chExt cx="1972397" cy="695282"/>
            </a:xfrm>
          </p:grpSpPr>
          <p:sp>
            <p:nvSpPr>
              <p:cNvPr id="16" name="TextBox 25">
                <a:extLst>
                  <a:ext uri="{FF2B5EF4-FFF2-40B4-BE49-F238E27FC236}">
                    <a16:creationId xmlns:a16="http://schemas.microsoft.com/office/drawing/2014/main" id="{6CDD47E9-C2E1-48AA-BBEA-5EC81BA08BA1}"/>
                  </a:ext>
                </a:extLst>
              </p:cNvPr>
              <p:cNvSpPr txBox="1"/>
              <p:nvPr/>
            </p:nvSpPr>
            <p:spPr>
              <a:xfrm>
                <a:off x="872767" y="3130750"/>
                <a:ext cx="197239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262626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Presentations. </a:t>
                </a:r>
                <a:endParaRPr lang="en-US" sz="900" b="0" i="0" u="none" strike="noStrike" kern="0" cap="none" spc="0" baseline="0">
                  <a:solidFill>
                    <a:srgbClr val="262626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TextBox 26">
                <a:extLst>
                  <a:ext uri="{FF2B5EF4-FFF2-40B4-BE49-F238E27FC236}">
                    <a16:creationId xmlns:a16="http://schemas.microsoft.com/office/drawing/2014/main" id="{F7CC99BF-7859-436E-A0DE-8061D5133765}"/>
                  </a:ext>
                </a:extLst>
              </p:cNvPr>
              <p:cNvSpPr txBox="1"/>
              <p:nvPr/>
            </p:nvSpPr>
            <p:spPr>
              <a:xfrm>
                <a:off x="872767" y="2943298"/>
                <a:ext cx="1972397" cy="2308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1" i="0" u="none" strike="noStrike" kern="0" cap="none" spc="0" baseline="0">
                    <a:solidFill>
                      <a:srgbClr val="262626"/>
                    </a:solidFill>
                    <a:uFillTx/>
                    <a:latin typeface="Arial"/>
                    <a:ea typeface="Arial"/>
                    <a:cs typeface="Arial"/>
                  </a:rPr>
                  <a:t>Contents Title</a:t>
                </a:r>
              </a:p>
            </p:txBody>
          </p:sp>
        </p:grp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7B895409-7E5F-4516-AEB4-AA61332C1543}"/>
              </a:ext>
            </a:extLst>
          </p:cNvPr>
          <p:cNvGrpSpPr/>
          <p:nvPr/>
        </p:nvGrpSpPr>
        <p:grpSpPr>
          <a:xfrm>
            <a:off x="6297619" y="876571"/>
            <a:ext cx="1972397" cy="2762009"/>
            <a:chOff x="6297619" y="876571"/>
            <a:chExt cx="1972397" cy="2762009"/>
          </a:xfrm>
        </p:grpSpPr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0C44425C-2CD8-4597-B825-898DBB5037B8}"/>
                </a:ext>
              </a:extLst>
            </p:cNvPr>
            <p:cNvSpPr txBox="1"/>
            <p:nvPr/>
          </p:nvSpPr>
          <p:spPr>
            <a:xfrm>
              <a:off x="7682240" y="876571"/>
              <a:ext cx="44309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0" u="none" strike="noStrike" kern="0" cap="none" spc="0" baseline="0">
                  <a:solidFill>
                    <a:srgbClr val="FDD460"/>
                  </a:solidFill>
                  <a:uFillTx/>
                  <a:latin typeface="Arial"/>
                  <a:ea typeface="Arial"/>
                  <a:cs typeface="Arial" pitchFamily="34"/>
                </a:rPr>
                <a:t>Q</a:t>
              </a:r>
            </a:p>
          </p:txBody>
        </p: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C657E35B-8CC7-4F1D-9193-BA1AEB6FECAC}"/>
                </a:ext>
              </a:extLst>
            </p:cNvPr>
            <p:cNvSpPr txBox="1"/>
            <p:nvPr/>
          </p:nvSpPr>
          <p:spPr>
            <a:xfrm>
              <a:off x="7682240" y="2334920"/>
              <a:ext cx="44309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0" u="none" strike="noStrike" kern="0" cap="none" spc="0" baseline="0">
                  <a:solidFill>
                    <a:srgbClr val="4DB36A"/>
                  </a:solidFill>
                  <a:uFillTx/>
                  <a:latin typeface="Arial"/>
                  <a:ea typeface="Arial"/>
                  <a:cs typeface="Arial" pitchFamily="34"/>
                </a:rPr>
                <a:t>A</a:t>
              </a:r>
            </a:p>
          </p:txBody>
        </p:sp>
        <p:grpSp>
          <p:nvGrpSpPr>
            <p:cNvPr id="21" name="Group 29">
              <a:extLst>
                <a:ext uri="{FF2B5EF4-FFF2-40B4-BE49-F238E27FC236}">
                  <a16:creationId xmlns:a16="http://schemas.microsoft.com/office/drawing/2014/main" id="{08D9AA09-D4DA-4FC1-8CB9-98C84A0DCDED}"/>
                </a:ext>
              </a:extLst>
            </p:cNvPr>
            <p:cNvGrpSpPr/>
            <p:nvPr/>
          </p:nvGrpSpPr>
          <p:grpSpPr>
            <a:xfrm>
              <a:off x="6297619" y="1478365"/>
              <a:ext cx="1972397" cy="695282"/>
              <a:chOff x="6297619" y="1478365"/>
              <a:chExt cx="1972397" cy="695282"/>
            </a:xfrm>
          </p:grpSpPr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CF60161D-320C-4551-BD2E-EF7AA419E401}"/>
                  </a:ext>
                </a:extLst>
              </p:cNvPr>
              <p:cNvSpPr txBox="1"/>
              <p:nvPr/>
            </p:nvSpPr>
            <p:spPr>
              <a:xfrm>
                <a:off x="6297619" y="1665817"/>
                <a:ext cx="197239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262626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Presentations. </a:t>
                </a:r>
                <a:endParaRPr lang="en-US" sz="900" b="0" i="0" u="none" strike="noStrike" kern="0" cap="none" spc="0" baseline="0">
                  <a:solidFill>
                    <a:srgbClr val="262626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TextBox 31">
                <a:extLst>
                  <a:ext uri="{FF2B5EF4-FFF2-40B4-BE49-F238E27FC236}">
                    <a16:creationId xmlns:a16="http://schemas.microsoft.com/office/drawing/2014/main" id="{7961AA4E-3B2D-47B6-B034-5E9D160ACAF7}"/>
                  </a:ext>
                </a:extLst>
              </p:cNvPr>
              <p:cNvSpPr txBox="1"/>
              <p:nvPr/>
            </p:nvSpPr>
            <p:spPr>
              <a:xfrm>
                <a:off x="6297619" y="1478365"/>
                <a:ext cx="1972397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262626"/>
                    </a:solidFill>
                    <a:uFillTx/>
                    <a:latin typeface="Arial"/>
                    <a:ea typeface="Arial"/>
                    <a:cs typeface="Arial"/>
                  </a:rPr>
                  <a:t>Contents Title</a:t>
                </a:r>
              </a:p>
            </p:txBody>
          </p:sp>
        </p:grpSp>
        <p:grpSp>
          <p:nvGrpSpPr>
            <p:cNvPr id="24" name="Group 32">
              <a:extLst>
                <a:ext uri="{FF2B5EF4-FFF2-40B4-BE49-F238E27FC236}">
                  <a16:creationId xmlns:a16="http://schemas.microsoft.com/office/drawing/2014/main" id="{E9B15443-7D1A-4A82-A4A7-0748CF95CDE7}"/>
                </a:ext>
              </a:extLst>
            </p:cNvPr>
            <p:cNvGrpSpPr/>
            <p:nvPr/>
          </p:nvGrpSpPr>
          <p:grpSpPr>
            <a:xfrm>
              <a:off x="6297619" y="2943298"/>
              <a:ext cx="1972397" cy="695282"/>
              <a:chOff x="6297619" y="2943298"/>
              <a:chExt cx="1972397" cy="695282"/>
            </a:xfrm>
          </p:grpSpPr>
          <p:sp>
            <p:nvSpPr>
              <p:cNvPr id="25" name="TextBox 33">
                <a:extLst>
                  <a:ext uri="{FF2B5EF4-FFF2-40B4-BE49-F238E27FC236}">
                    <a16:creationId xmlns:a16="http://schemas.microsoft.com/office/drawing/2014/main" id="{F485020B-E2A7-47FC-AF4A-8C54FEAE07EC}"/>
                  </a:ext>
                </a:extLst>
              </p:cNvPr>
              <p:cNvSpPr txBox="1"/>
              <p:nvPr/>
            </p:nvSpPr>
            <p:spPr>
              <a:xfrm>
                <a:off x="6297619" y="3130750"/>
                <a:ext cx="1972397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262626"/>
                    </a:solidFill>
                    <a:uFillTx/>
                    <a:latin typeface="Arial"/>
                    <a:ea typeface="Arial"/>
                    <a:cs typeface="Arial" pitchFamily="34"/>
                  </a:rPr>
                  <a:t>You can simply impress your audience and add a unique zing and appeal to your Presentations. </a:t>
                </a:r>
                <a:endParaRPr lang="en-US" sz="900" b="0" i="0" u="none" strike="noStrike" kern="0" cap="none" spc="0" baseline="0">
                  <a:solidFill>
                    <a:srgbClr val="262626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TextBox 34">
                <a:extLst>
                  <a:ext uri="{FF2B5EF4-FFF2-40B4-BE49-F238E27FC236}">
                    <a16:creationId xmlns:a16="http://schemas.microsoft.com/office/drawing/2014/main" id="{A9DAD990-F2C4-4623-973B-01DAF4AFB727}"/>
                  </a:ext>
                </a:extLst>
              </p:cNvPr>
              <p:cNvSpPr txBox="1"/>
              <p:nvPr/>
            </p:nvSpPr>
            <p:spPr>
              <a:xfrm>
                <a:off x="6297619" y="2943298"/>
                <a:ext cx="1972397" cy="25391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50" b="1" i="0" u="none" strike="noStrike" kern="0" cap="none" spc="0" baseline="0">
                    <a:solidFill>
                      <a:srgbClr val="262626"/>
                    </a:solidFill>
                    <a:uFillTx/>
                    <a:latin typeface="Arial"/>
                    <a:ea typeface="Arial"/>
                    <a:cs typeface="Arial"/>
                  </a:rPr>
                  <a:t>Contents Title</a:t>
                </a:r>
              </a:p>
            </p:txBody>
          </p:sp>
        </p:grpSp>
      </p:grpSp>
      <p:grpSp>
        <p:nvGrpSpPr>
          <p:cNvPr id="27" name="Grupo 45">
            <a:extLst>
              <a:ext uri="{FF2B5EF4-FFF2-40B4-BE49-F238E27FC236}">
                <a16:creationId xmlns:a16="http://schemas.microsoft.com/office/drawing/2014/main" id="{CF8F51E3-46FA-4354-8F7F-F97950EAA427}"/>
              </a:ext>
            </a:extLst>
          </p:cNvPr>
          <p:cNvGrpSpPr/>
          <p:nvPr/>
        </p:nvGrpSpPr>
        <p:grpSpPr>
          <a:xfrm>
            <a:off x="0" y="4975954"/>
            <a:ext cx="9143989" cy="185056"/>
            <a:chOff x="0" y="4975954"/>
            <a:chExt cx="9143989" cy="185056"/>
          </a:xfrm>
        </p:grpSpPr>
        <p:sp>
          <p:nvSpPr>
            <p:cNvPr id="28" name="Rectángulo 46">
              <a:extLst>
                <a:ext uri="{FF2B5EF4-FFF2-40B4-BE49-F238E27FC236}">
                  <a16:creationId xmlns:a16="http://schemas.microsoft.com/office/drawing/2014/main" id="{F04EDFDA-47A2-43CD-B68F-BD1A55FEE9D3}"/>
                </a:ext>
              </a:extLst>
            </p:cNvPr>
            <p:cNvSpPr/>
            <p:nvPr/>
          </p:nvSpPr>
          <p:spPr>
            <a:xfrm>
              <a:off x="0" y="4975954"/>
              <a:ext cx="4648196" cy="185056"/>
            </a:xfrm>
            <a:prstGeom prst="rect">
              <a:avLst/>
            </a:pr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9" name="Rectángulo 47">
              <a:extLst>
                <a:ext uri="{FF2B5EF4-FFF2-40B4-BE49-F238E27FC236}">
                  <a16:creationId xmlns:a16="http://schemas.microsoft.com/office/drawing/2014/main" id="{87AFF926-AF83-479D-8A39-0B2EEE7491DD}"/>
                </a:ext>
              </a:extLst>
            </p:cNvPr>
            <p:cNvSpPr/>
            <p:nvPr/>
          </p:nvSpPr>
          <p:spPr>
            <a:xfrm>
              <a:off x="4648196" y="5071436"/>
              <a:ext cx="4495793" cy="89565"/>
            </a:xfrm>
            <a:prstGeom prst="rect">
              <a:avLst/>
            </a:prstGeom>
            <a:solidFill>
              <a:srgbClr val="EB5F5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0" name="Grupo 55">
            <a:extLst>
              <a:ext uri="{FF2B5EF4-FFF2-40B4-BE49-F238E27FC236}">
                <a16:creationId xmlns:a16="http://schemas.microsoft.com/office/drawing/2014/main" id="{A8CEF9B3-774E-4D23-89F5-394E4F14CF66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31" name="Rectángulo 56">
              <a:extLst>
                <a:ext uri="{FF2B5EF4-FFF2-40B4-BE49-F238E27FC236}">
                  <a16:creationId xmlns:a16="http://schemas.microsoft.com/office/drawing/2014/main" id="{3C42D84E-90C2-4FDA-8485-35C9FA26C90D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4DB3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Rectángulo 57">
              <a:extLst>
                <a:ext uri="{FF2B5EF4-FFF2-40B4-BE49-F238E27FC236}">
                  <a16:creationId xmlns:a16="http://schemas.microsoft.com/office/drawing/2014/main" id="{5B17B497-0532-40E4-9D97-38FA0654B253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4DB3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3" name="Rectángulo 58">
              <a:extLst>
                <a:ext uri="{FF2B5EF4-FFF2-40B4-BE49-F238E27FC236}">
                  <a16:creationId xmlns:a16="http://schemas.microsoft.com/office/drawing/2014/main" id="{633EB589-C7DF-4F6E-B419-8D349C73EB2B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4DB3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4" name="Rectángulo 59">
              <a:extLst>
                <a:ext uri="{FF2B5EF4-FFF2-40B4-BE49-F238E27FC236}">
                  <a16:creationId xmlns:a16="http://schemas.microsoft.com/office/drawing/2014/main" id="{9E352D8B-FAD4-4D38-976E-A69A96722FF6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4DB3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5" name="Rectángulo 60">
              <a:extLst>
                <a:ext uri="{FF2B5EF4-FFF2-40B4-BE49-F238E27FC236}">
                  <a16:creationId xmlns:a16="http://schemas.microsoft.com/office/drawing/2014/main" id="{EEDBD37F-106F-4C55-8FF1-D06A622D5293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4DB3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6" name="Grupo 37">
            <a:extLst>
              <a:ext uri="{FF2B5EF4-FFF2-40B4-BE49-F238E27FC236}">
                <a16:creationId xmlns:a16="http://schemas.microsoft.com/office/drawing/2014/main" id="{7E908BA7-0A4F-4B57-8038-37902707E507}"/>
              </a:ext>
            </a:extLst>
          </p:cNvPr>
          <p:cNvGrpSpPr/>
          <p:nvPr/>
        </p:nvGrpSpPr>
        <p:grpSpPr>
          <a:xfrm>
            <a:off x="3387477" y="1153570"/>
            <a:ext cx="2347310" cy="2347310"/>
            <a:chOff x="3387477" y="1153570"/>
            <a:chExt cx="2347310" cy="2347310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2676C6AD-899E-44CB-B0F6-5BCEE2338B4E}"/>
                </a:ext>
              </a:extLst>
            </p:cNvPr>
            <p:cNvSpPr/>
            <p:nvPr/>
          </p:nvSpPr>
          <p:spPr>
            <a:xfrm>
              <a:off x="3432529" y="2104208"/>
              <a:ext cx="405481" cy="10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3"/>
                <a:gd name="f8" fmla="val 10"/>
                <a:gd name="f9" fmla="val 45"/>
                <a:gd name="f10" fmla="val 79"/>
                <a:gd name="f11" fmla="val 77"/>
                <a:gd name="f12" fmla="val 41"/>
                <a:gd name="f13" fmla="val 5"/>
                <a:gd name="f14" fmla="val 2"/>
                <a:gd name="f15" fmla="val 1"/>
                <a:gd name="f16" fmla="val 4"/>
                <a:gd name="f17" fmla="+- 0 0 -90"/>
                <a:gd name="f18" fmla="*/ f3 1 114"/>
                <a:gd name="f19" fmla="*/ f4 1 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4 1 3"/>
                <a:gd name="f28" fmla="*/ f25 1 114"/>
                <a:gd name="f29" fmla="*/ 10 f25 1"/>
                <a:gd name="f30" fmla="*/ 0 f24 1"/>
                <a:gd name="f31" fmla="*/ 114 f25 1"/>
                <a:gd name="f32" fmla="*/ 5 f25 1"/>
                <a:gd name="f33" fmla="*/ 0 f25 1"/>
                <a:gd name="f34" fmla="*/ 3 f24 1"/>
                <a:gd name="f35" fmla="+- f26 0 f1"/>
                <a:gd name="f36" fmla="*/ f29 1 114"/>
                <a:gd name="f37" fmla="*/ f30 1 3"/>
                <a:gd name="f38" fmla="*/ f31 1 114"/>
                <a:gd name="f39" fmla="*/ f32 1 114"/>
                <a:gd name="f40" fmla="*/ f33 1 114"/>
                <a:gd name="f41" fmla="*/ f34 1 3"/>
                <a:gd name="f42" fmla="*/ 0 1 f28"/>
                <a:gd name="f43" fmla="*/ f21 1 f28"/>
                <a:gd name="f44" fmla="*/ 0 1 f27"/>
                <a:gd name="f45" fmla="*/ f22 1 f27"/>
                <a:gd name="f46" fmla="*/ f36 1 f28"/>
                <a:gd name="f47" fmla="*/ f37 1 f27"/>
                <a:gd name="f48" fmla="*/ f38 1 f28"/>
                <a:gd name="f49" fmla="*/ f39 1 f28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8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9" y="f57"/>
                </a:cxn>
                <a:cxn ang="f35">
                  <a:pos x="f60" y="f61"/>
                </a:cxn>
                <a:cxn ang="f35">
                  <a:pos x="f56" y="f57"/>
                </a:cxn>
              </a:cxnLst>
              <a:rect l="f52" t="f55" r="f53" b="f54"/>
              <a:pathLst>
                <a:path w="114" h="3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14" y="f5"/>
                    <a:pt x="f15" y="f15"/>
                    <a:pt x="f5" y="f7"/>
                  </a:cubicBezTo>
                  <a:cubicBezTo>
                    <a:pt x="f15" y="f5"/>
                    <a:pt x="f16" y="f5"/>
                    <a:pt x="f8" y="f5"/>
                  </a:cubicBezTo>
                  <a:close/>
                </a:path>
              </a:pathLst>
            </a:custGeom>
            <a:solidFill>
              <a:srgbClr val="DE4E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63193C80-EA63-4987-ABC0-18F91D695C7A}"/>
                </a:ext>
              </a:extLst>
            </p:cNvPr>
            <p:cNvSpPr/>
            <p:nvPr/>
          </p:nvSpPr>
          <p:spPr>
            <a:xfrm>
              <a:off x="4006224" y="2161275"/>
              <a:ext cx="24030" cy="150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4"/>
                <a:gd name="f8" fmla="val 2"/>
                <a:gd name="f9" fmla="val 1"/>
                <a:gd name="f10" fmla="val 5"/>
                <a:gd name="f11" fmla="val 3"/>
                <a:gd name="f12" fmla="+- 0 0 -90"/>
                <a:gd name="f13" fmla="*/ f3 1 7"/>
                <a:gd name="f14" fmla="*/ f4 1 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4"/>
                <a:gd name="f23" fmla="*/ f20 1 7"/>
                <a:gd name="f24" fmla="*/ 0 f20 1"/>
                <a:gd name="f25" fmla="*/ 4 f19 1"/>
                <a:gd name="f26" fmla="*/ 7 f20 1"/>
                <a:gd name="f27" fmla="*/ 0 f19 1"/>
                <a:gd name="f28" fmla="+- f21 0 f1"/>
                <a:gd name="f29" fmla="*/ f24 1 7"/>
                <a:gd name="f30" fmla="*/ f25 1 4"/>
                <a:gd name="f31" fmla="*/ f26 1 7"/>
                <a:gd name="f32" fmla="*/ f27 1 4"/>
                <a:gd name="f33" fmla="*/ 0 1 f23"/>
                <a:gd name="f34" fmla="*/ f16 1 f23"/>
                <a:gd name="f35" fmla="*/ 0 1 f22"/>
                <a:gd name="f36" fmla="*/ f17 1 f22"/>
                <a:gd name="f37" fmla="*/ f29 1 f23"/>
                <a:gd name="f38" fmla="*/ f30 1 f22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7" h="4">
                  <a:moveTo>
                    <a:pt x="f5" y="f7"/>
                  </a:moveTo>
                  <a:cubicBezTo>
                    <a:pt x="f8" y="f9"/>
                    <a:pt x="f7" y="f5"/>
                    <a:pt x="f6" y="f5"/>
                  </a:cubicBezTo>
                  <a:cubicBezTo>
                    <a:pt x="f10" y="f11"/>
                    <a:pt x="f11" y="f11"/>
                    <a:pt x="f5" y="f7"/>
                  </a:cubicBezTo>
                  <a:close/>
                </a:path>
              </a:pathLst>
            </a:custGeom>
            <a:solidFill>
              <a:srgbClr val="DE4E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584D798E-2EF2-44B1-A4CD-3DBAD66CC862}"/>
                </a:ext>
              </a:extLst>
            </p:cNvPr>
            <p:cNvSpPr/>
            <p:nvPr/>
          </p:nvSpPr>
          <p:spPr>
            <a:xfrm>
              <a:off x="3980694" y="2176290"/>
              <a:ext cx="13514" cy="180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5"/>
                <a:gd name="f8" fmla="val 1"/>
                <a:gd name="f9" fmla="val 3"/>
                <a:gd name="f10" fmla="val 2"/>
                <a:gd name="f11" fmla="+- 0 0 -90"/>
                <a:gd name="f12" fmla="*/ f3 1 4"/>
                <a:gd name="f13" fmla="*/ f4 1 5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5"/>
                <a:gd name="f22" fmla="*/ f19 1 4"/>
                <a:gd name="f23" fmla="*/ 1 f19 1"/>
                <a:gd name="f24" fmla="*/ 5 f18 1"/>
                <a:gd name="f25" fmla="*/ 2 f19 1"/>
                <a:gd name="f26" fmla="*/ 0 f18 1"/>
                <a:gd name="f27" fmla="*/ 3 f19 1"/>
                <a:gd name="f28" fmla="*/ 1 f18 1"/>
                <a:gd name="f29" fmla="+- f20 0 f1"/>
                <a:gd name="f30" fmla="*/ f23 1 4"/>
                <a:gd name="f31" fmla="*/ f24 1 5"/>
                <a:gd name="f32" fmla="*/ f25 1 4"/>
                <a:gd name="f33" fmla="*/ f26 1 5"/>
                <a:gd name="f34" fmla="*/ f27 1 4"/>
                <a:gd name="f35" fmla="*/ f28 1 5"/>
                <a:gd name="f36" fmla="*/ 0 1 f22"/>
                <a:gd name="f37" fmla="*/ f15 1 f22"/>
                <a:gd name="f38" fmla="*/ 0 1 f21"/>
                <a:gd name="f39" fmla="*/ f16 1 f21"/>
                <a:gd name="f40" fmla="*/ f30 1 f22"/>
                <a:gd name="f41" fmla="*/ f31 1 f21"/>
                <a:gd name="f42" fmla="*/ f32 1 f22"/>
                <a:gd name="f43" fmla="*/ f33 1 f21"/>
                <a:gd name="f44" fmla="*/ f34 1 f22"/>
                <a:gd name="f45" fmla="*/ f35 1 f21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5"/>
                </a:cxn>
                <a:cxn ang="f29">
                  <a:pos x="f50" y="f51"/>
                </a:cxn>
              </a:cxnLst>
              <a:rect l="f46" t="f49" r="f47" b="f48"/>
              <a:pathLst>
                <a:path w="4" h="5">
                  <a:moveTo>
                    <a:pt x="f8" y="f7"/>
                  </a:moveTo>
                  <a:cubicBezTo>
                    <a:pt x="f5" y="f9"/>
                    <a:pt x="f5" y="f8"/>
                    <a:pt x="f10" y="f5"/>
                  </a:cubicBezTo>
                  <a:cubicBezTo>
                    <a:pt x="f10" y="f5"/>
                    <a:pt x="f9" y="f5"/>
                    <a:pt x="f9" y="f8"/>
                  </a:cubicBezTo>
                  <a:cubicBezTo>
                    <a:pt x="f6" y="f9"/>
                    <a:pt x="f10" y="f9"/>
                    <a:pt x="f8" y="f7"/>
                  </a:cubicBezTo>
                  <a:close/>
                </a:path>
              </a:pathLst>
            </a:custGeom>
            <a:solidFill>
              <a:srgbClr val="DE4E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492AEADD-253E-4F31-8B5E-DB347DDFE7A3}"/>
                </a:ext>
              </a:extLst>
            </p:cNvPr>
            <p:cNvSpPr/>
            <p:nvPr/>
          </p:nvSpPr>
          <p:spPr>
            <a:xfrm>
              <a:off x="4540864" y="1153570"/>
              <a:ext cx="37545" cy="120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5"/>
                <a:gd name="f8" fmla="val 1"/>
                <a:gd name="f9" fmla="val 10"/>
                <a:gd name="f10" fmla="+- 0 0 -90"/>
                <a:gd name="f11" fmla="*/ f3 1 15"/>
                <a:gd name="f12" fmla="*/ f4 1 5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7 1 5"/>
                <a:gd name="f21" fmla="*/ f18 1 15"/>
                <a:gd name="f22" fmla="*/ 15 f18 1"/>
                <a:gd name="f23" fmla="*/ 0 f17 1"/>
                <a:gd name="f24" fmla="*/ 1 f17 1"/>
                <a:gd name="f25" fmla="*/ 0 f18 1"/>
                <a:gd name="f26" fmla="+- f19 0 f1"/>
                <a:gd name="f27" fmla="*/ f22 1 15"/>
                <a:gd name="f28" fmla="*/ f23 1 5"/>
                <a:gd name="f29" fmla="*/ f24 1 5"/>
                <a:gd name="f30" fmla="*/ f25 1 15"/>
                <a:gd name="f31" fmla="*/ 0 1 f21"/>
                <a:gd name="f32" fmla="*/ f14 1 f21"/>
                <a:gd name="f33" fmla="*/ 0 1 f20"/>
                <a:gd name="f34" fmla="*/ f15 1 f20"/>
                <a:gd name="f35" fmla="*/ f27 1 f21"/>
                <a:gd name="f36" fmla="*/ f28 1 f20"/>
                <a:gd name="f37" fmla="*/ f29 1 f20"/>
                <a:gd name="f38" fmla="*/ f30 1 f21"/>
                <a:gd name="f39" fmla="*/ f31 f11 1"/>
                <a:gd name="f40" fmla="*/ f32 f11 1"/>
                <a:gd name="f41" fmla="*/ f34 f12 1"/>
                <a:gd name="f42" fmla="*/ f33 f12 1"/>
                <a:gd name="f43" fmla="*/ f35 f11 1"/>
                <a:gd name="f44" fmla="*/ f36 f12 1"/>
                <a:gd name="f45" fmla="*/ f37 f12 1"/>
                <a:gd name="f46" fmla="*/ f3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3" y="f45"/>
                </a:cxn>
                <a:cxn ang="f26">
                  <a:pos x="f46" y="f45"/>
                </a:cxn>
                <a:cxn ang="f26">
                  <a:pos x="f46" y="f44"/>
                </a:cxn>
                <a:cxn ang="f26">
                  <a:pos x="f43" y="f44"/>
                </a:cxn>
              </a:cxnLst>
              <a:rect l="f39" t="f42" r="f40" b="f41"/>
              <a:pathLst>
                <a:path w="15" h="5">
                  <a:moveTo>
                    <a:pt x="f6" y="f5"/>
                  </a:moveTo>
                  <a:cubicBezTo>
                    <a:pt x="f6" y="f5"/>
                    <a:pt x="f6" y="f8"/>
                    <a:pt x="f6" y="f8"/>
                  </a:cubicBezTo>
                  <a:cubicBezTo>
                    <a:pt x="f9" y="f7"/>
                    <a:pt x="f7" y="f7"/>
                    <a:pt x="f5" y="f8"/>
                  </a:cubicBezTo>
                  <a:cubicBezTo>
                    <a:pt x="f5" y="f8"/>
                    <a:pt x="f5" y="f5"/>
                    <a:pt x="f5" y="f5"/>
                  </a:cubicBezTo>
                  <a:cubicBezTo>
                    <a:pt x="f7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DE4E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D729C6D4-C781-4E39-A160-67DE64AA6919}"/>
                </a:ext>
              </a:extLst>
            </p:cNvPr>
            <p:cNvSpPr/>
            <p:nvPr/>
          </p:nvSpPr>
          <p:spPr>
            <a:xfrm>
              <a:off x="4108344" y="1156569"/>
              <a:ext cx="904085" cy="9956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7"/>
                <a:gd name="f7" fmla="val 404"/>
                <a:gd name="f8" fmla="val 176"/>
                <a:gd name="f9" fmla="val 181"/>
                <a:gd name="f10" fmla="val 186"/>
                <a:gd name="f11" fmla="val 191"/>
                <a:gd name="f12" fmla="val 202"/>
                <a:gd name="f13" fmla="val 1"/>
                <a:gd name="f14" fmla="val 213"/>
                <a:gd name="f15" fmla="val 4"/>
                <a:gd name="f16" fmla="val 223"/>
                <a:gd name="f17" fmla="val 9"/>
                <a:gd name="f18" fmla="val 231"/>
                <a:gd name="f19" fmla="val 13"/>
                <a:gd name="f20" fmla="val 236"/>
                <a:gd name="f21" fmla="val 19"/>
                <a:gd name="f22" fmla="val 237"/>
                <a:gd name="f23" fmla="val 29"/>
                <a:gd name="f24" fmla="val 242"/>
                <a:gd name="f25" fmla="val 69"/>
                <a:gd name="f26" fmla="val 244"/>
                <a:gd name="f27" fmla="val 110"/>
                <a:gd name="f28" fmla="val 249"/>
                <a:gd name="f29" fmla="val 150"/>
                <a:gd name="f30" fmla="val 250"/>
                <a:gd name="f31" fmla="val 159"/>
                <a:gd name="f32" fmla="val 251"/>
                <a:gd name="f33" fmla="val 168"/>
                <a:gd name="f34" fmla="val 252"/>
                <a:gd name="f35" fmla="val 177"/>
                <a:gd name="f36" fmla="val 182"/>
                <a:gd name="f37" fmla="val 254"/>
                <a:gd name="f38" fmla="val 183"/>
                <a:gd name="f39" fmla="val 259"/>
                <a:gd name="f40" fmla="val 286"/>
                <a:gd name="f41" fmla="val 313"/>
                <a:gd name="f42" fmla="val 340"/>
                <a:gd name="f43" fmla="val 349"/>
                <a:gd name="f44" fmla="val 357"/>
                <a:gd name="f45" fmla="val 185"/>
                <a:gd name="f46" fmla="val 362"/>
                <a:gd name="f47" fmla="val 194"/>
                <a:gd name="f48" fmla="val 203"/>
                <a:gd name="f49" fmla="val 365"/>
                <a:gd name="f50" fmla="val 211"/>
                <a:gd name="f51" fmla="val 359"/>
                <a:gd name="f52" fmla="val 219"/>
                <a:gd name="f53" fmla="val 333"/>
                <a:gd name="f54" fmla="val 256"/>
                <a:gd name="f55" fmla="val 303"/>
                <a:gd name="f56" fmla="val 290"/>
                <a:gd name="f57" fmla="val 272"/>
                <a:gd name="f58" fmla="val 323"/>
                <a:gd name="f59" fmla="val 348"/>
                <a:gd name="f60" fmla="val 224"/>
                <a:gd name="f61" fmla="val 371"/>
                <a:gd name="f62" fmla="val 200"/>
                <a:gd name="f63" fmla="val 394"/>
                <a:gd name="f64" fmla="val 190"/>
                <a:gd name="f65" fmla="val 178"/>
                <a:gd name="f66" fmla="val 167"/>
                <a:gd name="f67" fmla="val 127"/>
                <a:gd name="f68" fmla="val 88"/>
                <a:gd name="f69" fmla="val 318"/>
                <a:gd name="f70" fmla="val 52"/>
                <a:gd name="f71" fmla="val 276"/>
                <a:gd name="f72" fmla="val 36"/>
                <a:gd name="f73" fmla="val 257"/>
                <a:gd name="f74" fmla="val 22"/>
                <a:gd name="f75" fmla="val 238"/>
                <a:gd name="f76" fmla="val 8"/>
                <a:gd name="f77" fmla="val 218"/>
                <a:gd name="f78" fmla="val 2"/>
                <a:gd name="f79" fmla="val 210"/>
                <a:gd name="f80" fmla="val 5"/>
                <a:gd name="f81" fmla="val 10"/>
                <a:gd name="f82" fmla="val 17"/>
                <a:gd name="f83" fmla="val 26"/>
                <a:gd name="f84" fmla="val 53"/>
                <a:gd name="f85" fmla="val 80"/>
                <a:gd name="f86" fmla="val 107"/>
                <a:gd name="f87" fmla="val 113"/>
                <a:gd name="f88" fmla="val 115"/>
                <a:gd name="f89" fmla="val 120"/>
                <a:gd name="f90" fmla="val 133"/>
                <a:gd name="f91" fmla="val 123"/>
                <a:gd name="f92" fmla="val 89"/>
                <a:gd name="f93" fmla="val 126"/>
                <a:gd name="f94" fmla="val 45"/>
                <a:gd name="f95" fmla="val 40"/>
                <a:gd name="f96" fmla="val 31"/>
                <a:gd name="f97" fmla="val 134"/>
                <a:gd name="f98" fmla="val 12"/>
                <a:gd name="f99" fmla="val 144"/>
                <a:gd name="f100" fmla="val 155"/>
                <a:gd name="f101" fmla="val 165"/>
                <a:gd name="f102" fmla="+- 0 0 -90"/>
                <a:gd name="f103" fmla="*/ f3 1 367"/>
                <a:gd name="f104" fmla="*/ f4 1 404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367"/>
                <a:gd name="f113" fmla="*/ f109 1 404"/>
                <a:gd name="f114" fmla="*/ 176 f110 1"/>
                <a:gd name="f115" fmla="*/ 0 f109 1"/>
                <a:gd name="f116" fmla="*/ 191 f110 1"/>
                <a:gd name="f117" fmla="*/ 223 f110 1"/>
                <a:gd name="f118" fmla="*/ 9 f109 1"/>
                <a:gd name="f119" fmla="*/ 237 f110 1"/>
                <a:gd name="f120" fmla="*/ 29 f109 1"/>
                <a:gd name="f121" fmla="*/ 249 f110 1"/>
                <a:gd name="f122" fmla="*/ 150 f109 1"/>
                <a:gd name="f123" fmla="*/ 252 f110 1"/>
                <a:gd name="f124" fmla="*/ 177 f109 1"/>
                <a:gd name="f125" fmla="*/ 259 f110 1"/>
                <a:gd name="f126" fmla="*/ 183 f109 1"/>
                <a:gd name="f127" fmla="*/ 340 f110 1"/>
                <a:gd name="f128" fmla="*/ 362 f110 1"/>
                <a:gd name="f129" fmla="*/ 194 f109 1"/>
                <a:gd name="f130" fmla="*/ 359 f110 1"/>
                <a:gd name="f131" fmla="*/ 219 f109 1"/>
                <a:gd name="f132" fmla="*/ 272 f110 1"/>
                <a:gd name="f133" fmla="*/ 323 f109 1"/>
                <a:gd name="f134" fmla="*/ 200 f110 1"/>
                <a:gd name="f135" fmla="*/ 394 f109 1"/>
                <a:gd name="f136" fmla="*/ 167 f110 1"/>
                <a:gd name="f137" fmla="*/ 52 f110 1"/>
                <a:gd name="f138" fmla="*/ 276 f109 1"/>
                <a:gd name="f139" fmla="*/ 8 f110 1"/>
                <a:gd name="f140" fmla="*/ 218 f109 1"/>
                <a:gd name="f141" fmla="*/ 5 f110 1"/>
                <a:gd name="f142" fmla="*/ 26 f110 1"/>
                <a:gd name="f143" fmla="*/ 107 f110 1"/>
                <a:gd name="f144" fmla="*/ 115 f110 1"/>
                <a:gd name="f145" fmla="*/ 176 f109 1"/>
                <a:gd name="f146" fmla="*/ 126 f110 1"/>
                <a:gd name="f147" fmla="*/ 45 f109 1"/>
                <a:gd name="f148" fmla="*/ 127 f110 1"/>
                <a:gd name="f149" fmla="*/ 31 f109 1"/>
                <a:gd name="f150" fmla="*/ 144 f110 1"/>
                <a:gd name="f151" fmla="*/ 8 f109 1"/>
                <a:gd name="f152" fmla="+- f111 0 f1"/>
                <a:gd name="f153" fmla="*/ f114 1 367"/>
                <a:gd name="f154" fmla="*/ f115 1 404"/>
                <a:gd name="f155" fmla="*/ f116 1 367"/>
                <a:gd name="f156" fmla="*/ f117 1 367"/>
                <a:gd name="f157" fmla="*/ f118 1 404"/>
                <a:gd name="f158" fmla="*/ f119 1 367"/>
                <a:gd name="f159" fmla="*/ f120 1 404"/>
                <a:gd name="f160" fmla="*/ f121 1 367"/>
                <a:gd name="f161" fmla="*/ f122 1 404"/>
                <a:gd name="f162" fmla="*/ f123 1 367"/>
                <a:gd name="f163" fmla="*/ f124 1 404"/>
                <a:gd name="f164" fmla="*/ f125 1 367"/>
                <a:gd name="f165" fmla="*/ f126 1 404"/>
                <a:gd name="f166" fmla="*/ f127 1 367"/>
                <a:gd name="f167" fmla="*/ f128 1 367"/>
                <a:gd name="f168" fmla="*/ f129 1 404"/>
                <a:gd name="f169" fmla="*/ f130 1 367"/>
                <a:gd name="f170" fmla="*/ f131 1 404"/>
                <a:gd name="f171" fmla="*/ f132 1 367"/>
                <a:gd name="f172" fmla="*/ f133 1 404"/>
                <a:gd name="f173" fmla="*/ f134 1 367"/>
                <a:gd name="f174" fmla="*/ f135 1 404"/>
                <a:gd name="f175" fmla="*/ f136 1 367"/>
                <a:gd name="f176" fmla="*/ f137 1 367"/>
                <a:gd name="f177" fmla="*/ f138 1 404"/>
                <a:gd name="f178" fmla="*/ f139 1 367"/>
                <a:gd name="f179" fmla="*/ f140 1 404"/>
                <a:gd name="f180" fmla="*/ f141 1 367"/>
                <a:gd name="f181" fmla="*/ f142 1 367"/>
                <a:gd name="f182" fmla="*/ f143 1 367"/>
                <a:gd name="f183" fmla="*/ f144 1 367"/>
                <a:gd name="f184" fmla="*/ f145 1 404"/>
                <a:gd name="f185" fmla="*/ f146 1 367"/>
                <a:gd name="f186" fmla="*/ f147 1 404"/>
                <a:gd name="f187" fmla="*/ f148 1 367"/>
                <a:gd name="f188" fmla="*/ f149 1 404"/>
                <a:gd name="f189" fmla="*/ f150 1 367"/>
                <a:gd name="f190" fmla="*/ f151 1 404"/>
                <a:gd name="f191" fmla="*/ 0 1 f112"/>
                <a:gd name="f192" fmla="*/ f106 1 f112"/>
                <a:gd name="f193" fmla="*/ 0 1 f113"/>
                <a:gd name="f194" fmla="*/ f107 1 f113"/>
                <a:gd name="f195" fmla="*/ f153 1 f112"/>
                <a:gd name="f196" fmla="*/ f154 1 f113"/>
                <a:gd name="f197" fmla="*/ f155 1 f112"/>
                <a:gd name="f198" fmla="*/ f156 1 f112"/>
                <a:gd name="f199" fmla="*/ f157 1 f113"/>
                <a:gd name="f200" fmla="*/ f158 1 f112"/>
                <a:gd name="f201" fmla="*/ f159 1 f113"/>
                <a:gd name="f202" fmla="*/ f160 1 f112"/>
                <a:gd name="f203" fmla="*/ f161 1 f113"/>
                <a:gd name="f204" fmla="*/ f162 1 f112"/>
                <a:gd name="f205" fmla="*/ f163 1 f113"/>
                <a:gd name="f206" fmla="*/ f164 1 f112"/>
                <a:gd name="f207" fmla="*/ f165 1 f113"/>
                <a:gd name="f208" fmla="*/ f166 1 f112"/>
                <a:gd name="f209" fmla="*/ f167 1 f112"/>
                <a:gd name="f210" fmla="*/ f168 1 f113"/>
                <a:gd name="f211" fmla="*/ f169 1 f112"/>
                <a:gd name="f212" fmla="*/ f170 1 f113"/>
                <a:gd name="f213" fmla="*/ f171 1 f112"/>
                <a:gd name="f214" fmla="*/ f172 1 f113"/>
                <a:gd name="f215" fmla="*/ f173 1 f112"/>
                <a:gd name="f216" fmla="*/ f174 1 f113"/>
                <a:gd name="f217" fmla="*/ f175 1 f112"/>
                <a:gd name="f218" fmla="*/ f176 1 f112"/>
                <a:gd name="f219" fmla="*/ f177 1 f113"/>
                <a:gd name="f220" fmla="*/ f178 1 f112"/>
                <a:gd name="f221" fmla="*/ f179 1 f113"/>
                <a:gd name="f222" fmla="*/ f180 1 f112"/>
                <a:gd name="f223" fmla="*/ f181 1 f112"/>
                <a:gd name="f224" fmla="*/ f182 1 f112"/>
                <a:gd name="f225" fmla="*/ f183 1 f112"/>
                <a:gd name="f226" fmla="*/ f184 1 f113"/>
                <a:gd name="f227" fmla="*/ f185 1 f112"/>
                <a:gd name="f228" fmla="*/ f186 1 f113"/>
                <a:gd name="f229" fmla="*/ f187 1 f112"/>
                <a:gd name="f230" fmla="*/ f188 1 f113"/>
                <a:gd name="f231" fmla="*/ f189 1 f112"/>
                <a:gd name="f232" fmla="*/ f190 1 f113"/>
                <a:gd name="f233" fmla="*/ f191 f103 1"/>
                <a:gd name="f234" fmla="*/ f192 f103 1"/>
                <a:gd name="f235" fmla="*/ f194 f104 1"/>
                <a:gd name="f236" fmla="*/ f193 f104 1"/>
                <a:gd name="f237" fmla="*/ f195 f103 1"/>
                <a:gd name="f238" fmla="*/ f196 f104 1"/>
                <a:gd name="f239" fmla="*/ f197 f103 1"/>
                <a:gd name="f240" fmla="*/ f198 f103 1"/>
                <a:gd name="f241" fmla="*/ f199 f104 1"/>
                <a:gd name="f242" fmla="*/ f200 f103 1"/>
                <a:gd name="f243" fmla="*/ f201 f104 1"/>
                <a:gd name="f244" fmla="*/ f202 f103 1"/>
                <a:gd name="f245" fmla="*/ f203 f104 1"/>
                <a:gd name="f246" fmla="*/ f204 f103 1"/>
                <a:gd name="f247" fmla="*/ f205 f104 1"/>
                <a:gd name="f248" fmla="*/ f206 f103 1"/>
                <a:gd name="f249" fmla="*/ f207 f104 1"/>
                <a:gd name="f250" fmla="*/ f208 f103 1"/>
                <a:gd name="f251" fmla="*/ f209 f103 1"/>
                <a:gd name="f252" fmla="*/ f210 f104 1"/>
                <a:gd name="f253" fmla="*/ f211 f103 1"/>
                <a:gd name="f254" fmla="*/ f212 f104 1"/>
                <a:gd name="f255" fmla="*/ f213 f103 1"/>
                <a:gd name="f256" fmla="*/ f214 f104 1"/>
                <a:gd name="f257" fmla="*/ f215 f103 1"/>
                <a:gd name="f258" fmla="*/ f216 f104 1"/>
                <a:gd name="f259" fmla="*/ f217 f103 1"/>
                <a:gd name="f260" fmla="*/ f218 f103 1"/>
                <a:gd name="f261" fmla="*/ f219 f104 1"/>
                <a:gd name="f262" fmla="*/ f220 f103 1"/>
                <a:gd name="f263" fmla="*/ f221 f104 1"/>
                <a:gd name="f264" fmla="*/ f222 f103 1"/>
                <a:gd name="f265" fmla="*/ f223 f103 1"/>
                <a:gd name="f266" fmla="*/ f224 f103 1"/>
                <a:gd name="f267" fmla="*/ f225 f103 1"/>
                <a:gd name="f268" fmla="*/ f226 f104 1"/>
                <a:gd name="f269" fmla="*/ f227 f103 1"/>
                <a:gd name="f270" fmla="*/ f228 f104 1"/>
                <a:gd name="f271" fmla="*/ f229 f103 1"/>
                <a:gd name="f272" fmla="*/ f230 f104 1"/>
                <a:gd name="f273" fmla="*/ f231 f103 1"/>
                <a:gd name="f274" fmla="*/ f232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2">
                  <a:pos x="f237" y="f238"/>
                </a:cxn>
                <a:cxn ang="f152">
                  <a:pos x="f239" y="f238"/>
                </a:cxn>
                <a:cxn ang="f152">
                  <a:pos x="f240" y="f241"/>
                </a:cxn>
                <a:cxn ang="f152">
                  <a:pos x="f242" y="f243"/>
                </a:cxn>
                <a:cxn ang="f152">
                  <a:pos x="f244" y="f245"/>
                </a:cxn>
                <a:cxn ang="f152">
                  <a:pos x="f246" y="f247"/>
                </a:cxn>
                <a:cxn ang="f152">
                  <a:pos x="f248" y="f249"/>
                </a:cxn>
                <a:cxn ang="f152">
                  <a:pos x="f250" y="f249"/>
                </a:cxn>
                <a:cxn ang="f152">
                  <a:pos x="f251" y="f252"/>
                </a:cxn>
                <a:cxn ang="f152">
                  <a:pos x="f253" y="f254"/>
                </a:cxn>
                <a:cxn ang="f152">
                  <a:pos x="f255" y="f256"/>
                </a:cxn>
                <a:cxn ang="f152">
                  <a:pos x="f257" y="f258"/>
                </a:cxn>
                <a:cxn ang="f152">
                  <a:pos x="f259" y="f258"/>
                </a:cxn>
                <a:cxn ang="f152">
                  <a:pos x="f260" y="f261"/>
                </a:cxn>
                <a:cxn ang="f152">
                  <a:pos x="f262" y="f263"/>
                </a:cxn>
                <a:cxn ang="f152">
                  <a:pos x="f264" y="f252"/>
                </a:cxn>
                <a:cxn ang="f152">
                  <a:pos x="f265" y="f249"/>
                </a:cxn>
                <a:cxn ang="f152">
                  <a:pos x="f266" y="f249"/>
                </a:cxn>
                <a:cxn ang="f152">
                  <a:pos x="f267" y="f268"/>
                </a:cxn>
                <a:cxn ang="f152">
                  <a:pos x="f269" y="f270"/>
                </a:cxn>
                <a:cxn ang="f152">
                  <a:pos x="f271" y="f272"/>
                </a:cxn>
                <a:cxn ang="f152">
                  <a:pos x="f273" y="f274"/>
                </a:cxn>
                <a:cxn ang="f152">
                  <a:pos x="f237" y="f238"/>
                </a:cxn>
              </a:cxnLst>
              <a:rect l="f233" t="f236" r="f234" b="f235"/>
              <a:pathLst>
                <a:path w="367" h="40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4" y="f36"/>
                    <a:pt x="f37" y="f38"/>
                    <a:pt x="f39" y="f38"/>
                  </a:cubicBezTo>
                  <a:cubicBezTo>
                    <a:pt x="f40" y="f38"/>
                    <a:pt x="f41" y="f38"/>
                    <a:pt x="f42" y="f38"/>
                  </a:cubicBezTo>
                  <a:cubicBezTo>
                    <a:pt x="f43" y="f38"/>
                    <a:pt x="f44" y="f45"/>
                    <a:pt x="f46" y="f47"/>
                  </a:cubicBezTo>
                  <a:cubicBezTo>
                    <a:pt x="f6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28" y="f59"/>
                    <a:pt x="f60" y="f61"/>
                    <a:pt x="f62" y="f63"/>
                  </a:cubicBezTo>
                  <a:cubicBezTo>
                    <a:pt x="f64" y="f7"/>
                    <a:pt x="f65" y="f7"/>
                    <a:pt x="f66" y="f63"/>
                  </a:cubicBezTo>
                  <a:cubicBezTo>
                    <a:pt x="f67" y="f44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5" y="f12"/>
                    <a:pt x="f80" y="f47"/>
                  </a:cubicBezTo>
                  <a:cubicBezTo>
                    <a:pt x="f81" y="f10"/>
                    <a:pt x="f82" y="f38"/>
                    <a:pt x="f83" y="f38"/>
                  </a:cubicBezTo>
                  <a:cubicBezTo>
                    <a:pt x="f84" y="f38"/>
                    <a:pt x="f85" y="f38"/>
                    <a:pt x="f86" y="f38"/>
                  </a:cubicBezTo>
                  <a:cubicBezTo>
                    <a:pt x="f87" y="f38"/>
                    <a:pt x="f88" y="f36"/>
                    <a:pt x="f88" y="f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3" y="f95"/>
                    <a:pt x="f67" y="f72"/>
                    <a:pt x="f67" y="f96"/>
                  </a:cubicBezTo>
                  <a:cubicBezTo>
                    <a:pt x="f67" y="f21"/>
                    <a:pt x="f97" y="f98"/>
                    <a:pt x="f99" y="f76"/>
                  </a:cubicBezTo>
                  <a:cubicBezTo>
                    <a:pt x="f100" y="f15"/>
                    <a:pt x="f101" y="f13"/>
                    <a:pt x="f8" y="f5"/>
                  </a:cubicBezTo>
                  <a:close/>
                </a:path>
              </a:pathLst>
            </a:custGeom>
            <a:solidFill>
              <a:srgbClr val="DE4E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85E26F8-9E5B-4680-B055-A67BF88AA311}"/>
                </a:ext>
              </a:extLst>
            </p:cNvPr>
            <p:cNvSpPr/>
            <p:nvPr/>
          </p:nvSpPr>
          <p:spPr>
            <a:xfrm>
              <a:off x="3387477" y="1872928"/>
              <a:ext cx="2347310" cy="16279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2"/>
                <a:gd name="f7" fmla="val 660"/>
                <a:gd name="f8" fmla="val 951"/>
                <a:gd name="f9" fmla="val 944"/>
                <a:gd name="f10" fmla="val 2"/>
                <a:gd name="f11" fmla="val 936"/>
                <a:gd name="f12" fmla="val 928"/>
                <a:gd name="f13" fmla="val 861"/>
                <a:gd name="f14" fmla="val 794"/>
                <a:gd name="f15" fmla="val 727"/>
                <a:gd name="f16" fmla="val 713"/>
                <a:gd name="f17" fmla="val 1"/>
                <a:gd name="f18" fmla="val 698"/>
                <a:gd name="f19" fmla="val 683"/>
                <a:gd name="f20" fmla="val 680"/>
                <a:gd name="f21" fmla="val 677"/>
                <a:gd name="f22" fmla="val 674"/>
                <a:gd name="f23" fmla="val 665"/>
                <a:gd name="f24" fmla="val 3"/>
                <a:gd name="f25" fmla="val 659"/>
                <a:gd name="f26" fmla="val 10"/>
                <a:gd name="f27" fmla="val 19"/>
                <a:gd name="f28" fmla="val 28"/>
                <a:gd name="f29" fmla="val 664"/>
                <a:gd name="f30" fmla="val 34"/>
                <a:gd name="f31" fmla="val 673"/>
                <a:gd name="f32" fmla="val 36"/>
                <a:gd name="f33" fmla="val 37"/>
                <a:gd name="f34" fmla="val 684"/>
                <a:gd name="f35" fmla="val 721"/>
                <a:gd name="f36" fmla="val 757"/>
                <a:gd name="f37" fmla="val 797"/>
                <a:gd name="f38" fmla="val 799"/>
                <a:gd name="f39" fmla="val 803"/>
                <a:gd name="f40" fmla="val 38"/>
                <a:gd name="f41" fmla="val 802"/>
                <a:gd name="f42" fmla="val 40"/>
                <a:gd name="f43" fmla="val 801"/>
                <a:gd name="f44" fmla="val 41"/>
                <a:gd name="f45" fmla="val 800"/>
                <a:gd name="f46" fmla="val 42"/>
                <a:gd name="f47" fmla="val 788"/>
                <a:gd name="f48" fmla="val 52"/>
                <a:gd name="f49" fmla="val 776"/>
                <a:gd name="f50" fmla="val 62"/>
                <a:gd name="f51" fmla="val 764"/>
                <a:gd name="f52" fmla="val 72"/>
                <a:gd name="f53" fmla="val 710"/>
                <a:gd name="f54" fmla="val 118"/>
                <a:gd name="f55" fmla="val 655"/>
                <a:gd name="f56" fmla="val 164"/>
                <a:gd name="f57" fmla="val 601"/>
                <a:gd name="f58" fmla="val 210"/>
                <a:gd name="f59" fmla="val 560"/>
                <a:gd name="f60" fmla="val 244"/>
                <a:gd name="f61" fmla="val 520"/>
                <a:gd name="f62" fmla="val 278"/>
                <a:gd name="f63" fmla="val 480"/>
                <a:gd name="f64" fmla="val 313"/>
                <a:gd name="f65" fmla="val 476"/>
                <a:gd name="f66" fmla="val 316"/>
                <a:gd name="f67" fmla="val 474"/>
                <a:gd name="f68" fmla="val 315"/>
                <a:gd name="f69" fmla="val 471"/>
                <a:gd name="f70" fmla="val 458"/>
                <a:gd name="f71" fmla="val 301"/>
                <a:gd name="f72" fmla="val 445"/>
                <a:gd name="f73" fmla="val 290"/>
                <a:gd name="f74" fmla="val 431"/>
                <a:gd name="f75" fmla="val 386"/>
                <a:gd name="f76" fmla="val 240"/>
                <a:gd name="f77" fmla="val 340"/>
                <a:gd name="f78" fmla="val 202"/>
                <a:gd name="f79" fmla="val 295"/>
                <a:gd name="f80" fmla="val 163"/>
                <a:gd name="f81" fmla="val 248"/>
                <a:gd name="f82" fmla="val 123"/>
                <a:gd name="f83" fmla="val 200"/>
                <a:gd name="f84" fmla="val 83"/>
                <a:gd name="f85" fmla="val 153"/>
                <a:gd name="f86" fmla="val 43"/>
                <a:gd name="f87" fmla="val 152"/>
                <a:gd name="f88" fmla="val 150"/>
                <a:gd name="f89" fmla="val 149"/>
                <a:gd name="f90" fmla="val 155"/>
                <a:gd name="f91" fmla="val 157"/>
                <a:gd name="f92" fmla="val 194"/>
                <a:gd name="f93" fmla="val 231"/>
                <a:gd name="f94" fmla="val 268"/>
                <a:gd name="f95" fmla="val 272"/>
                <a:gd name="f96" fmla="val 276"/>
                <a:gd name="f97" fmla="val 279"/>
                <a:gd name="f98" fmla="val 286"/>
                <a:gd name="f99" fmla="val 30"/>
                <a:gd name="f100" fmla="val 291"/>
                <a:gd name="f101" fmla="val 24"/>
                <a:gd name="f102" fmla="val 293"/>
                <a:gd name="f103" fmla="val 18"/>
                <a:gd name="f104" fmla="val 292"/>
                <a:gd name="f105" fmla="val 12"/>
                <a:gd name="f106" fmla="val 287"/>
                <a:gd name="f107" fmla="val 6"/>
                <a:gd name="f108" fmla="val 281"/>
                <a:gd name="f109" fmla="val 275"/>
                <a:gd name="f110" fmla="val 188"/>
                <a:gd name="f111" fmla="val 108"/>
                <a:gd name="f112" fmla="val 29"/>
                <a:gd name="f113" fmla="val 9"/>
                <a:gd name="f114" fmla="val 217"/>
                <a:gd name="f115" fmla="val 435"/>
                <a:gd name="f116" fmla="val 653"/>
                <a:gd name="f117" fmla="val 658"/>
                <a:gd name="f118" fmla="val 7"/>
                <a:gd name="f119" fmla="val 319"/>
                <a:gd name="f120" fmla="val 632"/>
                <a:gd name="f121" fmla="val 945"/>
                <a:gd name="f122" fmla="val 950"/>
                <a:gd name="f123" fmla="val 832"/>
                <a:gd name="f124" fmla="val 623"/>
                <a:gd name="f125" fmla="val 595"/>
                <a:gd name="f126" fmla="val 358"/>
                <a:gd name="f127" fmla="val 120"/>
                <a:gd name="f128" fmla="val 107"/>
                <a:gd name="f129" fmla="val 110"/>
                <a:gd name="f130" fmla="val 624"/>
                <a:gd name="f131" fmla="val 612"/>
                <a:gd name="f132" fmla="val 454"/>
                <a:gd name="f133" fmla="val 297"/>
                <a:gd name="f134" fmla="val 140"/>
                <a:gd name="f135" fmla="val 137"/>
                <a:gd name="f136" fmla="val 135"/>
                <a:gd name="f137" fmla="val 131"/>
                <a:gd name="f138" fmla="val 116"/>
                <a:gd name="f139" fmla="val 121"/>
                <a:gd name="f140" fmla="val 126"/>
                <a:gd name="f141" fmla="val 144"/>
                <a:gd name="f142" fmla="val 184"/>
                <a:gd name="f143" fmla="val 193"/>
                <a:gd name="f144" fmla="val 242"/>
                <a:gd name="f145" fmla="val 300"/>
                <a:gd name="f146" fmla="val 356"/>
                <a:gd name="f147" fmla="val 339"/>
                <a:gd name="f148" fmla="val 412"/>
                <a:gd name="f149" fmla="val 468"/>
                <a:gd name="f150" fmla="val 434"/>
                <a:gd name="f151" fmla="val 439"/>
                <a:gd name="f152" fmla="val 477"/>
                <a:gd name="f153" fmla="val 483"/>
                <a:gd name="f154" fmla="val 537"/>
                <a:gd name="f155" fmla="val 388"/>
                <a:gd name="f156" fmla="val 592"/>
                <a:gd name="f157" fmla="val 341"/>
                <a:gd name="f158" fmla="val 646"/>
                <a:gd name="f159" fmla="val 697"/>
                <a:gd name="f160" fmla="val 252"/>
                <a:gd name="f161" fmla="val 749"/>
                <a:gd name="f162" fmla="val 209"/>
                <a:gd name="f163" fmla="val 166"/>
                <a:gd name="f164" fmla="val 812"/>
                <a:gd name="f165" fmla="val 156"/>
                <a:gd name="f166" fmla="val 824"/>
                <a:gd name="f167" fmla="val 145"/>
                <a:gd name="f168" fmla="val 836"/>
                <a:gd name="f169" fmla="val 837"/>
                <a:gd name="f170" fmla="val 134"/>
                <a:gd name="f171" fmla="val 839"/>
                <a:gd name="f172" fmla="val 133"/>
                <a:gd name="f173" fmla="val 842"/>
                <a:gd name="f174" fmla="val 139"/>
                <a:gd name="f175" fmla="val 455"/>
                <a:gd name="f176" fmla="val 613"/>
                <a:gd name="f177" fmla="val 621"/>
                <a:gd name="f178" fmla="val 840"/>
                <a:gd name="f179" fmla="+- 0 0 -90"/>
                <a:gd name="f180" fmla="*/ f3 1 952"/>
                <a:gd name="f181" fmla="*/ f4 1 660"/>
                <a:gd name="f182" fmla="val f5"/>
                <a:gd name="f183" fmla="val f6"/>
                <a:gd name="f184" fmla="val f7"/>
                <a:gd name="f185" fmla="*/ f179 f0 1"/>
                <a:gd name="f186" fmla="+- f184 0 f182"/>
                <a:gd name="f187" fmla="+- f183 0 f182"/>
                <a:gd name="f188" fmla="*/ f185 1 f2"/>
                <a:gd name="f189" fmla="*/ f187 1 952"/>
                <a:gd name="f190" fmla="*/ f186 1 660"/>
                <a:gd name="f191" fmla="*/ 951 f187 1"/>
                <a:gd name="f192" fmla="*/ 0 f186 1"/>
                <a:gd name="f193" fmla="*/ 928 f187 1"/>
                <a:gd name="f194" fmla="*/ 727 f187 1"/>
                <a:gd name="f195" fmla="*/ 683 f187 1"/>
                <a:gd name="f196" fmla="*/ 1 f186 1"/>
                <a:gd name="f197" fmla="*/ 674 f187 1"/>
                <a:gd name="f198" fmla="*/ 659 f187 1"/>
                <a:gd name="f199" fmla="*/ 19 f186 1"/>
                <a:gd name="f200" fmla="*/ 673 f187 1"/>
                <a:gd name="f201" fmla="*/ 36 f186 1"/>
                <a:gd name="f202" fmla="*/ 684 f187 1"/>
                <a:gd name="f203" fmla="*/ 37 f186 1"/>
                <a:gd name="f204" fmla="*/ 794 f187 1"/>
                <a:gd name="f205" fmla="*/ 803 f187 1"/>
                <a:gd name="f206" fmla="*/ 38 f186 1"/>
                <a:gd name="f207" fmla="*/ 800 f187 1"/>
                <a:gd name="f208" fmla="*/ 42 f186 1"/>
                <a:gd name="f209" fmla="*/ 764 f187 1"/>
                <a:gd name="f210" fmla="*/ 72 f186 1"/>
                <a:gd name="f211" fmla="*/ 601 f187 1"/>
                <a:gd name="f212" fmla="*/ 210 f186 1"/>
                <a:gd name="f213" fmla="*/ 480 f187 1"/>
                <a:gd name="f214" fmla="*/ 313 f186 1"/>
                <a:gd name="f215" fmla="*/ 471 f187 1"/>
                <a:gd name="f216" fmla="*/ 431 f187 1"/>
                <a:gd name="f217" fmla="*/ 278 f186 1"/>
                <a:gd name="f218" fmla="*/ 295 f187 1"/>
                <a:gd name="f219" fmla="*/ 163 f186 1"/>
                <a:gd name="f220" fmla="*/ 153 f187 1"/>
                <a:gd name="f221" fmla="*/ 43 f186 1"/>
                <a:gd name="f222" fmla="*/ 149 f187 1"/>
                <a:gd name="f223" fmla="*/ 157 f187 1"/>
                <a:gd name="f224" fmla="*/ 268 f187 1"/>
                <a:gd name="f225" fmla="*/ 279 f187 1"/>
                <a:gd name="f226" fmla="*/ 291 f187 1"/>
                <a:gd name="f227" fmla="*/ 24 f186 1"/>
                <a:gd name="f228" fmla="*/ 287 f187 1"/>
                <a:gd name="f229" fmla="*/ 6 f186 1"/>
                <a:gd name="f230" fmla="*/ 29 f187 1"/>
                <a:gd name="f231" fmla="*/ 0 f187 1"/>
                <a:gd name="f232" fmla="*/ 653 f186 1"/>
                <a:gd name="f233" fmla="*/ 7 f187 1"/>
                <a:gd name="f234" fmla="*/ 660 f186 1"/>
                <a:gd name="f235" fmla="*/ 945 f187 1"/>
                <a:gd name="f236" fmla="*/ 952 f187 1"/>
                <a:gd name="f237" fmla="*/ 832 f187 1"/>
                <a:gd name="f238" fmla="*/ 623 f186 1"/>
                <a:gd name="f239" fmla="*/ 120 f187 1"/>
                <a:gd name="f240" fmla="*/ 110 f187 1"/>
                <a:gd name="f241" fmla="*/ 612 f186 1"/>
                <a:gd name="f242" fmla="*/ 140 f186 1"/>
                <a:gd name="f243" fmla="*/ 131 f186 1"/>
                <a:gd name="f244" fmla="*/ 126 f187 1"/>
                <a:gd name="f245" fmla="*/ 144 f186 1"/>
                <a:gd name="f246" fmla="*/ 300 f187 1"/>
                <a:gd name="f247" fmla="*/ 292 f186 1"/>
                <a:gd name="f248" fmla="*/ 468 f187 1"/>
                <a:gd name="f249" fmla="*/ 434 f186 1"/>
                <a:gd name="f250" fmla="*/ 483 f187 1"/>
                <a:gd name="f251" fmla="*/ 646 f187 1"/>
                <a:gd name="f252" fmla="*/ 295 f186 1"/>
                <a:gd name="f253" fmla="*/ 166 f186 1"/>
                <a:gd name="f254" fmla="*/ 836 f187 1"/>
                <a:gd name="f255" fmla="*/ 135 f186 1"/>
                <a:gd name="f256" fmla="*/ 842 f187 1"/>
                <a:gd name="f257" fmla="*/ 139 f186 1"/>
                <a:gd name="f258" fmla="*/ 613 f186 1"/>
                <a:gd name="f259" fmla="+- f188 0 f1"/>
                <a:gd name="f260" fmla="*/ f191 1 952"/>
                <a:gd name="f261" fmla="*/ f192 1 660"/>
                <a:gd name="f262" fmla="*/ f193 1 952"/>
                <a:gd name="f263" fmla="*/ f194 1 952"/>
                <a:gd name="f264" fmla="*/ f195 1 952"/>
                <a:gd name="f265" fmla="*/ f196 1 660"/>
                <a:gd name="f266" fmla="*/ f197 1 952"/>
                <a:gd name="f267" fmla="*/ f198 1 952"/>
                <a:gd name="f268" fmla="*/ f199 1 660"/>
                <a:gd name="f269" fmla="*/ f200 1 952"/>
                <a:gd name="f270" fmla="*/ f201 1 660"/>
                <a:gd name="f271" fmla="*/ f202 1 952"/>
                <a:gd name="f272" fmla="*/ f203 1 660"/>
                <a:gd name="f273" fmla="*/ f204 1 952"/>
                <a:gd name="f274" fmla="*/ f205 1 952"/>
                <a:gd name="f275" fmla="*/ f206 1 660"/>
                <a:gd name="f276" fmla="*/ f207 1 952"/>
                <a:gd name="f277" fmla="*/ f208 1 660"/>
                <a:gd name="f278" fmla="*/ f209 1 952"/>
                <a:gd name="f279" fmla="*/ f210 1 660"/>
                <a:gd name="f280" fmla="*/ f211 1 952"/>
                <a:gd name="f281" fmla="*/ f212 1 660"/>
                <a:gd name="f282" fmla="*/ f213 1 952"/>
                <a:gd name="f283" fmla="*/ f214 1 660"/>
                <a:gd name="f284" fmla="*/ f215 1 952"/>
                <a:gd name="f285" fmla="*/ f216 1 952"/>
                <a:gd name="f286" fmla="*/ f217 1 660"/>
                <a:gd name="f287" fmla="*/ f218 1 952"/>
                <a:gd name="f288" fmla="*/ f219 1 660"/>
                <a:gd name="f289" fmla="*/ f220 1 952"/>
                <a:gd name="f290" fmla="*/ f221 1 660"/>
                <a:gd name="f291" fmla="*/ f222 1 952"/>
                <a:gd name="f292" fmla="*/ f223 1 952"/>
                <a:gd name="f293" fmla="*/ f224 1 952"/>
                <a:gd name="f294" fmla="*/ f225 1 952"/>
                <a:gd name="f295" fmla="*/ f226 1 952"/>
                <a:gd name="f296" fmla="*/ f227 1 660"/>
                <a:gd name="f297" fmla="*/ f228 1 952"/>
                <a:gd name="f298" fmla="*/ f229 1 660"/>
                <a:gd name="f299" fmla="*/ f230 1 952"/>
                <a:gd name="f300" fmla="*/ f231 1 952"/>
                <a:gd name="f301" fmla="*/ f232 1 660"/>
                <a:gd name="f302" fmla="*/ f233 1 952"/>
                <a:gd name="f303" fmla="*/ f234 1 660"/>
                <a:gd name="f304" fmla="*/ f235 1 952"/>
                <a:gd name="f305" fmla="*/ f236 1 952"/>
                <a:gd name="f306" fmla="*/ f237 1 952"/>
                <a:gd name="f307" fmla="*/ f238 1 660"/>
                <a:gd name="f308" fmla="*/ f239 1 952"/>
                <a:gd name="f309" fmla="*/ f240 1 952"/>
                <a:gd name="f310" fmla="*/ f241 1 660"/>
                <a:gd name="f311" fmla="*/ f242 1 660"/>
                <a:gd name="f312" fmla="*/ f243 1 660"/>
                <a:gd name="f313" fmla="*/ f244 1 952"/>
                <a:gd name="f314" fmla="*/ f245 1 660"/>
                <a:gd name="f315" fmla="*/ f246 1 952"/>
                <a:gd name="f316" fmla="*/ f247 1 660"/>
                <a:gd name="f317" fmla="*/ f248 1 952"/>
                <a:gd name="f318" fmla="*/ f249 1 660"/>
                <a:gd name="f319" fmla="*/ f250 1 952"/>
                <a:gd name="f320" fmla="*/ f251 1 952"/>
                <a:gd name="f321" fmla="*/ f252 1 660"/>
                <a:gd name="f322" fmla="*/ f253 1 660"/>
                <a:gd name="f323" fmla="*/ f254 1 952"/>
                <a:gd name="f324" fmla="*/ f255 1 660"/>
                <a:gd name="f325" fmla="*/ f256 1 952"/>
                <a:gd name="f326" fmla="*/ f257 1 660"/>
                <a:gd name="f327" fmla="*/ f258 1 660"/>
                <a:gd name="f328" fmla="*/ 0 1 f189"/>
                <a:gd name="f329" fmla="*/ f183 1 f189"/>
                <a:gd name="f330" fmla="*/ 0 1 f190"/>
                <a:gd name="f331" fmla="*/ f184 1 f190"/>
                <a:gd name="f332" fmla="*/ f260 1 f189"/>
                <a:gd name="f333" fmla="*/ f261 1 f190"/>
                <a:gd name="f334" fmla="*/ f262 1 f189"/>
                <a:gd name="f335" fmla="*/ f263 1 f189"/>
                <a:gd name="f336" fmla="*/ f264 1 f189"/>
                <a:gd name="f337" fmla="*/ f265 1 f190"/>
                <a:gd name="f338" fmla="*/ f266 1 f189"/>
                <a:gd name="f339" fmla="*/ f267 1 f189"/>
                <a:gd name="f340" fmla="*/ f268 1 f190"/>
                <a:gd name="f341" fmla="*/ f269 1 f189"/>
                <a:gd name="f342" fmla="*/ f270 1 f190"/>
                <a:gd name="f343" fmla="*/ f271 1 f189"/>
                <a:gd name="f344" fmla="*/ f272 1 f190"/>
                <a:gd name="f345" fmla="*/ f273 1 f189"/>
                <a:gd name="f346" fmla="*/ f274 1 f189"/>
                <a:gd name="f347" fmla="*/ f275 1 f190"/>
                <a:gd name="f348" fmla="*/ f276 1 f189"/>
                <a:gd name="f349" fmla="*/ f277 1 f190"/>
                <a:gd name="f350" fmla="*/ f278 1 f189"/>
                <a:gd name="f351" fmla="*/ f279 1 f190"/>
                <a:gd name="f352" fmla="*/ f280 1 f189"/>
                <a:gd name="f353" fmla="*/ f281 1 f190"/>
                <a:gd name="f354" fmla="*/ f282 1 f189"/>
                <a:gd name="f355" fmla="*/ f283 1 f190"/>
                <a:gd name="f356" fmla="*/ f284 1 f189"/>
                <a:gd name="f357" fmla="*/ f285 1 f189"/>
                <a:gd name="f358" fmla="*/ f286 1 f190"/>
                <a:gd name="f359" fmla="*/ f287 1 f189"/>
                <a:gd name="f360" fmla="*/ f288 1 f190"/>
                <a:gd name="f361" fmla="*/ f289 1 f189"/>
                <a:gd name="f362" fmla="*/ f290 1 f190"/>
                <a:gd name="f363" fmla="*/ f291 1 f189"/>
                <a:gd name="f364" fmla="*/ f292 1 f189"/>
                <a:gd name="f365" fmla="*/ f293 1 f189"/>
                <a:gd name="f366" fmla="*/ f294 1 f189"/>
                <a:gd name="f367" fmla="*/ f295 1 f189"/>
                <a:gd name="f368" fmla="*/ f296 1 f190"/>
                <a:gd name="f369" fmla="*/ f297 1 f189"/>
                <a:gd name="f370" fmla="*/ f298 1 f190"/>
                <a:gd name="f371" fmla="*/ f299 1 f189"/>
                <a:gd name="f372" fmla="*/ f300 1 f189"/>
                <a:gd name="f373" fmla="*/ f301 1 f190"/>
                <a:gd name="f374" fmla="*/ f302 1 f189"/>
                <a:gd name="f375" fmla="*/ f303 1 f190"/>
                <a:gd name="f376" fmla="*/ f304 1 f189"/>
                <a:gd name="f377" fmla="*/ f305 1 f189"/>
                <a:gd name="f378" fmla="*/ f306 1 f189"/>
                <a:gd name="f379" fmla="*/ f307 1 f190"/>
                <a:gd name="f380" fmla="*/ f308 1 f189"/>
                <a:gd name="f381" fmla="*/ f309 1 f189"/>
                <a:gd name="f382" fmla="*/ f310 1 f190"/>
                <a:gd name="f383" fmla="*/ f311 1 f190"/>
                <a:gd name="f384" fmla="*/ f312 1 f190"/>
                <a:gd name="f385" fmla="*/ f313 1 f189"/>
                <a:gd name="f386" fmla="*/ f314 1 f190"/>
                <a:gd name="f387" fmla="*/ f315 1 f189"/>
                <a:gd name="f388" fmla="*/ f316 1 f190"/>
                <a:gd name="f389" fmla="*/ f317 1 f189"/>
                <a:gd name="f390" fmla="*/ f318 1 f190"/>
                <a:gd name="f391" fmla="*/ f319 1 f189"/>
                <a:gd name="f392" fmla="*/ f320 1 f189"/>
                <a:gd name="f393" fmla="*/ f321 1 f190"/>
                <a:gd name="f394" fmla="*/ f322 1 f190"/>
                <a:gd name="f395" fmla="*/ f323 1 f189"/>
                <a:gd name="f396" fmla="*/ f324 1 f190"/>
                <a:gd name="f397" fmla="*/ f325 1 f189"/>
                <a:gd name="f398" fmla="*/ f326 1 f190"/>
                <a:gd name="f399" fmla="*/ f327 1 f190"/>
                <a:gd name="f400" fmla="*/ f328 f180 1"/>
                <a:gd name="f401" fmla="*/ f329 f180 1"/>
                <a:gd name="f402" fmla="*/ f331 f181 1"/>
                <a:gd name="f403" fmla="*/ f330 f181 1"/>
                <a:gd name="f404" fmla="*/ f332 f180 1"/>
                <a:gd name="f405" fmla="*/ f333 f181 1"/>
                <a:gd name="f406" fmla="*/ f334 f180 1"/>
                <a:gd name="f407" fmla="*/ f335 f180 1"/>
                <a:gd name="f408" fmla="*/ f336 f180 1"/>
                <a:gd name="f409" fmla="*/ f337 f181 1"/>
                <a:gd name="f410" fmla="*/ f338 f180 1"/>
                <a:gd name="f411" fmla="*/ f339 f180 1"/>
                <a:gd name="f412" fmla="*/ f340 f181 1"/>
                <a:gd name="f413" fmla="*/ f341 f180 1"/>
                <a:gd name="f414" fmla="*/ f342 f181 1"/>
                <a:gd name="f415" fmla="*/ f343 f180 1"/>
                <a:gd name="f416" fmla="*/ f344 f181 1"/>
                <a:gd name="f417" fmla="*/ f345 f180 1"/>
                <a:gd name="f418" fmla="*/ f346 f180 1"/>
                <a:gd name="f419" fmla="*/ f347 f181 1"/>
                <a:gd name="f420" fmla="*/ f348 f180 1"/>
                <a:gd name="f421" fmla="*/ f349 f181 1"/>
                <a:gd name="f422" fmla="*/ f350 f180 1"/>
                <a:gd name="f423" fmla="*/ f351 f181 1"/>
                <a:gd name="f424" fmla="*/ f352 f180 1"/>
                <a:gd name="f425" fmla="*/ f353 f181 1"/>
                <a:gd name="f426" fmla="*/ f354 f180 1"/>
                <a:gd name="f427" fmla="*/ f355 f181 1"/>
                <a:gd name="f428" fmla="*/ f356 f180 1"/>
                <a:gd name="f429" fmla="*/ f357 f180 1"/>
                <a:gd name="f430" fmla="*/ f358 f181 1"/>
                <a:gd name="f431" fmla="*/ f359 f180 1"/>
                <a:gd name="f432" fmla="*/ f360 f181 1"/>
                <a:gd name="f433" fmla="*/ f361 f180 1"/>
                <a:gd name="f434" fmla="*/ f362 f181 1"/>
                <a:gd name="f435" fmla="*/ f363 f180 1"/>
                <a:gd name="f436" fmla="*/ f364 f180 1"/>
                <a:gd name="f437" fmla="*/ f365 f180 1"/>
                <a:gd name="f438" fmla="*/ f366 f180 1"/>
                <a:gd name="f439" fmla="*/ f367 f180 1"/>
                <a:gd name="f440" fmla="*/ f368 f181 1"/>
                <a:gd name="f441" fmla="*/ f369 f180 1"/>
                <a:gd name="f442" fmla="*/ f370 f181 1"/>
                <a:gd name="f443" fmla="*/ f371 f180 1"/>
                <a:gd name="f444" fmla="*/ f372 f180 1"/>
                <a:gd name="f445" fmla="*/ f373 f181 1"/>
                <a:gd name="f446" fmla="*/ f374 f180 1"/>
                <a:gd name="f447" fmla="*/ f375 f181 1"/>
                <a:gd name="f448" fmla="*/ f376 f180 1"/>
                <a:gd name="f449" fmla="*/ f377 f180 1"/>
                <a:gd name="f450" fmla="*/ f378 f180 1"/>
                <a:gd name="f451" fmla="*/ f379 f181 1"/>
                <a:gd name="f452" fmla="*/ f380 f180 1"/>
                <a:gd name="f453" fmla="*/ f381 f180 1"/>
                <a:gd name="f454" fmla="*/ f382 f181 1"/>
                <a:gd name="f455" fmla="*/ f383 f181 1"/>
                <a:gd name="f456" fmla="*/ f384 f181 1"/>
                <a:gd name="f457" fmla="*/ f385 f180 1"/>
                <a:gd name="f458" fmla="*/ f386 f181 1"/>
                <a:gd name="f459" fmla="*/ f387 f180 1"/>
                <a:gd name="f460" fmla="*/ f388 f181 1"/>
                <a:gd name="f461" fmla="*/ f389 f180 1"/>
                <a:gd name="f462" fmla="*/ f390 f181 1"/>
                <a:gd name="f463" fmla="*/ f391 f180 1"/>
                <a:gd name="f464" fmla="*/ f392 f180 1"/>
                <a:gd name="f465" fmla="*/ f393 f181 1"/>
                <a:gd name="f466" fmla="*/ f394 f181 1"/>
                <a:gd name="f467" fmla="*/ f395 f180 1"/>
                <a:gd name="f468" fmla="*/ f396 f181 1"/>
                <a:gd name="f469" fmla="*/ f397 f180 1"/>
                <a:gd name="f470" fmla="*/ f398 f181 1"/>
                <a:gd name="f471" fmla="*/ f399 f1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9">
                  <a:pos x="f404" y="f405"/>
                </a:cxn>
                <a:cxn ang="f259">
                  <a:pos x="f406" y="f405"/>
                </a:cxn>
                <a:cxn ang="f259">
                  <a:pos x="f407" y="f405"/>
                </a:cxn>
                <a:cxn ang="f259">
                  <a:pos x="f408" y="f409"/>
                </a:cxn>
                <a:cxn ang="f259">
                  <a:pos x="f410" y="f409"/>
                </a:cxn>
                <a:cxn ang="f259">
                  <a:pos x="f411" y="f412"/>
                </a:cxn>
                <a:cxn ang="f259">
                  <a:pos x="f413" y="f414"/>
                </a:cxn>
                <a:cxn ang="f259">
                  <a:pos x="f415" y="f416"/>
                </a:cxn>
                <a:cxn ang="f259">
                  <a:pos x="f417" y="f416"/>
                </a:cxn>
                <a:cxn ang="f259">
                  <a:pos x="f418" y="f419"/>
                </a:cxn>
                <a:cxn ang="f259">
                  <a:pos x="f420" y="f421"/>
                </a:cxn>
                <a:cxn ang="f259">
                  <a:pos x="f422" y="f423"/>
                </a:cxn>
                <a:cxn ang="f259">
                  <a:pos x="f424" y="f425"/>
                </a:cxn>
                <a:cxn ang="f259">
                  <a:pos x="f426" y="f427"/>
                </a:cxn>
                <a:cxn ang="f259">
                  <a:pos x="f428" y="f427"/>
                </a:cxn>
                <a:cxn ang="f259">
                  <a:pos x="f429" y="f430"/>
                </a:cxn>
                <a:cxn ang="f259">
                  <a:pos x="f431" y="f432"/>
                </a:cxn>
                <a:cxn ang="f259">
                  <a:pos x="f433" y="f434"/>
                </a:cxn>
                <a:cxn ang="f259">
                  <a:pos x="f435" y="f416"/>
                </a:cxn>
                <a:cxn ang="f259">
                  <a:pos x="f436" y="f416"/>
                </a:cxn>
                <a:cxn ang="f259">
                  <a:pos x="f437" y="f416"/>
                </a:cxn>
                <a:cxn ang="f259">
                  <a:pos x="f438" y="f414"/>
                </a:cxn>
                <a:cxn ang="f259">
                  <a:pos x="f439" y="f440"/>
                </a:cxn>
                <a:cxn ang="f259">
                  <a:pos x="f441" y="f442"/>
                </a:cxn>
                <a:cxn ang="f259">
                  <a:pos x="f437" y="f409"/>
                </a:cxn>
                <a:cxn ang="f259">
                  <a:pos x="f443" y="f405"/>
                </a:cxn>
                <a:cxn ang="f259">
                  <a:pos x="f444" y="f405"/>
                </a:cxn>
                <a:cxn ang="f259">
                  <a:pos x="f444" y="f445"/>
                </a:cxn>
                <a:cxn ang="f259">
                  <a:pos x="f446" y="f447"/>
                </a:cxn>
                <a:cxn ang="f259">
                  <a:pos x="f448" y="f447"/>
                </a:cxn>
                <a:cxn ang="f259">
                  <a:pos x="f449" y="f445"/>
                </a:cxn>
                <a:cxn ang="f259">
                  <a:pos x="f404" y="f405"/>
                </a:cxn>
                <a:cxn ang="f259">
                  <a:pos x="f450" y="f451"/>
                </a:cxn>
                <a:cxn ang="f259">
                  <a:pos x="f452" y="f451"/>
                </a:cxn>
                <a:cxn ang="f259">
                  <a:pos x="f453" y="f454"/>
                </a:cxn>
                <a:cxn ang="f259">
                  <a:pos x="f453" y="f455"/>
                </a:cxn>
                <a:cxn ang="f259">
                  <a:pos x="f453" y="f456"/>
                </a:cxn>
                <a:cxn ang="f259">
                  <a:pos x="f457" y="f458"/>
                </a:cxn>
                <a:cxn ang="f259">
                  <a:pos x="f459" y="f460"/>
                </a:cxn>
                <a:cxn ang="f259">
                  <a:pos x="f461" y="f462"/>
                </a:cxn>
                <a:cxn ang="f259">
                  <a:pos x="f463" y="f462"/>
                </a:cxn>
                <a:cxn ang="f259">
                  <a:pos x="f464" y="f465"/>
                </a:cxn>
                <a:cxn ang="f259">
                  <a:pos x="f420" y="f466"/>
                </a:cxn>
                <a:cxn ang="f259">
                  <a:pos x="f467" y="f468"/>
                </a:cxn>
                <a:cxn ang="f259">
                  <a:pos x="f469" y="f456"/>
                </a:cxn>
                <a:cxn ang="f259">
                  <a:pos x="f469" y="f470"/>
                </a:cxn>
                <a:cxn ang="f259">
                  <a:pos x="f469" y="f471"/>
                </a:cxn>
                <a:cxn ang="f259">
                  <a:pos x="f450" y="f451"/>
                </a:cxn>
              </a:cxnLst>
              <a:rect l="f400" t="f403" r="f401" b="f402"/>
              <a:pathLst>
                <a:path w="952" h="660">
                  <a:moveTo>
                    <a:pt x="f8" y="f5"/>
                  </a:moveTo>
                  <a:cubicBezTo>
                    <a:pt x="f9" y="f10"/>
                    <a:pt x="f11" y="f5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17"/>
                    <a:pt x="f18" y="f5"/>
                    <a:pt x="f19" y="f17"/>
                  </a:cubicBezTo>
                  <a:cubicBezTo>
                    <a:pt x="f20" y="f17"/>
                    <a:pt x="f21" y="f17"/>
                    <a:pt x="f22" y="f17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21" y="f33"/>
                    <a:pt x="f20" y="f33"/>
                    <a:pt x="f34" y="f33"/>
                  </a:cubicBezTo>
                  <a:cubicBezTo>
                    <a:pt x="f35" y="f33"/>
                    <a:pt x="f36" y="f33"/>
                    <a:pt x="f14" y="f33"/>
                  </a:cubicBezTo>
                  <a:cubicBezTo>
                    <a:pt x="f37" y="f33"/>
                    <a:pt x="f38" y="f33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4"/>
                  </a:cubicBezTo>
                  <a:cubicBezTo>
                    <a:pt x="f70" y="f71"/>
                    <a:pt x="f72" y="f73"/>
                    <a:pt x="f74" y="f62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46"/>
                    <a:pt x="f88" y="f44"/>
                    <a:pt x="f89" y="f33"/>
                  </a:cubicBezTo>
                  <a:cubicBezTo>
                    <a:pt x="f87" y="f33"/>
                    <a:pt x="f90" y="f33"/>
                    <a:pt x="f91" y="f33"/>
                  </a:cubicBezTo>
                  <a:cubicBezTo>
                    <a:pt x="f92" y="f33"/>
                    <a:pt x="f93" y="f33"/>
                    <a:pt x="f94" y="f33"/>
                  </a:cubicBezTo>
                  <a:cubicBezTo>
                    <a:pt x="f95" y="f33"/>
                    <a:pt x="f96" y="f33"/>
                    <a:pt x="f97" y="f32"/>
                  </a:cubicBezTo>
                  <a:cubicBezTo>
                    <a:pt x="f98" y="f30"/>
                    <a:pt x="f73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7"/>
                    <a:pt x="f109" y="f17"/>
                    <a:pt x="f94" y="f17"/>
                  </a:cubicBezTo>
                  <a:cubicBezTo>
                    <a:pt x="f110" y="f5"/>
                    <a:pt x="f111" y="f5"/>
                    <a:pt x="f112" y="f5"/>
                  </a:cubicBezTo>
                  <a:cubicBezTo>
                    <a:pt x="f27" y="f5"/>
                    <a:pt x="f113" y="f10"/>
                    <a:pt x="f5" y="f5"/>
                  </a:cubicBezTo>
                  <a:cubicBezTo>
                    <a:pt x="f5" y="f114"/>
                    <a:pt x="f5" y="f115"/>
                    <a:pt x="f5" y="f116"/>
                  </a:cubicBezTo>
                  <a:cubicBezTo>
                    <a:pt x="f5" y="f117"/>
                    <a:pt x="f17" y="f7"/>
                    <a:pt x="f118" y="f7"/>
                  </a:cubicBezTo>
                  <a:cubicBezTo>
                    <a:pt x="f119" y="f25"/>
                    <a:pt x="f120" y="f25"/>
                    <a:pt x="f121" y="f7"/>
                  </a:cubicBezTo>
                  <a:cubicBezTo>
                    <a:pt x="f122" y="f7"/>
                    <a:pt x="f6" y="f117"/>
                    <a:pt x="f6" y="f116"/>
                  </a:cubicBezTo>
                  <a:cubicBezTo>
                    <a:pt x="f8" y="f115"/>
                    <a:pt x="f8" y="f114"/>
                    <a:pt x="f8" y="f5"/>
                  </a:cubicBezTo>
                  <a:close/>
                  <a:moveTo>
                    <a:pt x="f123" y="f124"/>
                  </a:moveTo>
                  <a:cubicBezTo>
                    <a:pt x="f125" y="f124"/>
                    <a:pt x="f126" y="f124"/>
                    <a:pt x="f127" y="f124"/>
                  </a:cubicBezTo>
                  <a:cubicBezTo>
                    <a:pt x="f128" y="f124"/>
                    <a:pt x="f129" y="f130"/>
                    <a:pt x="f129" y="f131"/>
                  </a:cubicBezTo>
                  <a:cubicBezTo>
                    <a:pt x="f129" y="f132"/>
                    <a:pt x="f129" y="f133"/>
                    <a:pt x="f129" y="f134"/>
                  </a:cubicBezTo>
                  <a:cubicBezTo>
                    <a:pt x="f129" y="f135"/>
                    <a:pt x="f129" y="f136"/>
                    <a:pt x="f129" y="f137"/>
                  </a:cubicBezTo>
                  <a:cubicBezTo>
                    <a:pt x="f138" y="f136"/>
                    <a:pt x="f139" y="f134"/>
                    <a:pt x="f140" y="f141"/>
                  </a:cubicBezTo>
                  <a:cubicBezTo>
                    <a:pt x="f142" y="f143"/>
                    <a:pt x="f144" y="f144"/>
                    <a:pt x="f145" y="f104"/>
                  </a:cubicBezTo>
                  <a:cubicBezTo>
                    <a:pt x="f146" y="f147"/>
                    <a:pt x="f148" y="f75"/>
                    <a:pt x="f149" y="f150"/>
                  </a:cubicBezTo>
                  <a:cubicBezTo>
                    <a:pt x="f67" y="f151"/>
                    <a:pt x="f152" y="f151"/>
                    <a:pt x="f153" y="f150"/>
                  </a:cubicBezTo>
                  <a:cubicBezTo>
                    <a:pt x="f154" y="f155"/>
                    <a:pt x="f156" y="f157"/>
                    <a:pt x="f158" y="f79"/>
                  </a:cubicBezTo>
                  <a:cubicBezTo>
                    <a:pt x="f159" y="f160"/>
                    <a:pt x="f161" y="f162"/>
                    <a:pt x="f45" y="f163"/>
                  </a:cubicBezTo>
                  <a:cubicBezTo>
                    <a:pt x="f164" y="f165"/>
                    <a:pt x="f166" y="f167"/>
                    <a:pt x="f168" y="f136"/>
                  </a:cubicBezTo>
                  <a:cubicBezTo>
                    <a:pt x="f169" y="f170"/>
                    <a:pt x="f171" y="f172"/>
                    <a:pt x="f173" y="f137"/>
                  </a:cubicBezTo>
                  <a:cubicBezTo>
                    <a:pt x="f173" y="f136"/>
                    <a:pt x="f173" y="f135"/>
                    <a:pt x="f173" y="f174"/>
                  </a:cubicBezTo>
                  <a:cubicBezTo>
                    <a:pt x="f173" y="f133"/>
                    <a:pt x="f173" y="f175"/>
                    <a:pt x="f173" y="f176"/>
                  </a:cubicBezTo>
                  <a:cubicBezTo>
                    <a:pt x="f173" y="f177"/>
                    <a:pt x="f178" y="f124"/>
                    <a:pt x="f123" y="f124"/>
                  </a:cubicBezTo>
                  <a:close/>
                </a:path>
              </a:pathLst>
            </a:custGeom>
            <a:solidFill>
              <a:srgbClr val="DE4E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F1ABC0CE-811A-41EA-AFAE-F091A4BA6870}"/>
              </a:ext>
            </a:extLst>
          </p:cNvPr>
          <p:cNvGrpSpPr/>
          <p:nvPr/>
        </p:nvGrpSpPr>
        <p:grpSpPr>
          <a:xfrm>
            <a:off x="2029337" y="2185388"/>
            <a:ext cx="5289300" cy="1018613"/>
            <a:chOff x="2029337" y="2185388"/>
            <a:chExt cx="5289300" cy="1018613"/>
          </a:xfrm>
        </p:grpSpPr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1AFF3808-9107-47E3-AF39-DD01B67FD49A}"/>
                </a:ext>
              </a:extLst>
            </p:cNvPr>
            <p:cNvSpPr txBox="1"/>
            <p:nvPr/>
          </p:nvSpPr>
          <p:spPr>
            <a:xfrm>
              <a:off x="2029337" y="2185388"/>
              <a:ext cx="5267145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5400" b="1" i="0" u="none" strike="noStrike" kern="0" cap="none" spc="0" baseline="0">
                  <a:solidFill>
                    <a:srgbClr val="FFFFFF"/>
                  </a:solidFill>
                  <a:uFillTx/>
                  <a:latin typeface="Red Hat Display Black"/>
                  <a:ea typeface="Arial"/>
                  <a:cs typeface="Arial" pitchFamily="34"/>
                </a:rPr>
                <a:t>Section</a:t>
              </a:r>
              <a:r>
                <a:rPr lang="en-US" sz="5400" b="0" i="0" u="none" strike="noStrike" kern="0" cap="none" spc="0" baseline="0">
                  <a:solidFill>
                    <a:srgbClr val="FFFFFF"/>
                  </a:solidFill>
                  <a:uFillTx/>
                  <a:latin typeface="Red Hat Display Black"/>
                  <a:ea typeface="Arial"/>
                  <a:cs typeface="Arial" pitchFamily="34"/>
                </a:rPr>
                <a:t> </a:t>
              </a:r>
              <a:r>
                <a:rPr lang="en-US" sz="5400" b="1" i="0" u="none" strike="noStrike" kern="0" cap="none" spc="0" baseline="0">
                  <a:solidFill>
                    <a:srgbClr val="FFFFFF"/>
                  </a:solidFill>
                  <a:uFillTx/>
                  <a:latin typeface="Red Hat Display Black"/>
                  <a:ea typeface="Arial"/>
                  <a:cs typeface="Arial" pitchFamily="34"/>
                </a:rPr>
                <a:t>Break</a:t>
              </a: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57816653-E296-45BB-83D5-7C9A8C81A7AA}"/>
                </a:ext>
              </a:extLst>
            </p:cNvPr>
            <p:cNvSpPr txBox="1"/>
            <p:nvPr/>
          </p:nvSpPr>
          <p:spPr>
            <a:xfrm>
              <a:off x="2051547" y="2896224"/>
              <a:ext cx="526709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Insert the Subtitle of Your Presentation</a:t>
              </a:r>
            </a:p>
          </p:txBody>
        </p:sp>
      </p:grpSp>
      <p:pic>
        <p:nvPicPr>
          <p:cNvPr id="5" name="Picture 2" descr="Buscar un correo en Gmail ahora es mucho más fácil y rápido | Tecnología -  ComputerHoy.com">
            <a:extLst>
              <a:ext uri="{FF2B5EF4-FFF2-40B4-BE49-F238E27FC236}">
                <a16:creationId xmlns:a16="http://schemas.microsoft.com/office/drawing/2014/main" id="{4426429F-550F-45DD-8A74-5C18B08D46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Google Shape;136;p22">
            <a:extLst>
              <a:ext uri="{FF2B5EF4-FFF2-40B4-BE49-F238E27FC236}">
                <a16:creationId xmlns:a16="http://schemas.microsoft.com/office/drawing/2014/main" id="{696BA58A-F65F-472F-8A02-F8309FDB8E47}"/>
              </a:ext>
            </a:extLst>
          </p:cNvPr>
          <p:cNvSpPr txBox="1"/>
          <p:nvPr/>
        </p:nvSpPr>
        <p:spPr>
          <a:xfrm>
            <a:off x="384276" y="285475"/>
            <a:ext cx="5007830" cy="13425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DE4E42"/>
                </a:solidFill>
                <a:uFillTx/>
                <a:latin typeface="Calibri Light"/>
              </a:rPr>
              <a:t>A picture is worth a thousand words</a:t>
            </a: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D585479B-DA4F-42D6-BDFD-5AE3B9A27170}"/>
              </a:ext>
            </a:extLst>
          </p:cNvPr>
          <p:cNvSpPr/>
          <p:nvPr/>
        </p:nvSpPr>
        <p:spPr>
          <a:xfrm>
            <a:off x="6871743" y="737902"/>
            <a:ext cx="3297600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000000"/>
                </a:solidFill>
                <a:uFillTx/>
                <a:latin typeface="Calibri Light"/>
                <a:ea typeface="Arial"/>
                <a:cs typeface="Arial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DF579652-3152-452E-81D5-4AD64C671F92}"/>
              </a:ext>
            </a:extLst>
          </p:cNvPr>
          <p:cNvSpPr/>
          <p:nvPr/>
        </p:nvSpPr>
        <p:spPr>
          <a:xfrm>
            <a:off x="6428826" y="245900"/>
            <a:ext cx="3297600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0" cap="none" spc="0" baseline="0">
                <a:solidFill>
                  <a:srgbClr val="000000"/>
                </a:solidFill>
                <a:uFillTx/>
                <a:latin typeface="Calibri Light"/>
                <a:ea typeface="Arial"/>
                <a:cs typeface="Arial"/>
              </a:rPr>
              <a:t>PRESENTATION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3;p35">
            <a:extLst>
              <a:ext uri="{FF2B5EF4-FFF2-40B4-BE49-F238E27FC236}">
                <a16:creationId xmlns:a16="http://schemas.microsoft.com/office/drawing/2014/main" id="{79F74B80-CE0E-4E20-B6CE-9E3BC162EF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1571" y="2766636"/>
            <a:ext cx="6249988" cy="1158873"/>
          </a:xfrm>
        </p:spPr>
        <p:txBody>
          <a:bodyPr lIns="0" tIns="0" rIns="0" bIns="0" anchorCtr="1">
            <a:noAutofit/>
          </a:bodyPr>
          <a:lstStyle/>
          <a:p>
            <a:pPr lvl="0" algn="ctr"/>
            <a:r>
              <a:rPr lang="en-US" sz="11000" b="1">
                <a:solidFill>
                  <a:srgbClr val="DE4E42"/>
                </a:solidFill>
              </a:rPr>
              <a:t>Thanks!</a:t>
            </a:r>
          </a:p>
        </p:txBody>
      </p:sp>
      <p:sp>
        <p:nvSpPr>
          <p:cNvPr id="3" name="Google Shape;228;p30">
            <a:extLst>
              <a:ext uri="{FF2B5EF4-FFF2-40B4-BE49-F238E27FC236}">
                <a16:creationId xmlns:a16="http://schemas.microsoft.com/office/drawing/2014/main" id="{C67E7913-A7A9-452A-B188-A3C9B8A7628A}"/>
              </a:ext>
            </a:extLst>
          </p:cNvPr>
          <p:cNvSpPr txBox="1"/>
          <p:nvPr/>
        </p:nvSpPr>
        <p:spPr>
          <a:xfrm>
            <a:off x="1665259" y="4259128"/>
            <a:ext cx="5862620" cy="6357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Is the color of gold, butter and ripe lemons. In the spectrum of visible light, yellow is found bet and orange.</a:t>
            </a:r>
          </a:p>
        </p:txBody>
      </p:sp>
      <p:grpSp>
        <p:nvGrpSpPr>
          <p:cNvPr id="4" name="Grupo 4">
            <a:extLst>
              <a:ext uri="{FF2B5EF4-FFF2-40B4-BE49-F238E27FC236}">
                <a16:creationId xmlns:a16="http://schemas.microsoft.com/office/drawing/2014/main" id="{19B80D7D-9B4A-45FC-BC54-55F4C9FDAA5A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5" name="Rectángulo 5">
              <a:extLst>
                <a:ext uri="{FF2B5EF4-FFF2-40B4-BE49-F238E27FC236}">
                  <a16:creationId xmlns:a16="http://schemas.microsoft.com/office/drawing/2014/main" id="{0DE33706-B084-46FF-8054-120E612B2B84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Rectángulo 6">
              <a:extLst>
                <a:ext uri="{FF2B5EF4-FFF2-40B4-BE49-F238E27FC236}">
                  <a16:creationId xmlns:a16="http://schemas.microsoft.com/office/drawing/2014/main" id="{01D7E607-E8A6-40D4-BC7F-0CF5466ED871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Rectángulo 7">
              <a:extLst>
                <a:ext uri="{FF2B5EF4-FFF2-40B4-BE49-F238E27FC236}">
                  <a16:creationId xmlns:a16="http://schemas.microsoft.com/office/drawing/2014/main" id="{8FBF2483-5CA0-49F9-BA36-D419292C5FE2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ángulo 8">
              <a:extLst>
                <a:ext uri="{FF2B5EF4-FFF2-40B4-BE49-F238E27FC236}">
                  <a16:creationId xmlns:a16="http://schemas.microsoft.com/office/drawing/2014/main" id="{0DC3F9B9-51A5-4180-8CF9-5027F0E586D4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Rectángulo 9">
              <a:extLst>
                <a:ext uri="{FF2B5EF4-FFF2-40B4-BE49-F238E27FC236}">
                  <a16:creationId xmlns:a16="http://schemas.microsoft.com/office/drawing/2014/main" id="{1CC5D2ED-0362-4A5E-A07B-F08A8B4E4CE0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3D964AC4-7BAA-4741-955C-870B06C4A997}"/>
              </a:ext>
            </a:extLst>
          </p:cNvPr>
          <p:cNvSpPr/>
          <p:nvPr/>
        </p:nvSpPr>
        <p:spPr>
          <a:xfrm>
            <a:off x="3352995" y="446574"/>
            <a:ext cx="2487140" cy="19873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2"/>
              <a:gd name="f7" fmla="val 721"/>
              <a:gd name="f8" fmla="val 451"/>
              <a:gd name="f9" fmla="val 570"/>
              <a:gd name="f10" fmla="val 689"/>
              <a:gd name="f11" fmla="val 807"/>
              <a:gd name="f12" fmla="val 839"/>
              <a:gd name="f13" fmla="val 865"/>
              <a:gd name="f14" fmla="val 12"/>
              <a:gd name="f15" fmla="val 884"/>
              <a:gd name="f16" fmla="val 37"/>
              <a:gd name="f17" fmla="val 895"/>
              <a:gd name="f18" fmla="val 52"/>
              <a:gd name="f19" fmla="val 901"/>
              <a:gd name="f20" fmla="val 68"/>
              <a:gd name="f21" fmla="val 87"/>
              <a:gd name="f22" fmla="val 269"/>
              <a:gd name="f23" fmla="val 452"/>
              <a:gd name="f24" fmla="val 634"/>
              <a:gd name="f25" fmla="val 675"/>
              <a:gd name="f26" fmla="val 867"/>
              <a:gd name="f27" fmla="val 714"/>
              <a:gd name="f28" fmla="val 827"/>
              <a:gd name="f29" fmla="val 720"/>
              <a:gd name="f30" fmla="val 821"/>
              <a:gd name="f31" fmla="val 814"/>
              <a:gd name="f32" fmla="val 808"/>
              <a:gd name="f33" fmla="val 332"/>
              <a:gd name="f34" fmla="val 94"/>
              <a:gd name="f35" fmla="val 53"/>
              <a:gd name="f36" fmla="val 19"/>
              <a:gd name="f37" fmla="val 698"/>
              <a:gd name="f38" fmla="val 5"/>
              <a:gd name="f39" fmla="val 660"/>
              <a:gd name="f40" fmla="val 3"/>
              <a:gd name="f41" fmla="val 652"/>
              <a:gd name="f42" fmla="val 1"/>
              <a:gd name="f43" fmla="val 643"/>
              <a:gd name="f44" fmla="val 635"/>
              <a:gd name="f45" fmla="val 86"/>
              <a:gd name="f46" fmla="val 55"/>
              <a:gd name="f47" fmla="val 18"/>
              <a:gd name="f48" fmla="val 31"/>
              <a:gd name="f49" fmla="val 44"/>
              <a:gd name="f50" fmla="val 14"/>
              <a:gd name="f51" fmla="val 59"/>
              <a:gd name="f52" fmla="val 4"/>
              <a:gd name="f53" fmla="val 77"/>
              <a:gd name="f54" fmla="val 95"/>
              <a:gd name="f55" fmla="val 214"/>
              <a:gd name="f56" fmla="val 333"/>
              <a:gd name="f57" fmla="val 811"/>
              <a:gd name="f58" fmla="val 631"/>
              <a:gd name="f59" fmla="val 450"/>
              <a:gd name="f60" fmla="val 271"/>
              <a:gd name="f61" fmla="val 91"/>
              <a:gd name="f62" fmla="val 795"/>
              <a:gd name="f63" fmla="val 780"/>
              <a:gd name="f64" fmla="val 765"/>
              <a:gd name="f65" fmla="val 760"/>
              <a:gd name="f66" fmla="val 755"/>
              <a:gd name="f67" fmla="val 93"/>
              <a:gd name="f68" fmla="val 751"/>
              <a:gd name="f69" fmla="val 653"/>
              <a:gd name="f70" fmla="val 155"/>
              <a:gd name="f71" fmla="val 555"/>
              <a:gd name="f72" fmla="val 216"/>
              <a:gd name="f73" fmla="val 458"/>
              <a:gd name="f74" fmla="val 276"/>
              <a:gd name="f75" fmla="val 453"/>
              <a:gd name="f76" fmla="val 279"/>
              <a:gd name="f77" fmla="val 444"/>
              <a:gd name="f78" fmla="val 351"/>
              <a:gd name="f79" fmla="val 218"/>
              <a:gd name="f80" fmla="val 257"/>
              <a:gd name="f81" fmla="val 161"/>
              <a:gd name="f82" fmla="val 164"/>
              <a:gd name="f83" fmla="val 102"/>
              <a:gd name="f84" fmla="val 151"/>
              <a:gd name="f85" fmla="val 138"/>
              <a:gd name="f86" fmla="val 89"/>
              <a:gd name="f87" fmla="val 123"/>
              <a:gd name="f88" fmla="val 112"/>
              <a:gd name="f89" fmla="val 92"/>
              <a:gd name="f90" fmla="val 97"/>
              <a:gd name="f91" fmla="val 99"/>
              <a:gd name="f92" fmla="val 148"/>
              <a:gd name="f93" fmla="val 630"/>
              <a:gd name="f94" fmla="val 172"/>
              <a:gd name="f95" fmla="val 179"/>
              <a:gd name="f96" fmla="val 181"/>
              <a:gd name="f97" fmla="val 629"/>
              <a:gd name="f98" fmla="val 622"/>
              <a:gd name="f99" fmla="val 496"/>
              <a:gd name="f100" fmla="val 370"/>
              <a:gd name="f101" fmla="val 245"/>
              <a:gd name="f102" fmla="val 242"/>
              <a:gd name="f103" fmla="val 239"/>
              <a:gd name="f104" fmla="val 234"/>
              <a:gd name="f105" fmla="val 186"/>
              <a:gd name="f106" fmla="val 238"/>
              <a:gd name="f107" fmla="val 191"/>
              <a:gd name="f108" fmla="val 241"/>
              <a:gd name="f109" fmla="val 195"/>
              <a:gd name="f110" fmla="val 244"/>
              <a:gd name="f111" fmla="val 296"/>
              <a:gd name="f112" fmla="val 362"/>
              <a:gd name="f113" fmla="val 349"/>
              <a:gd name="f114" fmla="val 446"/>
              <a:gd name="f115" fmla="val 402"/>
              <a:gd name="f116" fmla="val 405"/>
              <a:gd name="f117" fmla="val 456"/>
              <a:gd name="f118" fmla="val 463"/>
              <a:gd name="f119" fmla="val 398"/>
              <a:gd name="f120" fmla="val 470"/>
              <a:gd name="f121" fmla="val 393"/>
              <a:gd name="f122" fmla="val 477"/>
              <a:gd name="f123" fmla="val 389"/>
              <a:gd name="f124" fmla="val 556"/>
              <a:gd name="f125" fmla="val 339"/>
              <a:gd name="f126" fmla="val 289"/>
              <a:gd name="f127" fmla="val 716"/>
              <a:gd name="f128" fmla="val 718"/>
              <a:gd name="f129" fmla="val 236"/>
              <a:gd name="f130" fmla="val 722"/>
              <a:gd name="f131" fmla="val 235"/>
              <a:gd name="f132" fmla="val 246"/>
              <a:gd name="f133" fmla="val 255"/>
              <a:gd name="f134" fmla="val 265"/>
              <a:gd name="f135" fmla="val 384"/>
              <a:gd name="f136" fmla="val 503"/>
              <a:gd name="f137" fmla="val 723"/>
              <a:gd name="f138" fmla="val 730"/>
              <a:gd name="f139" fmla="val 747"/>
              <a:gd name="f140" fmla="val 764"/>
              <a:gd name="f141" fmla="val 790"/>
              <a:gd name="f142" fmla="val 800"/>
              <a:gd name="f143" fmla="+- 0 0 -90"/>
              <a:gd name="f144" fmla="*/ f3 1 902"/>
              <a:gd name="f145" fmla="*/ f4 1 721"/>
              <a:gd name="f146" fmla="val f5"/>
              <a:gd name="f147" fmla="val f6"/>
              <a:gd name="f148" fmla="val f7"/>
              <a:gd name="f149" fmla="*/ f143 f0 1"/>
              <a:gd name="f150" fmla="+- f148 0 f146"/>
              <a:gd name="f151" fmla="+- f147 0 f146"/>
              <a:gd name="f152" fmla="*/ f149 1 f2"/>
              <a:gd name="f153" fmla="*/ f151 1 902"/>
              <a:gd name="f154" fmla="*/ f150 1 721"/>
              <a:gd name="f155" fmla="*/ 451 f151 1"/>
              <a:gd name="f156" fmla="*/ 0 f150 1"/>
              <a:gd name="f157" fmla="*/ 807 f151 1"/>
              <a:gd name="f158" fmla="*/ 884 f151 1"/>
              <a:gd name="f159" fmla="*/ 37 f150 1"/>
              <a:gd name="f160" fmla="*/ 901 f151 1"/>
              <a:gd name="f161" fmla="*/ 87 f150 1"/>
              <a:gd name="f162" fmla="*/ 634 f150 1"/>
              <a:gd name="f163" fmla="*/ 827 f151 1"/>
              <a:gd name="f164" fmla="*/ 720 f150 1"/>
              <a:gd name="f165" fmla="*/ 808 f151 1"/>
              <a:gd name="f166" fmla="*/ 721 f150 1"/>
              <a:gd name="f167" fmla="*/ 94 f151 1"/>
              <a:gd name="f168" fmla="*/ 5 f151 1"/>
              <a:gd name="f169" fmla="*/ 660 f150 1"/>
              <a:gd name="f170" fmla="*/ 1 f151 1"/>
              <a:gd name="f171" fmla="*/ 635 f150 1"/>
              <a:gd name="f172" fmla="*/ 86 f150 1"/>
              <a:gd name="f173" fmla="*/ 44 f151 1"/>
              <a:gd name="f174" fmla="*/ 14 f150 1"/>
              <a:gd name="f175" fmla="*/ 95 f151 1"/>
              <a:gd name="f176" fmla="*/ 811 f151 1"/>
              <a:gd name="f177" fmla="*/ 631 f150 1"/>
              <a:gd name="f178" fmla="*/ 91 f150 1"/>
              <a:gd name="f179" fmla="*/ 765 f151 1"/>
              <a:gd name="f180" fmla="*/ 751 f151 1"/>
              <a:gd name="f181" fmla="*/ 95 f150 1"/>
              <a:gd name="f182" fmla="*/ 458 f151 1"/>
              <a:gd name="f183" fmla="*/ 276 f150 1"/>
              <a:gd name="f184" fmla="*/ 444 f151 1"/>
              <a:gd name="f185" fmla="*/ 164 f151 1"/>
              <a:gd name="f186" fmla="*/ 102 f150 1"/>
              <a:gd name="f187" fmla="*/ 123 f151 1"/>
              <a:gd name="f188" fmla="*/ 91 f151 1"/>
              <a:gd name="f189" fmla="*/ 99 f151 1"/>
              <a:gd name="f190" fmla="*/ 172 f151 1"/>
              <a:gd name="f191" fmla="*/ 181 f151 1"/>
              <a:gd name="f192" fmla="*/ 622 f150 1"/>
              <a:gd name="f193" fmla="*/ 180 f151 1"/>
              <a:gd name="f194" fmla="*/ 245 f150 1"/>
              <a:gd name="f195" fmla="*/ 234 f150 1"/>
              <a:gd name="f196" fmla="*/ 195 f151 1"/>
              <a:gd name="f197" fmla="*/ 244 f150 1"/>
              <a:gd name="f198" fmla="*/ 446 f151 1"/>
              <a:gd name="f199" fmla="*/ 402 f150 1"/>
              <a:gd name="f200" fmla="*/ 456 f151 1"/>
              <a:gd name="f201" fmla="*/ 477 f151 1"/>
              <a:gd name="f202" fmla="*/ 389 f150 1"/>
              <a:gd name="f203" fmla="*/ 714 f151 1"/>
              <a:gd name="f204" fmla="*/ 239 f150 1"/>
              <a:gd name="f205" fmla="*/ 722 f151 1"/>
              <a:gd name="f206" fmla="*/ 235 f150 1"/>
              <a:gd name="f207" fmla="*/ 265 f150 1"/>
              <a:gd name="f208" fmla="*/ 730 f151 1"/>
              <a:gd name="f209" fmla="*/ 780 f151 1"/>
              <a:gd name="f210" fmla="+- f152 0 f1"/>
              <a:gd name="f211" fmla="*/ f155 1 902"/>
              <a:gd name="f212" fmla="*/ f156 1 721"/>
              <a:gd name="f213" fmla="*/ f157 1 902"/>
              <a:gd name="f214" fmla="*/ f158 1 902"/>
              <a:gd name="f215" fmla="*/ f159 1 721"/>
              <a:gd name="f216" fmla="*/ f160 1 902"/>
              <a:gd name="f217" fmla="*/ f161 1 721"/>
              <a:gd name="f218" fmla="*/ f162 1 721"/>
              <a:gd name="f219" fmla="*/ f163 1 902"/>
              <a:gd name="f220" fmla="*/ f164 1 721"/>
              <a:gd name="f221" fmla="*/ f165 1 902"/>
              <a:gd name="f222" fmla="*/ f166 1 721"/>
              <a:gd name="f223" fmla="*/ f167 1 902"/>
              <a:gd name="f224" fmla="*/ f168 1 902"/>
              <a:gd name="f225" fmla="*/ f169 1 721"/>
              <a:gd name="f226" fmla="*/ f170 1 902"/>
              <a:gd name="f227" fmla="*/ f171 1 721"/>
              <a:gd name="f228" fmla="*/ f172 1 721"/>
              <a:gd name="f229" fmla="*/ f173 1 902"/>
              <a:gd name="f230" fmla="*/ f174 1 721"/>
              <a:gd name="f231" fmla="*/ f175 1 902"/>
              <a:gd name="f232" fmla="*/ f176 1 902"/>
              <a:gd name="f233" fmla="*/ f177 1 721"/>
              <a:gd name="f234" fmla="*/ f178 1 721"/>
              <a:gd name="f235" fmla="*/ f179 1 902"/>
              <a:gd name="f236" fmla="*/ f180 1 902"/>
              <a:gd name="f237" fmla="*/ f181 1 721"/>
              <a:gd name="f238" fmla="*/ f182 1 902"/>
              <a:gd name="f239" fmla="*/ f183 1 721"/>
              <a:gd name="f240" fmla="*/ f184 1 902"/>
              <a:gd name="f241" fmla="*/ f185 1 902"/>
              <a:gd name="f242" fmla="*/ f186 1 721"/>
              <a:gd name="f243" fmla="*/ f187 1 902"/>
              <a:gd name="f244" fmla="*/ f188 1 902"/>
              <a:gd name="f245" fmla="*/ f189 1 902"/>
              <a:gd name="f246" fmla="*/ f190 1 902"/>
              <a:gd name="f247" fmla="*/ f191 1 902"/>
              <a:gd name="f248" fmla="*/ f192 1 721"/>
              <a:gd name="f249" fmla="*/ f193 1 902"/>
              <a:gd name="f250" fmla="*/ f194 1 721"/>
              <a:gd name="f251" fmla="*/ f195 1 721"/>
              <a:gd name="f252" fmla="*/ f196 1 902"/>
              <a:gd name="f253" fmla="*/ f197 1 721"/>
              <a:gd name="f254" fmla="*/ f198 1 902"/>
              <a:gd name="f255" fmla="*/ f199 1 721"/>
              <a:gd name="f256" fmla="*/ f200 1 902"/>
              <a:gd name="f257" fmla="*/ f201 1 902"/>
              <a:gd name="f258" fmla="*/ f202 1 721"/>
              <a:gd name="f259" fmla="*/ f203 1 902"/>
              <a:gd name="f260" fmla="*/ f204 1 721"/>
              <a:gd name="f261" fmla="*/ f205 1 902"/>
              <a:gd name="f262" fmla="*/ f206 1 721"/>
              <a:gd name="f263" fmla="*/ f207 1 721"/>
              <a:gd name="f264" fmla="*/ f208 1 902"/>
              <a:gd name="f265" fmla="*/ f209 1 902"/>
              <a:gd name="f266" fmla="*/ 0 1 f153"/>
              <a:gd name="f267" fmla="*/ f147 1 f153"/>
              <a:gd name="f268" fmla="*/ 0 1 f154"/>
              <a:gd name="f269" fmla="*/ f148 1 f154"/>
              <a:gd name="f270" fmla="*/ f211 1 f153"/>
              <a:gd name="f271" fmla="*/ f212 1 f154"/>
              <a:gd name="f272" fmla="*/ f213 1 f153"/>
              <a:gd name="f273" fmla="*/ f214 1 f153"/>
              <a:gd name="f274" fmla="*/ f215 1 f154"/>
              <a:gd name="f275" fmla="*/ f216 1 f153"/>
              <a:gd name="f276" fmla="*/ f217 1 f154"/>
              <a:gd name="f277" fmla="*/ f218 1 f154"/>
              <a:gd name="f278" fmla="*/ f219 1 f153"/>
              <a:gd name="f279" fmla="*/ f220 1 f154"/>
              <a:gd name="f280" fmla="*/ f221 1 f153"/>
              <a:gd name="f281" fmla="*/ f222 1 f154"/>
              <a:gd name="f282" fmla="*/ f223 1 f153"/>
              <a:gd name="f283" fmla="*/ f224 1 f153"/>
              <a:gd name="f284" fmla="*/ f225 1 f154"/>
              <a:gd name="f285" fmla="*/ f226 1 f153"/>
              <a:gd name="f286" fmla="*/ f227 1 f154"/>
              <a:gd name="f287" fmla="*/ f228 1 f154"/>
              <a:gd name="f288" fmla="*/ f229 1 f153"/>
              <a:gd name="f289" fmla="*/ f230 1 f154"/>
              <a:gd name="f290" fmla="*/ f231 1 f153"/>
              <a:gd name="f291" fmla="*/ f232 1 f153"/>
              <a:gd name="f292" fmla="*/ f233 1 f154"/>
              <a:gd name="f293" fmla="*/ f234 1 f154"/>
              <a:gd name="f294" fmla="*/ f235 1 f153"/>
              <a:gd name="f295" fmla="*/ f236 1 f153"/>
              <a:gd name="f296" fmla="*/ f237 1 f154"/>
              <a:gd name="f297" fmla="*/ f238 1 f153"/>
              <a:gd name="f298" fmla="*/ f239 1 f154"/>
              <a:gd name="f299" fmla="*/ f240 1 f153"/>
              <a:gd name="f300" fmla="*/ f241 1 f153"/>
              <a:gd name="f301" fmla="*/ f242 1 f154"/>
              <a:gd name="f302" fmla="*/ f243 1 f153"/>
              <a:gd name="f303" fmla="*/ f244 1 f153"/>
              <a:gd name="f304" fmla="*/ f245 1 f153"/>
              <a:gd name="f305" fmla="*/ f246 1 f153"/>
              <a:gd name="f306" fmla="*/ f247 1 f153"/>
              <a:gd name="f307" fmla="*/ f248 1 f154"/>
              <a:gd name="f308" fmla="*/ f249 1 f153"/>
              <a:gd name="f309" fmla="*/ f250 1 f154"/>
              <a:gd name="f310" fmla="*/ f251 1 f154"/>
              <a:gd name="f311" fmla="*/ f252 1 f153"/>
              <a:gd name="f312" fmla="*/ f253 1 f154"/>
              <a:gd name="f313" fmla="*/ f254 1 f153"/>
              <a:gd name="f314" fmla="*/ f255 1 f154"/>
              <a:gd name="f315" fmla="*/ f256 1 f153"/>
              <a:gd name="f316" fmla="*/ f257 1 f153"/>
              <a:gd name="f317" fmla="*/ f258 1 f154"/>
              <a:gd name="f318" fmla="*/ f259 1 f153"/>
              <a:gd name="f319" fmla="*/ f260 1 f154"/>
              <a:gd name="f320" fmla="*/ f261 1 f153"/>
              <a:gd name="f321" fmla="*/ f262 1 f154"/>
              <a:gd name="f322" fmla="*/ f263 1 f154"/>
              <a:gd name="f323" fmla="*/ f264 1 f153"/>
              <a:gd name="f324" fmla="*/ f265 1 f153"/>
              <a:gd name="f325" fmla="*/ f266 f144 1"/>
              <a:gd name="f326" fmla="*/ f267 f144 1"/>
              <a:gd name="f327" fmla="*/ f269 f145 1"/>
              <a:gd name="f328" fmla="*/ f268 f145 1"/>
              <a:gd name="f329" fmla="*/ f270 f144 1"/>
              <a:gd name="f330" fmla="*/ f271 f145 1"/>
              <a:gd name="f331" fmla="*/ f272 f144 1"/>
              <a:gd name="f332" fmla="*/ f273 f144 1"/>
              <a:gd name="f333" fmla="*/ f274 f145 1"/>
              <a:gd name="f334" fmla="*/ f275 f144 1"/>
              <a:gd name="f335" fmla="*/ f276 f145 1"/>
              <a:gd name="f336" fmla="*/ f277 f145 1"/>
              <a:gd name="f337" fmla="*/ f278 f144 1"/>
              <a:gd name="f338" fmla="*/ f279 f145 1"/>
              <a:gd name="f339" fmla="*/ f280 f144 1"/>
              <a:gd name="f340" fmla="*/ f281 f145 1"/>
              <a:gd name="f341" fmla="*/ f282 f144 1"/>
              <a:gd name="f342" fmla="*/ f283 f144 1"/>
              <a:gd name="f343" fmla="*/ f284 f145 1"/>
              <a:gd name="f344" fmla="*/ f285 f144 1"/>
              <a:gd name="f345" fmla="*/ f286 f145 1"/>
              <a:gd name="f346" fmla="*/ f287 f145 1"/>
              <a:gd name="f347" fmla="*/ f288 f144 1"/>
              <a:gd name="f348" fmla="*/ f289 f145 1"/>
              <a:gd name="f349" fmla="*/ f290 f144 1"/>
              <a:gd name="f350" fmla="*/ f291 f144 1"/>
              <a:gd name="f351" fmla="*/ f292 f145 1"/>
              <a:gd name="f352" fmla="*/ f293 f145 1"/>
              <a:gd name="f353" fmla="*/ f294 f144 1"/>
              <a:gd name="f354" fmla="*/ f295 f144 1"/>
              <a:gd name="f355" fmla="*/ f296 f145 1"/>
              <a:gd name="f356" fmla="*/ f297 f144 1"/>
              <a:gd name="f357" fmla="*/ f298 f145 1"/>
              <a:gd name="f358" fmla="*/ f299 f144 1"/>
              <a:gd name="f359" fmla="*/ f300 f144 1"/>
              <a:gd name="f360" fmla="*/ f301 f145 1"/>
              <a:gd name="f361" fmla="*/ f302 f144 1"/>
              <a:gd name="f362" fmla="*/ f303 f144 1"/>
              <a:gd name="f363" fmla="*/ f304 f144 1"/>
              <a:gd name="f364" fmla="*/ f305 f144 1"/>
              <a:gd name="f365" fmla="*/ f306 f144 1"/>
              <a:gd name="f366" fmla="*/ f307 f145 1"/>
              <a:gd name="f367" fmla="*/ f308 f144 1"/>
              <a:gd name="f368" fmla="*/ f309 f145 1"/>
              <a:gd name="f369" fmla="*/ f310 f145 1"/>
              <a:gd name="f370" fmla="*/ f311 f144 1"/>
              <a:gd name="f371" fmla="*/ f312 f145 1"/>
              <a:gd name="f372" fmla="*/ f313 f144 1"/>
              <a:gd name="f373" fmla="*/ f314 f145 1"/>
              <a:gd name="f374" fmla="*/ f315 f144 1"/>
              <a:gd name="f375" fmla="*/ f316 f144 1"/>
              <a:gd name="f376" fmla="*/ f317 f145 1"/>
              <a:gd name="f377" fmla="*/ f318 f144 1"/>
              <a:gd name="f378" fmla="*/ f319 f145 1"/>
              <a:gd name="f379" fmla="*/ f320 f144 1"/>
              <a:gd name="f380" fmla="*/ f321 f145 1"/>
              <a:gd name="f381" fmla="*/ f322 f145 1"/>
              <a:gd name="f382" fmla="*/ f323 f144 1"/>
              <a:gd name="f383" fmla="*/ f324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0">
                <a:pos x="f329" y="f330"/>
              </a:cxn>
              <a:cxn ang="f210">
                <a:pos x="f331" y="f330"/>
              </a:cxn>
              <a:cxn ang="f210">
                <a:pos x="f332" y="f333"/>
              </a:cxn>
              <a:cxn ang="f210">
                <a:pos x="f334" y="f335"/>
              </a:cxn>
              <a:cxn ang="f210">
                <a:pos x="f334" y="f336"/>
              </a:cxn>
              <a:cxn ang="f210">
                <a:pos x="f337" y="f338"/>
              </a:cxn>
              <a:cxn ang="f210">
                <a:pos x="f339" y="f340"/>
              </a:cxn>
              <a:cxn ang="f210">
                <a:pos x="f341" y="f340"/>
              </a:cxn>
              <a:cxn ang="f210">
                <a:pos x="f342" y="f343"/>
              </a:cxn>
              <a:cxn ang="f210">
                <a:pos x="f344" y="f345"/>
              </a:cxn>
              <a:cxn ang="f210">
                <a:pos x="f344" y="f346"/>
              </a:cxn>
              <a:cxn ang="f210">
                <a:pos x="f347" y="f348"/>
              </a:cxn>
              <a:cxn ang="f210">
                <a:pos x="f349" y="f330"/>
              </a:cxn>
              <a:cxn ang="f210">
                <a:pos x="f329" y="f330"/>
              </a:cxn>
              <a:cxn ang="f210">
                <a:pos x="f350" y="f351"/>
              </a:cxn>
              <a:cxn ang="f210">
                <a:pos x="f350" y="f352"/>
              </a:cxn>
              <a:cxn ang="f210">
                <a:pos x="f353" y="f352"/>
              </a:cxn>
              <a:cxn ang="f210">
                <a:pos x="f354" y="f355"/>
              </a:cxn>
              <a:cxn ang="f210">
                <a:pos x="f356" y="f357"/>
              </a:cxn>
              <a:cxn ang="f210">
                <a:pos x="f358" y="f357"/>
              </a:cxn>
              <a:cxn ang="f210">
                <a:pos x="f359" y="f360"/>
              </a:cxn>
              <a:cxn ang="f210">
                <a:pos x="f361" y="f352"/>
              </a:cxn>
              <a:cxn ang="f210">
                <a:pos x="f362" y="f352"/>
              </a:cxn>
              <a:cxn ang="f210">
                <a:pos x="f362" y="f351"/>
              </a:cxn>
              <a:cxn ang="f210">
                <a:pos x="f363" y="f351"/>
              </a:cxn>
              <a:cxn ang="f210">
                <a:pos x="f364" y="f351"/>
              </a:cxn>
              <a:cxn ang="f210">
                <a:pos x="f365" y="f366"/>
              </a:cxn>
              <a:cxn ang="f210">
                <a:pos x="f367" y="f368"/>
              </a:cxn>
              <a:cxn ang="f210">
                <a:pos x="f367" y="f369"/>
              </a:cxn>
              <a:cxn ang="f210">
                <a:pos x="f370" y="f371"/>
              </a:cxn>
              <a:cxn ang="f210">
                <a:pos x="f372" y="f373"/>
              </a:cxn>
              <a:cxn ang="f210">
                <a:pos x="f374" y="f373"/>
              </a:cxn>
              <a:cxn ang="f210">
                <a:pos x="f375" y="f376"/>
              </a:cxn>
              <a:cxn ang="f210">
                <a:pos x="f377" y="f378"/>
              </a:cxn>
              <a:cxn ang="f210">
                <a:pos x="f379" y="f380"/>
              </a:cxn>
              <a:cxn ang="f210">
                <a:pos x="f379" y="f381"/>
              </a:cxn>
              <a:cxn ang="f210">
                <a:pos x="f379" y="f366"/>
              </a:cxn>
              <a:cxn ang="f210">
                <a:pos x="f382" y="f351"/>
              </a:cxn>
              <a:cxn ang="f210">
                <a:pos x="f383" y="f351"/>
              </a:cxn>
              <a:cxn ang="f210">
                <a:pos x="f350" y="f351"/>
              </a:cxn>
            </a:cxnLst>
            <a:rect l="f325" t="f328" r="f326" b="f327"/>
            <a:pathLst>
              <a:path w="902" h="721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13" y="f14"/>
                  <a:pt x="f15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6" y="f23"/>
                  <a:pt x="f19" y="f24"/>
                </a:cubicBezTo>
                <a:cubicBezTo>
                  <a:pt x="f19" y="f25"/>
                  <a:pt x="f26" y="f27"/>
                  <a:pt x="f28" y="f29"/>
                </a:cubicBezTo>
                <a:cubicBezTo>
                  <a:pt x="f30" y="f29"/>
                  <a:pt x="f31" y="f7"/>
                  <a:pt x="f32" y="f7"/>
                </a:cubicBezTo>
                <a:cubicBezTo>
                  <a:pt x="f9" y="f7"/>
                  <a:pt x="f33" y="f7"/>
                  <a:pt x="f34" y="f7"/>
                </a:cubicBezTo>
                <a:cubicBezTo>
                  <a:pt x="f35" y="f7"/>
                  <a:pt x="f36" y="f37"/>
                  <a:pt x="f38" y="f39"/>
                </a:cubicBezTo>
                <a:cubicBezTo>
                  <a:pt x="f40" y="f41"/>
                  <a:pt x="f42" y="f43"/>
                  <a:pt x="f42" y="f44"/>
                </a:cubicBezTo>
                <a:cubicBezTo>
                  <a:pt x="f42" y="f23"/>
                  <a:pt x="f5" y="f22"/>
                  <a:pt x="f42" y="f45"/>
                </a:cubicBezTo>
                <a:cubicBezTo>
                  <a:pt x="f42" y="f46"/>
                  <a:pt x="f47" y="f48"/>
                  <a:pt x="f49" y="f50"/>
                </a:cubicBezTo>
                <a:cubicBezTo>
                  <a:pt x="f51" y="f52"/>
                  <a:pt x="f53" y="f5"/>
                  <a:pt x="f54" y="f5"/>
                </a:cubicBezTo>
                <a:cubicBezTo>
                  <a:pt x="f55" y="f5"/>
                  <a:pt x="f56" y="f5"/>
                  <a:pt x="f8" y="f5"/>
                </a:cubicBezTo>
                <a:close/>
                <a:moveTo>
                  <a:pt x="f57" y="f58"/>
                </a:moveTo>
                <a:cubicBezTo>
                  <a:pt x="f57" y="f59"/>
                  <a:pt x="f57" y="f60"/>
                  <a:pt x="f57" y="f61"/>
                </a:cubicBezTo>
                <a:cubicBezTo>
                  <a:pt x="f62" y="f61"/>
                  <a:pt x="f63" y="f61"/>
                  <a:pt x="f64" y="f61"/>
                </a:cubicBezTo>
                <a:cubicBezTo>
                  <a:pt x="f65" y="f61"/>
                  <a:pt x="f66" y="f67"/>
                  <a:pt x="f68" y="f54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59" y="f76"/>
                  <a:pt x="f77" y="f74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34"/>
                  <a:pt x="f85" y="f86"/>
                  <a:pt x="f87" y="f61"/>
                </a:cubicBezTo>
                <a:cubicBezTo>
                  <a:pt x="f88" y="f89"/>
                  <a:pt x="f83" y="f61"/>
                  <a:pt x="f61" y="f61"/>
                </a:cubicBezTo>
                <a:cubicBezTo>
                  <a:pt x="f61" y="f60"/>
                  <a:pt x="f61" y="f59"/>
                  <a:pt x="f61" y="f58"/>
                </a:cubicBezTo>
                <a:cubicBezTo>
                  <a:pt x="f34" y="f58"/>
                  <a:pt x="f90" y="f58"/>
                  <a:pt x="f91" y="f58"/>
                </a:cubicBezTo>
                <a:cubicBezTo>
                  <a:pt x="f87" y="f58"/>
                  <a:pt x="f92" y="f93"/>
                  <a:pt x="f94" y="f58"/>
                </a:cubicBezTo>
                <a:cubicBezTo>
                  <a:pt x="f95" y="f58"/>
                  <a:pt x="f96" y="f97"/>
                  <a:pt x="f96" y="f98"/>
                </a:cubicBezTo>
                <a:cubicBezTo>
                  <a:pt x="f2" y="f99"/>
                  <a:pt x="f2" y="f100"/>
                  <a:pt x="f2" y="f101"/>
                </a:cubicBezTo>
                <a:cubicBezTo>
                  <a:pt x="f2" y="f102"/>
                  <a:pt x="f2" y="f103"/>
                  <a:pt x="f2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76" y="f111"/>
                  <a:pt x="f112" y="f113"/>
                  <a:pt x="f114" y="f115"/>
                </a:cubicBezTo>
                <a:cubicBezTo>
                  <a:pt x="f59" y="f116"/>
                  <a:pt x="f23" y="f116"/>
                  <a:pt x="f117" y="f115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44" y="f126"/>
                  <a:pt x="f27" y="f103"/>
                </a:cubicBezTo>
                <a:cubicBezTo>
                  <a:pt x="f127" y="f106"/>
                  <a:pt x="f128" y="f129"/>
                  <a:pt x="f130" y="f131"/>
                </a:cubicBezTo>
                <a:cubicBezTo>
                  <a:pt x="f130" y="f132"/>
                  <a:pt x="f130" y="f133"/>
                  <a:pt x="f130" y="f134"/>
                </a:cubicBezTo>
                <a:cubicBezTo>
                  <a:pt x="f130" y="f135"/>
                  <a:pt x="f130" y="f136"/>
                  <a:pt x="f130" y="f98"/>
                </a:cubicBezTo>
                <a:cubicBezTo>
                  <a:pt x="f130" y="f97"/>
                  <a:pt x="f137" y="f58"/>
                  <a:pt x="f138" y="f58"/>
                </a:cubicBezTo>
                <a:cubicBezTo>
                  <a:pt x="f139" y="f93"/>
                  <a:pt x="f140" y="f58"/>
                  <a:pt x="f63" y="f58"/>
                </a:cubicBezTo>
                <a:cubicBezTo>
                  <a:pt x="f141" y="f58"/>
                  <a:pt x="f142" y="f58"/>
                  <a:pt x="f57" y="f58"/>
                </a:cubicBezTo>
                <a:close/>
              </a:path>
            </a:pathLst>
          </a:custGeom>
          <a:solidFill>
            <a:srgbClr val="DE4E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BCE6F595-A545-499A-817D-2B84663B2DE0}"/>
              </a:ext>
            </a:extLst>
          </p:cNvPr>
          <p:cNvSpPr txBox="1"/>
          <p:nvPr/>
        </p:nvSpPr>
        <p:spPr>
          <a:xfrm>
            <a:off x="3679644" y="3903597"/>
            <a:ext cx="1972397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 dirty="0">
                <a:solidFill>
                  <a:srgbClr val="FDD460"/>
                </a:solidFill>
                <a:uFillTx/>
                <a:latin typeface="Arial"/>
                <a:ea typeface="Arial"/>
                <a:cs typeface="Arial"/>
              </a:rPr>
              <a:t>slidesppt.net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6E246A3-ADC5-4FDA-8DD3-3D84A7214963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6C34334-F0B2-4381-AC54-2578B3479C85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1104616-66FF-4277-92F2-6F3DC5D12346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18171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1E45760-6E47-42AB-A771-964022CFF6B2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B9A1867E-7A15-4E18-96AD-A34874E47FAE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B1B06BC-2D2B-431A-8C17-C19F6400C02C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CB467A9-74C9-4F57-B6CD-595332E54114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AD54885-9090-4703-B18C-BA5003C6F354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8171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0BE926B3-96D5-426B-822F-24E50460125F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DE4E42"/>
            </a:solidFill>
            <a:custDash>
              <a:ds d="300000" sp="3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3959408F-5A8B-4862-8510-5A6643A1E592}"/>
              </a:ext>
            </a:extLst>
          </p:cNvPr>
          <p:cNvSpPr txBox="1"/>
          <p:nvPr/>
        </p:nvSpPr>
        <p:spPr>
          <a:xfrm>
            <a:off x="39401" y="472918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DE4E42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BD51809B-ED26-46FB-98FA-4A82F18A0FB3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EE705A"/>
                </a:solidFill>
                <a:uFillTx/>
                <a:latin typeface="Source Sans Pro" pitchFamily="34"/>
                <a:ea typeface="Rubik"/>
                <a:cs typeface="Rubik"/>
              </a:rPr>
              <a:t>ELABORADO POR</a:t>
            </a:r>
            <a:r>
              <a:rPr lang="es-PE" sz="1600" b="0" i="0" u="none" strike="noStrike" kern="0" cap="none" spc="0" baseline="0">
                <a:solidFill>
                  <a:srgbClr val="EE705A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B6CA383-DD65-4BB7-ABC6-F2CA030C9DDD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4AD564FE-ED62-4410-A109-6E0DBB5F6257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EE705A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F4A1E465-9BF8-4F0B-9C01-0C87EFC95D0D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DB2794EF-8568-45F7-8F47-575E3D0C93F8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EE705A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4EC0F447-86E4-4064-8B26-7B23D012C0F8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 (Cuerpo)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41B77393-EDC7-4B33-8D71-5BB600AA3052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D0D0D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87106309-1751-4FB1-A1F6-A7C8E81AF1F5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955B6742-2E77-4B1B-904D-D217967F220A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DE4E4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C734952A-8B65-46F9-8E30-0490BF0ACFD9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Lágrima 1">
            <a:extLst>
              <a:ext uri="{FF2B5EF4-FFF2-40B4-BE49-F238E27FC236}">
                <a16:creationId xmlns:a16="http://schemas.microsoft.com/office/drawing/2014/main" id="{403D2627-68BF-49AC-ABF3-DB97F8AD2773}"/>
              </a:ext>
            </a:extLst>
          </p:cNvPr>
          <p:cNvSpPr/>
          <p:nvPr/>
        </p:nvSpPr>
        <p:spPr>
          <a:xfrm>
            <a:off x="4468718" y="253910"/>
            <a:ext cx="4402067" cy="4402067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FDD4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ángulo: esquinas diagonales cortadas 4">
            <a:extLst>
              <a:ext uri="{FF2B5EF4-FFF2-40B4-BE49-F238E27FC236}">
                <a16:creationId xmlns:a16="http://schemas.microsoft.com/office/drawing/2014/main" id="{CF79DC69-ED53-4EBC-A3F1-1DF4D2E44E83}"/>
              </a:ext>
            </a:extLst>
          </p:cNvPr>
          <p:cNvSpPr/>
          <p:nvPr/>
        </p:nvSpPr>
        <p:spPr>
          <a:xfrm>
            <a:off x="4311825" y="1555897"/>
            <a:ext cx="3294692" cy="3294692"/>
          </a:xfrm>
          <a:custGeom>
            <a:avLst>
              <a:gd name="f6" fmla="val 0"/>
              <a:gd name="f7" fmla="val 16667"/>
            </a:avLst>
            <a:gdLst>
              <a:gd name="f2" fmla="val w"/>
              <a:gd name="f3" fmla="val h"/>
              <a:gd name="f4" fmla="val ss"/>
              <a:gd name="f5" fmla="val 0"/>
              <a:gd name="f6" fmla="val 0"/>
              <a:gd name="f7" fmla="val 16667"/>
              <a:gd name="f8" fmla="abs f2"/>
              <a:gd name="f9" fmla="abs f3"/>
              <a:gd name="f10" fmla="abs f4"/>
              <a:gd name="f11" fmla="val f5"/>
              <a:gd name="f12" fmla="val f6"/>
              <a:gd name="f13" fmla="val f7"/>
              <a:gd name="f14" fmla="?: f8 f2 1"/>
              <a:gd name="f15" fmla="?: f9 f3 1"/>
              <a:gd name="f16" fmla="?: f10 f4 1"/>
              <a:gd name="f17" fmla="*/ f14 1 21600"/>
              <a:gd name="f18" fmla="*/ f15 1 21600"/>
              <a:gd name="f19" fmla="*/ 21600 f14 1"/>
              <a:gd name="f20" fmla="*/ 21600 f15 1"/>
              <a:gd name="f21" fmla="min f18 f17"/>
              <a:gd name="f22" fmla="*/ f19 1 f16"/>
              <a:gd name="f23" fmla="*/ f20 1 f16"/>
              <a:gd name="f24" fmla="val f22"/>
              <a:gd name="f25" fmla="val f23"/>
              <a:gd name="f26" fmla="*/ f11 f21 1"/>
              <a:gd name="f27" fmla="+- f25 0 f11"/>
              <a:gd name="f28" fmla="+- f24 0 f11"/>
              <a:gd name="f29" fmla="*/ f24 f21 1"/>
              <a:gd name="f30" fmla="*/ f25 f21 1"/>
              <a:gd name="f31" fmla="min f28 f27"/>
              <a:gd name="f32" fmla="*/ f31 f12 1"/>
              <a:gd name="f33" fmla="*/ f31 f13 1"/>
              <a:gd name="f34" fmla="*/ f32 1 100000"/>
              <a:gd name="f35" fmla="*/ f33 1 100000"/>
              <a:gd name="f36" fmla="+- f24 0 f34"/>
              <a:gd name="f37" fmla="+- f25 0 f34"/>
              <a:gd name="f38" fmla="+- f24 0 f35"/>
              <a:gd name="f39" fmla="+- f25 0 f35"/>
              <a:gd name="f40" fmla="+- f34 0 f35"/>
              <a:gd name="f41" fmla="*/ f34 f21 1"/>
              <a:gd name="f42" fmla="*/ f35 f21 1"/>
              <a:gd name="f43" fmla="?: f40 f34 f35"/>
              <a:gd name="f44" fmla="*/ f38 f21 1"/>
              <a:gd name="f45" fmla="*/ f37 f21 1"/>
              <a:gd name="f46" fmla="*/ f36 f21 1"/>
              <a:gd name="f47" fmla="*/ f39 f21 1"/>
              <a:gd name="f48" fmla="*/ f43 1 2"/>
              <a:gd name="f49" fmla="+- f24 0 f48"/>
              <a:gd name="f50" fmla="+- f25 0 f48"/>
              <a:gd name="f51" fmla="*/ f48 f21 1"/>
              <a:gd name="f52" fmla="*/ f49 f21 1"/>
              <a:gd name="f53" fmla="*/ f50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1" r="f52" b="f53"/>
            <a:pathLst>
              <a:path>
                <a:moveTo>
                  <a:pt x="f41" y="f26"/>
                </a:moveTo>
                <a:lnTo>
                  <a:pt x="f44" y="f26"/>
                </a:lnTo>
                <a:lnTo>
                  <a:pt x="f29" y="f42"/>
                </a:lnTo>
                <a:lnTo>
                  <a:pt x="f29" y="f45"/>
                </a:lnTo>
                <a:lnTo>
                  <a:pt x="f46" y="f30"/>
                </a:lnTo>
                <a:lnTo>
                  <a:pt x="f42" y="f30"/>
                </a:lnTo>
                <a:lnTo>
                  <a:pt x="f26" y="f47"/>
                </a:lnTo>
                <a:lnTo>
                  <a:pt x="f26" y="f41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0;p48">
            <a:extLst>
              <a:ext uri="{FF2B5EF4-FFF2-40B4-BE49-F238E27FC236}">
                <a16:creationId xmlns:a16="http://schemas.microsoft.com/office/drawing/2014/main" id="{0295712C-6E78-4209-83C4-9B64836D2E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2346" y="0"/>
            <a:ext cx="7886700" cy="99417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>
                <a:solidFill>
                  <a:srgbClr val="EB5F55"/>
                </a:solidFill>
              </a:rPr>
              <a:t>Recursos Editables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DBA26F-6A2F-43B6-BD24-5DD100D2D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697" y="994172"/>
            <a:ext cx="4684516" cy="38377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3AF86C-F427-46FE-A9E4-DBCC0C3EA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33" y="2913022"/>
            <a:ext cx="1725975" cy="17533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23EE538C-9B13-4CB7-8811-DE229173E047}"/>
              </a:ext>
            </a:extLst>
          </p:cNvPr>
          <p:cNvSpPr/>
          <p:nvPr/>
        </p:nvSpPr>
        <p:spPr>
          <a:xfrm>
            <a:off x="479429" y="1385892"/>
            <a:ext cx="455608" cy="11033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3"/>
              <a:gd name="f7" fmla="val 611"/>
              <a:gd name="f8" fmla="val 187"/>
              <a:gd name="f9" fmla="val 250"/>
              <a:gd name="f10" fmla="val 190"/>
              <a:gd name="f11" fmla="val 251"/>
              <a:gd name="f12" fmla="val 194"/>
              <a:gd name="f13" fmla="val 197"/>
              <a:gd name="f14" fmla="val 331"/>
              <a:gd name="f15" fmla="val 466"/>
              <a:gd name="f16" fmla="val 600"/>
              <a:gd name="f17" fmla="val 240"/>
              <a:gd name="f18" fmla="val 133"/>
              <a:gd name="f19" fmla="val 80"/>
              <a:gd name="f20" fmla="val 48"/>
              <a:gd name="f21" fmla="val 24"/>
              <a:gd name="f22" fmla="val 596"/>
              <a:gd name="f23" fmla="val 9"/>
              <a:gd name="f24" fmla="val 568"/>
              <a:gd name="f25" fmla="val 4"/>
              <a:gd name="f26" fmla="val 559"/>
              <a:gd name="f27" fmla="val 2"/>
              <a:gd name="f28" fmla="val 549"/>
              <a:gd name="f29" fmla="val 538"/>
              <a:gd name="f30" fmla="val 367"/>
              <a:gd name="f31" fmla="val 195"/>
              <a:gd name="f32" fmla="val 17"/>
              <a:gd name="f33" fmla="val 10"/>
              <a:gd name="f34" fmla="val 3"/>
              <a:gd name="f35" fmla="val 14"/>
              <a:gd name="f36" fmla="val 5"/>
              <a:gd name="f37" fmla="val 19"/>
              <a:gd name="f38" fmla="val 8"/>
              <a:gd name="f39" fmla="val 34"/>
              <a:gd name="f40" fmla="val 30"/>
              <a:gd name="f41" fmla="val 63"/>
              <a:gd name="f42" fmla="val 41"/>
              <a:gd name="f43" fmla="val 68"/>
              <a:gd name="f44" fmla="val 45"/>
              <a:gd name="f45" fmla="val 73"/>
              <a:gd name="f46" fmla="val 50"/>
              <a:gd name="f47" fmla="val 79"/>
              <a:gd name="f48" fmla="val 54"/>
              <a:gd name="f49" fmla="val 81"/>
              <a:gd name="f50" fmla="val 55"/>
              <a:gd name="f51" fmla="val 86"/>
              <a:gd name="f52" fmla="val 58"/>
              <a:gd name="f53" fmla="val 89"/>
              <a:gd name="f54" fmla="val 62"/>
              <a:gd name="f55" fmla="val 94"/>
              <a:gd name="f56" fmla="val 64"/>
              <a:gd name="f57" fmla="val 98"/>
              <a:gd name="f58" fmla="val 67"/>
              <a:gd name="f59" fmla="val 102"/>
              <a:gd name="f60" fmla="val 70"/>
              <a:gd name="f61" fmla="val 105"/>
              <a:gd name="f62" fmla="val 118"/>
              <a:gd name="f63" fmla="val 83"/>
              <a:gd name="f64" fmla="val 131"/>
              <a:gd name="f65" fmla="val 93"/>
              <a:gd name="f66" fmla="val 145"/>
              <a:gd name="f67" fmla="val 103"/>
              <a:gd name="f68" fmla="val 149"/>
              <a:gd name="f69" fmla="val 153"/>
              <a:gd name="f70" fmla="val 109"/>
              <a:gd name="f71" fmla="val 157"/>
              <a:gd name="f72" fmla="val 112"/>
              <a:gd name="f73" fmla="val 176"/>
              <a:gd name="f74" fmla="val 125"/>
              <a:gd name="f75" fmla="val 193"/>
              <a:gd name="f76" fmla="val 139"/>
              <a:gd name="f77" fmla="val 212"/>
              <a:gd name="f78" fmla="val 225"/>
              <a:gd name="f79" fmla="val 162"/>
              <a:gd name="f80" fmla="val 238"/>
              <a:gd name="f81" fmla="val 172"/>
              <a:gd name="f82" fmla="val 182"/>
              <a:gd name="f83" fmla="val 252"/>
              <a:gd name="f84" fmla="val 183"/>
              <a:gd name="f85" fmla="val 185"/>
              <a:gd name="f86" fmla="+- 0 0 -90"/>
              <a:gd name="f87" fmla="*/ f3 1 253"/>
              <a:gd name="f88" fmla="*/ f4 1 611"/>
              <a:gd name="f89" fmla="val f5"/>
              <a:gd name="f90" fmla="val f6"/>
              <a:gd name="f91" fmla="val f7"/>
              <a:gd name="f92" fmla="*/ f86 f0 1"/>
              <a:gd name="f93" fmla="+- f91 0 f89"/>
              <a:gd name="f94" fmla="+- f90 0 f89"/>
              <a:gd name="f95" fmla="*/ f92 1 f2"/>
              <a:gd name="f96" fmla="*/ f94 1 253"/>
              <a:gd name="f97" fmla="*/ f93 1 611"/>
              <a:gd name="f98" fmla="*/ 253 f94 1"/>
              <a:gd name="f99" fmla="*/ 187 f93 1"/>
              <a:gd name="f100" fmla="*/ 251 f94 1"/>
              <a:gd name="f101" fmla="*/ 197 f93 1"/>
              <a:gd name="f102" fmla="*/ 600 f93 1"/>
              <a:gd name="f103" fmla="*/ 240 f94 1"/>
              <a:gd name="f104" fmla="*/ 611 f93 1"/>
              <a:gd name="f105" fmla="*/ 80 f94 1"/>
              <a:gd name="f106" fmla="*/ 9 f94 1"/>
              <a:gd name="f107" fmla="*/ 568 f93 1"/>
              <a:gd name="f108" fmla="*/ 2 f94 1"/>
              <a:gd name="f109" fmla="*/ 538 f93 1"/>
              <a:gd name="f110" fmla="*/ 24 f93 1"/>
              <a:gd name="f111" fmla="*/ 3 f93 1"/>
              <a:gd name="f112" fmla="*/ 19 f94 1"/>
              <a:gd name="f113" fmla="*/ 8 f93 1"/>
              <a:gd name="f114" fmla="*/ 63 f94 1"/>
              <a:gd name="f115" fmla="*/ 41 f93 1"/>
              <a:gd name="f116" fmla="*/ 79 f94 1"/>
              <a:gd name="f117" fmla="*/ 54 f93 1"/>
              <a:gd name="f118" fmla="*/ 81 f94 1"/>
              <a:gd name="f119" fmla="*/ 55 f93 1"/>
              <a:gd name="f120" fmla="*/ 94 f94 1"/>
              <a:gd name="f121" fmla="*/ 64 f93 1"/>
              <a:gd name="f122" fmla="*/ 105 f94 1"/>
              <a:gd name="f123" fmla="*/ 73 f93 1"/>
              <a:gd name="f124" fmla="*/ 145 f94 1"/>
              <a:gd name="f125" fmla="*/ 103 f93 1"/>
              <a:gd name="f126" fmla="*/ 157 f94 1"/>
              <a:gd name="f127" fmla="*/ 112 f93 1"/>
              <a:gd name="f128" fmla="*/ 212 f94 1"/>
              <a:gd name="f129" fmla="*/ 153 f93 1"/>
              <a:gd name="f130" fmla="*/ 250 f94 1"/>
              <a:gd name="f131" fmla="*/ 182 f93 1"/>
              <a:gd name="f132" fmla="+- f95 0 f1"/>
              <a:gd name="f133" fmla="*/ f98 1 253"/>
              <a:gd name="f134" fmla="*/ f99 1 611"/>
              <a:gd name="f135" fmla="*/ f100 1 253"/>
              <a:gd name="f136" fmla="*/ f101 1 611"/>
              <a:gd name="f137" fmla="*/ f102 1 611"/>
              <a:gd name="f138" fmla="*/ f103 1 253"/>
              <a:gd name="f139" fmla="*/ f104 1 611"/>
              <a:gd name="f140" fmla="*/ f105 1 253"/>
              <a:gd name="f141" fmla="*/ f106 1 253"/>
              <a:gd name="f142" fmla="*/ f107 1 611"/>
              <a:gd name="f143" fmla="*/ f108 1 253"/>
              <a:gd name="f144" fmla="*/ f109 1 611"/>
              <a:gd name="f145" fmla="*/ f110 1 611"/>
              <a:gd name="f146" fmla="*/ f111 1 611"/>
              <a:gd name="f147" fmla="*/ f112 1 253"/>
              <a:gd name="f148" fmla="*/ f113 1 611"/>
              <a:gd name="f149" fmla="*/ f114 1 253"/>
              <a:gd name="f150" fmla="*/ f115 1 611"/>
              <a:gd name="f151" fmla="*/ f116 1 253"/>
              <a:gd name="f152" fmla="*/ f117 1 611"/>
              <a:gd name="f153" fmla="*/ f118 1 253"/>
              <a:gd name="f154" fmla="*/ f119 1 611"/>
              <a:gd name="f155" fmla="*/ f120 1 253"/>
              <a:gd name="f156" fmla="*/ f121 1 611"/>
              <a:gd name="f157" fmla="*/ f122 1 253"/>
              <a:gd name="f158" fmla="*/ f123 1 611"/>
              <a:gd name="f159" fmla="*/ f124 1 253"/>
              <a:gd name="f160" fmla="*/ f125 1 611"/>
              <a:gd name="f161" fmla="*/ f126 1 253"/>
              <a:gd name="f162" fmla="*/ f127 1 611"/>
              <a:gd name="f163" fmla="*/ f128 1 253"/>
              <a:gd name="f164" fmla="*/ f129 1 611"/>
              <a:gd name="f165" fmla="*/ f130 1 253"/>
              <a:gd name="f166" fmla="*/ f131 1 611"/>
              <a:gd name="f167" fmla="*/ 0 1 f96"/>
              <a:gd name="f168" fmla="*/ f90 1 f96"/>
              <a:gd name="f169" fmla="*/ 0 1 f97"/>
              <a:gd name="f170" fmla="*/ f91 1 f97"/>
              <a:gd name="f171" fmla="*/ f133 1 f96"/>
              <a:gd name="f172" fmla="*/ f134 1 f97"/>
              <a:gd name="f173" fmla="*/ f135 1 f96"/>
              <a:gd name="f174" fmla="*/ f136 1 f97"/>
              <a:gd name="f175" fmla="*/ f137 1 f97"/>
              <a:gd name="f176" fmla="*/ f138 1 f96"/>
              <a:gd name="f177" fmla="*/ f139 1 f97"/>
              <a:gd name="f178" fmla="*/ f140 1 f96"/>
              <a:gd name="f179" fmla="*/ f141 1 f96"/>
              <a:gd name="f180" fmla="*/ f142 1 f97"/>
              <a:gd name="f181" fmla="*/ f143 1 f96"/>
              <a:gd name="f182" fmla="*/ f144 1 f97"/>
              <a:gd name="f183" fmla="*/ f145 1 f97"/>
              <a:gd name="f184" fmla="*/ f146 1 f97"/>
              <a:gd name="f185" fmla="*/ f147 1 f96"/>
              <a:gd name="f186" fmla="*/ f148 1 f97"/>
              <a:gd name="f187" fmla="*/ f149 1 f96"/>
              <a:gd name="f188" fmla="*/ f150 1 f97"/>
              <a:gd name="f189" fmla="*/ f151 1 f96"/>
              <a:gd name="f190" fmla="*/ f152 1 f97"/>
              <a:gd name="f191" fmla="*/ f153 1 f96"/>
              <a:gd name="f192" fmla="*/ f154 1 f97"/>
              <a:gd name="f193" fmla="*/ f155 1 f96"/>
              <a:gd name="f194" fmla="*/ f156 1 f97"/>
              <a:gd name="f195" fmla="*/ f157 1 f96"/>
              <a:gd name="f196" fmla="*/ f158 1 f97"/>
              <a:gd name="f197" fmla="*/ f159 1 f96"/>
              <a:gd name="f198" fmla="*/ f160 1 f97"/>
              <a:gd name="f199" fmla="*/ f161 1 f96"/>
              <a:gd name="f200" fmla="*/ f162 1 f97"/>
              <a:gd name="f201" fmla="*/ f163 1 f96"/>
              <a:gd name="f202" fmla="*/ f164 1 f97"/>
              <a:gd name="f203" fmla="*/ f165 1 f96"/>
              <a:gd name="f204" fmla="*/ f166 1 f97"/>
              <a:gd name="f205" fmla="*/ f167 f87 1"/>
              <a:gd name="f206" fmla="*/ f168 f87 1"/>
              <a:gd name="f207" fmla="*/ f170 f88 1"/>
              <a:gd name="f208" fmla="*/ f169 f88 1"/>
              <a:gd name="f209" fmla="*/ f171 f87 1"/>
              <a:gd name="f210" fmla="*/ f172 f88 1"/>
              <a:gd name="f211" fmla="*/ f173 f87 1"/>
              <a:gd name="f212" fmla="*/ f174 f88 1"/>
              <a:gd name="f213" fmla="*/ f175 f88 1"/>
              <a:gd name="f214" fmla="*/ f176 f87 1"/>
              <a:gd name="f215" fmla="*/ f177 f88 1"/>
              <a:gd name="f216" fmla="*/ f178 f87 1"/>
              <a:gd name="f217" fmla="*/ f179 f87 1"/>
              <a:gd name="f218" fmla="*/ f180 f88 1"/>
              <a:gd name="f219" fmla="*/ f181 f87 1"/>
              <a:gd name="f220" fmla="*/ f182 f88 1"/>
              <a:gd name="f221" fmla="*/ f183 f88 1"/>
              <a:gd name="f222" fmla="*/ f184 f88 1"/>
              <a:gd name="f223" fmla="*/ f185 f87 1"/>
              <a:gd name="f224" fmla="*/ f186 f88 1"/>
              <a:gd name="f225" fmla="*/ f187 f87 1"/>
              <a:gd name="f226" fmla="*/ f188 f88 1"/>
              <a:gd name="f227" fmla="*/ f189 f87 1"/>
              <a:gd name="f228" fmla="*/ f190 f88 1"/>
              <a:gd name="f229" fmla="*/ f191 f87 1"/>
              <a:gd name="f230" fmla="*/ f192 f88 1"/>
              <a:gd name="f231" fmla="*/ f193 f87 1"/>
              <a:gd name="f232" fmla="*/ f194 f88 1"/>
              <a:gd name="f233" fmla="*/ f195 f87 1"/>
              <a:gd name="f234" fmla="*/ f196 f88 1"/>
              <a:gd name="f235" fmla="*/ f197 f87 1"/>
              <a:gd name="f236" fmla="*/ f198 f88 1"/>
              <a:gd name="f237" fmla="*/ f199 f87 1"/>
              <a:gd name="f238" fmla="*/ f200 f88 1"/>
              <a:gd name="f239" fmla="*/ f201 f87 1"/>
              <a:gd name="f240" fmla="*/ f202 f88 1"/>
              <a:gd name="f241" fmla="*/ f203 f87 1"/>
              <a:gd name="f242" fmla="*/ f204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2">
                <a:pos x="f209" y="f210"/>
              </a:cxn>
              <a:cxn ang="f132">
                <a:pos x="f211" y="f212"/>
              </a:cxn>
              <a:cxn ang="f132">
                <a:pos x="f211" y="f213"/>
              </a:cxn>
              <a:cxn ang="f132">
                <a:pos x="f214" y="f215"/>
              </a:cxn>
              <a:cxn ang="f132">
                <a:pos x="f216" y="f215"/>
              </a:cxn>
              <a:cxn ang="f132">
                <a:pos x="f217" y="f218"/>
              </a:cxn>
              <a:cxn ang="f132">
                <a:pos x="f219" y="f220"/>
              </a:cxn>
              <a:cxn ang="f132">
                <a:pos x="f219" y="f221"/>
              </a:cxn>
              <a:cxn ang="f132">
                <a:pos x="f219" y="f222"/>
              </a:cxn>
              <a:cxn ang="f132">
                <a:pos x="f223" y="f224"/>
              </a:cxn>
              <a:cxn ang="f132">
                <a:pos x="f225" y="f226"/>
              </a:cxn>
              <a:cxn ang="f132">
                <a:pos x="f227" y="f228"/>
              </a:cxn>
              <a:cxn ang="f132">
                <a:pos x="f229" y="f230"/>
              </a:cxn>
              <a:cxn ang="f132">
                <a:pos x="f231" y="f232"/>
              </a:cxn>
              <a:cxn ang="f132">
                <a:pos x="f233" y="f234"/>
              </a:cxn>
              <a:cxn ang="f132">
                <a:pos x="f235" y="f236"/>
              </a:cxn>
              <a:cxn ang="f132">
                <a:pos x="f237" y="f238"/>
              </a:cxn>
              <a:cxn ang="f132">
                <a:pos x="f239" y="f240"/>
              </a:cxn>
              <a:cxn ang="f132">
                <a:pos x="f241" y="f242"/>
              </a:cxn>
              <a:cxn ang="f132">
                <a:pos x="f209" y="f210"/>
              </a:cxn>
            </a:cxnLst>
            <a:rect l="f205" t="f208" r="f206" b="f207"/>
            <a:pathLst>
              <a:path w="253" h="611">
                <a:moveTo>
                  <a:pt x="f6" y="f8"/>
                </a:moveTo>
                <a:cubicBezTo>
                  <a:pt x="f9" y="f10"/>
                  <a:pt x="f11" y="f12"/>
                  <a:pt x="f11" y="f13"/>
                </a:cubicBezTo>
                <a:cubicBezTo>
                  <a:pt x="f11" y="f14"/>
                  <a:pt x="f11" y="f15"/>
                  <a:pt x="f11" y="f16"/>
                </a:cubicBezTo>
                <a:cubicBezTo>
                  <a:pt x="f11" y="f7"/>
                  <a:pt x="f11" y="f7"/>
                  <a:pt x="f17" y="f7"/>
                </a:cubicBezTo>
                <a:cubicBezTo>
                  <a:pt x="f8" y="f7"/>
                  <a:pt x="f18" y="f7"/>
                  <a:pt x="f19" y="f7"/>
                </a:cubicBezTo>
                <a:cubicBezTo>
                  <a:pt x="f20" y="f7"/>
                  <a:pt x="f21" y="f22"/>
                  <a:pt x="f23" y="f24"/>
                </a:cubicBez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27" y="f31"/>
                  <a:pt x="f27" y="f21"/>
                </a:cubicBezTo>
                <a:cubicBezTo>
                  <a:pt x="f27" y="f32"/>
                  <a:pt x="f5" y="f33"/>
                  <a:pt x="f27" y="f34"/>
                </a:cubicBezTo>
                <a:cubicBezTo>
                  <a:pt x="f23" y="f5"/>
                  <a:pt x="f35" y="f36"/>
                  <a:pt x="f37" y="f38"/>
                </a:cubicBezTo>
                <a:cubicBezTo>
                  <a:pt x="f39" y="f37"/>
                  <a:pt x="f20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19" y="f48"/>
                  <a:pt x="f19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45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1"/>
                  <a:pt x="f69" y="f70"/>
                  <a:pt x="f71" y="f72"/>
                </a:cubicBezTo>
                <a:cubicBezTo>
                  <a:pt x="f73" y="f74"/>
                  <a:pt x="f75" y="f76"/>
                  <a:pt x="f77" y="f69"/>
                </a:cubicBezTo>
                <a:cubicBezTo>
                  <a:pt x="f78" y="f79"/>
                  <a:pt x="f80" y="f81"/>
                  <a:pt x="f9" y="f82"/>
                </a:cubicBezTo>
                <a:cubicBezTo>
                  <a:pt x="f83" y="f84"/>
                  <a:pt x="f6" y="f85"/>
                  <a:pt x="f6" y="f8"/>
                </a:cubicBezTo>
                <a:close/>
              </a:path>
            </a:pathLst>
          </a:custGeom>
          <a:solidFill>
            <a:srgbClr val="517AB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575A6D2-E8C0-411D-97C3-F552D1AC46A8}"/>
              </a:ext>
            </a:extLst>
          </p:cNvPr>
          <p:cNvSpPr/>
          <p:nvPr/>
        </p:nvSpPr>
        <p:spPr>
          <a:xfrm>
            <a:off x="2012951" y="1387473"/>
            <a:ext cx="449263" cy="11017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0"/>
              <a:gd name="f7" fmla="val 610"/>
              <a:gd name="f8" fmla="val 3"/>
              <a:gd name="f9" fmla="val 9"/>
              <a:gd name="f10" fmla="val 15"/>
              <a:gd name="f11" fmla="val 21"/>
              <a:gd name="f12" fmla="val 193"/>
              <a:gd name="f13" fmla="val 365"/>
              <a:gd name="f14" fmla="val 538"/>
              <a:gd name="f15" fmla="val 562"/>
              <a:gd name="f16" fmla="val 232"/>
              <a:gd name="f17" fmla="val 592"/>
              <a:gd name="f18" fmla="val 209"/>
              <a:gd name="f19" fmla="val 602"/>
              <a:gd name="f20" fmla="val 194"/>
              <a:gd name="f21" fmla="val 608"/>
              <a:gd name="f22" fmla="val 181"/>
              <a:gd name="f23" fmla="val 166"/>
              <a:gd name="f24" fmla="val 114"/>
              <a:gd name="f25" fmla="val 62"/>
              <a:gd name="f26" fmla="val 10"/>
              <a:gd name="f27" fmla="val 2"/>
              <a:gd name="f28" fmla="val 1"/>
              <a:gd name="f29" fmla="val 601"/>
              <a:gd name="f30" fmla="val 466"/>
              <a:gd name="f31" fmla="val 331"/>
              <a:gd name="f32" fmla="val 197"/>
              <a:gd name="f33" fmla="val 191"/>
              <a:gd name="f34" fmla="val 188"/>
              <a:gd name="f35" fmla="val 186"/>
              <a:gd name="f36" fmla="val 185"/>
              <a:gd name="f37" fmla="val 183"/>
              <a:gd name="f38" fmla="val 8"/>
              <a:gd name="f39" fmla="val 176"/>
              <a:gd name="f40" fmla="val 18"/>
              <a:gd name="f41" fmla="val 171"/>
              <a:gd name="f42" fmla="val 26"/>
              <a:gd name="f43" fmla="val 165"/>
              <a:gd name="f44" fmla="val 50"/>
              <a:gd name="f45" fmla="val 145"/>
              <a:gd name="f46" fmla="val 74"/>
              <a:gd name="f47" fmla="val 128"/>
              <a:gd name="f48" fmla="val 98"/>
              <a:gd name="f49" fmla="val 109"/>
              <a:gd name="f50" fmla="val 97"/>
              <a:gd name="f51" fmla="val 129"/>
              <a:gd name="f52" fmla="val 86"/>
              <a:gd name="f53" fmla="val 144"/>
              <a:gd name="f54" fmla="val 163"/>
              <a:gd name="f55" fmla="val 61"/>
              <a:gd name="f56" fmla="val 47"/>
              <a:gd name="f57" fmla="val 199"/>
              <a:gd name="f58" fmla="val 33"/>
              <a:gd name="f59" fmla="val 208"/>
              <a:gd name="f60" fmla="val 217"/>
              <a:gd name="f61" fmla="val 19"/>
              <a:gd name="f62" fmla="val 227"/>
              <a:gd name="f63" fmla="val 13"/>
              <a:gd name="f64" fmla="val 236"/>
              <a:gd name="f65" fmla="val 4"/>
              <a:gd name="f66" fmla="val 242"/>
              <a:gd name="f67" fmla="val 245"/>
              <a:gd name="f68" fmla="val 248"/>
              <a:gd name="f69" fmla="+- 0 0 -90"/>
              <a:gd name="f70" fmla="*/ f3 1 250"/>
              <a:gd name="f71" fmla="*/ f4 1 610"/>
              <a:gd name="f72" fmla="val f5"/>
              <a:gd name="f73" fmla="val f6"/>
              <a:gd name="f74" fmla="val f7"/>
              <a:gd name="f75" fmla="*/ f69 f0 1"/>
              <a:gd name="f76" fmla="+- f74 0 f72"/>
              <a:gd name="f77" fmla="+- f73 0 f72"/>
              <a:gd name="f78" fmla="*/ f75 1 f2"/>
              <a:gd name="f79" fmla="*/ f77 1 250"/>
              <a:gd name="f80" fmla="*/ f76 1 610"/>
              <a:gd name="f81" fmla="*/ 250 f77 1"/>
              <a:gd name="f82" fmla="*/ 3 f76 1"/>
              <a:gd name="f83" fmla="*/ 21 f76 1"/>
              <a:gd name="f84" fmla="*/ 538 f76 1"/>
              <a:gd name="f85" fmla="*/ 209 f77 1"/>
              <a:gd name="f86" fmla="*/ 602 f76 1"/>
              <a:gd name="f87" fmla="*/ 166 f77 1"/>
              <a:gd name="f88" fmla="*/ 610 f76 1"/>
              <a:gd name="f89" fmla="*/ 10 f77 1"/>
              <a:gd name="f90" fmla="*/ 1 f77 1"/>
              <a:gd name="f91" fmla="*/ 601 f76 1"/>
              <a:gd name="f92" fmla="*/ 197 f76 1"/>
              <a:gd name="f93" fmla="*/ 0 f77 1"/>
              <a:gd name="f94" fmla="*/ 188 f76 1"/>
              <a:gd name="f95" fmla="*/ 183 f76 1"/>
              <a:gd name="f96" fmla="*/ 26 f77 1"/>
              <a:gd name="f97" fmla="*/ 165 f76 1"/>
              <a:gd name="f98" fmla="*/ 98 f77 1"/>
              <a:gd name="f99" fmla="*/ 109 f76 1"/>
              <a:gd name="f100" fmla="*/ 144 f77 1"/>
              <a:gd name="f101" fmla="*/ 74 f76 1"/>
              <a:gd name="f102" fmla="*/ 199 f77 1"/>
              <a:gd name="f103" fmla="*/ 33 f76 1"/>
              <a:gd name="f104" fmla="*/ 227 f77 1"/>
              <a:gd name="f105" fmla="*/ 13 f76 1"/>
              <a:gd name="f106" fmla="*/ 242 f77 1"/>
              <a:gd name="f107" fmla="*/ 2 f76 1"/>
              <a:gd name="f108" fmla="+- f78 0 f1"/>
              <a:gd name="f109" fmla="*/ f81 1 250"/>
              <a:gd name="f110" fmla="*/ f82 1 610"/>
              <a:gd name="f111" fmla="*/ f83 1 610"/>
              <a:gd name="f112" fmla="*/ f84 1 610"/>
              <a:gd name="f113" fmla="*/ f85 1 250"/>
              <a:gd name="f114" fmla="*/ f86 1 610"/>
              <a:gd name="f115" fmla="*/ f87 1 250"/>
              <a:gd name="f116" fmla="*/ f88 1 610"/>
              <a:gd name="f117" fmla="*/ f89 1 250"/>
              <a:gd name="f118" fmla="*/ f90 1 250"/>
              <a:gd name="f119" fmla="*/ f91 1 610"/>
              <a:gd name="f120" fmla="*/ f92 1 610"/>
              <a:gd name="f121" fmla="*/ f93 1 250"/>
              <a:gd name="f122" fmla="*/ f94 1 610"/>
              <a:gd name="f123" fmla="*/ f95 1 610"/>
              <a:gd name="f124" fmla="*/ f96 1 250"/>
              <a:gd name="f125" fmla="*/ f97 1 610"/>
              <a:gd name="f126" fmla="*/ f98 1 250"/>
              <a:gd name="f127" fmla="*/ f99 1 610"/>
              <a:gd name="f128" fmla="*/ f100 1 250"/>
              <a:gd name="f129" fmla="*/ f101 1 610"/>
              <a:gd name="f130" fmla="*/ f102 1 250"/>
              <a:gd name="f131" fmla="*/ f103 1 610"/>
              <a:gd name="f132" fmla="*/ f104 1 250"/>
              <a:gd name="f133" fmla="*/ f105 1 610"/>
              <a:gd name="f134" fmla="*/ f106 1 250"/>
              <a:gd name="f135" fmla="*/ f107 1 610"/>
              <a:gd name="f136" fmla="*/ 0 1 f79"/>
              <a:gd name="f137" fmla="*/ f73 1 f79"/>
              <a:gd name="f138" fmla="*/ 0 1 f80"/>
              <a:gd name="f139" fmla="*/ f74 1 f80"/>
              <a:gd name="f140" fmla="*/ f109 1 f79"/>
              <a:gd name="f141" fmla="*/ f110 1 f80"/>
              <a:gd name="f142" fmla="*/ f111 1 f80"/>
              <a:gd name="f143" fmla="*/ f112 1 f80"/>
              <a:gd name="f144" fmla="*/ f113 1 f79"/>
              <a:gd name="f145" fmla="*/ f114 1 f80"/>
              <a:gd name="f146" fmla="*/ f115 1 f79"/>
              <a:gd name="f147" fmla="*/ f116 1 f80"/>
              <a:gd name="f148" fmla="*/ f117 1 f79"/>
              <a:gd name="f149" fmla="*/ f118 1 f79"/>
              <a:gd name="f150" fmla="*/ f119 1 f80"/>
              <a:gd name="f151" fmla="*/ f120 1 f80"/>
              <a:gd name="f152" fmla="*/ f121 1 f79"/>
              <a:gd name="f153" fmla="*/ f122 1 f80"/>
              <a:gd name="f154" fmla="*/ f123 1 f80"/>
              <a:gd name="f155" fmla="*/ f124 1 f79"/>
              <a:gd name="f156" fmla="*/ f125 1 f80"/>
              <a:gd name="f157" fmla="*/ f126 1 f79"/>
              <a:gd name="f158" fmla="*/ f127 1 f80"/>
              <a:gd name="f159" fmla="*/ f128 1 f79"/>
              <a:gd name="f160" fmla="*/ f129 1 f80"/>
              <a:gd name="f161" fmla="*/ f130 1 f79"/>
              <a:gd name="f162" fmla="*/ f131 1 f80"/>
              <a:gd name="f163" fmla="*/ f132 1 f79"/>
              <a:gd name="f164" fmla="*/ f133 1 f80"/>
              <a:gd name="f165" fmla="*/ f134 1 f79"/>
              <a:gd name="f166" fmla="*/ f135 1 f80"/>
              <a:gd name="f167" fmla="*/ f136 f70 1"/>
              <a:gd name="f168" fmla="*/ f137 f70 1"/>
              <a:gd name="f169" fmla="*/ f139 f71 1"/>
              <a:gd name="f170" fmla="*/ f138 f71 1"/>
              <a:gd name="f171" fmla="*/ f140 f70 1"/>
              <a:gd name="f172" fmla="*/ f141 f71 1"/>
              <a:gd name="f173" fmla="*/ f142 f71 1"/>
              <a:gd name="f174" fmla="*/ f143 f71 1"/>
              <a:gd name="f175" fmla="*/ f144 f70 1"/>
              <a:gd name="f176" fmla="*/ f145 f71 1"/>
              <a:gd name="f177" fmla="*/ f146 f70 1"/>
              <a:gd name="f178" fmla="*/ f147 f71 1"/>
              <a:gd name="f179" fmla="*/ f148 f70 1"/>
              <a:gd name="f180" fmla="*/ f149 f70 1"/>
              <a:gd name="f181" fmla="*/ f150 f71 1"/>
              <a:gd name="f182" fmla="*/ f151 f71 1"/>
              <a:gd name="f183" fmla="*/ f152 f70 1"/>
              <a:gd name="f184" fmla="*/ f153 f71 1"/>
              <a:gd name="f185" fmla="*/ f154 f71 1"/>
              <a:gd name="f186" fmla="*/ f155 f70 1"/>
              <a:gd name="f187" fmla="*/ f156 f71 1"/>
              <a:gd name="f188" fmla="*/ f157 f70 1"/>
              <a:gd name="f189" fmla="*/ f158 f71 1"/>
              <a:gd name="f190" fmla="*/ f159 f70 1"/>
              <a:gd name="f191" fmla="*/ f160 f71 1"/>
              <a:gd name="f192" fmla="*/ f161 f70 1"/>
              <a:gd name="f193" fmla="*/ f162 f71 1"/>
              <a:gd name="f194" fmla="*/ f163 f70 1"/>
              <a:gd name="f195" fmla="*/ f164 f71 1"/>
              <a:gd name="f196" fmla="*/ f165 f70 1"/>
              <a:gd name="f197" fmla="*/ f166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71" y="f172"/>
              </a:cxn>
              <a:cxn ang="f108">
                <a:pos x="f171" y="f173"/>
              </a:cxn>
              <a:cxn ang="f108">
                <a:pos x="f171" y="f174"/>
              </a:cxn>
              <a:cxn ang="f108">
                <a:pos x="f175" y="f176"/>
              </a:cxn>
              <a:cxn ang="f108">
                <a:pos x="f177" y="f178"/>
              </a:cxn>
              <a:cxn ang="f108">
                <a:pos x="f179" y="f178"/>
              </a:cxn>
              <a:cxn ang="f108">
                <a:pos x="f180" y="f181"/>
              </a:cxn>
              <a:cxn ang="f108">
                <a:pos x="f180" y="f182"/>
              </a:cxn>
              <a:cxn ang="f108">
                <a:pos x="f183" y="f184"/>
              </a:cxn>
              <a:cxn ang="f108">
                <a:pos x="f180" y="f185"/>
              </a:cxn>
              <a:cxn ang="f108">
                <a:pos x="f186" y="f187"/>
              </a:cxn>
              <a:cxn ang="f108">
                <a:pos x="f188" y="f189"/>
              </a:cxn>
              <a:cxn ang="f108">
                <a:pos x="f190" y="f191"/>
              </a:cxn>
              <a:cxn ang="f108">
                <a:pos x="f192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71" y="f172"/>
              </a:cxn>
            </a:cxnLst>
            <a:rect l="f167" t="f170" r="f168" b="f169"/>
            <a:pathLst>
              <a:path w="250" h="610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6" y="f12"/>
                  <a:pt x="f6" y="f13"/>
                  <a:pt x="f6" y="f14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20" y="f21"/>
                  <a:pt x="f22" y="f7"/>
                  <a:pt x="f23" y="f7"/>
                </a:cubicBezTo>
                <a:cubicBezTo>
                  <a:pt x="f24" y="f7"/>
                  <a:pt x="f25" y="f7"/>
                  <a:pt x="f26" y="f7"/>
                </a:cubicBezTo>
                <a:cubicBezTo>
                  <a:pt x="f27" y="f7"/>
                  <a:pt x="f28" y="f21"/>
                  <a:pt x="f28" y="f29"/>
                </a:cubicBezTo>
                <a:cubicBezTo>
                  <a:pt x="f28" y="f30"/>
                  <a:pt x="f28" y="f31"/>
                  <a:pt x="f28" y="f32"/>
                </a:cubicBezTo>
                <a:cubicBezTo>
                  <a:pt x="f28" y="f20"/>
                  <a:pt x="f28" y="f33"/>
                  <a:pt x="f5" y="f34"/>
                </a:cubicBezTo>
                <a:cubicBezTo>
                  <a:pt x="f5" y="f35"/>
                  <a:pt x="f5" y="f36"/>
                  <a:pt x="f28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24" y="f50"/>
                  <a:pt x="f51" y="f52"/>
                  <a:pt x="f53" y="f46"/>
                </a:cubicBezTo>
                <a:cubicBezTo>
                  <a:pt x="f54" y="f55"/>
                  <a:pt x="f22" y="f56"/>
                  <a:pt x="f57" y="f58"/>
                </a:cubicBezTo>
                <a:cubicBezTo>
                  <a:pt x="f59" y="f42"/>
                  <a:pt x="f60" y="f61"/>
                  <a:pt x="f62" y="f63"/>
                </a:cubicBezTo>
                <a:cubicBezTo>
                  <a:pt x="f16" y="f26"/>
                  <a:pt x="f64" y="f65"/>
                  <a:pt x="f66" y="f27"/>
                </a:cubicBezTo>
                <a:cubicBezTo>
                  <a:pt x="f67" y="f28"/>
                  <a:pt x="f68" y="f5"/>
                  <a:pt x="f6" y="f8"/>
                </a:cubicBezTo>
                <a:close/>
              </a:path>
            </a:pathLst>
          </a:custGeom>
          <a:solidFill>
            <a:srgbClr val="32A85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EB3F2AE-A842-4596-8F96-3D6B13C9DADD}"/>
              </a:ext>
            </a:extLst>
          </p:cNvPr>
          <p:cNvSpPr/>
          <p:nvPr/>
        </p:nvSpPr>
        <p:spPr>
          <a:xfrm>
            <a:off x="2008186" y="981078"/>
            <a:ext cx="452435" cy="7334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1"/>
              <a:gd name="f7" fmla="val 406"/>
              <a:gd name="f8" fmla="val 1"/>
              <a:gd name="f9" fmla="val 86"/>
              <a:gd name="f10" fmla="val 10"/>
              <a:gd name="f11" fmla="val 78"/>
              <a:gd name="f12" fmla="val 19"/>
              <a:gd name="f13" fmla="val 72"/>
              <a:gd name="f14" fmla="val 29"/>
              <a:gd name="f15" fmla="val 65"/>
              <a:gd name="f16" fmla="val 44"/>
              <a:gd name="f17" fmla="val 53"/>
              <a:gd name="f18" fmla="val 59"/>
              <a:gd name="f19" fmla="val 40"/>
              <a:gd name="f20" fmla="val 76"/>
              <a:gd name="f21" fmla="val 120"/>
              <a:gd name="f22" fmla="val 2"/>
              <a:gd name="f23" fmla="val 162"/>
              <a:gd name="f24" fmla="val 208"/>
              <a:gd name="f25" fmla="val 33"/>
              <a:gd name="f26" fmla="val 225"/>
              <a:gd name="f27" fmla="val 45"/>
              <a:gd name="f28" fmla="val 238"/>
              <a:gd name="f29" fmla="val 62"/>
              <a:gd name="f30" fmla="val 245"/>
              <a:gd name="f31" fmla="val 83"/>
              <a:gd name="f32" fmla="val 250"/>
              <a:gd name="f33" fmla="val 95"/>
              <a:gd name="f34" fmla="val 108"/>
              <a:gd name="f35" fmla="val 121"/>
              <a:gd name="f36" fmla="val 152"/>
              <a:gd name="f37" fmla="val 182"/>
              <a:gd name="f38" fmla="val 212"/>
              <a:gd name="f39" fmla="val 220"/>
              <a:gd name="f40" fmla="val 226"/>
              <a:gd name="f41" fmla="val 240"/>
              <a:gd name="f42" fmla="val 229"/>
              <a:gd name="f43" fmla="val 233"/>
              <a:gd name="f44" fmla="val 232"/>
              <a:gd name="f45" fmla="val 228"/>
              <a:gd name="f46" fmla="val 239"/>
              <a:gd name="f47" fmla="val 221"/>
              <a:gd name="f48" fmla="val 243"/>
              <a:gd name="f49" fmla="val 206"/>
              <a:gd name="f50" fmla="val 254"/>
              <a:gd name="f51" fmla="val 191"/>
              <a:gd name="f52" fmla="val 267"/>
              <a:gd name="f53" fmla="val 175"/>
              <a:gd name="f54" fmla="val 278"/>
              <a:gd name="f55" fmla="val 164"/>
              <a:gd name="f56" fmla="val 286"/>
              <a:gd name="f57" fmla="val 154"/>
              <a:gd name="f58" fmla="val 295"/>
              <a:gd name="f59" fmla="val 143"/>
              <a:gd name="f60" fmla="val 302"/>
              <a:gd name="f61" fmla="val 133"/>
              <a:gd name="f62" fmla="val 309"/>
              <a:gd name="f63" fmla="val 124"/>
              <a:gd name="f64" fmla="val 318"/>
              <a:gd name="f65" fmla="val 114"/>
              <a:gd name="f66" fmla="val 325"/>
              <a:gd name="f67" fmla="val 100"/>
              <a:gd name="f68" fmla="val 334"/>
              <a:gd name="f69" fmla="val 345"/>
              <a:gd name="f70" fmla="val 73"/>
              <a:gd name="f71" fmla="val 355"/>
              <a:gd name="f72" fmla="val 367"/>
              <a:gd name="f73" fmla="val 43"/>
              <a:gd name="f74" fmla="val 375"/>
              <a:gd name="f75" fmla="val 31"/>
              <a:gd name="f76" fmla="val 388"/>
              <a:gd name="f77" fmla="val 23"/>
              <a:gd name="f78" fmla="val 393"/>
              <a:gd name="f79" fmla="val 16"/>
              <a:gd name="f80" fmla="val 398"/>
              <a:gd name="f81" fmla="val 8"/>
              <a:gd name="f82" fmla="val 402"/>
              <a:gd name="f83" fmla="val 6"/>
              <a:gd name="f84" fmla="val 403"/>
              <a:gd name="f85" fmla="val 4"/>
              <a:gd name="f86" fmla="val 401"/>
              <a:gd name="f87" fmla="val 394"/>
              <a:gd name="f88" fmla="val 381"/>
              <a:gd name="f89" fmla="val 304"/>
              <a:gd name="f90" fmla="val 149"/>
              <a:gd name="f91" fmla="val 148"/>
              <a:gd name="f92" fmla="val 147"/>
              <a:gd name="f93" fmla="val 146"/>
              <a:gd name="f94" fmla="val 127"/>
              <a:gd name="f95" fmla="val 88"/>
              <a:gd name="f96" fmla="val 87"/>
              <a:gd name="f97" fmla="+- 0 0 -90"/>
              <a:gd name="f98" fmla="*/ f3 1 251"/>
              <a:gd name="f99" fmla="*/ f4 1 406"/>
              <a:gd name="f100" fmla="val f5"/>
              <a:gd name="f101" fmla="val f6"/>
              <a:gd name="f102" fmla="val f7"/>
              <a:gd name="f103" fmla="*/ f97 f0 1"/>
              <a:gd name="f104" fmla="+- f102 0 f100"/>
              <a:gd name="f105" fmla="+- f101 0 f100"/>
              <a:gd name="f106" fmla="*/ f103 1 f2"/>
              <a:gd name="f107" fmla="*/ f105 1 251"/>
              <a:gd name="f108" fmla="*/ f104 1 406"/>
              <a:gd name="f109" fmla="*/ 1 f105 1"/>
              <a:gd name="f110" fmla="*/ 86 f104 1"/>
              <a:gd name="f111" fmla="*/ 29 f105 1"/>
              <a:gd name="f112" fmla="*/ 65 f104 1"/>
              <a:gd name="f113" fmla="*/ 76 f105 1"/>
              <a:gd name="f114" fmla="*/ 29 f104 1"/>
              <a:gd name="f115" fmla="*/ 208 f105 1"/>
              <a:gd name="f116" fmla="*/ 33 f104 1"/>
              <a:gd name="f117" fmla="*/ 245 f105 1"/>
              <a:gd name="f118" fmla="*/ 83 f104 1"/>
              <a:gd name="f119" fmla="*/ 251 f105 1"/>
              <a:gd name="f120" fmla="*/ 121 f104 1"/>
              <a:gd name="f121" fmla="*/ 212 f104 1"/>
              <a:gd name="f122" fmla="*/ 240 f105 1"/>
              <a:gd name="f123" fmla="*/ 229 f104 1"/>
              <a:gd name="f124" fmla="*/ 221 f105 1"/>
              <a:gd name="f125" fmla="*/ 243 f104 1"/>
              <a:gd name="f126" fmla="*/ 175 f105 1"/>
              <a:gd name="f127" fmla="*/ 278 f104 1"/>
              <a:gd name="f128" fmla="*/ 143 f105 1"/>
              <a:gd name="f129" fmla="*/ 302 f104 1"/>
              <a:gd name="f130" fmla="*/ 114 f105 1"/>
              <a:gd name="f131" fmla="*/ 325 f104 1"/>
              <a:gd name="f132" fmla="*/ 73 f105 1"/>
              <a:gd name="f133" fmla="*/ 355 f104 1"/>
              <a:gd name="f134" fmla="*/ 31 f105 1"/>
              <a:gd name="f135" fmla="*/ 388 f104 1"/>
              <a:gd name="f136" fmla="*/ 8 f105 1"/>
              <a:gd name="f137" fmla="*/ 402 f104 1"/>
              <a:gd name="f138" fmla="*/ 2 f105 1"/>
              <a:gd name="f139" fmla="*/ 403 f104 1"/>
              <a:gd name="f140" fmla="*/ 0 f105 1"/>
              <a:gd name="f141" fmla="*/ 401 f104 1"/>
              <a:gd name="f142" fmla="*/ 381 f104 1"/>
              <a:gd name="f143" fmla="*/ 149 f104 1"/>
              <a:gd name="f144" fmla="*/ 146 f104 1"/>
              <a:gd name="f145" fmla="*/ 88 f104 1"/>
              <a:gd name="f146" fmla="+- f106 0 f1"/>
              <a:gd name="f147" fmla="*/ f109 1 251"/>
              <a:gd name="f148" fmla="*/ f110 1 406"/>
              <a:gd name="f149" fmla="*/ f111 1 251"/>
              <a:gd name="f150" fmla="*/ f112 1 406"/>
              <a:gd name="f151" fmla="*/ f113 1 251"/>
              <a:gd name="f152" fmla="*/ f114 1 406"/>
              <a:gd name="f153" fmla="*/ f115 1 251"/>
              <a:gd name="f154" fmla="*/ f116 1 406"/>
              <a:gd name="f155" fmla="*/ f117 1 251"/>
              <a:gd name="f156" fmla="*/ f118 1 406"/>
              <a:gd name="f157" fmla="*/ f119 1 251"/>
              <a:gd name="f158" fmla="*/ f120 1 406"/>
              <a:gd name="f159" fmla="*/ f121 1 406"/>
              <a:gd name="f160" fmla="*/ f122 1 251"/>
              <a:gd name="f161" fmla="*/ f123 1 406"/>
              <a:gd name="f162" fmla="*/ f124 1 251"/>
              <a:gd name="f163" fmla="*/ f125 1 406"/>
              <a:gd name="f164" fmla="*/ f126 1 251"/>
              <a:gd name="f165" fmla="*/ f127 1 406"/>
              <a:gd name="f166" fmla="*/ f128 1 251"/>
              <a:gd name="f167" fmla="*/ f129 1 406"/>
              <a:gd name="f168" fmla="*/ f130 1 251"/>
              <a:gd name="f169" fmla="*/ f131 1 406"/>
              <a:gd name="f170" fmla="*/ f132 1 251"/>
              <a:gd name="f171" fmla="*/ f133 1 406"/>
              <a:gd name="f172" fmla="*/ f134 1 251"/>
              <a:gd name="f173" fmla="*/ f135 1 406"/>
              <a:gd name="f174" fmla="*/ f136 1 251"/>
              <a:gd name="f175" fmla="*/ f137 1 406"/>
              <a:gd name="f176" fmla="*/ f138 1 251"/>
              <a:gd name="f177" fmla="*/ f139 1 406"/>
              <a:gd name="f178" fmla="*/ f140 1 251"/>
              <a:gd name="f179" fmla="*/ f141 1 406"/>
              <a:gd name="f180" fmla="*/ f142 1 406"/>
              <a:gd name="f181" fmla="*/ f143 1 406"/>
              <a:gd name="f182" fmla="*/ f144 1 406"/>
              <a:gd name="f183" fmla="*/ f145 1 406"/>
              <a:gd name="f184" fmla="*/ 0 1 f107"/>
              <a:gd name="f185" fmla="*/ f101 1 f107"/>
              <a:gd name="f186" fmla="*/ 0 1 f108"/>
              <a:gd name="f187" fmla="*/ f102 1 f108"/>
              <a:gd name="f188" fmla="*/ f147 1 f107"/>
              <a:gd name="f189" fmla="*/ f148 1 f108"/>
              <a:gd name="f190" fmla="*/ f149 1 f107"/>
              <a:gd name="f191" fmla="*/ f150 1 f108"/>
              <a:gd name="f192" fmla="*/ f151 1 f107"/>
              <a:gd name="f193" fmla="*/ f152 1 f108"/>
              <a:gd name="f194" fmla="*/ f153 1 f107"/>
              <a:gd name="f195" fmla="*/ f154 1 f108"/>
              <a:gd name="f196" fmla="*/ f155 1 f107"/>
              <a:gd name="f197" fmla="*/ f156 1 f108"/>
              <a:gd name="f198" fmla="*/ f157 1 f107"/>
              <a:gd name="f199" fmla="*/ f158 1 f108"/>
              <a:gd name="f200" fmla="*/ f159 1 f108"/>
              <a:gd name="f201" fmla="*/ f160 1 f107"/>
              <a:gd name="f202" fmla="*/ f161 1 f108"/>
              <a:gd name="f203" fmla="*/ f162 1 f107"/>
              <a:gd name="f204" fmla="*/ f163 1 f108"/>
              <a:gd name="f205" fmla="*/ f164 1 f107"/>
              <a:gd name="f206" fmla="*/ f165 1 f108"/>
              <a:gd name="f207" fmla="*/ f166 1 f107"/>
              <a:gd name="f208" fmla="*/ f167 1 f108"/>
              <a:gd name="f209" fmla="*/ f168 1 f107"/>
              <a:gd name="f210" fmla="*/ f169 1 f108"/>
              <a:gd name="f211" fmla="*/ f170 1 f107"/>
              <a:gd name="f212" fmla="*/ f171 1 f108"/>
              <a:gd name="f213" fmla="*/ f172 1 f107"/>
              <a:gd name="f214" fmla="*/ f173 1 f108"/>
              <a:gd name="f215" fmla="*/ f174 1 f107"/>
              <a:gd name="f216" fmla="*/ f175 1 f108"/>
              <a:gd name="f217" fmla="*/ f176 1 f107"/>
              <a:gd name="f218" fmla="*/ f177 1 f108"/>
              <a:gd name="f219" fmla="*/ f178 1 f107"/>
              <a:gd name="f220" fmla="*/ f179 1 f108"/>
              <a:gd name="f221" fmla="*/ f180 1 f108"/>
              <a:gd name="f222" fmla="*/ f181 1 f108"/>
              <a:gd name="f223" fmla="*/ f182 1 f108"/>
              <a:gd name="f224" fmla="*/ f183 1 f108"/>
              <a:gd name="f225" fmla="*/ f184 f98 1"/>
              <a:gd name="f226" fmla="*/ f185 f98 1"/>
              <a:gd name="f227" fmla="*/ f187 f99 1"/>
              <a:gd name="f228" fmla="*/ f186 f99 1"/>
              <a:gd name="f229" fmla="*/ f188 f98 1"/>
              <a:gd name="f230" fmla="*/ f189 f99 1"/>
              <a:gd name="f231" fmla="*/ f190 f98 1"/>
              <a:gd name="f232" fmla="*/ f191 f99 1"/>
              <a:gd name="f233" fmla="*/ f192 f98 1"/>
              <a:gd name="f234" fmla="*/ f193 f99 1"/>
              <a:gd name="f235" fmla="*/ f194 f98 1"/>
              <a:gd name="f236" fmla="*/ f195 f99 1"/>
              <a:gd name="f237" fmla="*/ f196 f98 1"/>
              <a:gd name="f238" fmla="*/ f197 f99 1"/>
              <a:gd name="f239" fmla="*/ f198 f98 1"/>
              <a:gd name="f240" fmla="*/ f199 f99 1"/>
              <a:gd name="f241" fmla="*/ f200 f99 1"/>
              <a:gd name="f242" fmla="*/ f201 f98 1"/>
              <a:gd name="f243" fmla="*/ f202 f99 1"/>
              <a:gd name="f244" fmla="*/ f203 f98 1"/>
              <a:gd name="f245" fmla="*/ f204 f99 1"/>
              <a:gd name="f246" fmla="*/ f205 f98 1"/>
              <a:gd name="f247" fmla="*/ f206 f99 1"/>
              <a:gd name="f248" fmla="*/ f207 f98 1"/>
              <a:gd name="f249" fmla="*/ f208 f99 1"/>
              <a:gd name="f250" fmla="*/ f209 f98 1"/>
              <a:gd name="f251" fmla="*/ f210 f99 1"/>
              <a:gd name="f252" fmla="*/ f211 f98 1"/>
              <a:gd name="f253" fmla="*/ f212 f99 1"/>
              <a:gd name="f254" fmla="*/ f213 f98 1"/>
              <a:gd name="f255" fmla="*/ f214 f99 1"/>
              <a:gd name="f256" fmla="*/ f215 f98 1"/>
              <a:gd name="f257" fmla="*/ f216 f99 1"/>
              <a:gd name="f258" fmla="*/ f217 f98 1"/>
              <a:gd name="f259" fmla="*/ f218 f99 1"/>
              <a:gd name="f260" fmla="*/ f219 f98 1"/>
              <a:gd name="f261" fmla="*/ f220 f99 1"/>
              <a:gd name="f262" fmla="*/ f221 f99 1"/>
              <a:gd name="f263" fmla="*/ f222 f99 1"/>
              <a:gd name="f264" fmla="*/ f223 f99 1"/>
              <a:gd name="f265" fmla="*/ f224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6">
                <a:pos x="f229" y="f230"/>
              </a:cxn>
              <a:cxn ang="f146">
                <a:pos x="f231" y="f232"/>
              </a:cxn>
              <a:cxn ang="f146">
                <a:pos x="f233" y="f234"/>
              </a:cxn>
              <a:cxn ang="f146">
                <a:pos x="f235" y="f236"/>
              </a:cxn>
              <a:cxn ang="f146">
                <a:pos x="f237" y="f238"/>
              </a:cxn>
              <a:cxn ang="f146">
                <a:pos x="f239" y="f240"/>
              </a:cxn>
              <a:cxn ang="f146">
                <a:pos x="f239" y="f241"/>
              </a:cxn>
              <a:cxn ang="f146">
                <a:pos x="f242" y="f243"/>
              </a:cxn>
              <a:cxn ang="f146">
                <a:pos x="f244" y="f245"/>
              </a:cxn>
              <a:cxn ang="f146">
                <a:pos x="f246" y="f247"/>
              </a:cxn>
              <a:cxn ang="f146">
                <a:pos x="f248" y="f249"/>
              </a:cxn>
              <a:cxn ang="f146">
                <a:pos x="f250" y="f251"/>
              </a:cxn>
              <a:cxn ang="f146">
                <a:pos x="f252" y="f253"/>
              </a:cxn>
              <a:cxn ang="f146">
                <a:pos x="f254" y="f255"/>
              </a:cxn>
              <a:cxn ang="f146">
                <a:pos x="f256" y="f257"/>
              </a:cxn>
              <a:cxn ang="f146">
                <a:pos x="f258" y="f259"/>
              </a:cxn>
              <a:cxn ang="f146">
                <a:pos x="f260" y="f261"/>
              </a:cxn>
              <a:cxn ang="f146">
                <a:pos x="f229" y="f262"/>
              </a:cxn>
              <a:cxn ang="f146">
                <a:pos x="f229" y="f263"/>
              </a:cxn>
              <a:cxn ang="f146">
                <a:pos x="f229" y="f264"/>
              </a:cxn>
              <a:cxn ang="f146">
                <a:pos x="f229" y="f265"/>
              </a:cxn>
              <a:cxn ang="f146">
                <a:pos x="f229" y="f230"/>
              </a:cxn>
            </a:cxnLst>
            <a:rect l="f225" t="f228" r="f226" b="f227"/>
            <a:pathLst>
              <a:path w="251" h="40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4"/>
                </a:cubicBezTo>
                <a:cubicBezTo>
                  <a:pt x="f21" y="f22"/>
                  <a:pt x="f23" y="f5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6" y="f37"/>
                  <a:pt x="f6" y="f38"/>
                </a:cubicBezTo>
                <a:cubicBezTo>
                  <a:pt x="f6" y="f39"/>
                  <a:pt x="f32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9" y="f69"/>
                  <a:pt x="f70" y="f71"/>
                </a:cubicBezTo>
                <a:cubicBezTo>
                  <a:pt x="f18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7"/>
                  <a:pt x="f22" y="f84"/>
                </a:cubicBezTo>
                <a:cubicBezTo>
                  <a:pt x="f8" y="f84"/>
                  <a:pt x="f8" y="f82"/>
                  <a:pt x="f5" y="f86"/>
                </a:cubicBezTo>
                <a:cubicBezTo>
                  <a:pt x="f5" y="f87"/>
                  <a:pt x="f8" y="f76"/>
                  <a:pt x="f8" y="f88"/>
                </a:cubicBezTo>
                <a:cubicBezTo>
                  <a:pt x="f8" y="f89"/>
                  <a:pt x="f8" y="f40"/>
                  <a:pt x="f8" y="f90"/>
                </a:cubicBezTo>
                <a:cubicBezTo>
                  <a:pt x="f8" y="f91"/>
                  <a:pt x="f8" y="f92"/>
                  <a:pt x="f8" y="f93"/>
                </a:cubicBezTo>
                <a:cubicBezTo>
                  <a:pt x="f5" y="f94"/>
                  <a:pt x="f8" y="f34"/>
                  <a:pt x="f8" y="f95"/>
                </a:cubicBezTo>
                <a:cubicBezTo>
                  <a:pt x="f8" y="f96"/>
                  <a:pt x="f8" y="f96"/>
                  <a:pt x="f8" y="f9"/>
                </a:cubicBezTo>
                <a:close/>
              </a:path>
            </a:pathLst>
          </a:custGeom>
          <a:solidFill>
            <a:srgbClr val="FABC0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1CA89F1-316C-4F1D-B604-2D424C44B280}"/>
              </a:ext>
            </a:extLst>
          </p:cNvPr>
          <p:cNvSpPr/>
          <p:nvPr/>
        </p:nvSpPr>
        <p:spPr>
          <a:xfrm>
            <a:off x="1039809" y="1793879"/>
            <a:ext cx="682627" cy="3317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9"/>
              <a:gd name="f7" fmla="val 184"/>
              <a:gd name="f8" fmla="val 80"/>
              <a:gd name="f9" fmla="val 369"/>
              <a:gd name="f10" fmla="val 90"/>
              <a:gd name="f11" fmla="val 357"/>
              <a:gd name="f12" fmla="val 97"/>
              <a:gd name="f13" fmla="val 346"/>
              <a:gd name="f14" fmla="val 105"/>
              <a:gd name="f15" fmla="val 313"/>
              <a:gd name="f16" fmla="val 130"/>
              <a:gd name="f17" fmla="val 279"/>
              <a:gd name="f18" fmla="val 155"/>
              <a:gd name="f19" fmla="val 246"/>
              <a:gd name="f20" fmla="val 181"/>
              <a:gd name="f21" fmla="val 242"/>
              <a:gd name="f22" fmla="val 183"/>
              <a:gd name="f23" fmla="val 239"/>
              <a:gd name="f24" fmla="val 235"/>
              <a:gd name="f25" fmla="val 211"/>
              <a:gd name="f26" fmla="val 162"/>
              <a:gd name="f27" fmla="val 187"/>
              <a:gd name="f28" fmla="val 144"/>
              <a:gd name="f29" fmla="val 126"/>
              <a:gd name="f30" fmla="val 122"/>
              <a:gd name="f31" fmla="val 96"/>
              <a:gd name="f32" fmla="val 82"/>
              <a:gd name="f33" fmla="val 65"/>
              <a:gd name="f34" fmla="val 41"/>
              <a:gd name="f35" fmla="val 36"/>
              <a:gd name="f36" fmla="val 27"/>
              <a:gd name="f37" fmla="val 26"/>
              <a:gd name="f38" fmla="val 14"/>
              <a:gd name="f39" fmla="val 4"/>
              <a:gd name="f40" fmla="val 2"/>
              <a:gd name="f41" fmla="val 1"/>
              <a:gd name="f42" fmla="val 15"/>
              <a:gd name="f43" fmla="val 8"/>
              <a:gd name="f44" fmla="val 17"/>
              <a:gd name="f45" fmla="val 38"/>
              <a:gd name="f46" fmla="val 44"/>
              <a:gd name="f47" fmla="val 31"/>
              <a:gd name="f48" fmla="val 51"/>
              <a:gd name="f49" fmla="val 35"/>
              <a:gd name="f50" fmla="val 57"/>
              <a:gd name="f51" fmla="val 40"/>
              <a:gd name="f52" fmla="val 68"/>
              <a:gd name="f53" fmla="val 48"/>
              <a:gd name="f54" fmla="val 77"/>
              <a:gd name="f55" fmla="val 88"/>
              <a:gd name="f56" fmla="val 64"/>
              <a:gd name="f57" fmla="val 98"/>
              <a:gd name="f58" fmla="val 71"/>
              <a:gd name="f59" fmla="val 107"/>
              <a:gd name="f60" fmla="val 79"/>
              <a:gd name="f61" fmla="val 117"/>
              <a:gd name="f62" fmla="val 86"/>
              <a:gd name="f63" fmla="val 137"/>
              <a:gd name="f64" fmla="val 99"/>
              <a:gd name="f65" fmla="val 113"/>
              <a:gd name="f66" fmla="val 173"/>
              <a:gd name="f67" fmla="val 127"/>
              <a:gd name="f68" fmla="val 188"/>
              <a:gd name="f69" fmla="val 138"/>
              <a:gd name="f70" fmla="val 204"/>
              <a:gd name="f71" fmla="val 148"/>
              <a:gd name="f72" fmla="val 217"/>
              <a:gd name="f73" fmla="val 161"/>
              <a:gd name="f74" fmla="val 222"/>
              <a:gd name="f75" fmla="val 165"/>
              <a:gd name="f76" fmla="val 228"/>
              <a:gd name="f77" fmla="val 169"/>
              <a:gd name="f78" fmla="val 234"/>
              <a:gd name="f79" fmla="val 172"/>
              <a:gd name="f80" fmla="val 240"/>
              <a:gd name="f81" fmla="val 177"/>
              <a:gd name="f82" fmla="val 244"/>
              <a:gd name="f83" fmla="val 176"/>
              <a:gd name="f84" fmla="val 250"/>
              <a:gd name="f85" fmla="val 171"/>
              <a:gd name="f86" fmla="val 265"/>
              <a:gd name="f87" fmla="val 158"/>
              <a:gd name="f88" fmla="val 281"/>
              <a:gd name="f89" fmla="val 147"/>
              <a:gd name="f90" fmla="val 297"/>
              <a:gd name="f91" fmla="val 135"/>
              <a:gd name="f92" fmla="val 311"/>
              <a:gd name="f93" fmla="val 124"/>
              <a:gd name="f94" fmla="val 326"/>
              <a:gd name="f95" fmla="val 115"/>
              <a:gd name="f96" fmla="val 340"/>
              <a:gd name="f97" fmla="val 103"/>
              <a:gd name="f98" fmla="val 350"/>
              <a:gd name="f99" fmla="val 94"/>
              <a:gd name="f100" fmla="val 361"/>
              <a:gd name="f101" fmla="val 372"/>
              <a:gd name="f102" fmla="val 374"/>
              <a:gd name="f103" fmla="val 78"/>
              <a:gd name="f104" fmla="val 375"/>
              <a:gd name="f105" fmla="val 377"/>
              <a:gd name="f106" fmla="val 378"/>
              <a:gd name="f107" fmla="+- 0 0 -90"/>
              <a:gd name="f108" fmla="*/ f3 1 379"/>
              <a:gd name="f109" fmla="*/ f4 1 184"/>
              <a:gd name="f110" fmla="val f5"/>
              <a:gd name="f111" fmla="val f6"/>
              <a:gd name="f112" fmla="val f7"/>
              <a:gd name="f113" fmla="*/ f107 f0 1"/>
              <a:gd name="f114" fmla="+- f112 0 f110"/>
              <a:gd name="f115" fmla="+- f111 0 f110"/>
              <a:gd name="f116" fmla="*/ f113 1 f2"/>
              <a:gd name="f117" fmla="*/ f115 1 379"/>
              <a:gd name="f118" fmla="*/ f114 1 184"/>
              <a:gd name="f119" fmla="*/ 379 f115 1"/>
              <a:gd name="f120" fmla="*/ 80 f114 1"/>
              <a:gd name="f121" fmla="*/ 346 f115 1"/>
              <a:gd name="f122" fmla="*/ 105 f114 1"/>
              <a:gd name="f123" fmla="*/ 246 f115 1"/>
              <a:gd name="f124" fmla="*/ 181 f114 1"/>
              <a:gd name="f125" fmla="*/ 235 f115 1"/>
              <a:gd name="f126" fmla="*/ 180 f114 1"/>
              <a:gd name="f127" fmla="*/ 162 f115 1"/>
              <a:gd name="f128" fmla="*/ 126 f114 1"/>
              <a:gd name="f129" fmla="*/ 41 f115 1"/>
              <a:gd name="f130" fmla="*/ 36 f114 1"/>
              <a:gd name="f131" fmla="*/ 0 f115 1"/>
              <a:gd name="f132" fmla="*/ 4 f114 1"/>
              <a:gd name="f133" fmla="*/ 2 f115 1"/>
              <a:gd name="f134" fmla="*/ 0 f114 1"/>
              <a:gd name="f135" fmla="*/ 38 f115 1"/>
              <a:gd name="f136" fmla="*/ 26 f114 1"/>
              <a:gd name="f137" fmla="*/ 57 f115 1"/>
              <a:gd name="f138" fmla="*/ 40 f114 1"/>
              <a:gd name="f139" fmla="*/ 88 f115 1"/>
              <a:gd name="f140" fmla="*/ 64 f114 1"/>
              <a:gd name="f141" fmla="*/ 117 f115 1"/>
              <a:gd name="f142" fmla="*/ 86 f114 1"/>
              <a:gd name="f143" fmla="*/ 173 f115 1"/>
              <a:gd name="f144" fmla="*/ 127 f114 1"/>
              <a:gd name="f145" fmla="*/ 217 f115 1"/>
              <a:gd name="f146" fmla="*/ 161 f114 1"/>
              <a:gd name="f147" fmla="*/ 234 f115 1"/>
              <a:gd name="f148" fmla="*/ 172 f114 1"/>
              <a:gd name="f149" fmla="*/ 250 f115 1"/>
              <a:gd name="f150" fmla="*/ 171 f114 1"/>
              <a:gd name="f151" fmla="*/ 297 f115 1"/>
              <a:gd name="f152" fmla="*/ 135 f114 1"/>
              <a:gd name="f153" fmla="*/ 340 f115 1"/>
              <a:gd name="f154" fmla="*/ 103 f114 1"/>
              <a:gd name="f155" fmla="*/ 372 f115 1"/>
              <a:gd name="f156" fmla="*/ 79 f114 1"/>
              <a:gd name="f157" fmla="*/ 377 f115 1"/>
              <a:gd name="f158" fmla="*/ 78 f114 1"/>
              <a:gd name="f159" fmla="+- f116 0 f1"/>
              <a:gd name="f160" fmla="*/ f119 1 379"/>
              <a:gd name="f161" fmla="*/ f120 1 184"/>
              <a:gd name="f162" fmla="*/ f121 1 379"/>
              <a:gd name="f163" fmla="*/ f122 1 184"/>
              <a:gd name="f164" fmla="*/ f123 1 379"/>
              <a:gd name="f165" fmla="*/ f124 1 184"/>
              <a:gd name="f166" fmla="*/ f125 1 379"/>
              <a:gd name="f167" fmla="*/ f126 1 184"/>
              <a:gd name="f168" fmla="*/ f127 1 379"/>
              <a:gd name="f169" fmla="*/ f128 1 184"/>
              <a:gd name="f170" fmla="*/ f129 1 379"/>
              <a:gd name="f171" fmla="*/ f130 1 184"/>
              <a:gd name="f172" fmla="*/ f131 1 379"/>
              <a:gd name="f173" fmla="*/ f132 1 184"/>
              <a:gd name="f174" fmla="*/ f133 1 379"/>
              <a:gd name="f175" fmla="*/ f134 1 184"/>
              <a:gd name="f176" fmla="*/ f135 1 379"/>
              <a:gd name="f177" fmla="*/ f136 1 184"/>
              <a:gd name="f178" fmla="*/ f137 1 379"/>
              <a:gd name="f179" fmla="*/ f138 1 184"/>
              <a:gd name="f180" fmla="*/ f139 1 379"/>
              <a:gd name="f181" fmla="*/ f140 1 184"/>
              <a:gd name="f182" fmla="*/ f141 1 379"/>
              <a:gd name="f183" fmla="*/ f142 1 184"/>
              <a:gd name="f184" fmla="*/ f143 1 379"/>
              <a:gd name="f185" fmla="*/ f144 1 184"/>
              <a:gd name="f186" fmla="*/ f145 1 379"/>
              <a:gd name="f187" fmla="*/ f146 1 184"/>
              <a:gd name="f188" fmla="*/ f147 1 379"/>
              <a:gd name="f189" fmla="*/ f148 1 184"/>
              <a:gd name="f190" fmla="*/ f149 1 379"/>
              <a:gd name="f191" fmla="*/ f150 1 184"/>
              <a:gd name="f192" fmla="*/ f151 1 379"/>
              <a:gd name="f193" fmla="*/ f152 1 184"/>
              <a:gd name="f194" fmla="*/ f153 1 379"/>
              <a:gd name="f195" fmla="*/ f154 1 184"/>
              <a:gd name="f196" fmla="*/ f155 1 379"/>
              <a:gd name="f197" fmla="*/ f156 1 184"/>
              <a:gd name="f198" fmla="*/ f157 1 379"/>
              <a:gd name="f199" fmla="*/ f158 1 184"/>
              <a:gd name="f200" fmla="*/ 0 1 f117"/>
              <a:gd name="f201" fmla="*/ f111 1 f117"/>
              <a:gd name="f202" fmla="*/ 0 1 f118"/>
              <a:gd name="f203" fmla="*/ f112 1 f118"/>
              <a:gd name="f204" fmla="*/ f160 1 f117"/>
              <a:gd name="f205" fmla="*/ f161 1 f118"/>
              <a:gd name="f206" fmla="*/ f162 1 f117"/>
              <a:gd name="f207" fmla="*/ f163 1 f118"/>
              <a:gd name="f208" fmla="*/ f164 1 f117"/>
              <a:gd name="f209" fmla="*/ f165 1 f118"/>
              <a:gd name="f210" fmla="*/ f166 1 f117"/>
              <a:gd name="f211" fmla="*/ f167 1 f118"/>
              <a:gd name="f212" fmla="*/ f168 1 f117"/>
              <a:gd name="f213" fmla="*/ f169 1 f118"/>
              <a:gd name="f214" fmla="*/ f170 1 f117"/>
              <a:gd name="f215" fmla="*/ f171 1 f118"/>
              <a:gd name="f216" fmla="*/ f172 1 f117"/>
              <a:gd name="f217" fmla="*/ f173 1 f118"/>
              <a:gd name="f218" fmla="*/ f174 1 f117"/>
              <a:gd name="f219" fmla="*/ f175 1 f118"/>
              <a:gd name="f220" fmla="*/ f176 1 f117"/>
              <a:gd name="f221" fmla="*/ f177 1 f118"/>
              <a:gd name="f222" fmla="*/ f178 1 f117"/>
              <a:gd name="f223" fmla="*/ f179 1 f118"/>
              <a:gd name="f224" fmla="*/ f180 1 f117"/>
              <a:gd name="f225" fmla="*/ f181 1 f118"/>
              <a:gd name="f226" fmla="*/ f182 1 f117"/>
              <a:gd name="f227" fmla="*/ f183 1 f118"/>
              <a:gd name="f228" fmla="*/ f184 1 f117"/>
              <a:gd name="f229" fmla="*/ f185 1 f118"/>
              <a:gd name="f230" fmla="*/ f186 1 f117"/>
              <a:gd name="f231" fmla="*/ f187 1 f118"/>
              <a:gd name="f232" fmla="*/ f188 1 f117"/>
              <a:gd name="f233" fmla="*/ f189 1 f118"/>
              <a:gd name="f234" fmla="*/ f190 1 f117"/>
              <a:gd name="f235" fmla="*/ f191 1 f118"/>
              <a:gd name="f236" fmla="*/ f192 1 f117"/>
              <a:gd name="f237" fmla="*/ f193 1 f118"/>
              <a:gd name="f238" fmla="*/ f194 1 f117"/>
              <a:gd name="f239" fmla="*/ f195 1 f118"/>
              <a:gd name="f240" fmla="*/ f196 1 f117"/>
              <a:gd name="f241" fmla="*/ f197 1 f118"/>
              <a:gd name="f242" fmla="*/ f198 1 f117"/>
              <a:gd name="f243" fmla="*/ f199 1 f118"/>
              <a:gd name="f244" fmla="*/ f200 f108 1"/>
              <a:gd name="f245" fmla="*/ f201 f108 1"/>
              <a:gd name="f246" fmla="*/ f203 f109 1"/>
              <a:gd name="f247" fmla="*/ f202 f109 1"/>
              <a:gd name="f248" fmla="*/ f204 f108 1"/>
              <a:gd name="f249" fmla="*/ f205 f109 1"/>
              <a:gd name="f250" fmla="*/ f206 f108 1"/>
              <a:gd name="f251" fmla="*/ f207 f109 1"/>
              <a:gd name="f252" fmla="*/ f208 f108 1"/>
              <a:gd name="f253" fmla="*/ f209 f109 1"/>
              <a:gd name="f254" fmla="*/ f210 f108 1"/>
              <a:gd name="f255" fmla="*/ f211 f109 1"/>
              <a:gd name="f256" fmla="*/ f212 f108 1"/>
              <a:gd name="f257" fmla="*/ f213 f109 1"/>
              <a:gd name="f258" fmla="*/ f214 f108 1"/>
              <a:gd name="f259" fmla="*/ f215 f109 1"/>
              <a:gd name="f260" fmla="*/ f216 f108 1"/>
              <a:gd name="f261" fmla="*/ f217 f109 1"/>
              <a:gd name="f262" fmla="*/ f218 f108 1"/>
              <a:gd name="f263" fmla="*/ f219 f109 1"/>
              <a:gd name="f264" fmla="*/ f220 f108 1"/>
              <a:gd name="f265" fmla="*/ f221 f109 1"/>
              <a:gd name="f266" fmla="*/ f222 f108 1"/>
              <a:gd name="f267" fmla="*/ f223 f109 1"/>
              <a:gd name="f268" fmla="*/ f224 f108 1"/>
              <a:gd name="f269" fmla="*/ f225 f109 1"/>
              <a:gd name="f270" fmla="*/ f226 f108 1"/>
              <a:gd name="f271" fmla="*/ f227 f109 1"/>
              <a:gd name="f272" fmla="*/ f228 f108 1"/>
              <a:gd name="f273" fmla="*/ f229 f109 1"/>
              <a:gd name="f274" fmla="*/ f230 f108 1"/>
              <a:gd name="f275" fmla="*/ f231 f109 1"/>
              <a:gd name="f276" fmla="*/ f232 f108 1"/>
              <a:gd name="f277" fmla="*/ f233 f109 1"/>
              <a:gd name="f278" fmla="*/ f234 f108 1"/>
              <a:gd name="f279" fmla="*/ f235 f109 1"/>
              <a:gd name="f280" fmla="*/ f236 f108 1"/>
              <a:gd name="f281" fmla="*/ f237 f109 1"/>
              <a:gd name="f282" fmla="*/ f238 f108 1"/>
              <a:gd name="f283" fmla="*/ f239 f109 1"/>
              <a:gd name="f284" fmla="*/ f240 f108 1"/>
              <a:gd name="f285" fmla="*/ f241 f109 1"/>
              <a:gd name="f286" fmla="*/ f242 f108 1"/>
              <a:gd name="f287" fmla="*/ f243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9">
                <a:pos x="f248" y="f249"/>
              </a:cxn>
              <a:cxn ang="f159">
                <a:pos x="f250" y="f251"/>
              </a:cxn>
              <a:cxn ang="f159">
                <a:pos x="f252" y="f253"/>
              </a:cxn>
              <a:cxn ang="f159">
                <a:pos x="f254" y="f255"/>
              </a:cxn>
              <a:cxn ang="f159">
                <a:pos x="f256" y="f257"/>
              </a:cxn>
              <a:cxn ang="f159">
                <a:pos x="f258" y="f259"/>
              </a:cxn>
              <a:cxn ang="f159">
                <a:pos x="f260" y="f261"/>
              </a:cxn>
              <a:cxn ang="f159">
                <a:pos x="f262" y="f263"/>
              </a:cxn>
              <a:cxn ang="f159">
                <a:pos x="f264" y="f265"/>
              </a:cxn>
              <a:cxn ang="f159">
                <a:pos x="f266" y="f267"/>
              </a:cxn>
              <a:cxn ang="f159">
                <a:pos x="f268" y="f269"/>
              </a:cxn>
              <a:cxn ang="f159">
                <a:pos x="f270" y="f271"/>
              </a:cxn>
              <a:cxn ang="f159">
                <a:pos x="f272" y="f273"/>
              </a:cxn>
              <a:cxn ang="f159">
                <a:pos x="f274" y="f275"/>
              </a:cxn>
              <a:cxn ang="f159">
                <a:pos x="f276" y="f277"/>
              </a:cxn>
              <a:cxn ang="f159">
                <a:pos x="f278" y="f279"/>
              </a:cxn>
              <a:cxn ang="f159">
                <a:pos x="f280" y="f281"/>
              </a:cxn>
              <a:cxn ang="f159">
                <a:pos x="f282" y="f283"/>
              </a:cxn>
              <a:cxn ang="f159">
                <a:pos x="f284" y="f285"/>
              </a:cxn>
              <a:cxn ang="f159">
                <a:pos x="f286" y="f287"/>
              </a:cxn>
              <a:cxn ang="f159">
                <a:pos x="f248" y="f249"/>
              </a:cxn>
            </a:cxnLst>
            <a:rect l="f244" t="f247" r="f245" b="f246"/>
            <a:pathLst>
              <a:path w="379" h="184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7"/>
                  <a:pt x="f24" y="f2"/>
                </a:cubicBezTo>
                <a:cubicBezTo>
                  <a:pt x="f25" y="f26"/>
                  <a:pt x="f27" y="f28"/>
                  <a:pt x="f26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8"/>
                  <a:pt x="f5" y="f39"/>
                </a:cubicBezTo>
                <a:cubicBezTo>
                  <a:pt x="f5" y="f40"/>
                  <a:pt x="f41" y="f41"/>
                  <a:pt x="f40" y="f5"/>
                </a:cubicBezTo>
                <a:cubicBezTo>
                  <a:pt x="f42" y="f43"/>
                  <a:pt x="f36" y="f44"/>
                  <a:pt x="f45" y="f37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0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18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62"/>
                  <a:pt x="f101" y="f60"/>
                </a:cubicBezTo>
                <a:cubicBezTo>
                  <a:pt x="f102" y="f103"/>
                  <a:pt x="f104" y="f103"/>
                  <a:pt x="f105" y="f103"/>
                </a:cubicBezTo>
                <a:cubicBezTo>
                  <a:pt x="f106" y="f103"/>
                  <a:pt x="f6" y="f60"/>
                  <a:pt x="f6" y="f8"/>
                </a:cubicBezTo>
                <a:close/>
              </a:path>
            </a:pathLst>
          </a:custGeom>
          <a:solidFill>
            <a:srgbClr val="C15D5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728122B-16E2-44BB-B3D2-B4330C014427}"/>
              </a:ext>
            </a:extLst>
          </p:cNvPr>
          <p:cNvSpPr/>
          <p:nvPr/>
        </p:nvSpPr>
        <p:spPr>
          <a:xfrm>
            <a:off x="2057400" y="1130298"/>
            <a:ext cx="404814" cy="5572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5"/>
              <a:gd name="f7" fmla="val 308"/>
              <a:gd name="f8" fmla="val 3"/>
              <a:gd name="f9" fmla="val 304"/>
              <a:gd name="f10" fmla="val 10"/>
              <a:gd name="f11" fmla="val 294"/>
              <a:gd name="f12" fmla="val 23"/>
              <a:gd name="f13" fmla="val 289"/>
              <a:gd name="f14" fmla="val 32"/>
              <a:gd name="f15" fmla="val 281"/>
              <a:gd name="f16" fmla="val 46"/>
              <a:gd name="f17" fmla="val 269"/>
              <a:gd name="f18" fmla="val 60"/>
              <a:gd name="f19" fmla="val 259"/>
              <a:gd name="f20" fmla="val 75"/>
              <a:gd name="f21" fmla="val 248"/>
              <a:gd name="f22" fmla="val 90"/>
              <a:gd name="f23" fmla="val 237"/>
              <a:gd name="f24" fmla="val 103"/>
              <a:gd name="f25" fmla="val 224"/>
              <a:gd name="f26" fmla="val 119"/>
              <a:gd name="f27" fmla="val 215"/>
              <a:gd name="f28" fmla="val 122"/>
              <a:gd name="f29" fmla="val 214"/>
              <a:gd name="f30" fmla="val 125"/>
              <a:gd name="f31" fmla="val 211"/>
              <a:gd name="f32" fmla="val 128"/>
              <a:gd name="f33" fmla="val 209"/>
              <a:gd name="f34" fmla="val 148"/>
              <a:gd name="f35" fmla="val 192"/>
              <a:gd name="f36" fmla="val 170"/>
              <a:gd name="f37" fmla="val 176"/>
              <a:gd name="f38" fmla="val 191"/>
              <a:gd name="f39" fmla="val 161"/>
              <a:gd name="f40" fmla="val 200"/>
              <a:gd name="f41" fmla="val 155"/>
              <a:gd name="f42" fmla="val 207"/>
              <a:gd name="f43" fmla="val 146"/>
              <a:gd name="f44" fmla="val 218"/>
              <a:gd name="f45" fmla="val 143"/>
              <a:gd name="f46" fmla="val 222"/>
              <a:gd name="f47" fmla="val 141"/>
              <a:gd name="f48" fmla="val 223"/>
              <a:gd name="f49" fmla="val 135"/>
              <a:gd name="f50" fmla="val 131"/>
              <a:gd name="f51" fmla="val 97"/>
              <a:gd name="f52" fmla="val 64"/>
              <a:gd name="f53" fmla="val 30"/>
              <a:gd name="f54" fmla="val 22"/>
              <a:gd name="f55" fmla="val 14"/>
              <a:gd name="f56" fmla="val 6"/>
              <a:gd name="f57" fmla="val 217"/>
              <a:gd name="f58" fmla="val 4"/>
              <a:gd name="f59" fmla="val 2"/>
              <a:gd name="f60" fmla="val 7"/>
              <a:gd name="f61" fmla="val 16"/>
              <a:gd name="f62" fmla="val 25"/>
              <a:gd name="f63" fmla="val 65"/>
              <a:gd name="f64" fmla="val 105"/>
              <a:gd name="f65" fmla="val 145"/>
              <a:gd name="f66" fmla="val 219"/>
              <a:gd name="f67" fmla="val 144"/>
              <a:gd name="f68" fmla="val 147"/>
              <a:gd name="f69" fmla="val 150"/>
              <a:gd name="f70" fmla="val 204"/>
              <a:gd name="f71" fmla="val 197"/>
              <a:gd name="f72" fmla="val 190"/>
              <a:gd name="f73" fmla="val 166"/>
              <a:gd name="f74" fmla="val 168"/>
              <a:gd name="f75" fmla="val 183"/>
              <a:gd name="f76" fmla="val 216"/>
              <a:gd name="f77" fmla="val 106"/>
              <a:gd name="f78" fmla="val 228"/>
              <a:gd name="f79" fmla="val 91"/>
              <a:gd name="f80" fmla="val 240"/>
              <a:gd name="f81" fmla="val 252"/>
              <a:gd name="f82" fmla="val 59"/>
              <a:gd name="f83" fmla="val 264"/>
              <a:gd name="f84" fmla="val 42"/>
              <a:gd name="f85" fmla="val 277"/>
              <a:gd name="f86" fmla="val 290"/>
              <a:gd name="f87" fmla="val 17"/>
              <a:gd name="f88" fmla="val 296"/>
              <a:gd name="f89" fmla="val 303"/>
              <a:gd name="f90" fmla="val 1"/>
              <a:gd name="f91" fmla="val 306"/>
              <a:gd name="f92" fmla="val 305"/>
              <a:gd name="f93" fmla="+- 0 0 -90"/>
              <a:gd name="f94" fmla="*/ f3 1 225"/>
              <a:gd name="f95" fmla="*/ f4 1 308"/>
              <a:gd name="f96" fmla="val f5"/>
              <a:gd name="f97" fmla="val f6"/>
              <a:gd name="f98" fmla="val f7"/>
              <a:gd name="f99" fmla="*/ f93 f0 1"/>
              <a:gd name="f100" fmla="+- f98 0 f96"/>
              <a:gd name="f101" fmla="+- f97 0 f96"/>
              <a:gd name="f102" fmla="*/ f99 1 f2"/>
              <a:gd name="f103" fmla="*/ f101 1 225"/>
              <a:gd name="f104" fmla="*/ f100 1 308"/>
              <a:gd name="f105" fmla="*/ 3 f101 1"/>
              <a:gd name="f106" fmla="*/ 304 f100 1"/>
              <a:gd name="f107" fmla="*/ 32 f101 1"/>
              <a:gd name="f108" fmla="*/ 281 f100 1"/>
              <a:gd name="f109" fmla="*/ 75 f101 1"/>
              <a:gd name="f110" fmla="*/ 248 f100 1"/>
              <a:gd name="f111" fmla="*/ 119 f101 1"/>
              <a:gd name="f112" fmla="*/ 215 f100 1"/>
              <a:gd name="f113" fmla="*/ 128 f101 1"/>
              <a:gd name="f114" fmla="*/ 209 f100 1"/>
              <a:gd name="f115" fmla="*/ 191 f101 1"/>
              <a:gd name="f116" fmla="*/ 161 f100 1"/>
              <a:gd name="f117" fmla="*/ 218 f101 1"/>
              <a:gd name="f118" fmla="*/ 143 f100 1"/>
              <a:gd name="f119" fmla="*/ 223 f101 1"/>
              <a:gd name="f120" fmla="*/ 131 f100 1"/>
              <a:gd name="f121" fmla="*/ 30 f100 1"/>
              <a:gd name="f122" fmla="*/ 6 f100 1"/>
              <a:gd name="f123" fmla="*/ 0 f100 1"/>
              <a:gd name="f124" fmla="*/ 225 f101 1"/>
              <a:gd name="f125" fmla="*/ 25 f100 1"/>
              <a:gd name="f126" fmla="*/ 145 f100 1"/>
              <a:gd name="f127" fmla="*/ 211 f101 1"/>
              <a:gd name="f128" fmla="*/ 150 f100 1"/>
              <a:gd name="f129" fmla="*/ 190 f101 1"/>
              <a:gd name="f130" fmla="*/ 166 f100 1"/>
              <a:gd name="f131" fmla="*/ 122 f101 1"/>
              <a:gd name="f132" fmla="*/ 216 f100 1"/>
              <a:gd name="f133" fmla="*/ 252 f100 1"/>
              <a:gd name="f134" fmla="*/ 25 f101 1"/>
              <a:gd name="f135" fmla="*/ 290 f100 1"/>
              <a:gd name="f136" fmla="*/ 1 f101 1"/>
              <a:gd name="f137" fmla="*/ 308 f100 1"/>
              <a:gd name="f138" fmla="+- f102 0 f1"/>
              <a:gd name="f139" fmla="*/ f105 1 225"/>
              <a:gd name="f140" fmla="*/ f106 1 308"/>
              <a:gd name="f141" fmla="*/ f107 1 225"/>
              <a:gd name="f142" fmla="*/ f108 1 308"/>
              <a:gd name="f143" fmla="*/ f109 1 225"/>
              <a:gd name="f144" fmla="*/ f110 1 308"/>
              <a:gd name="f145" fmla="*/ f111 1 225"/>
              <a:gd name="f146" fmla="*/ f112 1 308"/>
              <a:gd name="f147" fmla="*/ f113 1 225"/>
              <a:gd name="f148" fmla="*/ f114 1 308"/>
              <a:gd name="f149" fmla="*/ f115 1 225"/>
              <a:gd name="f150" fmla="*/ f116 1 308"/>
              <a:gd name="f151" fmla="*/ f117 1 225"/>
              <a:gd name="f152" fmla="*/ f118 1 308"/>
              <a:gd name="f153" fmla="*/ f119 1 225"/>
              <a:gd name="f154" fmla="*/ f120 1 308"/>
              <a:gd name="f155" fmla="*/ f121 1 308"/>
              <a:gd name="f156" fmla="*/ f122 1 308"/>
              <a:gd name="f157" fmla="*/ f123 1 308"/>
              <a:gd name="f158" fmla="*/ f124 1 225"/>
              <a:gd name="f159" fmla="*/ f125 1 308"/>
              <a:gd name="f160" fmla="*/ f126 1 308"/>
              <a:gd name="f161" fmla="*/ f127 1 225"/>
              <a:gd name="f162" fmla="*/ f128 1 308"/>
              <a:gd name="f163" fmla="*/ f129 1 225"/>
              <a:gd name="f164" fmla="*/ f130 1 308"/>
              <a:gd name="f165" fmla="*/ f131 1 225"/>
              <a:gd name="f166" fmla="*/ f132 1 308"/>
              <a:gd name="f167" fmla="*/ f133 1 308"/>
              <a:gd name="f168" fmla="*/ f134 1 225"/>
              <a:gd name="f169" fmla="*/ f135 1 308"/>
              <a:gd name="f170" fmla="*/ f136 1 225"/>
              <a:gd name="f171" fmla="*/ f137 1 308"/>
              <a:gd name="f172" fmla="*/ 0 1 f103"/>
              <a:gd name="f173" fmla="*/ f97 1 f103"/>
              <a:gd name="f174" fmla="*/ 0 1 f104"/>
              <a:gd name="f175" fmla="*/ f98 1 f104"/>
              <a:gd name="f176" fmla="*/ f139 1 f103"/>
              <a:gd name="f177" fmla="*/ f140 1 f104"/>
              <a:gd name="f178" fmla="*/ f141 1 f103"/>
              <a:gd name="f179" fmla="*/ f142 1 f104"/>
              <a:gd name="f180" fmla="*/ f143 1 f103"/>
              <a:gd name="f181" fmla="*/ f144 1 f104"/>
              <a:gd name="f182" fmla="*/ f145 1 f103"/>
              <a:gd name="f183" fmla="*/ f146 1 f104"/>
              <a:gd name="f184" fmla="*/ f147 1 f103"/>
              <a:gd name="f185" fmla="*/ f148 1 f104"/>
              <a:gd name="f186" fmla="*/ f149 1 f103"/>
              <a:gd name="f187" fmla="*/ f150 1 f104"/>
              <a:gd name="f188" fmla="*/ f151 1 f103"/>
              <a:gd name="f189" fmla="*/ f152 1 f104"/>
              <a:gd name="f190" fmla="*/ f153 1 f103"/>
              <a:gd name="f191" fmla="*/ f154 1 f104"/>
              <a:gd name="f192" fmla="*/ f155 1 f104"/>
              <a:gd name="f193" fmla="*/ f156 1 f104"/>
              <a:gd name="f194" fmla="*/ f157 1 f104"/>
              <a:gd name="f195" fmla="*/ f158 1 f103"/>
              <a:gd name="f196" fmla="*/ f159 1 f104"/>
              <a:gd name="f197" fmla="*/ f160 1 f104"/>
              <a:gd name="f198" fmla="*/ f161 1 f103"/>
              <a:gd name="f199" fmla="*/ f162 1 f104"/>
              <a:gd name="f200" fmla="*/ f163 1 f103"/>
              <a:gd name="f201" fmla="*/ f164 1 f104"/>
              <a:gd name="f202" fmla="*/ f165 1 f103"/>
              <a:gd name="f203" fmla="*/ f166 1 f104"/>
              <a:gd name="f204" fmla="*/ f167 1 f104"/>
              <a:gd name="f205" fmla="*/ f168 1 f103"/>
              <a:gd name="f206" fmla="*/ f169 1 f104"/>
              <a:gd name="f207" fmla="*/ f170 1 f103"/>
              <a:gd name="f208" fmla="*/ f171 1 f104"/>
              <a:gd name="f209" fmla="*/ f172 f94 1"/>
              <a:gd name="f210" fmla="*/ f173 f94 1"/>
              <a:gd name="f211" fmla="*/ f175 f95 1"/>
              <a:gd name="f212" fmla="*/ f174 f95 1"/>
              <a:gd name="f213" fmla="*/ f176 f94 1"/>
              <a:gd name="f214" fmla="*/ f177 f95 1"/>
              <a:gd name="f215" fmla="*/ f178 f94 1"/>
              <a:gd name="f216" fmla="*/ f179 f95 1"/>
              <a:gd name="f217" fmla="*/ f180 f94 1"/>
              <a:gd name="f218" fmla="*/ f181 f95 1"/>
              <a:gd name="f219" fmla="*/ f182 f94 1"/>
              <a:gd name="f220" fmla="*/ f183 f95 1"/>
              <a:gd name="f221" fmla="*/ f184 f94 1"/>
              <a:gd name="f222" fmla="*/ f185 f95 1"/>
              <a:gd name="f223" fmla="*/ f186 f94 1"/>
              <a:gd name="f224" fmla="*/ f187 f95 1"/>
              <a:gd name="f225" fmla="*/ f188 f94 1"/>
              <a:gd name="f226" fmla="*/ f189 f95 1"/>
              <a:gd name="f227" fmla="*/ f190 f94 1"/>
              <a:gd name="f228" fmla="*/ f191 f95 1"/>
              <a:gd name="f229" fmla="*/ f192 f95 1"/>
              <a:gd name="f230" fmla="*/ f193 f95 1"/>
              <a:gd name="f231" fmla="*/ f194 f95 1"/>
              <a:gd name="f232" fmla="*/ f195 f94 1"/>
              <a:gd name="f233" fmla="*/ f196 f95 1"/>
              <a:gd name="f234" fmla="*/ f197 f95 1"/>
              <a:gd name="f235" fmla="*/ f198 f94 1"/>
              <a:gd name="f236" fmla="*/ f199 f95 1"/>
              <a:gd name="f237" fmla="*/ f200 f94 1"/>
              <a:gd name="f238" fmla="*/ f201 f95 1"/>
              <a:gd name="f239" fmla="*/ f202 f94 1"/>
              <a:gd name="f240" fmla="*/ f203 f95 1"/>
              <a:gd name="f241" fmla="*/ f204 f95 1"/>
              <a:gd name="f242" fmla="*/ f205 f94 1"/>
              <a:gd name="f243" fmla="*/ f206 f95 1"/>
              <a:gd name="f244" fmla="*/ f207 f94 1"/>
              <a:gd name="f245" fmla="*/ f208 f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8">
                <a:pos x="f213" y="f214"/>
              </a:cxn>
              <a:cxn ang="f138">
                <a:pos x="f215" y="f216"/>
              </a:cxn>
              <a:cxn ang="f138">
                <a:pos x="f217" y="f218"/>
              </a:cxn>
              <a:cxn ang="f138">
                <a:pos x="f219" y="f220"/>
              </a:cxn>
              <a:cxn ang="f138">
                <a:pos x="f221" y="f222"/>
              </a:cxn>
              <a:cxn ang="f138">
                <a:pos x="f223" y="f224"/>
              </a:cxn>
              <a:cxn ang="f138">
                <a:pos x="f225" y="f226"/>
              </a:cxn>
              <a:cxn ang="f138">
                <a:pos x="f227" y="f228"/>
              </a:cxn>
              <a:cxn ang="f138">
                <a:pos x="f227" y="f229"/>
              </a:cxn>
              <a:cxn ang="f138">
                <a:pos x="f225" y="f230"/>
              </a:cxn>
              <a:cxn ang="f138">
                <a:pos x="f225" y="f231"/>
              </a:cxn>
              <a:cxn ang="f138">
                <a:pos x="f232" y="f233"/>
              </a:cxn>
              <a:cxn ang="f138">
                <a:pos x="f232" y="f234"/>
              </a:cxn>
              <a:cxn ang="f138">
                <a:pos x="f235" y="f236"/>
              </a:cxn>
              <a:cxn ang="f138">
                <a:pos x="f237" y="f238"/>
              </a:cxn>
              <a:cxn ang="f138">
                <a:pos x="f239" y="f240"/>
              </a:cxn>
              <a:cxn ang="f138">
                <a:pos x="f217" y="f241"/>
              </a:cxn>
              <a:cxn ang="f138">
                <a:pos x="f242" y="f243"/>
              </a:cxn>
              <a:cxn ang="f138">
                <a:pos x="f244" y="f245"/>
              </a:cxn>
              <a:cxn ang="f138">
                <a:pos x="f213" y="f214"/>
              </a:cxn>
            </a:cxnLst>
            <a:rect l="f209" t="f212" r="f210" b="f211"/>
            <a:pathLst>
              <a:path w="225" h="30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48" y="f50"/>
                </a:cubicBezTo>
                <a:cubicBezTo>
                  <a:pt x="f25" y="f51"/>
                  <a:pt x="f25" y="f52"/>
                  <a:pt x="f48" y="f53"/>
                </a:cubicBezTo>
                <a:cubicBezTo>
                  <a:pt x="f48" y="f54"/>
                  <a:pt x="f48" y="f55"/>
                  <a:pt x="f44" y="f56"/>
                </a:cubicBezTo>
                <a:cubicBezTo>
                  <a:pt x="f57" y="f58"/>
                  <a:pt x="f57" y="f59"/>
                  <a:pt x="f44" y="f5"/>
                </a:cubicBezTo>
                <a:cubicBezTo>
                  <a:pt x="f25" y="f60"/>
                  <a:pt x="f6" y="f61"/>
                  <a:pt x="f6" y="f62"/>
                </a:cubicBezTo>
                <a:cubicBezTo>
                  <a:pt x="f6" y="f63"/>
                  <a:pt x="f6" y="f64"/>
                  <a:pt x="f6" y="f65"/>
                </a:cubicBezTo>
                <a:cubicBezTo>
                  <a:pt x="f66" y="f67"/>
                  <a:pt x="f27" y="f68"/>
                  <a:pt x="f31" y="f69"/>
                </a:cubicBezTo>
                <a:cubicBezTo>
                  <a:pt x="f70" y="f41"/>
                  <a:pt x="f71" y="f39"/>
                  <a:pt x="f72" y="f73"/>
                </a:cubicBezTo>
                <a:cubicBezTo>
                  <a:pt x="f74" y="f75"/>
                  <a:pt x="f65" y="f40"/>
                  <a:pt x="f28" y="f76"/>
                </a:cubicBezTo>
                <a:cubicBezTo>
                  <a:pt x="f77" y="f78"/>
                  <a:pt x="f79" y="f80"/>
                  <a:pt x="f20" y="f81"/>
                </a:cubicBezTo>
                <a:cubicBezTo>
                  <a:pt x="f82" y="f83"/>
                  <a:pt x="f84" y="f85"/>
                  <a:pt x="f62" y="f86"/>
                </a:cubicBezTo>
                <a:cubicBezTo>
                  <a:pt x="f87" y="f88"/>
                  <a:pt x="f10" y="f89"/>
                  <a:pt x="f90" y="f7"/>
                </a:cubicBezTo>
                <a:cubicBezTo>
                  <a:pt x="f5" y="f91"/>
                  <a:pt x="f59" y="f92"/>
                  <a:pt x="f8" y="f9"/>
                </a:cubicBezTo>
                <a:close/>
              </a:path>
            </a:pathLst>
          </a:custGeom>
          <a:solidFill>
            <a:srgbClr val="BEC0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14D97E2-369E-4988-B390-55C25CDBDFEB}"/>
              </a:ext>
            </a:extLst>
          </p:cNvPr>
          <p:cNvSpPr/>
          <p:nvPr/>
        </p:nvSpPr>
        <p:spPr>
          <a:xfrm>
            <a:off x="933446" y="1138235"/>
            <a:ext cx="368302" cy="2825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5"/>
              <a:gd name="f7" fmla="val 156"/>
              <a:gd name="f8" fmla="val 1"/>
              <a:gd name="f9" fmla="val 6"/>
              <a:gd name="f10" fmla="val 9"/>
              <a:gd name="f11" fmla="val 5"/>
              <a:gd name="f12" fmla="val 13"/>
              <a:gd name="f13" fmla="val 8"/>
              <a:gd name="f14" fmla="val 44"/>
              <a:gd name="f15" fmla="val 31"/>
              <a:gd name="f16" fmla="val 75"/>
              <a:gd name="f17" fmla="val 55"/>
              <a:gd name="f18" fmla="val 107"/>
              <a:gd name="f19" fmla="val 78"/>
              <a:gd name="f20" fmla="val 139"/>
              <a:gd name="f21" fmla="val 102"/>
              <a:gd name="f22" fmla="val 171"/>
              <a:gd name="f23" fmla="val 127"/>
              <a:gd name="f24" fmla="val 203"/>
              <a:gd name="f25" fmla="val 151"/>
              <a:gd name="f26" fmla="val 204"/>
              <a:gd name="f27" fmla="val 152"/>
              <a:gd name="f28" fmla="val 153"/>
              <a:gd name="f29" fmla="val 154"/>
              <a:gd name="f30" fmla="val 200"/>
              <a:gd name="f31" fmla="val 197"/>
              <a:gd name="f32" fmla="val 194"/>
              <a:gd name="f33" fmla="val 173"/>
              <a:gd name="f34" fmla="val 135"/>
              <a:gd name="f35" fmla="val 118"/>
              <a:gd name="f36" fmla="val 130"/>
              <a:gd name="f37" fmla="val 113"/>
              <a:gd name="f38" fmla="val 90"/>
              <a:gd name="f39" fmla="val 97"/>
              <a:gd name="f40" fmla="val 77"/>
              <a:gd name="f41" fmla="val 80"/>
              <a:gd name="f42" fmla="val 65"/>
              <a:gd name="f43" fmla="val 69"/>
              <a:gd name="f44" fmla="val 57"/>
              <a:gd name="f45" fmla="val 49"/>
              <a:gd name="f46" fmla="val 46"/>
              <a:gd name="f47" fmla="val 40"/>
              <a:gd name="f48" fmla="val 38"/>
              <a:gd name="f49" fmla="val 33"/>
              <a:gd name="f50" fmla="val 29"/>
              <a:gd name="f51" fmla="val 27"/>
              <a:gd name="f52" fmla="val 20"/>
              <a:gd name="f53" fmla="val 22"/>
              <a:gd name="f54" fmla="val 17"/>
              <a:gd name="f55" fmla="val 7"/>
              <a:gd name="f56" fmla="val 10"/>
              <a:gd name="f57" fmla="val 4"/>
              <a:gd name="f58" fmla="val 3"/>
              <a:gd name="f59" fmla="val 2"/>
              <a:gd name="f60" fmla="+- 0 0 -90"/>
              <a:gd name="f61" fmla="*/ f3 1 205"/>
              <a:gd name="f62" fmla="*/ f4 1 156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05"/>
              <a:gd name="f71" fmla="*/ f67 1 156"/>
              <a:gd name="f72" fmla="*/ 1 f68 1"/>
              <a:gd name="f73" fmla="*/ 0 f67 1"/>
              <a:gd name="f74" fmla="*/ 13 f68 1"/>
              <a:gd name="f75" fmla="*/ 8 f67 1"/>
              <a:gd name="f76" fmla="*/ 107 f68 1"/>
              <a:gd name="f77" fmla="*/ 78 f67 1"/>
              <a:gd name="f78" fmla="*/ 203 f68 1"/>
              <a:gd name="f79" fmla="*/ 151 f67 1"/>
              <a:gd name="f80" fmla="*/ 205 f68 1"/>
              <a:gd name="f81" fmla="*/ 153 f67 1"/>
              <a:gd name="f82" fmla="*/ 204 f68 1"/>
              <a:gd name="f83" fmla="*/ 154 f67 1"/>
              <a:gd name="f84" fmla="*/ 194 f68 1"/>
              <a:gd name="f85" fmla="*/ 130 f68 1"/>
              <a:gd name="f86" fmla="*/ 102 f67 1"/>
              <a:gd name="f87" fmla="*/ 80 f68 1"/>
              <a:gd name="f88" fmla="*/ 65 f67 1"/>
              <a:gd name="f89" fmla="*/ 46 f68 1"/>
              <a:gd name="f90" fmla="*/ 40 f67 1"/>
              <a:gd name="f91" fmla="*/ 20 f68 1"/>
              <a:gd name="f92" fmla="*/ 22 f67 1"/>
              <a:gd name="f93" fmla="*/ 4 f67 1"/>
              <a:gd name="f94" fmla="*/ 0 f68 1"/>
              <a:gd name="f95" fmla="*/ 2 f67 1"/>
              <a:gd name="f96" fmla="+- f69 0 f1"/>
              <a:gd name="f97" fmla="*/ f72 1 205"/>
              <a:gd name="f98" fmla="*/ f73 1 156"/>
              <a:gd name="f99" fmla="*/ f74 1 205"/>
              <a:gd name="f100" fmla="*/ f75 1 156"/>
              <a:gd name="f101" fmla="*/ f76 1 205"/>
              <a:gd name="f102" fmla="*/ f77 1 156"/>
              <a:gd name="f103" fmla="*/ f78 1 205"/>
              <a:gd name="f104" fmla="*/ f79 1 156"/>
              <a:gd name="f105" fmla="*/ f80 1 205"/>
              <a:gd name="f106" fmla="*/ f81 1 156"/>
              <a:gd name="f107" fmla="*/ f82 1 205"/>
              <a:gd name="f108" fmla="*/ f83 1 156"/>
              <a:gd name="f109" fmla="*/ f84 1 205"/>
              <a:gd name="f110" fmla="*/ f85 1 205"/>
              <a:gd name="f111" fmla="*/ f86 1 156"/>
              <a:gd name="f112" fmla="*/ f87 1 205"/>
              <a:gd name="f113" fmla="*/ f88 1 156"/>
              <a:gd name="f114" fmla="*/ f89 1 205"/>
              <a:gd name="f115" fmla="*/ f90 1 156"/>
              <a:gd name="f116" fmla="*/ f91 1 205"/>
              <a:gd name="f117" fmla="*/ f92 1 156"/>
              <a:gd name="f118" fmla="*/ f93 1 156"/>
              <a:gd name="f119" fmla="*/ f94 1 205"/>
              <a:gd name="f120" fmla="*/ f95 1 156"/>
              <a:gd name="f121" fmla="*/ 0 1 f70"/>
              <a:gd name="f122" fmla="*/ f64 1 f70"/>
              <a:gd name="f123" fmla="*/ 0 1 f71"/>
              <a:gd name="f124" fmla="*/ f65 1 f71"/>
              <a:gd name="f125" fmla="*/ f97 1 f70"/>
              <a:gd name="f126" fmla="*/ f98 1 f71"/>
              <a:gd name="f127" fmla="*/ f99 1 f70"/>
              <a:gd name="f128" fmla="*/ f100 1 f71"/>
              <a:gd name="f129" fmla="*/ f101 1 f70"/>
              <a:gd name="f130" fmla="*/ f102 1 f71"/>
              <a:gd name="f131" fmla="*/ f103 1 f70"/>
              <a:gd name="f132" fmla="*/ f104 1 f71"/>
              <a:gd name="f133" fmla="*/ f105 1 f70"/>
              <a:gd name="f134" fmla="*/ f106 1 f71"/>
              <a:gd name="f135" fmla="*/ f107 1 f70"/>
              <a:gd name="f136" fmla="*/ f108 1 f71"/>
              <a:gd name="f137" fmla="*/ f109 1 f70"/>
              <a:gd name="f138" fmla="*/ f110 1 f70"/>
              <a:gd name="f139" fmla="*/ f111 1 f71"/>
              <a:gd name="f140" fmla="*/ f112 1 f70"/>
              <a:gd name="f141" fmla="*/ f113 1 f71"/>
              <a:gd name="f142" fmla="*/ f114 1 f70"/>
              <a:gd name="f143" fmla="*/ f115 1 f71"/>
              <a:gd name="f144" fmla="*/ f116 1 f70"/>
              <a:gd name="f145" fmla="*/ f117 1 f71"/>
              <a:gd name="f146" fmla="*/ f118 1 f71"/>
              <a:gd name="f147" fmla="*/ f119 1 f70"/>
              <a:gd name="f148" fmla="*/ f120 1 f71"/>
              <a:gd name="f149" fmla="*/ f121 f61 1"/>
              <a:gd name="f150" fmla="*/ f122 f61 1"/>
              <a:gd name="f151" fmla="*/ f124 f62 1"/>
              <a:gd name="f152" fmla="*/ f123 f62 1"/>
              <a:gd name="f153" fmla="*/ f125 f61 1"/>
              <a:gd name="f154" fmla="*/ f126 f62 1"/>
              <a:gd name="f155" fmla="*/ f127 f61 1"/>
              <a:gd name="f156" fmla="*/ f128 f62 1"/>
              <a:gd name="f157" fmla="*/ f129 f61 1"/>
              <a:gd name="f158" fmla="*/ f130 f62 1"/>
              <a:gd name="f159" fmla="*/ f131 f61 1"/>
              <a:gd name="f160" fmla="*/ f132 f62 1"/>
              <a:gd name="f161" fmla="*/ f133 f61 1"/>
              <a:gd name="f162" fmla="*/ f134 f62 1"/>
              <a:gd name="f163" fmla="*/ f135 f61 1"/>
              <a:gd name="f164" fmla="*/ f136 f62 1"/>
              <a:gd name="f165" fmla="*/ f137 f61 1"/>
              <a:gd name="f166" fmla="*/ f138 f61 1"/>
              <a:gd name="f167" fmla="*/ f139 f62 1"/>
              <a:gd name="f168" fmla="*/ f140 f61 1"/>
              <a:gd name="f169" fmla="*/ f141 f62 1"/>
              <a:gd name="f170" fmla="*/ f142 f61 1"/>
              <a:gd name="f171" fmla="*/ f143 f62 1"/>
              <a:gd name="f172" fmla="*/ f144 f61 1"/>
              <a:gd name="f173" fmla="*/ f145 f62 1"/>
              <a:gd name="f174" fmla="*/ f146 f62 1"/>
              <a:gd name="f175" fmla="*/ f147 f61 1"/>
              <a:gd name="f176" fmla="*/ f148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6">
                <a:pos x="f153" y="f154"/>
              </a:cxn>
              <a:cxn ang="f96">
                <a:pos x="f155" y="f156"/>
              </a:cxn>
              <a:cxn ang="f96">
                <a:pos x="f157" y="f158"/>
              </a:cxn>
              <a:cxn ang="f96">
                <a:pos x="f159" y="f160"/>
              </a:cxn>
              <a:cxn ang="f96">
                <a:pos x="f161" y="f162"/>
              </a:cxn>
              <a:cxn ang="f96">
                <a:pos x="f163" y="f164"/>
              </a:cxn>
              <a:cxn ang="f96">
                <a:pos x="f165" y="f160"/>
              </a:cxn>
              <a:cxn ang="f96">
                <a:pos x="f166" y="f167"/>
              </a:cxn>
              <a:cxn ang="f96">
                <a:pos x="f168" y="f169"/>
              </a:cxn>
              <a:cxn ang="f96">
                <a:pos x="f170" y="f171"/>
              </a:cxn>
              <a:cxn ang="f96">
                <a:pos x="f172" y="f173"/>
              </a:cxn>
              <a:cxn ang="f96">
                <a:pos x="f153" y="f174"/>
              </a:cxn>
              <a:cxn ang="f96">
                <a:pos x="f175" y="f176"/>
              </a:cxn>
              <a:cxn ang="f96">
                <a:pos x="f153" y="f154"/>
              </a:cxn>
            </a:cxnLst>
            <a:rect l="f149" t="f152" r="f150" b="f151"/>
            <a:pathLst>
              <a:path w="205" h="156">
                <a:moveTo>
                  <a:pt x="f8" y="f5"/>
                </a:moveTo>
                <a:cubicBezTo>
                  <a:pt x="f9" y="f8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5"/>
                  <a:pt x="f6" y="f27"/>
                  <a:pt x="f6" y="f28"/>
                </a:cubicBezTo>
                <a:cubicBezTo>
                  <a:pt x="f6" y="f29"/>
                  <a:pt x="f6" y="f29"/>
                  <a:pt x="f26" y="f29"/>
                </a:cubicBezTo>
                <a:cubicBezTo>
                  <a:pt x="f30" y="f7"/>
                  <a:pt x="f31" y="f29"/>
                  <a:pt x="f32" y="f25"/>
                </a:cubicBezTo>
                <a:cubicBezTo>
                  <a:pt x="f33" y="f34"/>
                  <a:pt x="f25" y="f35"/>
                  <a:pt x="f36" y="f21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12" y="f54"/>
                  <a:pt x="f55" y="f56"/>
                  <a:pt x="f8" y="f57"/>
                </a:cubicBezTo>
                <a:cubicBezTo>
                  <a:pt x="f5" y="f57"/>
                  <a:pt x="f5" y="f58"/>
                  <a:pt x="f5" y="f59"/>
                </a:cubicBezTo>
                <a:cubicBezTo>
                  <a:pt x="f5" y="f8"/>
                  <a:pt x="f5" y="f8"/>
                  <a:pt x="f8" y="f5"/>
                </a:cubicBezTo>
                <a:close/>
              </a:path>
            </a:pathLst>
          </a:custGeom>
          <a:solidFill>
            <a:srgbClr val="C45C5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21F35CF-7F73-4FA0-98F8-17A11D9A75CD}"/>
              </a:ext>
            </a:extLst>
          </p:cNvPr>
          <p:cNvSpPr/>
          <p:nvPr/>
        </p:nvSpPr>
        <p:spPr>
          <a:xfrm>
            <a:off x="1300167" y="1414467"/>
            <a:ext cx="347664" cy="134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3"/>
              <a:gd name="f7" fmla="val 75"/>
              <a:gd name="f8" fmla="val 1"/>
              <a:gd name="f9" fmla="val 3"/>
              <a:gd name="f10" fmla="val 5"/>
              <a:gd name="f11" fmla="val 7"/>
              <a:gd name="f12" fmla="val 34"/>
              <a:gd name="f13" fmla="val 23"/>
              <a:gd name="f14" fmla="val 62"/>
              <a:gd name="f15" fmla="val 44"/>
              <a:gd name="f16" fmla="val 89"/>
              <a:gd name="f17" fmla="val 65"/>
              <a:gd name="f18" fmla="val 94"/>
              <a:gd name="f19" fmla="val 69"/>
              <a:gd name="f20" fmla="val 97"/>
              <a:gd name="f21" fmla="val 68"/>
              <a:gd name="f22" fmla="val 101"/>
              <a:gd name="f23" fmla="val 129"/>
              <a:gd name="f24" fmla="val 157"/>
              <a:gd name="f25" fmla="val 185"/>
              <a:gd name="f26" fmla="val 2"/>
              <a:gd name="f27" fmla="val 186"/>
              <a:gd name="f28" fmla="val 188"/>
              <a:gd name="f29" fmla="val 189"/>
              <a:gd name="f30" fmla="val 190"/>
              <a:gd name="f31" fmla="val 191"/>
              <a:gd name="f32" fmla="val 192"/>
              <a:gd name="f33" fmla="val 4"/>
              <a:gd name="f34" fmla="val 6"/>
              <a:gd name="f35" fmla="val 187"/>
              <a:gd name="f36" fmla="val 8"/>
              <a:gd name="f37" fmla="val 173"/>
              <a:gd name="f38" fmla="val 19"/>
              <a:gd name="f39" fmla="val 158"/>
              <a:gd name="f40" fmla="val 29"/>
              <a:gd name="f41" fmla="val 145"/>
              <a:gd name="f42" fmla="val 40"/>
              <a:gd name="f43" fmla="val 134"/>
              <a:gd name="f44" fmla="val 49"/>
              <a:gd name="f45" fmla="val 121"/>
              <a:gd name="f46" fmla="val 56"/>
              <a:gd name="f47" fmla="val 110"/>
              <a:gd name="f48" fmla="val 99"/>
              <a:gd name="f49" fmla="val 91"/>
              <a:gd name="f50" fmla="val 79"/>
              <a:gd name="f51" fmla="val 58"/>
              <a:gd name="f52" fmla="val 48"/>
              <a:gd name="f53" fmla="val 36"/>
              <a:gd name="f54" fmla="val 32"/>
              <a:gd name="f55" fmla="val 14"/>
              <a:gd name="f56" fmla="val 16"/>
              <a:gd name="f57" fmla="val 11"/>
              <a:gd name="f58" fmla="val 12"/>
              <a:gd name="f59" fmla="val 9"/>
              <a:gd name="f60" fmla="+- 0 0 -90"/>
              <a:gd name="f61" fmla="*/ f3 1 193"/>
              <a:gd name="f62" fmla="*/ f4 1 75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193"/>
              <a:gd name="f71" fmla="*/ f67 1 75"/>
              <a:gd name="f72" fmla="*/ 1 f68 1"/>
              <a:gd name="f73" fmla="*/ 0 f67 1"/>
              <a:gd name="f74" fmla="*/ 7 f68 1"/>
              <a:gd name="f75" fmla="*/ 3 f67 1"/>
              <a:gd name="f76" fmla="*/ 89 f68 1"/>
              <a:gd name="f77" fmla="*/ 65 f67 1"/>
              <a:gd name="f78" fmla="*/ 101 f68 1"/>
              <a:gd name="f79" fmla="*/ 185 f68 1"/>
              <a:gd name="f80" fmla="*/ 2 f67 1"/>
              <a:gd name="f81" fmla="*/ 189 f68 1"/>
              <a:gd name="f82" fmla="*/ 1 f67 1"/>
              <a:gd name="f83" fmla="*/ 192 f68 1"/>
              <a:gd name="f84" fmla="*/ 187 f68 1"/>
              <a:gd name="f85" fmla="*/ 8 f67 1"/>
              <a:gd name="f86" fmla="*/ 145 f68 1"/>
              <a:gd name="f87" fmla="*/ 40 f67 1"/>
              <a:gd name="f88" fmla="*/ 110 f68 1"/>
              <a:gd name="f89" fmla="*/ 79 f68 1"/>
              <a:gd name="f90" fmla="*/ 14 f68 1"/>
              <a:gd name="f91" fmla="*/ 16 f67 1"/>
              <a:gd name="f92" fmla="*/ 5 f68 1"/>
              <a:gd name="f93" fmla="*/ 9 f67 1"/>
              <a:gd name="f94" fmla="+- f69 0 f1"/>
              <a:gd name="f95" fmla="*/ f72 1 193"/>
              <a:gd name="f96" fmla="*/ f73 1 75"/>
              <a:gd name="f97" fmla="*/ f74 1 193"/>
              <a:gd name="f98" fmla="*/ f75 1 75"/>
              <a:gd name="f99" fmla="*/ f76 1 193"/>
              <a:gd name="f100" fmla="*/ f77 1 75"/>
              <a:gd name="f101" fmla="*/ f78 1 193"/>
              <a:gd name="f102" fmla="*/ f79 1 193"/>
              <a:gd name="f103" fmla="*/ f80 1 75"/>
              <a:gd name="f104" fmla="*/ f81 1 193"/>
              <a:gd name="f105" fmla="*/ f82 1 75"/>
              <a:gd name="f106" fmla="*/ f83 1 193"/>
              <a:gd name="f107" fmla="*/ f84 1 193"/>
              <a:gd name="f108" fmla="*/ f85 1 75"/>
              <a:gd name="f109" fmla="*/ f86 1 193"/>
              <a:gd name="f110" fmla="*/ f87 1 75"/>
              <a:gd name="f111" fmla="*/ f88 1 193"/>
              <a:gd name="f112" fmla="*/ f89 1 193"/>
              <a:gd name="f113" fmla="*/ f90 1 193"/>
              <a:gd name="f114" fmla="*/ f91 1 75"/>
              <a:gd name="f115" fmla="*/ f92 1 193"/>
              <a:gd name="f116" fmla="*/ f93 1 75"/>
              <a:gd name="f117" fmla="*/ 0 1 f70"/>
              <a:gd name="f118" fmla="*/ f64 1 f70"/>
              <a:gd name="f119" fmla="*/ 0 1 f71"/>
              <a:gd name="f120" fmla="*/ f65 1 f71"/>
              <a:gd name="f121" fmla="*/ f95 1 f70"/>
              <a:gd name="f122" fmla="*/ f96 1 f71"/>
              <a:gd name="f123" fmla="*/ f97 1 f70"/>
              <a:gd name="f124" fmla="*/ f98 1 f71"/>
              <a:gd name="f125" fmla="*/ f99 1 f70"/>
              <a:gd name="f126" fmla="*/ f100 1 f71"/>
              <a:gd name="f127" fmla="*/ f101 1 f70"/>
              <a:gd name="f128" fmla="*/ f102 1 f70"/>
              <a:gd name="f129" fmla="*/ f103 1 f71"/>
              <a:gd name="f130" fmla="*/ f104 1 f70"/>
              <a:gd name="f131" fmla="*/ f105 1 f71"/>
              <a:gd name="f132" fmla="*/ f106 1 f70"/>
              <a:gd name="f133" fmla="*/ f107 1 f70"/>
              <a:gd name="f134" fmla="*/ f108 1 f71"/>
              <a:gd name="f135" fmla="*/ f109 1 f70"/>
              <a:gd name="f136" fmla="*/ f110 1 f71"/>
              <a:gd name="f137" fmla="*/ f111 1 f70"/>
              <a:gd name="f138" fmla="*/ f112 1 f70"/>
              <a:gd name="f139" fmla="*/ f113 1 f70"/>
              <a:gd name="f140" fmla="*/ f114 1 f71"/>
              <a:gd name="f141" fmla="*/ f115 1 f70"/>
              <a:gd name="f142" fmla="*/ f116 1 f71"/>
              <a:gd name="f143" fmla="*/ f117 f61 1"/>
              <a:gd name="f144" fmla="*/ f118 f61 1"/>
              <a:gd name="f145" fmla="*/ f120 f62 1"/>
              <a:gd name="f146" fmla="*/ f119 f62 1"/>
              <a:gd name="f147" fmla="*/ f121 f61 1"/>
              <a:gd name="f148" fmla="*/ f122 f62 1"/>
              <a:gd name="f149" fmla="*/ f123 f61 1"/>
              <a:gd name="f150" fmla="*/ f124 f62 1"/>
              <a:gd name="f151" fmla="*/ f125 f61 1"/>
              <a:gd name="f152" fmla="*/ f126 f62 1"/>
              <a:gd name="f153" fmla="*/ f127 f61 1"/>
              <a:gd name="f154" fmla="*/ f128 f61 1"/>
              <a:gd name="f155" fmla="*/ f129 f62 1"/>
              <a:gd name="f156" fmla="*/ f130 f61 1"/>
              <a:gd name="f157" fmla="*/ f131 f62 1"/>
              <a:gd name="f158" fmla="*/ f132 f61 1"/>
              <a:gd name="f159" fmla="*/ f133 f61 1"/>
              <a:gd name="f160" fmla="*/ f134 f62 1"/>
              <a:gd name="f161" fmla="*/ f135 f61 1"/>
              <a:gd name="f162" fmla="*/ f136 f62 1"/>
              <a:gd name="f163" fmla="*/ f137 f61 1"/>
              <a:gd name="f164" fmla="*/ f138 f61 1"/>
              <a:gd name="f165" fmla="*/ f139 f61 1"/>
              <a:gd name="f166" fmla="*/ f140 f62 1"/>
              <a:gd name="f167" fmla="*/ f141 f61 1"/>
              <a:gd name="f168" fmla="*/ f14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47" y="f148"/>
              </a:cxn>
              <a:cxn ang="f94">
                <a:pos x="f149" y="f150"/>
              </a:cxn>
              <a:cxn ang="f94">
                <a:pos x="f151" y="f152"/>
              </a:cxn>
              <a:cxn ang="f94">
                <a:pos x="f153" y="f152"/>
              </a:cxn>
              <a:cxn ang="f94">
                <a:pos x="f154" y="f155"/>
              </a:cxn>
              <a:cxn ang="f94">
                <a:pos x="f156" y="f157"/>
              </a:cxn>
              <a:cxn ang="f94">
                <a:pos x="f158" y="f148"/>
              </a:cxn>
              <a:cxn ang="f94">
                <a:pos x="f159" y="f160"/>
              </a:cxn>
              <a:cxn ang="f94">
                <a:pos x="f161" y="f162"/>
              </a:cxn>
              <a:cxn ang="f94">
                <a:pos x="f163" y="f152"/>
              </a:cxn>
              <a:cxn ang="f94">
                <a:pos x="f164" y="f152"/>
              </a:cxn>
              <a:cxn ang="f94">
                <a:pos x="f165" y="f166"/>
              </a:cxn>
              <a:cxn ang="f94">
                <a:pos x="f167" y="f168"/>
              </a:cxn>
              <a:cxn ang="f94">
                <a:pos x="f147" y="f157"/>
              </a:cxn>
              <a:cxn ang="f94">
                <a:pos x="f147" y="f148"/>
              </a:cxn>
            </a:cxnLst>
            <a:rect l="f143" t="f146" r="f144" b="f145"/>
            <a:pathLst>
              <a:path w="193" h="75">
                <a:moveTo>
                  <a:pt x="f8" y="f5"/>
                </a:moveTo>
                <a:cubicBezTo>
                  <a:pt x="f9" y="f8"/>
                  <a:pt x="f10" y="f8"/>
                  <a:pt x="f11" y="f9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17"/>
                </a:cubicBezTo>
                <a:cubicBezTo>
                  <a:pt x="f23" y="f15"/>
                  <a:pt x="f24" y="f13"/>
                  <a:pt x="f25" y="f26"/>
                </a:cubicBezTo>
                <a:cubicBezTo>
                  <a:pt x="f27" y="f8"/>
                  <a:pt x="f28" y="f8"/>
                  <a:pt x="f29" y="f8"/>
                </a:cubicBezTo>
                <a:cubicBezTo>
                  <a:pt x="f30" y="f5"/>
                  <a:pt x="f31" y="f5"/>
                  <a:pt x="f32" y="f5"/>
                </a:cubicBezTo>
                <a:cubicBezTo>
                  <a:pt x="f6" y="f33"/>
                  <a:pt x="f29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17"/>
                </a:cubicBezTo>
                <a:cubicBezTo>
                  <a:pt x="f48" y="f7"/>
                  <a:pt x="f49" y="f7"/>
                  <a:pt x="f50" y="f17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5"/>
                  <a:pt x="f36" y="f58"/>
                  <a:pt x="f10" y="f59"/>
                </a:cubicBezTo>
                <a:cubicBezTo>
                  <a:pt x="f9" y="f11"/>
                  <a:pt x="f5" y="f10"/>
                  <a:pt x="f8" y="f8"/>
                </a:cubicBezTo>
                <a:lnTo>
                  <a:pt x="f8" y="f5"/>
                </a:lnTo>
                <a:close/>
              </a:path>
            </a:pathLst>
          </a:custGeom>
          <a:solidFill>
            <a:srgbClr val="C45E5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0DF7E62-D5AB-42FD-8940-8A45E1E1C7CB}"/>
              </a:ext>
            </a:extLst>
          </p:cNvPr>
          <p:cNvSpPr/>
          <p:nvPr/>
        </p:nvSpPr>
        <p:spPr>
          <a:xfrm>
            <a:off x="1719264" y="1709735"/>
            <a:ext cx="298451" cy="228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6"/>
              <a:gd name="f7" fmla="val 127"/>
              <a:gd name="f8" fmla="val 2"/>
              <a:gd name="f9" fmla="val 1"/>
              <a:gd name="f10" fmla="val 126"/>
              <a:gd name="f11" fmla="val 120"/>
              <a:gd name="f12" fmla="val 7"/>
              <a:gd name="f13" fmla="val 116"/>
              <a:gd name="f14" fmla="val 12"/>
              <a:gd name="f15" fmla="val 113"/>
              <a:gd name="f16" fmla="val 26"/>
              <a:gd name="f17" fmla="val 103"/>
              <a:gd name="f18" fmla="val 39"/>
              <a:gd name="f19" fmla="val 92"/>
              <a:gd name="f20" fmla="val 53"/>
              <a:gd name="f21" fmla="val 82"/>
              <a:gd name="f22" fmla="val 67"/>
              <a:gd name="f23" fmla="val 73"/>
              <a:gd name="f24" fmla="val 80"/>
              <a:gd name="f25" fmla="val 62"/>
              <a:gd name="f26" fmla="val 94"/>
              <a:gd name="f27" fmla="val 51"/>
              <a:gd name="f28" fmla="val 106"/>
              <a:gd name="f29" fmla="val 41"/>
              <a:gd name="f30" fmla="val 34"/>
              <a:gd name="f31" fmla="val 132"/>
              <a:gd name="f32" fmla="val 22"/>
              <a:gd name="f33" fmla="val 139"/>
              <a:gd name="f34" fmla="val 15"/>
              <a:gd name="f35" fmla="val 149"/>
              <a:gd name="f36" fmla="val 9"/>
              <a:gd name="f37" fmla="val 158"/>
              <a:gd name="f38" fmla="val 159"/>
              <a:gd name="f39" fmla="val 161"/>
              <a:gd name="f40" fmla="val 163"/>
              <a:gd name="f41" fmla="val 164"/>
              <a:gd name="f42" fmla="val 165"/>
              <a:gd name="f43" fmla="val 4"/>
              <a:gd name="f44" fmla="val 5"/>
              <a:gd name="f45" fmla="val 8"/>
              <a:gd name="f46" fmla="val 10"/>
              <a:gd name="f47" fmla="val 160"/>
              <a:gd name="f48" fmla="val 121"/>
              <a:gd name="f49" fmla="val 38"/>
              <a:gd name="f50" fmla="val 85"/>
              <a:gd name="f51" fmla="val 65"/>
              <a:gd name="f52" fmla="val 48"/>
              <a:gd name="f53" fmla="val 93"/>
              <a:gd name="f54" fmla="val 104"/>
              <a:gd name="f55" fmla="val 20"/>
              <a:gd name="f56" fmla="val 114"/>
              <a:gd name="f57" fmla="val 6"/>
              <a:gd name="f58" fmla="val 125"/>
              <a:gd name="f59" fmla="val 3"/>
              <a:gd name="f60" fmla="+- 0 0 -90"/>
              <a:gd name="f61" fmla="*/ f3 1 166"/>
              <a:gd name="f62" fmla="*/ f4 1 127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166"/>
              <a:gd name="f71" fmla="*/ f67 1 127"/>
              <a:gd name="f72" fmla="*/ 2 f68 1"/>
              <a:gd name="f73" fmla="*/ 127 f67 1"/>
              <a:gd name="f74" fmla="*/ 0 f68 1"/>
              <a:gd name="f75" fmla="*/ 126 f67 1"/>
              <a:gd name="f76" fmla="*/ 12 f68 1"/>
              <a:gd name="f77" fmla="*/ 113 f67 1"/>
              <a:gd name="f78" fmla="*/ 53 f68 1"/>
              <a:gd name="f79" fmla="*/ 82 f67 1"/>
              <a:gd name="f80" fmla="*/ 94 f68 1"/>
              <a:gd name="f81" fmla="*/ 51 f67 1"/>
              <a:gd name="f82" fmla="*/ 132 f68 1"/>
              <a:gd name="f83" fmla="*/ 22 f67 1"/>
              <a:gd name="f84" fmla="*/ 158 f68 1"/>
              <a:gd name="f85" fmla="*/ 2 f67 1"/>
              <a:gd name="f86" fmla="*/ 163 f68 1"/>
              <a:gd name="f87" fmla="*/ 0 f67 1"/>
              <a:gd name="f88" fmla="*/ 164 f68 1"/>
              <a:gd name="f89" fmla="*/ 1 f67 1"/>
              <a:gd name="f90" fmla="*/ 165 f68 1"/>
              <a:gd name="f91" fmla="*/ 5 f67 1"/>
              <a:gd name="f92" fmla="*/ 10 f67 1"/>
              <a:gd name="f93" fmla="*/ 48 f68 1"/>
              <a:gd name="f94" fmla="*/ 93 f67 1"/>
              <a:gd name="f95" fmla="*/ 6 f68 1"/>
              <a:gd name="f96" fmla="*/ 125 f67 1"/>
              <a:gd name="f97" fmla="+- f69 0 f1"/>
              <a:gd name="f98" fmla="*/ f72 1 166"/>
              <a:gd name="f99" fmla="*/ f73 1 127"/>
              <a:gd name="f100" fmla="*/ f74 1 166"/>
              <a:gd name="f101" fmla="*/ f75 1 127"/>
              <a:gd name="f102" fmla="*/ f76 1 166"/>
              <a:gd name="f103" fmla="*/ f77 1 127"/>
              <a:gd name="f104" fmla="*/ f78 1 166"/>
              <a:gd name="f105" fmla="*/ f79 1 127"/>
              <a:gd name="f106" fmla="*/ f80 1 166"/>
              <a:gd name="f107" fmla="*/ f81 1 127"/>
              <a:gd name="f108" fmla="*/ f82 1 166"/>
              <a:gd name="f109" fmla="*/ f83 1 127"/>
              <a:gd name="f110" fmla="*/ f84 1 166"/>
              <a:gd name="f111" fmla="*/ f85 1 127"/>
              <a:gd name="f112" fmla="*/ f86 1 166"/>
              <a:gd name="f113" fmla="*/ f87 1 127"/>
              <a:gd name="f114" fmla="*/ f88 1 166"/>
              <a:gd name="f115" fmla="*/ f89 1 127"/>
              <a:gd name="f116" fmla="*/ f90 1 166"/>
              <a:gd name="f117" fmla="*/ f91 1 127"/>
              <a:gd name="f118" fmla="*/ f92 1 127"/>
              <a:gd name="f119" fmla="*/ f93 1 166"/>
              <a:gd name="f120" fmla="*/ f94 1 127"/>
              <a:gd name="f121" fmla="*/ f95 1 166"/>
              <a:gd name="f122" fmla="*/ f96 1 127"/>
              <a:gd name="f123" fmla="*/ 0 1 f70"/>
              <a:gd name="f124" fmla="*/ f64 1 f70"/>
              <a:gd name="f125" fmla="*/ 0 1 f71"/>
              <a:gd name="f126" fmla="*/ f65 1 f71"/>
              <a:gd name="f127" fmla="*/ f98 1 f70"/>
              <a:gd name="f128" fmla="*/ f99 1 f71"/>
              <a:gd name="f129" fmla="*/ f100 1 f70"/>
              <a:gd name="f130" fmla="*/ f101 1 f71"/>
              <a:gd name="f131" fmla="*/ f102 1 f70"/>
              <a:gd name="f132" fmla="*/ f103 1 f71"/>
              <a:gd name="f133" fmla="*/ f104 1 f70"/>
              <a:gd name="f134" fmla="*/ f105 1 f71"/>
              <a:gd name="f135" fmla="*/ f106 1 f70"/>
              <a:gd name="f136" fmla="*/ f107 1 f71"/>
              <a:gd name="f137" fmla="*/ f108 1 f70"/>
              <a:gd name="f138" fmla="*/ f109 1 f71"/>
              <a:gd name="f139" fmla="*/ f110 1 f70"/>
              <a:gd name="f140" fmla="*/ f111 1 f71"/>
              <a:gd name="f141" fmla="*/ f112 1 f70"/>
              <a:gd name="f142" fmla="*/ f113 1 f71"/>
              <a:gd name="f143" fmla="*/ f114 1 f70"/>
              <a:gd name="f144" fmla="*/ f115 1 f71"/>
              <a:gd name="f145" fmla="*/ f116 1 f70"/>
              <a:gd name="f146" fmla="*/ f117 1 f71"/>
              <a:gd name="f147" fmla="*/ f118 1 f71"/>
              <a:gd name="f148" fmla="*/ f119 1 f70"/>
              <a:gd name="f149" fmla="*/ f120 1 f71"/>
              <a:gd name="f150" fmla="*/ f121 1 f70"/>
              <a:gd name="f151" fmla="*/ f122 1 f71"/>
              <a:gd name="f152" fmla="*/ f123 f61 1"/>
              <a:gd name="f153" fmla="*/ f124 f61 1"/>
              <a:gd name="f154" fmla="*/ f126 f62 1"/>
              <a:gd name="f155" fmla="*/ f125 f62 1"/>
              <a:gd name="f156" fmla="*/ f127 f61 1"/>
              <a:gd name="f157" fmla="*/ f128 f62 1"/>
              <a:gd name="f158" fmla="*/ f129 f61 1"/>
              <a:gd name="f159" fmla="*/ f130 f62 1"/>
              <a:gd name="f160" fmla="*/ f131 f61 1"/>
              <a:gd name="f161" fmla="*/ f132 f62 1"/>
              <a:gd name="f162" fmla="*/ f133 f61 1"/>
              <a:gd name="f163" fmla="*/ f134 f62 1"/>
              <a:gd name="f164" fmla="*/ f135 f61 1"/>
              <a:gd name="f165" fmla="*/ f136 f62 1"/>
              <a:gd name="f166" fmla="*/ f137 f61 1"/>
              <a:gd name="f167" fmla="*/ f138 f62 1"/>
              <a:gd name="f168" fmla="*/ f139 f61 1"/>
              <a:gd name="f169" fmla="*/ f140 f62 1"/>
              <a:gd name="f170" fmla="*/ f141 f61 1"/>
              <a:gd name="f171" fmla="*/ f142 f62 1"/>
              <a:gd name="f172" fmla="*/ f143 f61 1"/>
              <a:gd name="f173" fmla="*/ f144 f62 1"/>
              <a:gd name="f174" fmla="*/ f145 f61 1"/>
              <a:gd name="f175" fmla="*/ f146 f62 1"/>
              <a:gd name="f176" fmla="*/ f147 f62 1"/>
              <a:gd name="f177" fmla="*/ f148 f61 1"/>
              <a:gd name="f178" fmla="*/ f149 f62 1"/>
              <a:gd name="f179" fmla="*/ f150 f61 1"/>
              <a:gd name="f180" fmla="*/ f15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7">
                <a:pos x="f156" y="f157"/>
              </a:cxn>
              <a:cxn ang="f97">
                <a:pos x="f158" y="f159"/>
              </a:cxn>
              <a:cxn ang="f97">
                <a:pos x="f160" y="f161"/>
              </a:cxn>
              <a:cxn ang="f97">
                <a:pos x="f162" y="f163"/>
              </a:cxn>
              <a:cxn ang="f97">
                <a:pos x="f164" y="f165"/>
              </a:cxn>
              <a:cxn ang="f97">
                <a:pos x="f166" y="f167"/>
              </a:cxn>
              <a:cxn ang="f97">
                <a:pos x="f168" y="f169"/>
              </a:cxn>
              <a:cxn ang="f97">
                <a:pos x="f170" y="f171"/>
              </a:cxn>
              <a:cxn ang="f97">
                <a:pos x="f172" y="f173"/>
              </a:cxn>
              <a:cxn ang="f97">
                <a:pos x="f174" y="f175"/>
              </a:cxn>
              <a:cxn ang="f97">
                <a:pos x="f170" y="f176"/>
              </a:cxn>
              <a:cxn ang="f97">
                <a:pos x="f168" y="f176"/>
              </a:cxn>
              <a:cxn ang="f97">
                <a:pos x="f177" y="f178"/>
              </a:cxn>
              <a:cxn ang="f97">
                <a:pos x="f179" y="f180"/>
              </a:cxn>
              <a:cxn ang="f97">
                <a:pos x="f156" y="f157"/>
              </a:cxn>
            </a:cxnLst>
            <a:rect l="f152" t="f155" r="f153" b="f154"/>
            <a:pathLst>
              <a:path w="166" h="127">
                <a:moveTo>
                  <a:pt x="f8" y="f7"/>
                </a:moveTo>
                <a:cubicBezTo>
                  <a:pt x="f9" y="f7"/>
                  <a:pt x="f9" y="f10"/>
                  <a:pt x="f5" y="f10"/>
                </a:cubicBez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11" y="f30"/>
                  <a:pt x="f31" y="f32"/>
                </a:cubicBezTo>
                <a:cubicBezTo>
                  <a:pt x="f33" y="f34"/>
                  <a:pt x="f35" y="f36"/>
                  <a:pt x="f37" y="f8"/>
                </a:cubicBezTo>
                <a:cubicBezTo>
                  <a:pt x="f38" y="f9"/>
                  <a:pt x="f39" y="f5"/>
                  <a:pt x="f40" y="f5"/>
                </a:cubicBezTo>
                <a:cubicBezTo>
                  <a:pt x="f40" y="f5"/>
                  <a:pt x="f41" y="f9"/>
                  <a:pt x="f41" y="f9"/>
                </a:cubicBezTo>
                <a:cubicBezTo>
                  <a:pt x="f42" y="f8"/>
                  <a:pt x="f6" y="f43"/>
                  <a:pt x="f42" y="f44"/>
                </a:cubicBezTo>
                <a:cubicBezTo>
                  <a:pt x="f42" y="f12"/>
                  <a:pt x="f41" y="f45"/>
                  <a:pt x="f40" y="f46"/>
                </a:cubicBezTo>
                <a:cubicBezTo>
                  <a:pt x="f39" y="f36"/>
                  <a:pt x="f47" y="f36"/>
                  <a:pt x="f37" y="f46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30" y="f54"/>
                  <a:pt x="f55" y="f56"/>
                  <a:pt x="f57" y="f58"/>
                </a:cubicBezTo>
                <a:cubicBezTo>
                  <a:pt x="f43" y="f10"/>
                  <a:pt x="f59" y="f10"/>
                  <a:pt x="f8" y="f7"/>
                </a:cubicBezTo>
                <a:close/>
              </a:path>
            </a:pathLst>
          </a:custGeom>
          <a:solidFill>
            <a:srgbClr val="C15D5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96C6501-0FA5-4B57-81AE-3603AF197524}"/>
              </a:ext>
            </a:extLst>
          </p:cNvPr>
          <p:cNvSpPr/>
          <p:nvPr/>
        </p:nvSpPr>
        <p:spPr>
          <a:xfrm>
            <a:off x="479429" y="1111252"/>
            <a:ext cx="146047" cy="3762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"/>
              <a:gd name="f7" fmla="val 208"/>
              <a:gd name="f8" fmla="val 80"/>
              <a:gd name="f9" fmla="val 68"/>
              <a:gd name="f10" fmla="val 199"/>
              <a:gd name="f11" fmla="val 56"/>
              <a:gd name="f12" fmla="val 191"/>
              <a:gd name="f13" fmla="val 45"/>
              <a:gd name="f14" fmla="val 182"/>
              <a:gd name="f15" fmla="val 36"/>
              <a:gd name="f16" fmla="val 174"/>
              <a:gd name="f17" fmla="val 26"/>
              <a:gd name="f18" fmla="val 168"/>
              <a:gd name="f19" fmla="val 17"/>
              <a:gd name="f20" fmla="val 160"/>
              <a:gd name="f21" fmla="val 13"/>
              <a:gd name="f22" fmla="val 157"/>
              <a:gd name="f23" fmla="val 8"/>
              <a:gd name="f24" fmla="val 155"/>
              <a:gd name="f25" fmla="val 2"/>
              <a:gd name="f26" fmla="val 1"/>
              <a:gd name="f27" fmla="val 151"/>
              <a:gd name="f28" fmla="val 148"/>
              <a:gd name="f29" fmla="val 144"/>
              <a:gd name="f30" fmla="val 111"/>
              <a:gd name="f31" fmla="val 77"/>
              <a:gd name="f32" fmla="val 44"/>
              <a:gd name="f33" fmla="val 29"/>
              <a:gd name="f34" fmla="val 5"/>
              <a:gd name="f35" fmla="val 14"/>
              <a:gd name="f36" fmla="val 15"/>
              <a:gd name="f37" fmla="val 11"/>
              <a:gd name="f38" fmla="val 22"/>
              <a:gd name="f39" fmla="val 6"/>
              <a:gd name="f40" fmla="val 34"/>
              <a:gd name="f41" fmla="val 47"/>
              <a:gd name="f42" fmla="val 76"/>
              <a:gd name="f43" fmla="val 105"/>
              <a:gd name="f44" fmla="val 134"/>
              <a:gd name="f45" fmla="val 142"/>
              <a:gd name="f46" fmla="val 7"/>
              <a:gd name="f47" fmla="val 16"/>
              <a:gd name="f48" fmla="val 152"/>
              <a:gd name="f49" fmla="val 24"/>
              <a:gd name="f50" fmla="val 156"/>
              <a:gd name="f51" fmla="val 163"/>
              <a:gd name="f52" fmla="val 46"/>
              <a:gd name="f53" fmla="val 175"/>
              <a:gd name="f54" fmla="val 183"/>
              <a:gd name="f55" fmla="val 66"/>
              <a:gd name="f56" fmla="val 190"/>
              <a:gd name="f57" fmla="val 69"/>
              <a:gd name="f58" fmla="val 195"/>
              <a:gd name="f59" fmla="val 73"/>
              <a:gd name="f60" fmla="val 202"/>
              <a:gd name="f61" fmla="val 79"/>
              <a:gd name="f62" fmla="val 203"/>
              <a:gd name="f63" fmla="val 205"/>
              <a:gd name="f64" fmla="+- 0 0 -90"/>
              <a:gd name="f65" fmla="*/ f3 1 81"/>
              <a:gd name="f66" fmla="*/ f4 1 208"/>
              <a:gd name="f67" fmla="val f5"/>
              <a:gd name="f68" fmla="val f6"/>
              <a:gd name="f69" fmla="val f7"/>
              <a:gd name="f70" fmla="*/ f64 f0 1"/>
              <a:gd name="f71" fmla="+- f69 0 f67"/>
              <a:gd name="f72" fmla="+- f68 0 f67"/>
              <a:gd name="f73" fmla="*/ f70 1 f2"/>
              <a:gd name="f74" fmla="*/ f72 1 81"/>
              <a:gd name="f75" fmla="*/ f71 1 208"/>
              <a:gd name="f76" fmla="*/ 80 f72 1"/>
              <a:gd name="f77" fmla="*/ 208 f71 1"/>
              <a:gd name="f78" fmla="*/ 45 f72 1"/>
              <a:gd name="f79" fmla="*/ 182 f71 1"/>
              <a:gd name="f80" fmla="*/ 17 f72 1"/>
              <a:gd name="f81" fmla="*/ 160 f71 1"/>
              <a:gd name="f82" fmla="*/ 2 f72 1"/>
              <a:gd name="f83" fmla="*/ 155 f71 1"/>
              <a:gd name="f84" fmla="*/ 1 f72 1"/>
              <a:gd name="f85" fmla="*/ 144 f71 1"/>
              <a:gd name="f86" fmla="*/ 44 f71 1"/>
              <a:gd name="f87" fmla="*/ 13 f72 1"/>
              <a:gd name="f88" fmla="*/ 0 f71 1"/>
              <a:gd name="f89" fmla="*/ 1 f71 1"/>
              <a:gd name="f90" fmla="*/ 11 f71 1"/>
              <a:gd name="f91" fmla="*/ 6 f72 1"/>
              <a:gd name="f92" fmla="*/ 47 f71 1"/>
              <a:gd name="f93" fmla="*/ 134 f71 1"/>
              <a:gd name="f94" fmla="*/ 16 f72 1"/>
              <a:gd name="f95" fmla="*/ 152 f71 1"/>
              <a:gd name="f96" fmla="*/ 36 f72 1"/>
              <a:gd name="f97" fmla="*/ 168 f71 1"/>
              <a:gd name="f98" fmla="*/ 66 f72 1"/>
              <a:gd name="f99" fmla="*/ 190 f71 1"/>
              <a:gd name="f100" fmla="*/ 77 f72 1"/>
              <a:gd name="f101" fmla="*/ 202 f71 1"/>
              <a:gd name="f102" fmla="+- f73 0 f1"/>
              <a:gd name="f103" fmla="*/ f76 1 81"/>
              <a:gd name="f104" fmla="*/ f77 1 208"/>
              <a:gd name="f105" fmla="*/ f78 1 81"/>
              <a:gd name="f106" fmla="*/ f79 1 208"/>
              <a:gd name="f107" fmla="*/ f80 1 81"/>
              <a:gd name="f108" fmla="*/ f81 1 208"/>
              <a:gd name="f109" fmla="*/ f82 1 81"/>
              <a:gd name="f110" fmla="*/ f83 1 208"/>
              <a:gd name="f111" fmla="*/ f84 1 81"/>
              <a:gd name="f112" fmla="*/ f85 1 208"/>
              <a:gd name="f113" fmla="*/ f86 1 208"/>
              <a:gd name="f114" fmla="*/ f87 1 81"/>
              <a:gd name="f115" fmla="*/ f88 1 208"/>
              <a:gd name="f116" fmla="*/ f89 1 208"/>
              <a:gd name="f117" fmla="*/ f90 1 208"/>
              <a:gd name="f118" fmla="*/ f91 1 81"/>
              <a:gd name="f119" fmla="*/ f92 1 208"/>
              <a:gd name="f120" fmla="*/ f93 1 208"/>
              <a:gd name="f121" fmla="*/ f94 1 81"/>
              <a:gd name="f122" fmla="*/ f95 1 208"/>
              <a:gd name="f123" fmla="*/ f96 1 81"/>
              <a:gd name="f124" fmla="*/ f97 1 208"/>
              <a:gd name="f125" fmla="*/ f98 1 81"/>
              <a:gd name="f126" fmla="*/ f99 1 208"/>
              <a:gd name="f127" fmla="*/ f100 1 81"/>
              <a:gd name="f128" fmla="*/ f101 1 208"/>
              <a:gd name="f129" fmla="*/ 0 1 f74"/>
              <a:gd name="f130" fmla="*/ f68 1 f74"/>
              <a:gd name="f131" fmla="*/ 0 1 f75"/>
              <a:gd name="f132" fmla="*/ f69 1 f75"/>
              <a:gd name="f133" fmla="*/ f103 1 f74"/>
              <a:gd name="f134" fmla="*/ f104 1 f75"/>
              <a:gd name="f135" fmla="*/ f105 1 f74"/>
              <a:gd name="f136" fmla="*/ f106 1 f75"/>
              <a:gd name="f137" fmla="*/ f107 1 f74"/>
              <a:gd name="f138" fmla="*/ f108 1 f75"/>
              <a:gd name="f139" fmla="*/ f109 1 f74"/>
              <a:gd name="f140" fmla="*/ f110 1 f75"/>
              <a:gd name="f141" fmla="*/ f111 1 f74"/>
              <a:gd name="f142" fmla="*/ f112 1 f75"/>
              <a:gd name="f143" fmla="*/ f113 1 f75"/>
              <a:gd name="f144" fmla="*/ f114 1 f74"/>
              <a:gd name="f145" fmla="*/ f115 1 f75"/>
              <a:gd name="f146" fmla="*/ f116 1 f75"/>
              <a:gd name="f147" fmla="*/ f117 1 f75"/>
              <a:gd name="f148" fmla="*/ f118 1 f74"/>
              <a:gd name="f149" fmla="*/ f119 1 f75"/>
              <a:gd name="f150" fmla="*/ f120 1 f75"/>
              <a:gd name="f151" fmla="*/ f121 1 f74"/>
              <a:gd name="f152" fmla="*/ f122 1 f75"/>
              <a:gd name="f153" fmla="*/ f123 1 f74"/>
              <a:gd name="f154" fmla="*/ f124 1 f75"/>
              <a:gd name="f155" fmla="*/ f125 1 f74"/>
              <a:gd name="f156" fmla="*/ f126 1 f75"/>
              <a:gd name="f157" fmla="*/ f127 1 f74"/>
              <a:gd name="f158" fmla="*/ f128 1 f75"/>
              <a:gd name="f159" fmla="*/ f129 f65 1"/>
              <a:gd name="f160" fmla="*/ f130 f65 1"/>
              <a:gd name="f161" fmla="*/ f132 f66 1"/>
              <a:gd name="f162" fmla="*/ f131 f66 1"/>
              <a:gd name="f163" fmla="*/ f133 f65 1"/>
              <a:gd name="f164" fmla="*/ f134 f66 1"/>
              <a:gd name="f165" fmla="*/ f135 f65 1"/>
              <a:gd name="f166" fmla="*/ f136 f66 1"/>
              <a:gd name="f167" fmla="*/ f137 f65 1"/>
              <a:gd name="f168" fmla="*/ f138 f66 1"/>
              <a:gd name="f169" fmla="*/ f139 f65 1"/>
              <a:gd name="f170" fmla="*/ f140 f66 1"/>
              <a:gd name="f171" fmla="*/ f141 f65 1"/>
              <a:gd name="f172" fmla="*/ f142 f66 1"/>
              <a:gd name="f173" fmla="*/ f143 f66 1"/>
              <a:gd name="f174" fmla="*/ f144 f65 1"/>
              <a:gd name="f175" fmla="*/ f145 f66 1"/>
              <a:gd name="f176" fmla="*/ f146 f66 1"/>
              <a:gd name="f177" fmla="*/ f147 f66 1"/>
              <a:gd name="f178" fmla="*/ f148 f65 1"/>
              <a:gd name="f179" fmla="*/ f149 f66 1"/>
              <a:gd name="f180" fmla="*/ f150 f66 1"/>
              <a:gd name="f181" fmla="*/ f151 f65 1"/>
              <a:gd name="f182" fmla="*/ f152 f66 1"/>
              <a:gd name="f183" fmla="*/ f153 f65 1"/>
              <a:gd name="f184" fmla="*/ f154 f66 1"/>
              <a:gd name="f185" fmla="*/ f155 f65 1"/>
              <a:gd name="f186" fmla="*/ f156 f66 1"/>
              <a:gd name="f187" fmla="*/ f157 f65 1"/>
              <a:gd name="f188" fmla="*/ f158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63" y="f164"/>
              </a:cxn>
              <a:cxn ang="f102">
                <a:pos x="f165" y="f166"/>
              </a:cxn>
              <a:cxn ang="f102">
                <a:pos x="f167" y="f168"/>
              </a:cxn>
              <a:cxn ang="f102">
                <a:pos x="f169" y="f170"/>
              </a:cxn>
              <a:cxn ang="f102">
                <a:pos x="f171" y="f172"/>
              </a:cxn>
              <a:cxn ang="f102">
                <a:pos x="f171" y="f173"/>
              </a:cxn>
              <a:cxn ang="f102">
                <a:pos x="f174" y="f175"/>
              </a:cxn>
              <a:cxn ang="f102">
                <a:pos x="f174" y="f176"/>
              </a:cxn>
              <a:cxn ang="f102">
                <a:pos x="f174" y="f177"/>
              </a:cxn>
              <a:cxn ang="f102">
                <a:pos x="f178" y="f179"/>
              </a:cxn>
              <a:cxn ang="f102">
                <a:pos x="f178" y="f180"/>
              </a:cxn>
              <a:cxn ang="f102">
                <a:pos x="f181" y="f182"/>
              </a:cxn>
              <a:cxn ang="f102">
                <a:pos x="f183" y="f184"/>
              </a:cxn>
              <a:cxn ang="f102">
                <a:pos x="f185" y="f186"/>
              </a:cxn>
              <a:cxn ang="f102">
                <a:pos x="f187" y="f188"/>
              </a:cxn>
              <a:cxn ang="f102">
                <a:pos x="f163" y="f164"/>
              </a:cxn>
            </a:cxnLst>
            <a:rect l="f159" t="f162" r="f160" b="f161"/>
            <a:pathLst>
              <a:path w="81" h="208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7"/>
                  <a:pt x="f26" y="f28"/>
                  <a:pt x="f26" y="f29"/>
                </a:cubicBezTo>
                <a:cubicBezTo>
                  <a:pt x="f26" y="f30"/>
                  <a:pt x="f5" y="f31"/>
                  <a:pt x="f26" y="f32"/>
                </a:cubicBezTo>
                <a:cubicBezTo>
                  <a:pt x="f26" y="f33"/>
                  <a:pt x="f34" y="f35"/>
                  <a:pt x="f21" y="f5"/>
                </a:cubicBezTo>
                <a:cubicBezTo>
                  <a:pt x="f21" y="f26"/>
                  <a:pt x="f21" y="f26"/>
                  <a:pt x="f21" y="f26"/>
                </a:cubicBezTo>
                <a:cubicBezTo>
                  <a:pt x="f36" y="f34"/>
                  <a:pt x="f35" y="f23"/>
                  <a:pt x="f21" y="f37"/>
                </a:cubicBezTo>
                <a:cubicBezTo>
                  <a:pt x="f23" y="f38"/>
                  <a:pt x="f39" y="f40"/>
                  <a:pt x="f39" y="f41"/>
                </a:cubicBezTo>
                <a:cubicBezTo>
                  <a:pt x="f39" y="f42"/>
                  <a:pt x="f39" y="f43"/>
                  <a:pt x="f39" y="f44"/>
                </a:cubicBezTo>
                <a:cubicBezTo>
                  <a:pt x="f39" y="f45"/>
                  <a:pt x="f46" y="f28"/>
                  <a:pt x="f47" y="f48"/>
                </a:cubicBezTo>
                <a:cubicBezTo>
                  <a:pt x="f49" y="f50"/>
                  <a:pt x="f33" y="f51"/>
                  <a:pt x="f15" y="f18"/>
                </a:cubicBezTo>
                <a:cubicBezTo>
                  <a:pt x="f52" y="f53"/>
                  <a:pt x="f11" y="f54"/>
                  <a:pt x="f55" y="f56"/>
                </a:cubicBezTo>
                <a:cubicBezTo>
                  <a:pt x="f57" y="f58"/>
                  <a:pt x="f59" y="f10"/>
                  <a:pt x="f31" y="f60"/>
                </a:cubicBezTo>
                <a:cubicBezTo>
                  <a:pt x="f61" y="f62"/>
                  <a:pt x="f6" y="f63"/>
                  <a:pt x="f8" y="f7"/>
                </a:cubicBezTo>
                <a:close/>
              </a:path>
            </a:pathLst>
          </a:custGeom>
          <a:solidFill>
            <a:srgbClr val="AA4B5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EAD66A6-95EF-4119-93C2-747F3CBB45AF}"/>
              </a:ext>
            </a:extLst>
          </p:cNvPr>
          <p:cNvSpPr/>
          <p:nvPr/>
        </p:nvSpPr>
        <p:spPr>
          <a:xfrm>
            <a:off x="761996" y="1585917"/>
            <a:ext cx="280985" cy="2158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6"/>
              <a:gd name="f7" fmla="val 119"/>
              <a:gd name="f8" fmla="val 116"/>
              <a:gd name="f9" fmla="val 117"/>
              <a:gd name="f10" fmla="val 118"/>
              <a:gd name="f11" fmla="val 154"/>
              <a:gd name="f12" fmla="val 142"/>
              <a:gd name="f13" fmla="val 110"/>
              <a:gd name="f14" fmla="val 130"/>
              <a:gd name="f15" fmla="val 101"/>
              <a:gd name="f16" fmla="val 92"/>
              <a:gd name="f17" fmla="val 111"/>
              <a:gd name="f18" fmla="val 87"/>
              <a:gd name="f19" fmla="val 103"/>
              <a:gd name="f20" fmla="val 81"/>
              <a:gd name="f21" fmla="val 96"/>
              <a:gd name="f22" fmla="val 76"/>
              <a:gd name="f23" fmla="val 78"/>
              <a:gd name="f24" fmla="val 60"/>
              <a:gd name="f25" fmla="val 58"/>
              <a:gd name="f26" fmla="val 47"/>
              <a:gd name="f27" fmla="val 39"/>
              <a:gd name="f28" fmla="val 32"/>
              <a:gd name="f29" fmla="val 26"/>
              <a:gd name="f30" fmla="val 22"/>
              <a:gd name="f31" fmla="val 11"/>
              <a:gd name="f32" fmla="val 14"/>
              <a:gd name="f33" fmla="val 2"/>
              <a:gd name="f34" fmla="val 1"/>
              <a:gd name="f35" fmla="val 5"/>
              <a:gd name="f36" fmla="val 9"/>
              <a:gd name="f37" fmla="val 12"/>
              <a:gd name="f38" fmla="val 20"/>
              <a:gd name="f39" fmla="val 30"/>
              <a:gd name="f40" fmla="val 16"/>
              <a:gd name="f41" fmla="val 37"/>
              <a:gd name="f42" fmla="val 25"/>
              <a:gd name="f43" fmla="val 28"/>
              <a:gd name="f44" fmla="val 43"/>
              <a:gd name="f45" fmla="val 29"/>
              <a:gd name="f46" fmla="val 46"/>
              <a:gd name="f47" fmla="val 31"/>
              <a:gd name="f48" fmla="val 52"/>
              <a:gd name="f49" fmla="val 34"/>
              <a:gd name="f50" fmla="val 38"/>
              <a:gd name="f51" fmla="val 63"/>
              <a:gd name="f52" fmla="val 71"/>
              <a:gd name="f53" fmla="val 51"/>
              <a:gd name="f54" fmla="val 82"/>
              <a:gd name="f55" fmla="val 55"/>
              <a:gd name="f56" fmla="val 89"/>
              <a:gd name="f57" fmla="val 64"/>
              <a:gd name="f58" fmla="val 91"/>
              <a:gd name="f59" fmla="val 65"/>
              <a:gd name="f60" fmla="val 93"/>
              <a:gd name="f61" fmla="val 66"/>
              <a:gd name="f62" fmla="val 95"/>
              <a:gd name="f63" fmla="val 99"/>
              <a:gd name="f64" fmla="val 70"/>
              <a:gd name="f65" fmla="val 105"/>
              <a:gd name="f66" fmla="val 74"/>
              <a:gd name="f67" fmla="val 108"/>
              <a:gd name="f68" fmla="val 79"/>
              <a:gd name="f69" fmla="val 109"/>
              <a:gd name="f70" fmla="val 80"/>
              <a:gd name="f71" fmla="val 127"/>
              <a:gd name="f72" fmla="val 88"/>
              <a:gd name="f73" fmla="val 137"/>
              <a:gd name="f74" fmla="val 152"/>
              <a:gd name="f75" fmla="val 112"/>
              <a:gd name="f76" fmla="val 113"/>
              <a:gd name="f77" fmla="+- 0 0 -90"/>
              <a:gd name="f78" fmla="*/ f3 1 156"/>
              <a:gd name="f79" fmla="*/ f4 1 119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156"/>
              <a:gd name="f88" fmla="*/ f84 1 119"/>
              <a:gd name="f89" fmla="*/ 156 f85 1"/>
              <a:gd name="f90" fmla="*/ 116 f84 1"/>
              <a:gd name="f91" fmla="*/ 154 f85 1"/>
              <a:gd name="f92" fmla="*/ 119 f84 1"/>
              <a:gd name="f93" fmla="*/ 119 f85 1"/>
              <a:gd name="f94" fmla="*/ 92 f84 1"/>
              <a:gd name="f95" fmla="*/ 96 f85 1"/>
              <a:gd name="f96" fmla="*/ 76 f84 1"/>
              <a:gd name="f97" fmla="*/ 39 f85 1"/>
              <a:gd name="f98" fmla="*/ 32 f84 1"/>
              <a:gd name="f99" fmla="*/ 0 f85 1"/>
              <a:gd name="f100" fmla="*/ 2 f84 1"/>
              <a:gd name="f101" fmla="*/ 1 f85 1"/>
              <a:gd name="f102" fmla="*/ 1 f84 1"/>
              <a:gd name="f103" fmla="*/ 12 f85 1"/>
              <a:gd name="f104" fmla="*/ 5 f84 1"/>
              <a:gd name="f105" fmla="*/ 37 f85 1"/>
              <a:gd name="f106" fmla="*/ 25 f84 1"/>
              <a:gd name="f107" fmla="*/ 46 f85 1"/>
              <a:gd name="f108" fmla="*/ 31 f84 1"/>
              <a:gd name="f109" fmla="*/ 63 f85 1"/>
              <a:gd name="f110" fmla="*/ 43 f84 1"/>
              <a:gd name="f111" fmla="*/ 89 f85 1"/>
              <a:gd name="f112" fmla="*/ 64 f84 1"/>
              <a:gd name="f113" fmla="*/ 95 f85 1"/>
              <a:gd name="f114" fmla="*/ 66 f84 1"/>
              <a:gd name="f115" fmla="*/ 108 f85 1"/>
              <a:gd name="f116" fmla="*/ 79 f84 1"/>
              <a:gd name="f117" fmla="*/ 111 f85 1"/>
              <a:gd name="f118" fmla="*/ 82 f84 1"/>
              <a:gd name="f119" fmla="*/ 152 f85 1"/>
              <a:gd name="f120" fmla="*/ 111 f84 1"/>
              <a:gd name="f121" fmla="+- f86 0 f1"/>
              <a:gd name="f122" fmla="*/ f89 1 156"/>
              <a:gd name="f123" fmla="*/ f90 1 119"/>
              <a:gd name="f124" fmla="*/ f91 1 156"/>
              <a:gd name="f125" fmla="*/ f92 1 119"/>
              <a:gd name="f126" fmla="*/ f93 1 156"/>
              <a:gd name="f127" fmla="*/ f94 1 119"/>
              <a:gd name="f128" fmla="*/ f95 1 156"/>
              <a:gd name="f129" fmla="*/ f96 1 119"/>
              <a:gd name="f130" fmla="*/ f97 1 156"/>
              <a:gd name="f131" fmla="*/ f98 1 119"/>
              <a:gd name="f132" fmla="*/ f99 1 156"/>
              <a:gd name="f133" fmla="*/ f100 1 119"/>
              <a:gd name="f134" fmla="*/ f101 1 156"/>
              <a:gd name="f135" fmla="*/ f102 1 119"/>
              <a:gd name="f136" fmla="*/ f103 1 156"/>
              <a:gd name="f137" fmla="*/ f104 1 119"/>
              <a:gd name="f138" fmla="*/ f105 1 156"/>
              <a:gd name="f139" fmla="*/ f106 1 119"/>
              <a:gd name="f140" fmla="*/ f107 1 156"/>
              <a:gd name="f141" fmla="*/ f108 1 119"/>
              <a:gd name="f142" fmla="*/ f109 1 156"/>
              <a:gd name="f143" fmla="*/ f110 1 119"/>
              <a:gd name="f144" fmla="*/ f111 1 156"/>
              <a:gd name="f145" fmla="*/ f112 1 119"/>
              <a:gd name="f146" fmla="*/ f113 1 156"/>
              <a:gd name="f147" fmla="*/ f114 1 119"/>
              <a:gd name="f148" fmla="*/ f115 1 156"/>
              <a:gd name="f149" fmla="*/ f116 1 119"/>
              <a:gd name="f150" fmla="*/ f117 1 156"/>
              <a:gd name="f151" fmla="*/ f118 1 119"/>
              <a:gd name="f152" fmla="*/ f119 1 156"/>
              <a:gd name="f153" fmla="*/ f120 1 119"/>
              <a:gd name="f154" fmla="*/ 0 1 f87"/>
              <a:gd name="f155" fmla="*/ f81 1 f87"/>
              <a:gd name="f156" fmla="*/ 0 1 f88"/>
              <a:gd name="f157" fmla="*/ f82 1 f88"/>
              <a:gd name="f158" fmla="*/ f122 1 f87"/>
              <a:gd name="f159" fmla="*/ f123 1 f88"/>
              <a:gd name="f160" fmla="*/ f124 1 f87"/>
              <a:gd name="f161" fmla="*/ f125 1 f88"/>
              <a:gd name="f162" fmla="*/ f126 1 f87"/>
              <a:gd name="f163" fmla="*/ f127 1 f88"/>
              <a:gd name="f164" fmla="*/ f128 1 f87"/>
              <a:gd name="f165" fmla="*/ f129 1 f88"/>
              <a:gd name="f166" fmla="*/ f130 1 f87"/>
              <a:gd name="f167" fmla="*/ f131 1 f88"/>
              <a:gd name="f168" fmla="*/ f132 1 f87"/>
              <a:gd name="f169" fmla="*/ f133 1 f88"/>
              <a:gd name="f170" fmla="*/ f134 1 f87"/>
              <a:gd name="f171" fmla="*/ f135 1 f88"/>
              <a:gd name="f172" fmla="*/ f136 1 f87"/>
              <a:gd name="f173" fmla="*/ f137 1 f88"/>
              <a:gd name="f174" fmla="*/ f138 1 f87"/>
              <a:gd name="f175" fmla="*/ f139 1 f88"/>
              <a:gd name="f176" fmla="*/ f140 1 f87"/>
              <a:gd name="f177" fmla="*/ f141 1 f88"/>
              <a:gd name="f178" fmla="*/ f142 1 f87"/>
              <a:gd name="f179" fmla="*/ f143 1 f88"/>
              <a:gd name="f180" fmla="*/ f144 1 f87"/>
              <a:gd name="f181" fmla="*/ f145 1 f88"/>
              <a:gd name="f182" fmla="*/ f146 1 f87"/>
              <a:gd name="f183" fmla="*/ f147 1 f88"/>
              <a:gd name="f184" fmla="*/ f148 1 f87"/>
              <a:gd name="f185" fmla="*/ f149 1 f88"/>
              <a:gd name="f186" fmla="*/ f150 1 f87"/>
              <a:gd name="f187" fmla="*/ f151 1 f88"/>
              <a:gd name="f188" fmla="*/ f152 1 f87"/>
              <a:gd name="f189" fmla="*/ f153 1 f88"/>
              <a:gd name="f190" fmla="*/ f154 f78 1"/>
              <a:gd name="f191" fmla="*/ f155 f78 1"/>
              <a:gd name="f192" fmla="*/ f157 f79 1"/>
              <a:gd name="f193" fmla="*/ f156 f79 1"/>
              <a:gd name="f194" fmla="*/ f158 f78 1"/>
              <a:gd name="f195" fmla="*/ f159 f79 1"/>
              <a:gd name="f196" fmla="*/ f160 f78 1"/>
              <a:gd name="f197" fmla="*/ f161 f79 1"/>
              <a:gd name="f198" fmla="*/ f162 f78 1"/>
              <a:gd name="f199" fmla="*/ f163 f79 1"/>
              <a:gd name="f200" fmla="*/ f164 f78 1"/>
              <a:gd name="f201" fmla="*/ f165 f79 1"/>
              <a:gd name="f202" fmla="*/ f166 f78 1"/>
              <a:gd name="f203" fmla="*/ f167 f79 1"/>
              <a:gd name="f204" fmla="*/ f168 f78 1"/>
              <a:gd name="f205" fmla="*/ f169 f79 1"/>
              <a:gd name="f206" fmla="*/ f170 f78 1"/>
              <a:gd name="f207" fmla="*/ f171 f79 1"/>
              <a:gd name="f208" fmla="*/ f172 f78 1"/>
              <a:gd name="f209" fmla="*/ f173 f79 1"/>
              <a:gd name="f210" fmla="*/ f174 f78 1"/>
              <a:gd name="f211" fmla="*/ f175 f79 1"/>
              <a:gd name="f212" fmla="*/ f176 f78 1"/>
              <a:gd name="f213" fmla="*/ f177 f79 1"/>
              <a:gd name="f214" fmla="*/ f178 f78 1"/>
              <a:gd name="f215" fmla="*/ f179 f79 1"/>
              <a:gd name="f216" fmla="*/ f180 f78 1"/>
              <a:gd name="f217" fmla="*/ f181 f79 1"/>
              <a:gd name="f218" fmla="*/ f182 f78 1"/>
              <a:gd name="f219" fmla="*/ f183 f79 1"/>
              <a:gd name="f220" fmla="*/ f184 f78 1"/>
              <a:gd name="f221" fmla="*/ f185 f79 1"/>
              <a:gd name="f222" fmla="*/ f186 f78 1"/>
              <a:gd name="f223" fmla="*/ f187 f79 1"/>
              <a:gd name="f224" fmla="*/ f188 f78 1"/>
              <a:gd name="f225" fmla="*/ f189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94" y="f195"/>
              </a:cxn>
              <a:cxn ang="f121">
                <a:pos x="f196" y="f197"/>
              </a:cxn>
              <a:cxn ang="f121">
                <a:pos x="f198" y="f199"/>
              </a:cxn>
              <a:cxn ang="f121">
                <a:pos x="f200" y="f201"/>
              </a:cxn>
              <a:cxn ang="f121">
                <a:pos x="f202" y="f203"/>
              </a:cxn>
              <a:cxn ang="f121">
                <a:pos x="f204" y="f205"/>
              </a:cxn>
              <a:cxn ang="f121">
                <a:pos x="f206" y="f207"/>
              </a:cxn>
              <a:cxn ang="f121">
                <a:pos x="f208" y="f209"/>
              </a:cxn>
              <a:cxn ang="f121">
                <a:pos x="f210" y="f211"/>
              </a:cxn>
              <a:cxn ang="f121">
                <a:pos x="f212" y="f213"/>
              </a:cxn>
              <a:cxn ang="f121">
                <a:pos x="f214" y="f215"/>
              </a:cxn>
              <a:cxn ang="f121">
                <a:pos x="f216" y="f217"/>
              </a:cxn>
              <a:cxn ang="f121">
                <a:pos x="f218" y="f219"/>
              </a:cxn>
              <a:cxn ang="f121">
                <a:pos x="f220" y="f221"/>
              </a:cxn>
              <a:cxn ang="f121">
                <a:pos x="f222" y="f223"/>
              </a:cxn>
              <a:cxn ang="f121">
                <a:pos x="f224" y="f225"/>
              </a:cxn>
              <a:cxn ang="f121">
                <a:pos x="f194" y="f195"/>
              </a:cxn>
            </a:cxnLst>
            <a:rect l="f190" t="f193" r="f191" b="f192"/>
            <a:pathLst>
              <a:path w="156" h="119">
                <a:moveTo>
                  <a:pt x="f6" y="f8"/>
                </a:moveTo>
                <a:cubicBezTo>
                  <a:pt x="f6" y="f9"/>
                  <a:pt x="f6" y="f10"/>
                  <a:pt x="f11" y="f7"/>
                </a:cubicBezTo>
                <a:cubicBezTo>
                  <a:pt x="f12" y="f13"/>
                  <a:pt x="f14" y="f15"/>
                  <a:pt x="f7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5" y="f33"/>
                </a:cubicBezTo>
                <a:cubicBezTo>
                  <a:pt x="f5" y="f34"/>
                  <a:pt x="f34" y="f34"/>
                  <a:pt x="f34" y="f34"/>
                </a:cubicBezTo>
                <a:cubicBezTo>
                  <a:pt x="f35" y="f5"/>
                  <a:pt x="f36" y="f33"/>
                  <a:pt x="f37" y="f35"/>
                </a:cubicBezTo>
                <a:cubicBezTo>
                  <a:pt x="f38" y="f37"/>
                  <a:pt x="f39" y="f40"/>
                  <a:pt x="f41" y="f42"/>
                </a:cubicBezTo>
                <a:cubicBezTo>
                  <a:pt x="f27" y="f43"/>
                  <a:pt x="f44" y="f45"/>
                  <a:pt x="f46" y="f47"/>
                </a:cubicBezTo>
                <a:cubicBezTo>
                  <a:pt x="f48" y="f49"/>
                  <a:pt x="f25" y="f50"/>
                  <a:pt x="f51" y="f44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13" y="f20"/>
                  <a:pt x="f17" y="f54"/>
                </a:cubicBezTo>
                <a:cubicBezTo>
                  <a:pt x="f71" y="f72"/>
                  <a:pt x="f73" y="f19"/>
                  <a:pt x="f74" y="f17"/>
                </a:cubicBezTo>
                <a:cubicBezTo>
                  <a:pt x="f11" y="f75"/>
                  <a:pt x="f6" y="f76"/>
                  <a:pt x="f6" y="f8"/>
                </a:cubicBezTo>
                <a:close/>
              </a:path>
            </a:pathLst>
          </a:custGeom>
          <a:solidFill>
            <a:srgbClr val="AD4E5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EDD69FB-0F1C-4A32-B528-84F6C4B85D92}"/>
              </a:ext>
            </a:extLst>
          </p:cNvPr>
          <p:cNvSpPr/>
          <p:nvPr/>
        </p:nvSpPr>
        <p:spPr>
          <a:xfrm>
            <a:off x="503240" y="995360"/>
            <a:ext cx="263520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7"/>
              <a:gd name="f7" fmla="val 65"/>
              <a:gd name="f8" fmla="val 64"/>
              <a:gd name="f9" fmla="val 10"/>
              <a:gd name="f10" fmla="val 42"/>
              <a:gd name="f11" fmla="val 27"/>
              <a:gd name="f12" fmla="val 26"/>
              <a:gd name="f13" fmla="val 48"/>
              <a:gd name="f14" fmla="val 14"/>
              <a:gd name="f15" fmla="val 66"/>
              <a:gd name="f16" fmla="val 5"/>
              <a:gd name="f17" fmla="val 85"/>
              <a:gd name="f18" fmla="val 106"/>
              <a:gd name="f19" fmla="val 1"/>
              <a:gd name="f20" fmla="val 120"/>
              <a:gd name="f21" fmla="val 2"/>
              <a:gd name="f22" fmla="val 134"/>
              <a:gd name="f23" fmla="val 12"/>
              <a:gd name="f24" fmla="val 146"/>
              <a:gd name="f25" fmla="val 13"/>
              <a:gd name="f26" fmla="val 145"/>
              <a:gd name="f27" fmla="val 144"/>
              <a:gd name="f28" fmla="val 136"/>
              <a:gd name="f29" fmla="val 129"/>
              <a:gd name="f30" fmla="val 121"/>
              <a:gd name="f31" fmla="val 9"/>
              <a:gd name="f32" fmla="val 95"/>
              <a:gd name="f33" fmla="val 4"/>
              <a:gd name="f34" fmla="val 70"/>
              <a:gd name="f35" fmla="val 7"/>
              <a:gd name="f36" fmla="val 47"/>
              <a:gd name="f37" fmla="val 21"/>
              <a:gd name="f38" fmla="val 35"/>
              <a:gd name="f39" fmla="val 29"/>
              <a:gd name="f40" fmla="val 24"/>
              <a:gd name="f41" fmla="val 38"/>
              <a:gd name="f42" fmla="val 49"/>
              <a:gd name="f43" fmla="val 52"/>
              <a:gd name="f44" fmla="val 56"/>
              <a:gd name="f45" fmla="val 8"/>
              <a:gd name="f46" fmla="val 59"/>
              <a:gd name="f47" fmla="val 6"/>
              <a:gd name="f48" fmla="val 62"/>
              <a:gd name="f49" fmla="+- 0 0 -90"/>
              <a:gd name="f50" fmla="*/ f3 1 147"/>
              <a:gd name="f51" fmla="*/ f4 1 65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147"/>
              <a:gd name="f60" fmla="*/ f56 1 65"/>
              <a:gd name="f61" fmla="*/ 0 f57 1"/>
              <a:gd name="f62" fmla="*/ 64 f56 1"/>
              <a:gd name="f63" fmla="*/ 48 f57 1"/>
              <a:gd name="f64" fmla="*/ 14 f56 1"/>
              <a:gd name="f65" fmla="*/ 106 f57 1"/>
              <a:gd name="f66" fmla="*/ 1 f56 1"/>
              <a:gd name="f67" fmla="*/ 147 f57 1"/>
              <a:gd name="f68" fmla="*/ 12 f56 1"/>
              <a:gd name="f69" fmla="*/ 144 f57 1"/>
              <a:gd name="f70" fmla="*/ 13 f56 1"/>
              <a:gd name="f71" fmla="*/ 121 f57 1"/>
              <a:gd name="f72" fmla="*/ 9 f56 1"/>
              <a:gd name="f73" fmla="*/ 47 f57 1"/>
              <a:gd name="f74" fmla="*/ 21 f56 1"/>
              <a:gd name="f75" fmla="*/ 14 f57 1"/>
              <a:gd name="f76" fmla="*/ 49 f56 1"/>
              <a:gd name="f77" fmla="*/ 8 f57 1"/>
              <a:gd name="f78" fmla="*/ 59 f56 1"/>
              <a:gd name="f79" fmla="*/ 65 f56 1"/>
              <a:gd name="f80" fmla="+- f58 0 f1"/>
              <a:gd name="f81" fmla="*/ f61 1 147"/>
              <a:gd name="f82" fmla="*/ f62 1 65"/>
              <a:gd name="f83" fmla="*/ f63 1 147"/>
              <a:gd name="f84" fmla="*/ f64 1 65"/>
              <a:gd name="f85" fmla="*/ f65 1 147"/>
              <a:gd name="f86" fmla="*/ f66 1 65"/>
              <a:gd name="f87" fmla="*/ f67 1 147"/>
              <a:gd name="f88" fmla="*/ f68 1 65"/>
              <a:gd name="f89" fmla="*/ f69 1 147"/>
              <a:gd name="f90" fmla="*/ f70 1 65"/>
              <a:gd name="f91" fmla="*/ f71 1 147"/>
              <a:gd name="f92" fmla="*/ f72 1 65"/>
              <a:gd name="f93" fmla="*/ f73 1 147"/>
              <a:gd name="f94" fmla="*/ f74 1 65"/>
              <a:gd name="f95" fmla="*/ f75 1 147"/>
              <a:gd name="f96" fmla="*/ f76 1 65"/>
              <a:gd name="f97" fmla="*/ f77 1 147"/>
              <a:gd name="f98" fmla="*/ f78 1 65"/>
              <a:gd name="f99" fmla="*/ f79 1 65"/>
              <a:gd name="f100" fmla="*/ 0 1 f59"/>
              <a:gd name="f101" fmla="*/ f53 1 f59"/>
              <a:gd name="f102" fmla="*/ 0 1 f60"/>
              <a:gd name="f103" fmla="*/ f54 1 f60"/>
              <a:gd name="f104" fmla="*/ f81 1 f59"/>
              <a:gd name="f105" fmla="*/ f82 1 f60"/>
              <a:gd name="f106" fmla="*/ f83 1 f59"/>
              <a:gd name="f107" fmla="*/ f84 1 f60"/>
              <a:gd name="f108" fmla="*/ f85 1 f59"/>
              <a:gd name="f109" fmla="*/ f86 1 f60"/>
              <a:gd name="f110" fmla="*/ f87 1 f59"/>
              <a:gd name="f111" fmla="*/ f88 1 f60"/>
              <a:gd name="f112" fmla="*/ f89 1 f59"/>
              <a:gd name="f113" fmla="*/ f90 1 f60"/>
              <a:gd name="f114" fmla="*/ f91 1 f59"/>
              <a:gd name="f115" fmla="*/ f92 1 f60"/>
              <a:gd name="f116" fmla="*/ f93 1 f59"/>
              <a:gd name="f117" fmla="*/ f94 1 f60"/>
              <a:gd name="f118" fmla="*/ f95 1 f59"/>
              <a:gd name="f119" fmla="*/ f96 1 f60"/>
              <a:gd name="f120" fmla="*/ f97 1 f59"/>
              <a:gd name="f121" fmla="*/ f98 1 f60"/>
              <a:gd name="f122" fmla="*/ f99 1 f60"/>
              <a:gd name="f123" fmla="*/ f100 f50 1"/>
              <a:gd name="f124" fmla="*/ f101 f50 1"/>
              <a:gd name="f125" fmla="*/ f103 f51 1"/>
              <a:gd name="f126" fmla="*/ f102 f51 1"/>
              <a:gd name="f127" fmla="*/ f104 f50 1"/>
              <a:gd name="f128" fmla="*/ f105 f51 1"/>
              <a:gd name="f129" fmla="*/ f106 f50 1"/>
              <a:gd name="f130" fmla="*/ f107 f51 1"/>
              <a:gd name="f131" fmla="*/ f108 f50 1"/>
              <a:gd name="f132" fmla="*/ f109 f51 1"/>
              <a:gd name="f133" fmla="*/ f110 f50 1"/>
              <a:gd name="f134" fmla="*/ f111 f51 1"/>
              <a:gd name="f135" fmla="*/ f112 f50 1"/>
              <a:gd name="f136" fmla="*/ f113 f51 1"/>
              <a:gd name="f137" fmla="*/ f114 f50 1"/>
              <a:gd name="f138" fmla="*/ f115 f51 1"/>
              <a:gd name="f139" fmla="*/ f116 f50 1"/>
              <a:gd name="f140" fmla="*/ f117 f51 1"/>
              <a:gd name="f141" fmla="*/ f118 f50 1"/>
              <a:gd name="f142" fmla="*/ f119 f51 1"/>
              <a:gd name="f143" fmla="*/ f120 f50 1"/>
              <a:gd name="f144" fmla="*/ f121 f51 1"/>
              <a:gd name="f145" fmla="*/ f122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9" y="f140"/>
              </a:cxn>
              <a:cxn ang="f80">
                <a:pos x="f141" y="f142"/>
              </a:cxn>
              <a:cxn ang="f80">
                <a:pos x="f143" y="f144"/>
              </a:cxn>
              <a:cxn ang="f80">
                <a:pos x="f127" y="f145"/>
              </a:cxn>
              <a:cxn ang="f80">
                <a:pos x="f127" y="f128"/>
              </a:cxn>
            </a:cxnLst>
            <a:rect l="f123" t="f126" r="f124" b="f125"/>
            <a:pathLst>
              <a:path w="147" h="65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5"/>
                  <a:pt x="f18" y="f19"/>
                </a:cubicBezTo>
                <a:cubicBezTo>
                  <a:pt x="f20" y="f21"/>
                  <a:pt x="f22" y="f16"/>
                  <a:pt x="f6" y="f23"/>
                </a:cubicBezTo>
                <a:cubicBezTo>
                  <a:pt x="f24" y="f25"/>
                  <a:pt x="f26" y="f25"/>
                  <a:pt x="f27" y="f25"/>
                </a:cubicBezTo>
                <a:cubicBezTo>
                  <a:pt x="f28" y="f25"/>
                  <a:pt x="f29" y="f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14" y="f42"/>
                </a:cubicBezTo>
                <a:cubicBezTo>
                  <a:pt x="f23" y="f43"/>
                  <a:pt x="f9" y="f44"/>
                  <a:pt x="f45" y="f46"/>
                </a:cubicBezTo>
                <a:cubicBezTo>
                  <a:pt x="f47" y="f48"/>
                  <a:pt x="f16" y="f7"/>
                  <a:pt x="f5" y="f7"/>
                </a:cubicBezTo>
                <a:lnTo>
                  <a:pt x="f5" y="f8"/>
                </a:lnTo>
                <a:close/>
              </a:path>
            </a:pathLst>
          </a:custGeom>
          <a:solidFill>
            <a:srgbClr val="AD4F4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F929DF2-78DF-4BFF-8B93-57A5F2B9ABEB}"/>
              </a:ext>
            </a:extLst>
          </p:cNvPr>
          <p:cNvSpPr/>
          <p:nvPr/>
        </p:nvSpPr>
        <p:spPr>
          <a:xfrm>
            <a:off x="1697034" y="1235070"/>
            <a:ext cx="184151" cy="1397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2"/>
              <a:gd name="f7" fmla="val 77"/>
              <a:gd name="f8" fmla="val 76"/>
              <a:gd name="f9" fmla="val 21"/>
              <a:gd name="f10" fmla="val 59"/>
              <a:gd name="f11" fmla="val 43"/>
              <a:gd name="f12" fmla="val 64"/>
              <a:gd name="f13" fmla="val 27"/>
              <a:gd name="f14" fmla="val 19"/>
              <a:gd name="f15" fmla="val 86"/>
              <a:gd name="f16" fmla="val 10"/>
              <a:gd name="f17" fmla="val 97"/>
              <a:gd name="f18" fmla="val 2"/>
              <a:gd name="f19" fmla="val 98"/>
              <a:gd name="f20" fmla="val 1"/>
              <a:gd name="f21" fmla="val 100"/>
              <a:gd name="f22" fmla="val 101"/>
              <a:gd name="f23" fmla="val 7"/>
              <a:gd name="f24" fmla="val 93"/>
              <a:gd name="f25" fmla="val 13"/>
              <a:gd name="f26" fmla="val 75"/>
              <a:gd name="f27" fmla="val 24"/>
              <a:gd name="f28" fmla="val 60"/>
              <a:gd name="f29" fmla="val 38"/>
              <a:gd name="f30" fmla="val 42"/>
              <a:gd name="f31" fmla="val 50"/>
              <a:gd name="f32" fmla="val 31"/>
              <a:gd name="f33" fmla="val 58"/>
              <a:gd name="f34" fmla="val 66"/>
              <a:gd name="f35" fmla="val 11"/>
              <a:gd name="f36" fmla="val 74"/>
              <a:gd name="f37" fmla="val 8"/>
              <a:gd name="f38" fmla="val 6"/>
              <a:gd name="f39" fmla="val 3"/>
              <a:gd name="f40" fmla="+- 0 0 -90"/>
              <a:gd name="f41" fmla="*/ f3 1 102"/>
              <a:gd name="f42" fmla="*/ f4 1 77"/>
              <a:gd name="f43" fmla="val f5"/>
              <a:gd name="f44" fmla="val f6"/>
              <a:gd name="f45" fmla="val f7"/>
              <a:gd name="f46" fmla="*/ f40 f0 1"/>
              <a:gd name="f47" fmla="+- f45 0 f43"/>
              <a:gd name="f48" fmla="+- f44 0 f43"/>
              <a:gd name="f49" fmla="*/ f46 1 f2"/>
              <a:gd name="f50" fmla="*/ f48 1 102"/>
              <a:gd name="f51" fmla="*/ f47 1 77"/>
              <a:gd name="f52" fmla="*/ 0 f48 1"/>
              <a:gd name="f53" fmla="*/ 76 f47 1"/>
              <a:gd name="f54" fmla="*/ 64 f48 1"/>
              <a:gd name="f55" fmla="*/ 27 f47 1"/>
              <a:gd name="f56" fmla="*/ 97 f48 1"/>
              <a:gd name="f57" fmla="*/ 2 f47 1"/>
              <a:gd name="f58" fmla="*/ 101 f48 1"/>
              <a:gd name="f59" fmla="*/ 0 f47 1"/>
              <a:gd name="f60" fmla="*/ 102 f48 1"/>
              <a:gd name="f61" fmla="*/ 93 f48 1"/>
              <a:gd name="f62" fmla="*/ 13 f47 1"/>
              <a:gd name="f63" fmla="*/ 42 f48 1"/>
              <a:gd name="f64" fmla="*/ 50 f47 1"/>
              <a:gd name="f65" fmla="*/ 11 f48 1"/>
              <a:gd name="f66" fmla="*/ 74 f47 1"/>
              <a:gd name="f67" fmla="*/ 3 f48 1"/>
              <a:gd name="f68" fmla="*/ 77 f47 1"/>
              <a:gd name="f69" fmla="+- f49 0 f1"/>
              <a:gd name="f70" fmla="*/ f52 1 102"/>
              <a:gd name="f71" fmla="*/ f53 1 77"/>
              <a:gd name="f72" fmla="*/ f54 1 102"/>
              <a:gd name="f73" fmla="*/ f55 1 77"/>
              <a:gd name="f74" fmla="*/ f56 1 102"/>
              <a:gd name="f75" fmla="*/ f57 1 77"/>
              <a:gd name="f76" fmla="*/ f58 1 102"/>
              <a:gd name="f77" fmla="*/ f59 1 77"/>
              <a:gd name="f78" fmla="*/ f60 1 102"/>
              <a:gd name="f79" fmla="*/ f61 1 102"/>
              <a:gd name="f80" fmla="*/ f62 1 77"/>
              <a:gd name="f81" fmla="*/ f63 1 102"/>
              <a:gd name="f82" fmla="*/ f64 1 77"/>
              <a:gd name="f83" fmla="*/ f65 1 102"/>
              <a:gd name="f84" fmla="*/ f66 1 77"/>
              <a:gd name="f85" fmla="*/ f67 1 102"/>
              <a:gd name="f86" fmla="*/ f68 1 77"/>
              <a:gd name="f87" fmla="*/ 0 1 f50"/>
              <a:gd name="f88" fmla="*/ f44 1 f50"/>
              <a:gd name="f89" fmla="*/ 0 1 f51"/>
              <a:gd name="f90" fmla="*/ f45 1 f51"/>
              <a:gd name="f91" fmla="*/ f70 1 f50"/>
              <a:gd name="f92" fmla="*/ f71 1 f51"/>
              <a:gd name="f93" fmla="*/ f72 1 f50"/>
              <a:gd name="f94" fmla="*/ f73 1 f51"/>
              <a:gd name="f95" fmla="*/ f74 1 f50"/>
              <a:gd name="f96" fmla="*/ f75 1 f51"/>
              <a:gd name="f97" fmla="*/ f76 1 f50"/>
              <a:gd name="f98" fmla="*/ f77 1 f51"/>
              <a:gd name="f99" fmla="*/ f78 1 f50"/>
              <a:gd name="f100" fmla="*/ f79 1 f50"/>
              <a:gd name="f101" fmla="*/ f80 1 f51"/>
              <a:gd name="f102" fmla="*/ f81 1 f50"/>
              <a:gd name="f103" fmla="*/ f82 1 f51"/>
              <a:gd name="f104" fmla="*/ f83 1 f50"/>
              <a:gd name="f105" fmla="*/ f84 1 f51"/>
              <a:gd name="f106" fmla="*/ f85 1 f50"/>
              <a:gd name="f107" fmla="*/ f86 1 f51"/>
              <a:gd name="f108" fmla="*/ f87 f41 1"/>
              <a:gd name="f109" fmla="*/ f88 f41 1"/>
              <a:gd name="f110" fmla="*/ f90 f42 1"/>
              <a:gd name="f111" fmla="*/ f89 f42 1"/>
              <a:gd name="f112" fmla="*/ f91 f41 1"/>
              <a:gd name="f113" fmla="*/ f92 f42 1"/>
              <a:gd name="f114" fmla="*/ f93 f41 1"/>
              <a:gd name="f115" fmla="*/ f94 f42 1"/>
              <a:gd name="f116" fmla="*/ f95 f41 1"/>
              <a:gd name="f117" fmla="*/ f96 f42 1"/>
              <a:gd name="f118" fmla="*/ f97 f41 1"/>
              <a:gd name="f119" fmla="*/ f98 f42 1"/>
              <a:gd name="f120" fmla="*/ f99 f41 1"/>
              <a:gd name="f121" fmla="*/ f100 f41 1"/>
              <a:gd name="f122" fmla="*/ f101 f42 1"/>
              <a:gd name="f123" fmla="*/ f102 f41 1"/>
              <a:gd name="f124" fmla="*/ f103 f42 1"/>
              <a:gd name="f125" fmla="*/ f104 f41 1"/>
              <a:gd name="f126" fmla="*/ f105 f42 1"/>
              <a:gd name="f127" fmla="*/ f106 f41 1"/>
              <a:gd name="f128" fmla="*/ f107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20" y="f117"/>
              </a:cxn>
              <a:cxn ang="f69">
                <a:pos x="f121" y="f122"/>
              </a:cxn>
              <a:cxn ang="f69">
                <a:pos x="f123" y="f124"/>
              </a:cxn>
              <a:cxn ang="f69">
                <a:pos x="f125" y="f126"/>
              </a:cxn>
              <a:cxn ang="f69">
                <a:pos x="f127" y="f128"/>
              </a:cxn>
              <a:cxn ang="f69">
                <a:pos x="f112" y="f113"/>
              </a:cxn>
            </a:cxnLst>
            <a:rect l="f108" t="f111" r="f109" b="f110"/>
            <a:pathLst>
              <a:path w="102" h="77">
                <a:moveTo>
                  <a:pt x="f5" y="f8"/>
                </a:moveTo>
                <a:cubicBezTo>
                  <a:pt x="f9" y="f10"/>
                  <a:pt x="f11" y="f11"/>
                  <a:pt x="f12" y="f13"/>
                </a:cubicBezTo>
                <a:cubicBezTo>
                  <a:pt x="f8" y="f14"/>
                  <a:pt x="f15" y="f16"/>
                  <a:pt x="f17" y="f18"/>
                </a:cubicBezTo>
                <a:cubicBezTo>
                  <a:pt x="f19" y="f20"/>
                  <a:pt x="f21" y="f20"/>
                  <a:pt x="f22" y="f5"/>
                </a:cubicBezTo>
                <a:cubicBezTo>
                  <a:pt x="f22" y="f20"/>
                  <a:pt x="f22" y="f18"/>
                  <a:pt x="f6" y="f18"/>
                </a:cubicBezTo>
                <a:cubicBezTo>
                  <a:pt x="f21" y="f23"/>
                  <a:pt x="f17" y="f16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9" y="f34"/>
                  <a:pt x="f35" y="f36"/>
                </a:cubicBezTo>
                <a:cubicBezTo>
                  <a:pt x="f37" y="f8"/>
                  <a:pt x="f38" y="f7"/>
                  <a:pt x="f39" y="f7"/>
                </a:cubicBezTo>
                <a:cubicBezTo>
                  <a:pt x="f18" y="f7"/>
                  <a:pt x="f20" y="f8"/>
                  <a:pt x="f5" y="f8"/>
                </a:cubicBezTo>
                <a:close/>
              </a:path>
            </a:pathLst>
          </a:custGeom>
          <a:solidFill>
            <a:srgbClr val="C3645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9938362-DC63-4748-B8F3-502999EED136}"/>
              </a:ext>
            </a:extLst>
          </p:cNvPr>
          <p:cNvSpPr/>
          <p:nvPr/>
        </p:nvSpPr>
        <p:spPr>
          <a:xfrm>
            <a:off x="760415" y="1017590"/>
            <a:ext cx="174622" cy="1238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7"/>
              <a:gd name="f7" fmla="val 69"/>
              <a:gd name="f8" fmla="val 2"/>
              <a:gd name="f9" fmla="val 3"/>
              <a:gd name="f10" fmla="val 4"/>
              <a:gd name="f11" fmla="val 18"/>
              <a:gd name="f12" fmla="val 5"/>
              <a:gd name="f13" fmla="val 29"/>
              <a:gd name="f14" fmla="val 15"/>
              <a:gd name="f15" fmla="val 41"/>
              <a:gd name="f16" fmla="val 23"/>
              <a:gd name="f17" fmla="val 58"/>
              <a:gd name="f18" fmla="val 35"/>
              <a:gd name="f19" fmla="val 74"/>
              <a:gd name="f20" fmla="val 48"/>
              <a:gd name="f21" fmla="val 91"/>
              <a:gd name="f22" fmla="val 61"/>
              <a:gd name="f23" fmla="val 93"/>
              <a:gd name="f24" fmla="val 63"/>
              <a:gd name="f25" fmla="val 95"/>
              <a:gd name="f26" fmla="val 65"/>
              <a:gd name="f27" fmla="val 67"/>
              <a:gd name="f28" fmla="val 68"/>
              <a:gd name="f29" fmla="val 90"/>
              <a:gd name="f30" fmla="val 85"/>
              <a:gd name="f31" fmla="val 64"/>
              <a:gd name="f32" fmla="val 80"/>
              <a:gd name="f33" fmla="val 60"/>
              <a:gd name="f34" fmla="val 75"/>
              <a:gd name="f35" fmla="val 55"/>
              <a:gd name="f36" fmla="val 51"/>
              <a:gd name="f37" fmla="val 47"/>
              <a:gd name="f38" fmla="val 44"/>
              <a:gd name="f39" fmla="val 32"/>
              <a:gd name="f40" fmla="val 25"/>
              <a:gd name="f41" fmla="val 17"/>
              <a:gd name="f42" fmla="+- 0 0 -90"/>
              <a:gd name="f43" fmla="*/ f3 1 97"/>
              <a:gd name="f44" fmla="*/ f4 1 69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97"/>
              <a:gd name="f53" fmla="*/ f49 1 69"/>
              <a:gd name="f54" fmla="*/ 0 f50 1"/>
              <a:gd name="f55" fmla="*/ 0 f49 1"/>
              <a:gd name="f56" fmla="*/ 4 f50 1"/>
              <a:gd name="f57" fmla="*/ 41 f50 1"/>
              <a:gd name="f58" fmla="*/ 23 f49 1"/>
              <a:gd name="f59" fmla="*/ 91 f50 1"/>
              <a:gd name="f60" fmla="*/ 61 f49 1"/>
              <a:gd name="f61" fmla="*/ 97 f50 1"/>
              <a:gd name="f62" fmla="*/ 67 f49 1"/>
              <a:gd name="f63" fmla="*/ 69 f49 1"/>
              <a:gd name="f64" fmla="*/ 80 f50 1"/>
              <a:gd name="f65" fmla="*/ 60 f49 1"/>
              <a:gd name="f66" fmla="*/ 63 f50 1"/>
              <a:gd name="f67" fmla="*/ 47 f49 1"/>
              <a:gd name="f68" fmla="*/ 4 f49 1"/>
              <a:gd name="f69" fmla="+- f51 0 f1"/>
              <a:gd name="f70" fmla="*/ f54 1 97"/>
              <a:gd name="f71" fmla="*/ f55 1 69"/>
              <a:gd name="f72" fmla="*/ f56 1 97"/>
              <a:gd name="f73" fmla="*/ f57 1 97"/>
              <a:gd name="f74" fmla="*/ f58 1 69"/>
              <a:gd name="f75" fmla="*/ f59 1 97"/>
              <a:gd name="f76" fmla="*/ f60 1 69"/>
              <a:gd name="f77" fmla="*/ f61 1 97"/>
              <a:gd name="f78" fmla="*/ f62 1 69"/>
              <a:gd name="f79" fmla="*/ f63 1 69"/>
              <a:gd name="f80" fmla="*/ f64 1 97"/>
              <a:gd name="f81" fmla="*/ f65 1 69"/>
              <a:gd name="f82" fmla="*/ f66 1 97"/>
              <a:gd name="f83" fmla="*/ f67 1 69"/>
              <a:gd name="f84" fmla="*/ f68 1 69"/>
              <a:gd name="f85" fmla="*/ 0 1 f52"/>
              <a:gd name="f86" fmla="*/ f46 1 f52"/>
              <a:gd name="f87" fmla="*/ 0 1 f53"/>
              <a:gd name="f88" fmla="*/ f47 1 f53"/>
              <a:gd name="f89" fmla="*/ f70 1 f52"/>
              <a:gd name="f90" fmla="*/ f71 1 f53"/>
              <a:gd name="f91" fmla="*/ f72 1 f52"/>
              <a:gd name="f92" fmla="*/ f73 1 f52"/>
              <a:gd name="f93" fmla="*/ f74 1 f53"/>
              <a:gd name="f94" fmla="*/ f75 1 f52"/>
              <a:gd name="f95" fmla="*/ f76 1 f53"/>
              <a:gd name="f96" fmla="*/ f77 1 f52"/>
              <a:gd name="f97" fmla="*/ f78 1 f53"/>
              <a:gd name="f98" fmla="*/ f79 1 f53"/>
              <a:gd name="f99" fmla="*/ f80 1 f52"/>
              <a:gd name="f100" fmla="*/ f81 1 f53"/>
              <a:gd name="f101" fmla="*/ f82 1 f52"/>
              <a:gd name="f102" fmla="*/ f83 1 f53"/>
              <a:gd name="f103" fmla="*/ f84 1 f53"/>
              <a:gd name="f104" fmla="*/ f85 f43 1"/>
              <a:gd name="f105" fmla="*/ f86 f43 1"/>
              <a:gd name="f106" fmla="*/ f88 f44 1"/>
              <a:gd name="f107" fmla="*/ f87 f44 1"/>
              <a:gd name="f108" fmla="*/ f89 f43 1"/>
              <a:gd name="f109" fmla="*/ f90 f44 1"/>
              <a:gd name="f110" fmla="*/ f91 f43 1"/>
              <a:gd name="f111" fmla="*/ f92 f43 1"/>
              <a:gd name="f112" fmla="*/ f93 f44 1"/>
              <a:gd name="f113" fmla="*/ f94 f43 1"/>
              <a:gd name="f114" fmla="*/ f95 f44 1"/>
              <a:gd name="f115" fmla="*/ f96 f43 1"/>
              <a:gd name="f116" fmla="*/ f97 f44 1"/>
              <a:gd name="f117" fmla="*/ f98 f44 1"/>
              <a:gd name="f118" fmla="*/ f99 f43 1"/>
              <a:gd name="f119" fmla="*/ f100 f44 1"/>
              <a:gd name="f120" fmla="*/ f101 f43 1"/>
              <a:gd name="f121" fmla="*/ f102 f44 1"/>
              <a:gd name="f122" fmla="*/ f103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8" y="f109"/>
              </a:cxn>
              <a:cxn ang="f69">
                <a:pos x="f110" y="f109"/>
              </a:cxn>
              <a:cxn ang="f69">
                <a:pos x="f111" y="f112"/>
              </a:cxn>
              <a:cxn ang="f69">
                <a:pos x="f113" y="f114"/>
              </a:cxn>
              <a:cxn ang="f69">
                <a:pos x="f115" y="f116"/>
              </a:cxn>
              <a:cxn ang="f69">
                <a:pos x="f115" y="f117"/>
              </a:cxn>
              <a:cxn ang="f69">
                <a:pos x="f118" y="f119"/>
              </a:cxn>
              <a:cxn ang="f69">
                <a:pos x="f120" y="f121"/>
              </a:cxn>
              <a:cxn ang="f69">
                <a:pos x="f110" y="f122"/>
              </a:cxn>
              <a:cxn ang="f69">
                <a:pos x="f108" y="f109"/>
              </a:cxn>
            </a:cxnLst>
            <a:rect l="f104" t="f107" r="f105" b="f106"/>
            <a:pathLst>
              <a:path w="97" h="69">
                <a:moveTo>
                  <a:pt x="f5" y="f5"/>
                </a:moveTo>
                <a:cubicBezTo>
                  <a:pt x="f8" y="f5"/>
                  <a:pt x="f9" y="f5"/>
                  <a:pt x="f10" y="f5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6" y="f27"/>
                </a:cubicBezTo>
                <a:cubicBezTo>
                  <a:pt x="f6" y="f28"/>
                  <a:pt x="f6" y="f28"/>
                  <a:pt x="f6" y="f7"/>
                </a:cubicBezTo>
                <a:cubicBezTo>
                  <a:pt x="f29" y="f7"/>
                  <a:pt x="f30" y="f31"/>
                  <a:pt x="f32" y="f33"/>
                </a:cubicBezTo>
                <a:cubicBezTo>
                  <a:pt x="f34" y="f35"/>
                  <a:pt x="f7" y="f36"/>
                  <a:pt x="f24" y="f37"/>
                </a:cubicBezTo>
                <a:cubicBezTo>
                  <a:pt x="f38" y="f39"/>
                  <a:pt x="f40" y="f41"/>
                  <a:pt x="f10" y="f10"/>
                </a:cubicBezTo>
                <a:cubicBezTo>
                  <a:pt x="f8" y="f9"/>
                  <a:pt x="f5" y="f9"/>
                  <a:pt x="f5" y="f5"/>
                </a:cubicBezTo>
                <a:close/>
              </a:path>
            </a:pathLst>
          </a:custGeom>
          <a:solidFill>
            <a:srgbClr val="B04A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0705165-3AF4-41EA-B88D-F857B6C37E54}"/>
              </a:ext>
            </a:extLst>
          </p:cNvPr>
          <p:cNvSpPr/>
          <p:nvPr/>
        </p:nvSpPr>
        <p:spPr>
          <a:xfrm>
            <a:off x="1879604" y="1136654"/>
            <a:ext cx="133346" cy="10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"/>
              <a:gd name="f7" fmla="val 59"/>
              <a:gd name="f8" fmla="val 57"/>
              <a:gd name="f9" fmla="val 56"/>
              <a:gd name="f10" fmla="val 55"/>
              <a:gd name="f11" fmla="val 20"/>
              <a:gd name="f12" fmla="val 39"/>
              <a:gd name="f13" fmla="val 41"/>
              <a:gd name="f14" fmla="val 23"/>
              <a:gd name="f15" fmla="val 63"/>
              <a:gd name="f16" fmla="val 7"/>
              <a:gd name="f17" fmla="val 67"/>
              <a:gd name="f18" fmla="val 5"/>
              <a:gd name="f19" fmla="val 69"/>
              <a:gd name="f20" fmla="val 1"/>
              <a:gd name="f21" fmla="val 73"/>
              <a:gd name="f22" fmla="val 2"/>
              <a:gd name="f23" fmla="val 6"/>
              <a:gd name="f24" fmla="val 70"/>
              <a:gd name="f25" fmla="val 68"/>
              <a:gd name="f26" fmla="val 9"/>
              <a:gd name="f27" fmla="val 54"/>
              <a:gd name="f28" fmla="val 24"/>
              <a:gd name="f29" fmla="val 37"/>
              <a:gd name="f30" fmla="val 33"/>
              <a:gd name="f31" fmla="val 21"/>
              <a:gd name="f32" fmla="val 45"/>
              <a:gd name="f33" fmla="val 17"/>
              <a:gd name="f34" fmla="val 48"/>
              <a:gd name="f35" fmla="val 13"/>
              <a:gd name="f36" fmla="val 52"/>
              <a:gd name="f37" fmla="val 8"/>
              <a:gd name="f38" fmla="val 3"/>
              <a:gd name="f39" fmla="+- 0 0 -90"/>
              <a:gd name="f40" fmla="*/ f3 1 74"/>
              <a:gd name="f41" fmla="*/ f4 1 59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74"/>
              <a:gd name="f50" fmla="*/ f46 1 59"/>
              <a:gd name="f51" fmla="*/ 0 f47 1"/>
              <a:gd name="f52" fmla="*/ 57 f46 1"/>
              <a:gd name="f53" fmla="*/ 55 f46 1"/>
              <a:gd name="f54" fmla="*/ 63 f47 1"/>
              <a:gd name="f55" fmla="*/ 7 f46 1"/>
              <a:gd name="f56" fmla="*/ 73 f47 1"/>
              <a:gd name="f57" fmla="*/ 0 f46 1"/>
              <a:gd name="f58" fmla="*/ 74 f47 1"/>
              <a:gd name="f59" fmla="*/ 2 f46 1"/>
              <a:gd name="f60" fmla="*/ 68 f47 1"/>
              <a:gd name="f61" fmla="*/ 9 f46 1"/>
              <a:gd name="f62" fmla="*/ 21 f47 1"/>
              <a:gd name="f63" fmla="*/ 45 f46 1"/>
              <a:gd name="f64" fmla="*/ 8 f47 1"/>
              <a:gd name="f65" fmla="+- f48 0 f1"/>
              <a:gd name="f66" fmla="*/ f51 1 74"/>
              <a:gd name="f67" fmla="*/ f52 1 59"/>
              <a:gd name="f68" fmla="*/ f53 1 59"/>
              <a:gd name="f69" fmla="*/ f54 1 74"/>
              <a:gd name="f70" fmla="*/ f55 1 59"/>
              <a:gd name="f71" fmla="*/ f56 1 74"/>
              <a:gd name="f72" fmla="*/ f57 1 59"/>
              <a:gd name="f73" fmla="*/ f58 1 74"/>
              <a:gd name="f74" fmla="*/ f59 1 59"/>
              <a:gd name="f75" fmla="*/ f60 1 74"/>
              <a:gd name="f76" fmla="*/ f61 1 59"/>
              <a:gd name="f77" fmla="*/ f62 1 74"/>
              <a:gd name="f78" fmla="*/ f63 1 59"/>
              <a:gd name="f79" fmla="*/ f64 1 74"/>
              <a:gd name="f80" fmla="*/ 0 1 f49"/>
              <a:gd name="f81" fmla="*/ f43 1 f49"/>
              <a:gd name="f82" fmla="*/ 0 1 f50"/>
              <a:gd name="f83" fmla="*/ f44 1 f50"/>
              <a:gd name="f84" fmla="*/ f66 1 f49"/>
              <a:gd name="f85" fmla="*/ f67 1 f50"/>
              <a:gd name="f86" fmla="*/ f68 1 f50"/>
              <a:gd name="f87" fmla="*/ f69 1 f49"/>
              <a:gd name="f88" fmla="*/ f70 1 f50"/>
              <a:gd name="f89" fmla="*/ f71 1 f49"/>
              <a:gd name="f90" fmla="*/ f72 1 f50"/>
              <a:gd name="f91" fmla="*/ f73 1 f49"/>
              <a:gd name="f92" fmla="*/ f74 1 f50"/>
              <a:gd name="f93" fmla="*/ f75 1 f49"/>
              <a:gd name="f94" fmla="*/ f76 1 f50"/>
              <a:gd name="f95" fmla="*/ f77 1 f49"/>
              <a:gd name="f96" fmla="*/ f78 1 f50"/>
              <a:gd name="f97" fmla="*/ f79 1 f49"/>
              <a:gd name="f98" fmla="*/ f80 f40 1"/>
              <a:gd name="f99" fmla="*/ f81 f40 1"/>
              <a:gd name="f100" fmla="*/ f83 f41 1"/>
              <a:gd name="f101" fmla="*/ f82 f41 1"/>
              <a:gd name="f102" fmla="*/ f84 f40 1"/>
              <a:gd name="f103" fmla="*/ f85 f41 1"/>
              <a:gd name="f104" fmla="*/ f86 f41 1"/>
              <a:gd name="f105" fmla="*/ f87 f40 1"/>
              <a:gd name="f106" fmla="*/ f88 f41 1"/>
              <a:gd name="f107" fmla="*/ f89 f40 1"/>
              <a:gd name="f108" fmla="*/ f90 f41 1"/>
              <a:gd name="f109" fmla="*/ f91 f40 1"/>
              <a:gd name="f110" fmla="*/ f92 f41 1"/>
              <a:gd name="f111" fmla="*/ f93 f40 1"/>
              <a:gd name="f112" fmla="*/ f94 f41 1"/>
              <a:gd name="f113" fmla="*/ f95 f40 1"/>
              <a:gd name="f114" fmla="*/ f96 f41 1"/>
              <a:gd name="f115" fmla="*/ f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5">
                <a:pos x="f102" y="f103"/>
              </a:cxn>
              <a:cxn ang="f65">
                <a:pos x="f102" y="f104"/>
              </a:cxn>
              <a:cxn ang="f65">
                <a:pos x="f105" y="f106"/>
              </a:cxn>
              <a:cxn ang="f65">
                <a:pos x="f107" y="f108"/>
              </a:cxn>
              <a:cxn ang="f65">
                <a:pos x="f109" y="f110"/>
              </a:cxn>
              <a:cxn ang="f65">
                <a:pos x="f111" y="f112"/>
              </a:cxn>
              <a:cxn ang="f65">
                <a:pos x="f113" y="f114"/>
              </a:cxn>
              <a:cxn ang="f65">
                <a:pos x="f115" y="f104"/>
              </a:cxn>
              <a:cxn ang="f65">
                <a:pos x="f102" y="f103"/>
              </a:cxn>
            </a:cxnLst>
            <a:rect l="f98" t="f101" r="f99" b="f100"/>
            <a:pathLst>
              <a:path w="74" h="59">
                <a:moveTo>
                  <a:pt x="f5" y="f8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5"/>
                </a:cubicBezTo>
                <a:cubicBezTo>
                  <a:pt x="f21" y="f20"/>
                  <a:pt x="f21" y="f20"/>
                  <a:pt x="f6" y="f22"/>
                </a:cubicBezTo>
                <a:cubicBezTo>
                  <a:pt x="f21" y="f23"/>
                  <a:pt x="f24" y="f16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10"/>
                </a:cubicBezTo>
                <a:cubicBezTo>
                  <a:pt x="f18" y="f8"/>
                  <a:pt x="f38" y="f7"/>
                  <a:pt x="f5" y="f8"/>
                </a:cubicBezTo>
                <a:close/>
              </a:path>
            </a:pathLst>
          </a:custGeom>
          <a:solidFill>
            <a:srgbClr val="C161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E78810D6-B895-42A8-A776-F54A103D7749}"/>
              </a:ext>
            </a:extLst>
          </p:cNvPr>
          <p:cNvSpPr/>
          <p:nvPr/>
        </p:nvSpPr>
        <p:spPr>
          <a:xfrm>
            <a:off x="1641476" y="1373191"/>
            <a:ext cx="63495" cy="44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"/>
              <a:gd name="f7" fmla="val 25"/>
              <a:gd name="f8" fmla="val 31"/>
              <a:gd name="f9" fmla="val 32"/>
              <a:gd name="f10" fmla="val 33"/>
              <a:gd name="f11" fmla="val 34"/>
              <a:gd name="f12" fmla="val 1"/>
              <a:gd name="f13" fmla="val 2"/>
              <a:gd name="f14" fmla="val 3"/>
              <a:gd name="f15" fmla="val 26"/>
              <a:gd name="f16" fmla="val 11"/>
              <a:gd name="f17" fmla="val 16"/>
              <a:gd name="f18" fmla="val 17"/>
              <a:gd name="f19" fmla="val 7"/>
              <a:gd name="f20" fmla="val 24"/>
              <a:gd name="f21" fmla="val 6"/>
              <a:gd name="f22" fmla="val 4"/>
              <a:gd name="f23" fmla="val 10"/>
              <a:gd name="f24" fmla="val 15"/>
              <a:gd name="f25" fmla="val 20"/>
              <a:gd name="f26" fmla="+- 0 0 -90"/>
              <a:gd name="f27" fmla="*/ f3 1 35"/>
              <a:gd name="f28" fmla="*/ f4 1 25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35"/>
              <a:gd name="f37" fmla="*/ f33 1 25"/>
              <a:gd name="f38" fmla="*/ 31 f34 1"/>
              <a:gd name="f39" fmla="*/ 0 f33 1"/>
              <a:gd name="f40" fmla="*/ 34 f34 1"/>
              <a:gd name="f41" fmla="*/ 3 f33 1"/>
              <a:gd name="f42" fmla="*/ 7 f34 1"/>
              <a:gd name="f43" fmla="*/ 24 f33 1"/>
              <a:gd name="f44" fmla="*/ 3 f34 1"/>
              <a:gd name="f45" fmla="*/ 0 f34 1"/>
              <a:gd name="f46" fmla="+- f35 0 f1"/>
              <a:gd name="f47" fmla="*/ f38 1 35"/>
              <a:gd name="f48" fmla="*/ f39 1 25"/>
              <a:gd name="f49" fmla="*/ f40 1 35"/>
              <a:gd name="f50" fmla="*/ f41 1 25"/>
              <a:gd name="f51" fmla="*/ f42 1 35"/>
              <a:gd name="f52" fmla="*/ f43 1 25"/>
              <a:gd name="f53" fmla="*/ f44 1 35"/>
              <a:gd name="f54" fmla="*/ f45 1 35"/>
              <a:gd name="f55" fmla="*/ 0 1 f36"/>
              <a:gd name="f56" fmla="*/ f30 1 f36"/>
              <a:gd name="f57" fmla="*/ 0 1 f37"/>
              <a:gd name="f58" fmla="*/ f31 1 f37"/>
              <a:gd name="f59" fmla="*/ f47 1 f36"/>
              <a:gd name="f60" fmla="*/ f48 1 f37"/>
              <a:gd name="f61" fmla="*/ f49 1 f36"/>
              <a:gd name="f62" fmla="*/ f50 1 f37"/>
              <a:gd name="f63" fmla="*/ f51 1 f36"/>
              <a:gd name="f64" fmla="*/ f52 1 f37"/>
              <a:gd name="f65" fmla="*/ f53 1 f36"/>
              <a:gd name="f66" fmla="*/ f54 1 f36"/>
              <a:gd name="f67" fmla="*/ f55 f27 1"/>
              <a:gd name="f68" fmla="*/ f56 f27 1"/>
              <a:gd name="f69" fmla="*/ f58 f28 1"/>
              <a:gd name="f70" fmla="*/ f57 f28 1"/>
              <a:gd name="f71" fmla="*/ f59 f27 1"/>
              <a:gd name="f72" fmla="*/ f60 f28 1"/>
              <a:gd name="f73" fmla="*/ f61 f27 1"/>
              <a:gd name="f74" fmla="*/ f62 f28 1"/>
              <a:gd name="f75" fmla="*/ f63 f27 1"/>
              <a:gd name="f76" fmla="*/ f64 f28 1"/>
              <a:gd name="f77" fmla="*/ f65 f27 1"/>
              <a:gd name="f78" fmla="*/ f66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1" y="f72"/>
              </a:cxn>
              <a:cxn ang="f46">
                <a:pos x="f73" y="f72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6"/>
              </a:cxn>
              <a:cxn ang="f46">
                <a:pos x="f78" y="f76"/>
              </a:cxn>
              <a:cxn ang="f46">
                <a:pos x="f71" y="f72"/>
              </a:cxn>
            </a:cxnLst>
            <a:rect l="f67" t="f70" r="f68" b="f69"/>
            <a:pathLst>
              <a:path w="35" h="25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6" y="f12"/>
                  <a:pt x="f6" y="f13"/>
                  <a:pt x="f11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7"/>
                  <a:pt x="f22" y="f7"/>
                  <a:pt x="f14" y="f20"/>
                </a:cubicBezTo>
                <a:cubicBezTo>
                  <a:pt x="f13" y="f20"/>
                  <a:pt x="f12" y="f20"/>
                  <a:pt x="f5" y="f20"/>
                </a:cubicBezTo>
                <a:cubicBezTo>
                  <a:pt x="f23" y="f24"/>
                  <a:pt x="f25" y="f19"/>
                  <a:pt x="f8" y="f5"/>
                </a:cubicBezTo>
                <a:close/>
              </a:path>
            </a:pathLst>
          </a:custGeom>
          <a:solidFill>
            <a:srgbClr val="C362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E5900E67-5D7A-4EAB-A29C-4105E6BA0CD6}"/>
              </a:ext>
            </a:extLst>
          </p:cNvPr>
          <p:cNvSpPr/>
          <p:nvPr/>
        </p:nvSpPr>
        <p:spPr>
          <a:xfrm>
            <a:off x="596902" y="1455733"/>
            <a:ext cx="82552" cy="698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"/>
              <a:gd name="f7" fmla="val 38"/>
              <a:gd name="f8" fmla="val 15"/>
              <a:gd name="f9" fmla="val 17"/>
              <a:gd name="f10" fmla="val 11"/>
              <a:gd name="f11" fmla="val 4"/>
              <a:gd name="f12" fmla="val 8"/>
              <a:gd name="f13" fmla="val 1"/>
              <a:gd name="f14" fmla="val 3"/>
              <a:gd name="f15" fmla="val 5"/>
              <a:gd name="f16" fmla="val 2"/>
              <a:gd name="f17" fmla="val 7"/>
              <a:gd name="f18" fmla="val 12"/>
              <a:gd name="f19" fmla="val 23"/>
              <a:gd name="f20" fmla="val 14"/>
              <a:gd name="f21" fmla="val 31"/>
              <a:gd name="f22" fmla="val 19"/>
              <a:gd name="f23" fmla="val 37"/>
              <a:gd name="f24" fmla="val 27"/>
              <a:gd name="f25" fmla="val 45"/>
              <a:gd name="f26" fmla="val 34"/>
              <a:gd name="f27" fmla="val 35"/>
              <a:gd name="f28" fmla="val 36"/>
              <a:gd name="f29" fmla="val 43"/>
              <a:gd name="f30" fmla="val 41"/>
              <a:gd name="f31" fmla="val 39"/>
              <a:gd name="f32" fmla="val 32"/>
              <a:gd name="f33" fmla="val 30"/>
              <a:gd name="f34" fmla="val 29"/>
              <a:gd name="f35" fmla="val 26"/>
              <a:gd name="f36" fmla="val 24"/>
              <a:gd name="f37" fmla="val 22"/>
              <a:gd name="f38" fmla="val 20"/>
              <a:gd name="f39" fmla="+- 0 0 -90"/>
              <a:gd name="f40" fmla="*/ f3 1 46"/>
              <a:gd name="f41" fmla="*/ f4 1 38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46"/>
              <a:gd name="f50" fmla="*/ f46 1 38"/>
              <a:gd name="f51" fmla="*/ 15 f47 1"/>
              <a:gd name="f52" fmla="*/ 17 f46 1"/>
              <a:gd name="f53" fmla="*/ 0 f47 1"/>
              <a:gd name="f54" fmla="*/ 1 f46 1"/>
              <a:gd name="f55" fmla="*/ 7 f47 1"/>
              <a:gd name="f56" fmla="*/ 4 f46 1"/>
              <a:gd name="f57" fmla="*/ 23 f47 1"/>
              <a:gd name="f58" fmla="*/ 14 f46 1"/>
              <a:gd name="f59" fmla="*/ 45 f47 1"/>
              <a:gd name="f60" fmla="*/ 34 f46 1"/>
              <a:gd name="f61" fmla="*/ 36 f46 1"/>
              <a:gd name="f62" fmla="*/ 39 f47 1"/>
              <a:gd name="f63" fmla="*/ 35 f46 1"/>
              <a:gd name="f64" fmla="*/ 29 f47 1"/>
              <a:gd name="f65" fmla="*/ 26 f46 1"/>
              <a:gd name="f66" fmla="+- f48 0 f1"/>
              <a:gd name="f67" fmla="*/ f51 1 46"/>
              <a:gd name="f68" fmla="*/ f52 1 38"/>
              <a:gd name="f69" fmla="*/ f53 1 46"/>
              <a:gd name="f70" fmla="*/ f54 1 38"/>
              <a:gd name="f71" fmla="*/ f55 1 46"/>
              <a:gd name="f72" fmla="*/ f56 1 38"/>
              <a:gd name="f73" fmla="*/ f57 1 46"/>
              <a:gd name="f74" fmla="*/ f58 1 38"/>
              <a:gd name="f75" fmla="*/ f59 1 46"/>
              <a:gd name="f76" fmla="*/ f60 1 38"/>
              <a:gd name="f77" fmla="*/ f61 1 38"/>
              <a:gd name="f78" fmla="*/ f62 1 46"/>
              <a:gd name="f79" fmla="*/ f63 1 38"/>
              <a:gd name="f80" fmla="*/ f64 1 46"/>
              <a:gd name="f81" fmla="*/ f65 1 38"/>
              <a:gd name="f82" fmla="*/ 0 1 f49"/>
              <a:gd name="f83" fmla="*/ f43 1 f49"/>
              <a:gd name="f84" fmla="*/ 0 1 f50"/>
              <a:gd name="f85" fmla="*/ f44 1 f50"/>
              <a:gd name="f86" fmla="*/ f67 1 f49"/>
              <a:gd name="f87" fmla="*/ f68 1 f50"/>
              <a:gd name="f88" fmla="*/ f69 1 f49"/>
              <a:gd name="f89" fmla="*/ f70 1 f50"/>
              <a:gd name="f90" fmla="*/ f71 1 f49"/>
              <a:gd name="f91" fmla="*/ f72 1 f50"/>
              <a:gd name="f92" fmla="*/ f73 1 f49"/>
              <a:gd name="f93" fmla="*/ f74 1 f50"/>
              <a:gd name="f94" fmla="*/ f75 1 f49"/>
              <a:gd name="f95" fmla="*/ f76 1 f50"/>
              <a:gd name="f96" fmla="*/ f77 1 f50"/>
              <a:gd name="f97" fmla="*/ f78 1 f49"/>
              <a:gd name="f98" fmla="*/ f79 1 f50"/>
              <a:gd name="f99" fmla="*/ f80 1 f49"/>
              <a:gd name="f100" fmla="*/ f81 1 f50"/>
              <a:gd name="f101" fmla="*/ f82 f40 1"/>
              <a:gd name="f102" fmla="*/ f83 f40 1"/>
              <a:gd name="f103" fmla="*/ f85 f41 1"/>
              <a:gd name="f104" fmla="*/ f84 f41 1"/>
              <a:gd name="f105" fmla="*/ f86 f40 1"/>
              <a:gd name="f106" fmla="*/ f87 f41 1"/>
              <a:gd name="f107" fmla="*/ f88 f40 1"/>
              <a:gd name="f108" fmla="*/ f89 f41 1"/>
              <a:gd name="f109" fmla="*/ f90 f40 1"/>
              <a:gd name="f110" fmla="*/ f91 f41 1"/>
              <a:gd name="f111" fmla="*/ f92 f40 1"/>
              <a:gd name="f112" fmla="*/ f93 f41 1"/>
              <a:gd name="f113" fmla="*/ f94 f40 1"/>
              <a:gd name="f114" fmla="*/ f95 f41 1"/>
              <a:gd name="f115" fmla="*/ f96 f41 1"/>
              <a:gd name="f116" fmla="*/ f97 f40 1"/>
              <a:gd name="f117" fmla="*/ f98 f41 1"/>
              <a:gd name="f118" fmla="*/ f99 f40 1"/>
              <a:gd name="f119" fmla="*/ f10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105" y="f106"/>
              </a:cxn>
              <a:cxn ang="f66">
                <a:pos x="f107" y="f108"/>
              </a:cxn>
              <a:cxn ang="f66">
                <a:pos x="f109" y="f110"/>
              </a:cxn>
              <a:cxn ang="f66">
                <a:pos x="f111" y="f112"/>
              </a:cxn>
              <a:cxn ang="f66">
                <a:pos x="f113" y="f114"/>
              </a:cxn>
              <a:cxn ang="f66">
                <a:pos x="f113" y="f115"/>
              </a:cxn>
              <a:cxn ang="f66">
                <a:pos x="f116" y="f117"/>
              </a:cxn>
              <a:cxn ang="f66">
                <a:pos x="f118" y="f119"/>
              </a:cxn>
              <a:cxn ang="f66">
                <a:pos x="f105" y="f106"/>
              </a:cxn>
            </a:cxnLst>
            <a:rect l="f101" t="f104" r="f102" b="f103"/>
            <a:pathLst>
              <a:path w="46" h="38">
                <a:moveTo>
                  <a:pt x="f8" y="f9"/>
                </a:moveTo>
                <a:cubicBezTo>
                  <a:pt x="f10" y="f10"/>
                  <a:pt x="f11" y="f12"/>
                  <a:pt x="f5" y="f13"/>
                </a:cubicBezTo>
                <a:cubicBezTo>
                  <a:pt x="f14" y="f5"/>
                  <a:pt x="f15" y="f16"/>
                  <a:pt x="f17" y="f11"/>
                </a:cubicBezTo>
                <a:cubicBezTo>
                  <a:pt x="f18" y="f12"/>
                  <a:pt x="f9" y="f10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6" y="f26"/>
                  <a:pt x="f6" y="f27"/>
                  <a:pt x="f25" y="f28"/>
                </a:cubicBezTo>
                <a:cubicBezTo>
                  <a:pt x="f29" y="f7"/>
                  <a:pt x="f30" y="f27"/>
                  <a:pt x="f31" y="f27"/>
                </a:cubicBezTo>
                <a:cubicBezTo>
                  <a:pt x="f27" y="f32"/>
                  <a:pt x="f21" y="f33"/>
                  <a:pt x="f34" y="f35"/>
                </a:cubicBezTo>
                <a:cubicBezTo>
                  <a:pt x="f36" y="f37"/>
                  <a:pt x="f38" y="f22"/>
                  <a:pt x="f8" y="f9"/>
                </a:cubicBezTo>
                <a:close/>
              </a:path>
            </a:pathLst>
          </a:custGeom>
          <a:solidFill>
            <a:srgbClr val="A8445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8D9426C-6DA8-432D-8298-EF2E45C59614}"/>
              </a:ext>
            </a:extLst>
          </p:cNvPr>
          <p:cNvSpPr/>
          <p:nvPr/>
        </p:nvSpPr>
        <p:spPr>
          <a:xfrm>
            <a:off x="666753" y="1519239"/>
            <a:ext cx="74615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"/>
              <a:gd name="f7" fmla="val 30"/>
              <a:gd name="f8" fmla="val 2"/>
              <a:gd name="f9" fmla="val 4"/>
              <a:gd name="f10" fmla="val 1"/>
              <a:gd name="f11" fmla="val 6"/>
              <a:gd name="f12" fmla="val 8"/>
              <a:gd name="f13" fmla="val 9"/>
              <a:gd name="f14" fmla="val 10"/>
              <a:gd name="f15" fmla="val 19"/>
              <a:gd name="f16" fmla="val 27"/>
              <a:gd name="f17" fmla="val 16"/>
              <a:gd name="f18" fmla="val 36"/>
              <a:gd name="f19" fmla="val 23"/>
              <a:gd name="f20" fmla="val 38"/>
              <a:gd name="f21" fmla="val 24"/>
              <a:gd name="f22" fmla="val 39"/>
              <a:gd name="f23" fmla="val 25"/>
              <a:gd name="f24" fmla="val 40"/>
              <a:gd name="f25" fmla="val 26"/>
              <a:gd name="f26" fmla="val 41"/>
              <a:gd name="f27" fmla="val 29"/>
              <a:gd name="f28" fmla="val 21"/>
              <a:gd name="f29" fmla="val 13"/>
              <a:gd name="f30" fmla="+- 0 0 -90"/>
              <a:gd name="f31" fmla="*/ f3 1 42"/>
              <a:gd name="f32" fmla="*/ f4 1 30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42"/>
              <a:gd name="f41" fmla="*/ f37 1 30"/>
              <a:gd name="f42" fmla="*/ 0 f38 1"/>
              <a:gd name="f43" fmla="*/ 0 f37 1"/>
              <a:gd name="f44" fmla="*/ 6 f38 1"/>
              <a:gd name="f45" fmla="*/ 1 f37 1"/>
              <a:gd name="f46" fmla="*/ 10 f38 1"/>
              <a:gd name="f47" fmla="*/ 2 f37 1"/>
              <a:gd name="f48" fmla="*/ 36 f38 1"/>
              <a:gd name="f49" fmla="*/ 23 f37 1"/>
              <a:gd name="f50" fmla="*/ 40 f38 1"/>
              <a:gd name="f51" fmla="*/ 26 f37 1"/>
              <a:gd name="f52" fmla="*/ 41 f38 1"/>
              <a:gd name="f53" fmla="*/ 30 f37 1"/>
              <a:gd name="f54" fmla="+- f39 0 f1"/>
              <a:gd name="f55" fmla="*/ f42 1 42"/>
              <a:gd name="f56" fmla="*/ f43 1 30"/>
              <a:gd name="f57" fmla="*/ f44 1 42"/>
              <a:gd name="f58" fmla="*/ f45 1 30"/>
              <a:gd name="f59" fmla="*/ f46 1 42"/>
              <a:gd name="f60" fmla="*/ f47 1 30"/>
              <a:gd name="f61" fmla="*/ f48 1 42"/>
              <a:gd name="f62" fmla="*/ f49 1 30"/>
              <a:gd name="f63" fmla="*/ f50 1 42"/>
              <a:gd name="f64" fmla="*/ f51 1 30"/>
              <a:gd name="f65" fmla="*/ f52 1 42"/>
              <a:gd name="f66" fmla="*/ f53 1 30"/>
              <a:gd name="f67" fmla="*/ 0 1 f40"/>
              <a:gd name="f68" fmla="*/ f34 1 f40"/>
              <a:gd name="f69" fmla="*/ 0 1 f41"/>
              <a:gd name="f70" fmla="*/ f35 1 f41"/>
              <a:gd name="f71" fmla="*/ f55 1 f40"/>
              <a:gd name="f72" fmla="*/ f56 1 f41"/>
              <a:gd name="f73" fmla="*/ f57 1 f40"/>
              <a:gd name="f74" fmla="*/ f58 1 f41"/>
              <a:gd name="f75" fmla="*/ f59 1 f40"/>
              <a:gd name="f76" fmla="*/ f60 1 f41"/>
              <a:gd name="f77" fmla="*/ f61 1 f40"/>
              <a:gd name="f78" fmla="*/ f62 1 f41"/>
              <a:gd name="f79" fmla="*/ f63 1 f40"/>
              <a:gd name="f80" fmla="*/ f64 1 f41"/>
              <a:gd name="f81" fmla="*/ f65 1 f40"/>
              <a:gd name="f82" fmla="*/ f66 1 f41"/>
              <a:gd name="f83" fmla="*/ f67 f31 1"/>
              <a:gd name="f84" fmla="*/ f68 f31 1"/>
              <a:gd name="f85" fmla="*/ f70 f32 1"/>
              <a:gd name="f86" fmla="*/ f69 f32 1"/>
              <a:gd name="f87" fmla="*/ f71 f31 1"/>
              <a:gd name="f88" fmla="*/ f72 f32 1"/>
              <a:gd name="f89" fmla="*/ f73 f31 1"/>
              <a:gd name="f90" fmla="*/ f74 f32 1"/>
              <a:gd name="f91" fmla="*/ f75 f31 1"/>
              <a:gd name="f92" fmla="*/ f76 f32 1"/>
              <a:gd name="f93" fmla="*/ f77 f31 1"/>
              <a:gd name="f94" fmla="*/ f78 f32 1"/>
              <a:gd name="f95" fmla="*/ f79 f31 1"/>
              <a:gd name="f96" fmla="*/ f80 f32 1"/>
              <a:gd name="f97" fmla="*/ f81 f31 1"/>
              <a:gd name="f98" fmla="*/ f8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87" y="f88"/>
              </a:cxn>
            </a:cxnLst>
            <a:rect l="f83" t="f86" r="f84" b="f85"/>
            <a:pathLst>
              <a:path w="42" h="30">
                <a:moveTo>
                  <a:pt x="f5" y="f5"/>
                </a:moveTo>
                <a:cubicBezTo>
                  <a:pt x="f8" y="f5"/>
                  <a:pt x="f9" y="f10"/>
                  <a:pt x="f11" y="f10"/>
                </a:cubicBezTo>
                <a:cubicBezTo>
                  <a:pt x="f12" y="f10"/>
                  <a:pt x="f13" y="f10"/>
                  <a:pt x="f14" y="f8"/>
                </a:cubicBezTo>
                <a:cubicBezTo>
                  <a:pt x="f15" y="f13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16"/>
                  <a:pt x="f6" y="f27"/>
                  <a:pt x="f26" y="f7"/>
                </a:cubicBezTo>
                <a:cubicBezTo>
                  <a:pt x="f25" y="f28"/>
                  <a:pt x="f29" y="f14"/>
                  <a:pt x="f5" y="f5"/>
                </a:cubicBezTo>
                <a:close/>
              </a:path>
            </a:pathLst>
          </a:custGeom>
          <a:solidFill>
            <a:srgbClr val="AA4B5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FF78191-D069-44FE-B0FB-F3EB3D8EE2A1}"/>
              </a:ext>
            </a:extLst>
          </p:cNvPr>
          <p:cNvSpPr/>
          <p:nvPr/>
        </p:nvSpPr>
        <p:spPr>
          <a:xfrm>
            <a:off x="736604" y="1566860"/>
            <a:ext cx="26983" cy="222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13"/>
              <a:gd name="f8" fmla="val 2"/>
              <a:gd name="f9" fmla="val 4"/>
              <a:gd name="f10" fmla="val 1"/>
              <a:gd name="f11" fmla="val 3"/>
              <a:gd name="f12" fmla="val 8"/>
              <a:gd name="f13" fmla="val 14"/>
              <a:gd name="f14" fmla="val 5"/>
              <a:gd name="f15" fmla="val 9"/>
              <a:gd name="f16" fmla="val 11"/>
              <a:gd name="f17" fmla="val 7"/>
              <a:gd name="f18" fmla="+- 0 0 -90"/>
              <a:gd name="f19" fmla="*/ f3 1 15"/>
              <a:gd name="f20" fmla="*/ f4 1 13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5"/>
              <a:gd name="f29" fmla="*/ f25 1 13"/>
              <a:gd name="f30" fmla="*/ 2 f26 1"/>
              <a:gd name="f31" fmla="*/ 4 f25 1"/>
              <a:gd name="f32" fmla="*/ 0 f26 1"/>
              <a:gd name="f33" fmla="*/ 1 f25 1"/>
              <a:gd name="f34" fmla="*/ 15 f26 1"/>
              <a:gd name="f35" fmla="*/ 13 f25 1"/>
              <a:gd name="f36" fmla="*/ 14 f26 1"/>
              <a:gd name="f37" fmla="+- f27 0 f1"/>
              <a:gd name="f38" fmla="*/ f30 1 15"/>
              <a:gd name="f39" fmla="*/ f31 1 13"/>
              <a:gd name="f40" fmla="*/ f32 1 15"/>
              <a:gd name="f41" fmla="*/ f33 1 13"/>
              <a:gd name="f42" fmla="*/ f34 1 15"/>
              <a:gd name="f43" fmla="*/ f35 1 13"/>
              <a:gd name="f44" fmla="*/ f36 1 15"/>
              <a:gd name="f45" fmla="*/ 0 1 f28"/>
              <a:gd name="f46" fmla="*/ f22 1 f28"/>
              <a:gd name="f47" fmla="*/ 0 1 f29"/>
              <a:gd name="f48" fmla="*/ f23 1 f29"/>
              <a:gd name="f49" fmla="*/ f38 1 f28"/>
              <a:gd name="f50" fmla="*/ f39 1 f29"/>
              <a:gd name="f51" fmla="*/ f40 1 f28"/>
              <a:gd name="f52" fmla="*/ f41 1 f29"/>
              <a:gd name="f53" fmla="*/ f42 1 f28"/>
              <a:gd name="f54" fmla="*/ f43 1 f29"/>
              <a:gd name="f55" fmla="*/ f44 1 f28"/>
              <a:gd name="f56" fmla="*/ f45 f19 1"/>
              <a:gd name="f57" fmla="*/ f46 f19 1"/>
              <a:gd name="f58" fmla="*/ f48 f20 1"/>
              <a:gd name="f59" fmla="*/ f47 f20 1"/>
              <a:gd name="f60" fmla="*/ f49 f19 1"/>
              <a:gd name="f61" fmla="*/ f50 f20 1"/>
              <a:gd name="f62" fmla="*/ f51 f19 1"/>
              <a:gd name="f63" fmla="*/ f52 f20 1"/>
              <a:gd name="f64" fmla="*/ f53 f19 1"/>
              <a:gd name="f65" fmla="*/ f54 f20 1"/>
              <a:gd name="f66" fmla="*/ f55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0" y="f61"/>
              </a:cxn>
              <a:cxn ang="f37">
                <a:pos x="f62" y="f63"/>
              </a:cxn>
              <a:cxn ang="f37">
                <a:pos x="f64" y="f65"/>
              </a:cxn>
              <a:cxn ang="f37">
                <a:pos x="f66" y="f65"/>
              </a:cxn>
              <a:cxn ang="f37">
                <a:pos x="f60" y="f61"/>
              </a:cxn>
            </a:cxnLst>
            <a:rect l="f56" t="f59" r="f57" b="f58"/>
            <a:pathLst>
              <a:path w="15" h="13">
                <a:moveTo>
                  <a:pt x="f8" y="f9"/>
                </a:moveTo>
                <a:cubicBezTo>
                  <a:pt x="f10" y="f11"/>
                  <a:pt x="f10" y="f8"/>
                  <a:pt x="f5" y="f10"/>
                </a:cubicBezTo>
                <a:cubicBezTo>
                  <a:pt x="f12" y="f5"/>
                  <a:pt x="f13" y="f14"/>
                  <a:pt x="f6" y="f7"/>
                </a:cubicBezTo>
                <a:cubicBezTo>
                  <a:pt x="f6" y="f7"/>
                  <a:pt x="f13" y="f7"/>
                  <a:pt x="f13" y="f7"/>
                </a:cubicBezTo>
                <a:cubicBezTo>
                  <a:pt x="f15" y="f16"/>
                  <a:pt x="f14" y="f17"/>
                  <a:pt x="f8" y="f9"/>
                </a:cubicBezTo>
                <a:close/>
              </a:path>
            </a:pathLst>
          </a:custGeom>
          <a:solidFill>
            <a:srgbClr val="A8445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5DA7FF2-028F-4ED8-A0C6-5DA4F0F0AEF5}"/>
              </a:ext>
            </a:extLst>
          </p:cNvPr>
          <p:cNvSpPr/>
          <p:nvPr/>
        </p:nvSpPr>
        <p:spPr>
          <a:xfrm>
            <a:off x="623885" y="1487491"/>
            <a:ext cx="23810" cy="15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9"/>
              <a:gd name="f8" fmla="val 6"/>
              <a:gd name="f9" fmla="val 11"/>
              <a:gd name="f10" fmla="val 4"/>
              <a:gd name="f11" fmla="val 8"/>
              <a:gd name="f12" fmla="val 7"/>
              <a:gd name="f13" fmla="val 5"/>
              <a:gd name="f14" fmla="val 3"/>
              <a:gd name="f15" fmla="+- 0 0 -90"/>
              <a:gd name="f16" fmla="*/ f3 1 14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4"/>
              <a:gd name="f26" fmla="*/ f22 1 9"/>
              <a:gd name="f27" fmla="*/ 0 f23 1"/>
              <a:gd name="f28" fmla="*/ 0 f22 1"/>
              <a:gd name="f29" fmla="*/ 14 f23 1"/>
              <a:gd name="f30" fmla="*/ 9 f22 1"/>
              <a:gd name="f31" fmla="+- f24 0 f1"/>
              <a:gd name="f32" fmla="*/ f27 1 14"/>
              <a:gd name="f33" fmla="*/ f28 1 9"/>
              <a:gd name="f34" fmla="*/ f29 1 14"/>
              <a:gd name="f35" fmla="*/ f30 1 9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51"/>
              </a:cxn>
              <a:cxn ang="f31">
                <a:pos x="f48" y="f49"/>
              </a:cxn>
            </a:cxnLst>
            <a:rect l="f44" t="f47" r="f45" b="f46"/>
            <a:pathLst>
              <a:path w="14" h="9">
                <a:moveTo>
                  <a:pt x="f5" y="f5"/>
                </a:moveTo>
                <a:cubicBezTo>
                  <a:pt x="f8" y="f5"/>
                  <a:pt x="f9" y="f10"/>
                  <a:pt x="f6" y="f7"/>
                </a:cubicBezTo>
                <a:cubicBezTo>
                  <a:pt x="f11" y="f12"/>
                  <a:pt x="f13" y="f14"/>
                  <a:pt x="f5" y="f5"/>
                </a:cubicBezTo>
                <a:close/>
              </a:path>
            </a:pathLst>
          </a:custGeom>
          <a:solidFill>
            <a:srgbClr val="AA4B5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C9B51CAA-757D-413E-9765-3B908FA5683D}"/>
              </a:ext>
            </a:extLst>
          </p:cNvPr>
          <p:cNvSpPr/>
          <p:nvPr/>
        </p:nvSpPr>
        <p:spPr>
          <a:xfrm>
            <a:off x="2014542" y="1679579"/>
            <a:ext cx="47621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21"/>
              <a:gd name="f8" fmla="val 1"/>
              <a:gd name="f9" fmla="val 20"/>
              <a:gd name="f10" fmla="val 19"/>
              <a:gd name="f11" fmla="val 17"/>
              <a:gd name="f12" fmla="val 8"/>
              <a:gd name="f13" fmla="val 11"/>
              <a:gd name="f14" fmla="val 18"/>
              <a:gd name="f15" fmla="val 6"/>
              <a:gd name="f16" fmla="val 26"/>
              <a:gd name="f17" fmla="val 3"/>
              <a:gd name="f18" fmla="val 25"/>
              <a:gd name="f19" fmla="val 4"/>
              <a:gd name="f20" fmla="val 9"/>
              <a:gd name="f21" fmla="val 15"/>
              <a:gd name="f22" fmla="+- 0 0 -90"/>
              <a:gd name="f23" fmla="*/ f3 1 27"/>
              <a:gd name="f24" fmla="*/ f4 1 21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27"/>
              <a:gd name="f33" fmla="*/ f29 1 21"/>
              <a:gd name="f34" fmla="*/ 1 f30 1"/>
              <a:gd name="f35" fmla="*/ 21 f29 1"/>
              <a:gd name="f36" fmla="*/ 0 f30 1"/>
              <a:gd name="f37" fmla="*/ 17 f29 1"/>
              <a:gd name="f38" fmla="*/ 27 f30 1"/>
              <a:gd name="f39" fmla="*/ 0 f29 1"/>
              <a:gd name="f40" fmla="*/ 25 f30 1"/>
              <a:gd name="f41" fmla="*/ 4 f29 1"/>
              <a:gd name="f42" fmla="+- f31 0 f1"/>
              <a:gd name="f43" fmla="*/ f34 1 27"/>
              <a:gd name="f44" fmla="*/ f35 1 21"/>
              <a:gd name="f45" fmla="*/ f36 1 27"/>
              <a:gd name="f46" fmla="*/ f37 1 21"/>
              <a:gd name="f47" fmla="*/ f38 1 27"/>
              <a:gd name="f48" fmla="*/ f39 1 21"/>
              <a:gd name="f49" fmla="*/ f40 1 27"/>
              <a:gd name="f50" fmla="*/ f41 1 21"/>
              <a:gd name="f51" fmla="*/ 0 1 f32"/>
              <a:gd name="f52" fmla="*/ f26 1 f32"/>
              <a:gd name="f53" fmla="*/ 0 1 f33"/>
              <a:gd name="f54" fmla="*/ f27 1 f33"/>
              <a:gd name="f55" fmla="*/ f43 1 f32"/>
              <a:gd name="f56" fmla="*/ f44 1 f33"/>
              <a:gd name="f57" fmla="*/ f45 1 f32"/>
              <a:gd name="f58" fmla="*/ f46 1 f33"/>
              <a:gd name="f59" fmla="*/ f47 1 f32"/>
              <a:gd name="f60" fmla="*/ f48 1 f33"/>
              <a:gd name="f61" fmla="*/ f49 1 f32"/>
              <a:gd name="f62" fmla="*/ f50 1 f33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3 1"/>
              <a:gd name="f70" fmla="*/ f58 f24 1"/>
              <a:gd name="f71" fmla="*/ f59 f23 1"/>
              <a:gd name="f72" fmla="*/ f60 f24 1"/>
              <a:gd name="f73" fmla="*/ f61 f23 1"/>
              <a:gd name="f74" fmla="*/ f6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9" y="f70"/>
              </a:cxn>
              <a:cxn ang="f42">
                <a:pos x="f71" y="f72"/>
              </a:cxn>
              <a:cxn ang="f42">
                <a:pos x="f73" y="f74"/>
              </a:cxn>
              <a:cxn ang="f42">
                <a:pos x="f67" y="f68"/>
              </a:cxn>
            </a:cxnLst>
            <a:rect l="f63" t="f66" r="f64" b="f65"/>
            <a:pathLst>
              <a:path w="27" h="21">
                <a:moveTo>
                  <a:pt x="f8" y="f7"/>
                </a:moveTo>
                <a:cubicBezTo>
                  <a:pt x="f5" y="f9"/>
                  <a:pt x="f5" y="f10"/>
                  <a:pt x="f5" y="f11"/>
                </a:cubicBezTo>
                <a:cubicBezTo>
                  <a:pt x="f12" y="f13"/>
                  <a:pt x="f14" y="f15"/>
                  <a:pt x="f6" y="f5"/>
                </a:cubicBezTo>
                <a:cubicBezTo>
                  <a:pt x="f16" y="f8"/>
                  <a:pt x="f16" y="f17"/>
                  <a:pt x="f18" y="f19"/>
                </a:cubicBezTo>
                <a:cubicBezTo>
                  <a:pt x="f14" y="f13"/>
                  <a:pt x="f20" y="f21"/>
                  <a:pt x="f8" y="f7"/>
                </a:cubicBezTo>
                <a:close/>
              </a:path>
            </a:pathLst>
          </a:custGeom>
          <a:solidFill>
            <a:srgbClr val="C8C13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0DB32440-0E2A-4A16-9ACA-91AC38C9EA87}"/>
              </a:ext>
            </a:extLst>
          </p:cNvPr>
          <p:cNvSpPr/>
          <p:nvPr/>
        </p:nvSpPr>
        <p:spPr>
          <a:xfrm>
            <a:off x="922336" y="1143000"/>
            <a:ext cx="1090614" cy="97631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05"/>
              <a:gd name="f8" fmla="val 540"/>
              <a:gd name="f9" fmla="val 402"/>
              <a:gd name="f10" fmla="val 151"/>
              <a:gd name="f11" fmla="val 407"/>
              <a:gd name="f12" fmla="val 409"/>
              <a:gd name="f13" fmla="val 147"/>
              <a:gd name="f14" fmla="val 412"/>
              <a:gd name="f15" fmla="val 145"/>
              <a:gd name="f16" fmla="val 419"/>
              <a:gd name="f17" fmla="val 139"/>
              <a:gd name="f18" fmla="val 427"/>
              <a:gd name="f19" fmla="val 134"/>
              <a:gd name="f20" fmla="val 433"/>
              <a:gd name="f21" fmla="val 127"/>
              <a:gd name="f22" fmla="val 444"/>
              <a:gd name="f23" fmla="val 123"/>
              <a:gd name="f24" fmla="val 451"/>
              <a:gd name="f25" fmla="val 114"/>
              <a:gd name="f26" fmla="val 460"/>
              <a:gd name="f27" fmla="val 108"/>
              <a:gd name="f28" fmla="val 467"/>
              <a:gd name="f29" fmla="val 103"/>
              <a:gd name="f30" fmla="val 474"/>
              <a:gd name="f31" fmla="val 97"/>
              <a:gd name="f32" fmla="val 481"/>
              <a:gd name="f33" fmla="val 92"/>
              <a:gd name="f34" fmla="val 492"/>
              <a:gd name="f35" fmla="val 85"/>
              <a:gd name="f36" fmla="val 501"/>
              <a:gd name="f37" fmla="val 77"/>
              <a:gd name="f38" fmla="val 510"/>
              <a:gd name="f39" fmla="val 70"/>
              <a:gd name="f40" fmla="val 517"/>
              <a:gd name="f41" fmla="val 64"/>
              <a:gd name="f42" fmla="val 527"/>
              <a:gd name="f43" fmla="val 62"/>
              <a:gd name="f44" fmla="val 531"/>
              <a:gd name="f45" fmla="val 53"/>
              <a:gd name="f46" fmla="val 541"/>
              <a:gd name="f47" fmla="val 50"/>
              <a:gd name="f48" fmla="val 548"/>
              <a:gd name="f49" fmla="val 41"/>
              <a:gd name="f50" fmla="val 556"/>
              <a:gd name="f51" fmla="val 35"/>
              <a:gd name="f52" fmla="val 567"/>
              <a:gd name="f53" fmla="val 29"/>
              <a:gd name="f54" fmla="val 576"/>
              <a:gd name="f55" fmla="val 21"/>
              <a:gd name="f56" fmla="val 586"/>
              <a:gd name="f57" fmla="val 15"/>
              <a:gd name="f58" fmla="val 591"/>
              <a:gd name="f59" fmla="val 11"/>
              <a:gd name="f60" fmla="val 593"/>
              <a:gd name="f61" fmla="val 6"/>
              <a:gd name="f62" fmla="val 599"/>
              <a:gd name="f63" fmla="val 4"/>
              <a:gd name="f64" fmla="val 1"/>
              <a:gd name="f65" fmla="val 604"/>
              <a:gd name="f66" fmla="val 5"/>
              <a:gd name="f67" fmla="val 603"/>
              <a:gd name="f68" fmla="val 9"/>
              <a:gd name="f69" fmla="val 24"/>
              <a:gd name="f70" fmla="val 602"/>
              <a:gd name="f71" fmla="val 39"/>
              <a:gd name="f72" fmla="val 54"/>
              <a:gd name="f73" fmla="val 55"/>
              <a:gd name="f74" fmla="val 56"/>
              <a:gd name="f75" fmla="val 59"/>
              <a:gd name="f76" fmla="val 63"/>
              <a:gd name="f77" fmla="val 66"/>
              <a:gd name="f78" fmla="val 141"/>
              <a:gd name="f79" fmla="val 216"/>
              <a:gd name="f80" fmla="val 291"/>
              <a:gd name="f81" fmla="val 299"/>
              <a:gd name="f82" fmla="val 308"/>
              <a:gd name="f83" fmla="val 601"/>
              <a:gd name="f84" fmla="val 315"/>
              <a:gd name="f85" fmla="val 594"/>
              <a:gd name="f86" fmla="val 322"/>
              <a:gd name="f87" fmla="val 587"/>
              <a:gd name="f88" fmla="val 330"/>
              <a:gd name="f89" fmla="val 578"/>
              <a:gd name="f90" fmla="val 333"/>
              <a:gd name="f91" fmla="val 573"/>
              <a:gd name="f92" fmla="val 335"/>
              <a:gd name="f93" fmla="val 572"/>
              <a:gd name="f94" fmla="val 340"/>
              <a:gd name="f95" fmla="val 568"/>
              <a:gd name="f96" fmla="val 343"/>
              <a:gd name="f97" fmla="val 561"/>
              <a:gd name="f98" fmla="val 349"/>
              <a:gd name="f99" fmla="val 552"/>
              <a:gd name="f100" fmla="val 354"/>
              <a:gd name="f101" fmla="val 544"/>
              <a:gd name="f102" fmla="val 536"/>
              <a:gd name="f103" fmla="val 366"/>
              <a:gd name="f104" fmla="val 371"/>
              <a:gd name="f105" fmla="val 520"/>
              <a:gd name="f106" fmla="val 378"/>
              <a:gd name="f107" fmla="val 388"/>
              <a:gd name="f108" fmla="val 498"/>
              <a:gd name="f109" fmla="val 395"/>
              <a:gd name="f110" fmla="val 487"/>
              <a:gd name="f111" fmla="val 404"/>
              <a:gd name="f112" fmla="val 472"/>
              <a:gd name="f113" fmla="val 416"/>
              <a:gd name="f114" fmla="val 456"/>
              <a:gd name="f115" fmla="val 426"/>
              <a:gd name="f116" fmla="val 442"/>
              <a:gd name="f117" fmla="val 439"/>
              <a:gd name="f118" fmla="val 434"/>
              <a:gd name="f119" fmla="val 425"/>
              <a:gd name="f120" fmla="val 450"/>
              <a:gd name="f121" fmla="val 417"/>
              <a:gd name="f122" fmla="val 455"/>
              <a:gd name="f123" fmla="val 463"/>
              <a:gd name="f124" fmla="val 397"/>
              <a:gd name="f125" fmla="val 385"/>
              <a:gd name="f126" fmla="val 480"/>
              <a:gd name="f127" fmla="val 373"/>
              <a:gd name="f128" fmla="val 488"/>
              <a:gd name="f129" fmla="val 362"/>
              <a:gd name="f130" fmla="val 350"/>
              <a:gd name="f131" fmla="val 506"/>
              <a:gd name="f132" fmla="val 338"/>
              <a:gd name="f133" fmla="val 515"/>
              <a:gd name="f134" fmla="val 325"/>
              <a:gd name="f135" fmla="val 524"/>
              <a:gd name="f136" fmla="val 314"/>
              <a:gd name="f137" fmla="val 534"/>
              <a:gd name="f138" fmla="val 301"/>
              <a:gd name="f139" fmla="val 537"/>
              <a:gd name="f140" fmla="val 296"/>
              <a:gd name="f141" fmla="val 533"/>
              <a:gd name="f142" fmla="val 283"/>
              <a:gd name="f143" fmla="val 523"/>
              <a:gd name="f144" fmla="val 270"/>
              <a:gd name="f145" fmla="val 513"/>
              <a:gd name="f146" fmla="val 257"/>
              <a:gd name="f147" fmla="val 504"/>
              <a:gd name="f148" fmla="val 240"/>
              <a:gd name="f149" fmla="val 491"/>
              <a:gd name="f150" fmla="val 223"/>
              <a:gd name="f151" fmla="val 477"/>
              <a:gd name="f152" fmla="val 206"/>
              <a:gd name="f153" fmla="val 465"/>
              <a:gd name="f154" fmla="val 197"/>
              <a:gd name="f155" fmla="val 458"/>
              <a:gd name="f156" fmla="val 189"/>
              <a:gd name="f157" fmla="val 452"/>
              <a:gd name="f158" fmla="val 446"/>
              <a:gd name="f159" fmla="val 168"/>
              <a:gd name="f160" fmla="val 158"/>
              <a:gd name="f161" fmla="val 430"/>
              <a:gd name="f162" fmla="val 146"/>
              <a:gd name="f163" fmla="val 421"/>
              <a:gd name="f164" fmla="val 137"/>
              <a:gd name="f165" fmla="val 414"/>
              <a:gd name="f166" fmla="val 406"/>
              <a:gd name="f167" fmla="val 117"/>
              <a:gd name="f168" fmla="val 399"/>
              <a:gd name="f169" fmla="val 107"/>
              <a:gd name="f170" fmla="val 390"/>
              <a:gd name="f171" fmla="val 96"/>
              <a:gd name="f172" fmla="val 383"/>
              <a:gd name="f173" fmla="val 375"/>
              <a:gd name="f174" fmla="val 79"/>
              <a:gd name="f175" fmla="val 73"/>
              <a:gd name="f176" fmla="val 67"/>
              <a:gd name="f177" fmla="val 361"/>
              <a:gd name="f178" fmla="val 353"/>
              <a:gd name="f179" fmla="val 44"/>
              <a:gd name="f180" fmla="val 341"/>
              <a:gd name="f181" fmla="val 31"/>
              <a:gd name="f182" fmla="val 334"/>
              <a:gd name="f183" fmla="val 328"/>
              <a:gd name="f184" fmla="val 13"/>
              <a:gd name="f185" fmla="val 320"/>
              <a:gd name="f186" fmla="val 313"/>
              <a:gd name="f187" fmla="val 310"/>
              <a:gd name="f188" fmla="val 306"/>
              <a:gd name="f189" fmla="val 302"/>
              <a:gd name="f190" fmla="val 288"/>
              <a:gd name="f191" fmla="val 274"/>
              <a:gd name="f192" fmla="val 260"/>
              <a:gd name="f193" fmla="val 191"/>
              <a:gd name="f194" fmla="val 122"/>
              <a:gd name="f195" fmla="val 2"/>
              <a:gd name="f196" fmla="val 38"/>
              <a:gd name="f197" fmla="val 23"/>
              <a:gd name="f198" fmla="val 7"/>
              <a:gd name="f199" fmla="val 3"/>
              <a:gd name="f200" fmla="val 16"/>
              <a:gd name="f201" fmla="val 19"/>
              <a:gd name="f202" fmla="val 10"/>
              <a:gd name="f203" fmla="val 17"/>
              <a:gd name="f204" fmla="val 33"/>
              <a:gd name="f205" fmla="val 20"/>
              <a:gd name="f206" fmla="val 25"/>
              <a:gd name="f207" fmla="val 60"/>
              <a:gd name="f208" fmla="val 48"/>
              <a:gd name="f209" fmla="val 99"/>
              <a:gd name="f210" fmla="val 69"/>
              <a:gd name="f211" fmla="val 113"/>
              <a:gd name="f212" fmla="val 131"/>
              <a:gd name="f213" fmla="val 93"/>
              <a:gd name="f214" fmla="val 149"/>
              <a:gd name="f215" fmla="val 179"/>
              <a:gd name="f216" fmla="val 130"/>
              <a:gd name="f217" fmla="val 203"/>
              <a:gd name="f218" fmla="val 148"/>
              <a:gd name="f219" fmla="val 205"/>
              <a:gd name="f220" fmla="val 150"/>
              <a:gd name="f221" fmla="val 208"/>
              <a:gd name="f222" fmla="val 211"/>
              <a:gd name="f223" fmla="val 217"/>
              <a:gd name="f224" fmla="val 162"/>
              <a:gd name="f225" fmla="val 228"/>
              <a:gd name="f226" fmla="val 166"/>
              <a:gd name="f227" fmla="val 237"/>
              <a:gd name="f228" fmla="val 174"/>
              <a:gd name="f229" fmla="val 249"/>
              <a:gd name="f230" fmla="val 184"/>
              <a:gd name="f231" fmla="val 262"/>
              <a:gd name="f232" fmla="val 193"/>
              <a:gd name="f233" fmla="val 275"/>
              <a:gd name="f234" fmla="val 202"/>
              <a:gd name="f235" fmla="val 282"/>
              <a:gd name="f236" fmla="val 212"/>
              <a:gd name="f237" fmla="val 294"/>
              <a:gd name="f238" fmla="val 303"/>
              <a:gd name="f239" fmla="val 311"/>
              <a:gd name="f240" fmla="val 221"/>
              <a:gd name="f241" fmla="val 318"/>
              <a:gd name="f242" fmla="val 215"/>
              <a:gd name="f243" fmla="val 332"/>
              <a:gd name="f244" fmla="val 194"/>
              <a:gd name="f245" fmla="val 364"/>
              <a:gd name="f246" fmla="val 181"/>
              <a:gd name="f247" fmla="val 172"/>
              <a:gd name="f248" fmla="val 167"/>
              <a:gd name="f249" fmla="val 394"/>
              <a:gd name="f250" fmla="val 396"/>
              <a:gd name="f251" fmla="val 156"/>
              <a:gd name="f252" fmla="val 154"/>
              <a:gd name="f253" fmla="+- 0 0 -90"/>
              <a:gd name="f254" fmla="*/ f4 1 605"/>
              <a:gd name="f255" fmla="*/ f5 1 540"/>
              <a:gd name="f256" fmla="val f6"/>
              <a:gd name="f257" fmla="val f7"/>
              <a:gd name="f258" fmla="val f8"/>
              <a:gd name="f259" fmla="*/ f253 f0 1"/>
              <a:gd name="f260" fmla="+- f258 0 f256"/>
              <a:gd name="f261" fmla="+- f257 0 f256"/>
              <a:gd name="f262" fmla="*/ f259 1 f3"/>
              <a:gd name="f263" fmla="*/ f261 1 605"/>
              <a:gd name="f264" fmla="*/ f260 1 540"/>
              <a:gd name="f265" fmla="*/ 402 f261 1"/>
              <a:gd name="f266" fmla="*/ 151 f260 1"/>
              <a:gd name="f267" fmla="*/ 412 f261 1"/>
              <a:gd name="f268" fmla="*/ 145 f260 1"/>
              <a:gd name="f269" fmla="*/ 433 f261 1"/>
              <a:gd name="f270" fmla="*/ 127 f260 1"/>
              <a:gd name="f271" fmla="*/ 460 f261 1"/>
              <a:gd name="f272" fmla="*/ 108 f260 1"/>
              <a:gd name="f273" fmla="*/ 481 f261 1"/>
              <a:gd name="f274" fmla="*/ 92 f260 1"/>
              <a:gd name="f275" fmla="*/ 510 f261 1"/>
              <a:gd name="f276" fmla="*/ 70 f260 1"/>
              <a:gd name="f277" fmla="*/ 531 f261 1"/>
              <a:gd name="f278" fmla="*/ 53 f260 1"/>
              <a:gd name="f279" fmla="*/ 556 f261 1"/>
              <a:gd name="f280" fmla="*/ 35 f260 1"/>
              <a:gd name="f281" fmla="*/ 586 f261 1"/>
              <a:gd name="f282" fmla="*/ 15 f260 1"/>
              <a:gd name="f283" fmla="*/ 599 f261 1"/>
              <a:gd name="f284" fmla="*/ 4 f260 1"/>
              <a:gd name="f285" fmla="*/ 603 f261 1"/>
              <a:gd name="f286" fmla="*/ 9 f260 1"/>
              <a:gd name="f287" fmla="*/ 605 f261 1"/>
              <a:gd name="f288" fmla="*/ 54 f260 1"/>
              <a:gd name="f289" fmla="*/ 56 f260 1"/>
              <a:gd name="f290" fmla="*/ 604 f261 1"/>
              <a:gd name="f291" fmla="*/ 66 f260 1"/>
              <a:gd name="f292" fmla="*/ 291 f260 1"/>
              <a:gd name="f293" fmla="*/ 601 f261 1"/>
              <a:gd name="f294" fmla="*/ 315 f260 1"/>
              <a:gd name="f295" fmla="*/ 578 f261 1"/>
              <a:gd name="f296" fmla="*/ 333 f260 1"/>
              <a:gd name="f297" fmla="*/ 568 f261 1"/>
              <a:gd name="f298" fmla="*/ 343 f260 1"/>
              <a:gd name="f299" fmla="*/ 544 f261 1"/>
              <a:gd name="f300" fmla="*/ 360 f260 1"/>
              <a:gd name="f301" fmla="*/ 520 f261 1"/>
              <a:gd name="f302" fmla="*/ 378 f260 1"/>
              <a:gd name="f303" fmla="*/ 487 f261 1"/>
              <a:gd name="f304" fmla="*/ 404 f260 1"/>
              <a:gd name="f305" fmla="*/ 442 f261 1"/>
              <a:gd name="f306" fmla="*/ 439 f260 1"/>
              <a:gd name="f307" fmla="*/ 417 f261 1"/>
              <a:gd name="f308" fmla="*/ 455 f260 1"/>
              <a:gd name="f309" fmla="*/ 385 f261 1"/>
              <a:gd name="f310" fmla="*/ 480 f260 1"/>
              <a:gd name="f311" fmla="*/ 350 f261 1"/>
              <a:gd name="f312" fmla="*/ 506 f260 1"/>
              <a:gd name="f313" fmla="*/ 314 f261 1"/>
              <a:gd name="f314" fmla="*/ 534 f260 1"/>
              <a:gd name="f315" fmla="*/ 296 f261 1"/>
              <a:gd name="f316" fmla="*/ 533 f260 1"/>
              <a:gd name="f317" fmla="*/ 257 f261 1"/>
              <a:gd name="f318" fmla="*/ 504 f260 1"/>
              <a:gd name="f319" fmla="*/ 206 f261 1"/>
              <a:gd name="f320" fmla="*/ 465 f260 1"/>
              <a:gd name="f321" fmla="*/ 180 f261 1"/>
              <a:gd name="f322" fmla="*/ 446 f260 1"/>
              <a:gd name="f323" fmla="*/ 146 f261 1"/>
              <a:gd name="f324" fmla="*/ 421 f260 1"/>
              <a:gd name="f325" fmla="*/ 117 f261 1"/>
              <a:gd name="f326" fmla="*/ 399 f260 1"/>
              <a:gd name="f327" fmla="*/ 85 f261 1"/>
              <a:gd name="f328" fmla="*/ 375 f260 1"/>
              <a:gd name="f329" fmla="*/ 67 f261 1"/>
              <a:gd name="f330" fmla="*/ 361 f260 1"/>
              <a:gd name="f331" fmla="*/ 31 f261 1"/>
              <a:gd name="f332" fmla="*/ 334 f260 1"/>
              <a:gd name="f333" fmla="*/ 5 f261 1"/>
              <a:gd name="f334" fmla="*/ 313 f260 1"/>
              <a:gd name="f335" fmla="*/ 1 f261 1"/>
              <a:gd name="f336" fmla="*/ 302 f260 1"/>
              <a:gd name="f337" fmla="*/ 260 f260 1"/>
              <a:gd name="f338" fmla="*/ 2 f261 1"/>
              <a:gd name="f339" fmla="*/ 7 f261 1"/>
              <a:gd name="f340" fmla="*/ 1 f260 1"/>
              <a:gd name="f341" fmla="*/ 19 f261 1"/>
              <a:gd name="f342" fmla="*/ 10 f260 1"/>
              <a:gd name="f343" fmla="*/ 39 f261 1"/>
              <a:gd name="f344" fmla="*/ 25 f260 1"/>
              <a:gd name="f345" fmla="*/ 70 f261 1"/>
              <a:gd name="f346" fmla="*/ 48 f260 1"/>
              <a:gd name="f347" fmla="*/ 113 f261 1"/>
              <a:gd name="f348" fmla="*/ 79 f260 1"/>
              <a:gd name="f349" fmla="*/ 168 f261 1"/>
              <a:gd name="f350" fmla="*/ 122 f260 1"/>
              <a:gd name="f351" fmla="*/ 203 f261 1"/>
              <a:gd name="f352" fmla="*/ 148 f260 1"/>
              <a:gd name="f353" fmla="*/ 211 f261 1"/>
              <a:gd name="f354" fmla="*/ 237 f261 1"/>
              <a:gd name="f355" fmla="*/ 174 f260 1"/>
              <a:gd name="f356" fmla="*/ 275 f261 1"/>
              <a:gd name="f357" fmla="*/ 202 f260 1"/>
              <a:gd name="f358" fmla="*/ 294 f261 1"/>
              <a:gd name="f359" fmla="*/ 216 f260 1"/>
              <a:gd name="f360" fmla="*/ 318 f261 1"/>
              <a:gd name="f361" fmla="*/ 215 f260 1"/>
              <a:gd name="f362" fmla="*/ 364 f261 1"/>
              <a:gd name="f363" fmla="*/ 181 f260 1"/>
              <a:gd name="f364" fmla="*/ 394 f261 1"/>
              <a:gd name="f365" fmla="*/ 158 f260 1"/>
              <a:gd name="f366" fmla="+- f262 0 f1"/>
              <a:gd name="f367" fmla="*/ f265 1 605"/>
              <a:gd name="f368" fmla="*/ f266 1 540"/>
              <a:gd name="f369" fmla="*/ f267 1 605"/>
              <a:gd name="f370" fmla="*/ f268 1 540"/>
              <a:gd name="f371" fmla="*/ f269 1 605"/>
              <a:gd name="f372" fmla="*/ f270 1 540"/>
              <a:gd name="f373" fmla="*/ f271 1 605"/>
              <a:gd name="f374" fmla="*/ f272 1 540"/>
              <a:gd name="f375" fmla="*/ f273 1 605"/>
              <a:gd name="f376" fmla="*/ f274 1 540"/>
              <a:gd name="f377" fmla="*/ f275 1 605"/>
              <a:gd name="f378" fmla="*/ f276 1 540"/>
              <a:gd name="f379" fmla="*/ f277 1 605"/>
              <a:gd name="f380" fmla="*/ f278 1 540"/>
              <a:gd name="f381" fmla="*/ f279 1 605"/>
              <a:gd name="f382" fmla="*/ f280 1 540"/>
              <a:gd name="f383" fmla="*/ f281 1 605"/>
              <a:gd name="f384" fmla="*/ f282 1 540"/>
              <a:gd name="f385" fmla="*/ f283 1 605"/>
              <a:gd name="f386" fmla="*/ f284 1 540"/>
              <a:gd name="f387" fmla="*/ f285 1 605"/>
              <a:gd name="f388" fmla="*/ f286 1 540"/>
              <a:gd name="f389" fmla="*/ f287 1 605"/>
              <a:gd name="f390" fmla="*/ f288 1 540"/>
              <a:gd name="f391" fmla="*/ f289 1 540"/>
              <a:gd name="f392" fmla="*/ f290 1 605"/>
              <a:gd name="f393" fmla="*/ f291 1 540"/>
              <a:gd name="f394" fmla="*/ f292 1 540"/>
              <a:gd name="f395" fmla="*/ f293 1 605"/>
              <a:gd name="f396" fmla="*/ f294 1 540"/>
              <a:gd name="f397" fmla="*/ f295 1 605"/>
              <a:gd name="f398" fmla="*/ f296 1 540"/>
              <a:gd name="f399" fmla="*/ f297 1 605"/>
              <a:gd name="f400" fmla="*/ f298 1 540"/>
              <a:gd name="f401" fmla="*/ f299 1 605"/>
              <a:gd name="f402" fmla="*/ f300 1 540"/>
              <a:gd name="f403" fmla="*/ f301 1 605"/>
              <a:gd name="f404" fmla="*/ f302 1 540"/>
              <a:gd name="f405" fmla="*/ f303 1 605"/>
              <a:gd name="f406" fmla="*/ f304 1 540"/>
              <a:gd name="f407" fmla="*/ f305 1 605"/>
              <a:gd name="f408" fmla="*/ f306 1 540"/>
              <a:gd name="f409" fmla="*/ f307 1 605"/>
              <a:gd name="f410" fmla="*/ f308 1 540"/>
              <a:gd name="f411" fmla="*/ f309 1 605"/>
              <a:gd name="f412" fmla="*/ f310 1 540"/>
              <a:gd name="f413" fmla="*/ f311 1 605"/>
              <a:gd name="f414" fmla="*/ f312 1 540"/>
              <a:gd name="f415" fmla="*/ f313 1 605"/>
              <a:gd name="f416" fmla="*/ f314 1 540"/>
              <a:gd name="f417" fmla="*/ f315 1 605"/>
              <a:gd name="f418" fmla="*/ f316 1 540"/>
              <a:gd name="f419" fmla="*/ f317 1 605"/>
              <a:gd name="f420" fmla="*/ f318 1 540"/>
              <a:gd name="f421" fmla="*/ f319 1 605"/>
              <a:gd name="f422" fmla="*/ f320 1 540"/>
              <a:gd name="f423" fmla="*/ f321 1 605"/>
              <a:gd name="f424" fmla="*/ f322 1 540"/>
              <a:gd name="f425" fmla="*/ f323 1 605"/>
              <a:gd name="f426" fmla="*/ f324 1 540"/>
              <a:gd name="f427" fmla="*/ f325 1 605"/>
              <a:gd name="f428" fmla="*/ f326 1 540"/>
              <a:gd name="f429" fmla="*/ f327 1 605"/>
              <a:gd name="f430" fmla="*/ f328 1 540"/>
              <a:gd name="f431" fmla="*/ f329 1 605"/>
              <a:gd name="f432" fmla="*/ f330 1 540"/>
              <a:gd name="f433" fmla="*/ f331 1 605"/>
              <a:gd name="f434" fmla="*/ f332 1 540"/>
              <a:gd name="f435" fmla="*/ f333 1 605"/>
              <a:gd name="f436" fmla="*/ f334 1 540"/>
              <a:gd name="f437" fmla="*/ f335 1 605"/>
              <a:gd name="f438" fmla="*/ f336 1 540"/>
              <a:gd name="f439" fmla="*/ f337 1 540"/>
              <a:gd name="f440" fmla="*/ f338 1 605"/>
              <a:gd name="f441" fmla="*/ f339 1 605"/>
              <a:gd name="f442" fmla="*/ f340 1 540"/>
              <a:gd name="f443" fmla="*/ f341 1 605"/>
              <a:gd name="f444" fmla="*/ f342 1 540"/>
              <a:gd name="f445" fmla="*/ f343 1 605"/>
              <a:gd name="f446" fmla="*/ f344 1 540"/>
              <a:gd name="f447" fmla="*/ f345 1 605"/>
              <a:gd name="f448" fmla="*/ f346 1 540"/>
              <a:gd name="f449" fmla="*/ f347 1 605"/>
              <a:gd name="f450" fmla="*/ f348 1 540"/>
              <a:gd name="f451" fmla="*/ f349 1 605"/>
              <a:gd name="f452" fmla="*/ f350 1 540"/>
              <a:gd name="f453" fmla="*/ f351 1 605"/>
              <a:gd name="f454" fmla="*/ f352 1 540"/>
              <a:gd name="f455" fmla="*/ f353 1 605"/>
              <a:gd name="f456" fmla="*/ f354 1 605"/>
              <a:gd name="f457" fmla="*/ f355 1 540"/>
              <a:gd name="f458" fmla="*/ f356 1 605"/>
              <a:gd name="f459" fmla="*/ f357 1 540"/>
              <a:gd name="f460" fmla="*/ f358 1 605"/>
              <a:gd name="f461" fmla="*/ f359 1 540"/>
              <a:gd name="f462" fmla="*/ f360 1 605"/>
              <a:gd name="f463" fmla="*/ f361 1 540"/>
              <a:gd name="f464" fmla="*/ f362 1 605"/>
              <a:gd name="f465" fmla="*/ f363 1 540"/>
              <a:gd name="f466" fmla="*/ f364 1 605"/>
              <a:gd name="f467" fmla="*/ f365 1 540"/>
              <a:gd name="f468" fmla="*/ 0 1 f263"/>
              <a:gd name="f469" fmla="*/ f257 1 f263"/>
              <a:gd name="f470" fmla="*/ 0 1 f264"/>
              <a:gd name="f471" fmla="*/ f258 1 f264"/>
              <a:gd name="f472" fmla="*/ f367 1 f263"/>
              <a:gd name="f473" fmla="*/ f368 1 f264"/>
              <a:gd name="f474" fmla="*/ f369 1 f263"/>
              <a:gd name="f475" fmla="*/ f370 1 f264"/>
              <a:gd name="f476" fmla="*/ f371 1 f263"/>
              <a:gd name="f477" fmla="*/ f372 1 f264"/>
              <a:gd name="f478" fmla="*/ f373 1 f263"/>
              <a:gd name="f479" fmla="*/ f374 1 f264"/>
              <a:gd name="f480" fmla="*/ f375 1 f263"/>
              <a:gd name="f481" fmla="*/ f376 1 f264"/>
              <a:gd name="f482" fmla="*/ f377 1 f263"/>
              <a:gd name="f483" fmla="*/ f378 1 f264"/>
              <a:gd name="f484" fmla="*/ f379 1 f263"/>
              <a:gd name="f485" fmla="*/ f380 1 f264"/>
              <a:gd name="f486" fmla="*/ f381 1 f263"/>
              <a:gd name="f487" fmla="*/ f382 1 f264"/>
              <a:gd name="f488" fmla="*/ f383 1 f263"/>
              <a:gd name="f489" fmla="*/ f384 1 f264"/>
              <a:gd name="f490" fmla="*/ f385 1 f263"/>
              <a:gd name="f491" fmla="*/ f386 1 f264"/>
              <a:gd name="f492" fmla="*/ f387 1 f263"/>
              <a:gd name="f493" fmla="*/ f388 1 f264"/>
              <a:gd name="f494" fmla="*/ f389 1 f263"/>
              <a:gd name="f495" fmla="*/ f390 1 f264"/>
              <a:gd name="f496" fmla="*/ f391 1 f264"/>
              <a:gd name="f497" fmla="*/ f392 1 f263"/>
              <a:gd name="f498" fmla="*/ f393 1 f264"/>
              <a:gd name="f499" fmla="*/ f394 1 f264"/>
              <a:gd name="f500" fmla="*/ f395 1 f263"/>
              <a:gd name="f501" fmla="*/ f396 1 f264"/>
              <a:gd name="f502" fmla="*/ f397 1 f263"/>
              <a:gd name="f503" fmla="*/ f398 1 f264"/>
              <a:gd name="f504" fmla="*/ f399 1 f263"/>
              <a:gd name="f505" fmla="*/ f400 1 f264"/>
              <a:gd name="f506" fmla="*/ f401 1 f263"/>
              <a:gd name="f507" fmla="*/ f402 1 f264"/>
              <a:gd name="f508" fmla="*/ f403 1 f263"/>
              <a:gd name="f509" fmla="*/ f404 1 f264"/>
              <a:gd name="f510" fmla="*/ f405 1 f263"/>
              <a:gd name="f511" fmla="*/ f406 1 f264"/>
              <a:gd name="f512" fmla="*/ f407 1 f263"/>
              <a:gd name="f513" fmla="*/ f408 1 f264"/>
              <a:gd name="f514" fmla="*/ f409 1 f263"/>
              <a:gd name="f515" fmla="*/ f410 1 f264"/>
              <a:gd name="f516" fmla="*/ f411 1 f263"/>
              <a:gd name="f517" fmla="*/ f412 1 f264"/>
              <a:gd name="f518" fmla="*/ f413 1 f263"/>
              <a:gd name="f519" fmla="*/ f414 1 f264"/>
              <a:gd name="f520" fmla="*/ f415 1 f263"/>
              <a:gd name="f521" fmla="*/ f416 1 f264"/>
              <a:gd name="f522" fmla="*/ f417 1 f263"/>
              <a:gd name="f523" fmla="*/ f418 1 f264"/>
              <a:gd name="f524" fmla="*/ f419 1 f263"/>
              <a:gd name="f525" fmla="*/ f420 1 f264"/>
              <a:gd name="f526" fmla="*/ f421 1 f263"/>
              <a:gd name="f527" fmla="*/ f422 1 f264"/>
              <a:gd name="f528" fmla="*/ f423 1 f263"/>
              <a:gd name="f529" fmla="*/ f424 1 f264"/>
              <a:gd name="f530" fmla="*/ f425 1 f263"/>
              <a:gd name="f531" fmla="*/ f426 1 f264"/>
              <a:gd name="f532" fmla="*/ f427 1 f263"/>
              <a:gd name="f533" fmla="*/ f428 1 f264"/>
              <a:gd name="f534" fmla="*/ f429 1 f263"/>
              <a:gd name="f535" fmla="*/ f430 1 f264"/>
              <a:gd name="f536" fmla="*/ f431 1 f263"/>
              <a:gd name="f537" fmla="*/ f432 1 f264"/>
              <a:gd name="f538" fmla="*/ f433 1 f263"/>
              <a:gd name="f539" fmla="*/ f434 1 f264"/>
              <a:gd name="f540" fmla="*/ f435 1 f263"/>
              <a:gd name="f541" fmla="*/ f436 1 f264"/>
              <a:gd name="f542" fmla="*/ f437 1 f263"/>
              <a:gd name="f543" fmla="*/ f438 1 f264"/>
              <a:gd name="f544" fmla="*/ f439 1 f264"/>
              <a:gd name="f545" fmla="*/ f440 1 f263"/>
              <a:gd name="f546" fmla="*/ f441 1 f263"/>
              <a:gd name="f547" fmla="*/ f442 1 f264"/>
              <a:gd name="f548" fmla="*/ f443 1 f263"/>
              <a:gd name="f549" fmla="*/ f444 1 f264"/>
              <a:gd name="f550" fmla="*/ f445 1 f263"/>
              <a:gd name="f551" fmla="*/ f446 1 f264"/>
              <a:gd name="f552" fmla="*/ f447 1 f263"/>
              <a:gd name="f553" fmla="*/ f448 1 f264"/>
              <a:gd name="f554" fmla="*/ f449 1 f263"/>
              <a:gd name="f555" fmla="*/ f450 1 f264"/>
              <a:gd name="f556" fmla="*/ f451 1 f263"/>
              <a:gd name="f557" fmla="*/ f452 1 f264"/>
              <a:gd name="f558" fmla="*/ f453 1 f263"/>
              <a:gd name="f559" fmla="*/ f454 1 f264"/>
              <a:gd name="f560" fmla="*/ f455 1 f263"/>
              <a:gd name="f561" fmla="*/ f456 1 f263"/>
              <a:gd name="f562" fmla="*/ f457 1 f264"/>
              <a:gd name="f563" fmla="*/ f458 1 f263"/>
              <a:gd name="f564" fmla="*/ f459 1 f264"/>
              <a:gd name="f565" fmla="*/ f460 1 f263"/>
              <a:gd name="f566" fmla="*/ f461 1 f264"/>
              <a:gd name="f567" fmla="*/ f462 1 f263"/>
              <a:gd name="f568" fmla="*/ f463 1 f264"/>
              <a:gd name="f569" fmla="*/ f464 1 f263"/>
              <a:gd name="f570" fmla="*/ f465 1 f264"/>
              <a:gd name="f571" fmla="*/ f466 1 f263"/>
              <a:gd name="f572" fmla="*/ f467 1 f264"/>
              <a:gd name="f573" fmla="*/ f468 f254 1"/>
              <a:gd name="f574" fmla="*/ f469 f254 1"/>
              <a:gd name="f575" fmla="*/ f471 f255 1"/>
              <a:gd name="f576" fmla="*/ f470 f255 1"/>
              <a:gd name="f577" fmla="*/ f472 f254 1"/>
              <a:gd name="f578" fmla="*/ f473 f255 1"/>
              <a:gd name="f579" fmla="*/ f474 f254 1"/>
              <a:gd name="f580" fmla="*/ f475 f255 1"/>
              <a:gd name="f581" fmla="*/ f476 f254 1"/>
              <a:gd name="f582" fmla="*/ f477 f255 1"/>
              <a:gd name="f583" fmla="*/ f478 f254 1"/>
              <a:gd name="f584" fmla="*/ f479 f255 1"/>
              <a:gd name="f585" fmla="*/ f480 f254 1"/>
              <a:gd name="f586" fmla="*/ f481 f255 1"/>
              <a:gd name="f587" fmla="*/ f482 f254 1"/>
              <a:gd name="f588" fmla="*/ f483 f255 1"/>
              <a:gd name="f589" fmla="*/ f484 f254 1"/>
              <a:gd name="f590" fmla="*/ f485 f255 1"/>
              <a:gd name="f591" fmla="*/ f486 f254 1"/>
              <a:gd name="f592" fmla="*/ f487 f255 1"/>
              <a:gd name="f593" fmla="*/ f488 f254 1"/>
              <a:gd name="f594" fmla="*/ f489 f255 1"/>
              <a:gd name="f595" fmla="*/ f490 f254 1"/>
              <a:gd name="f596" fmla="*/ f491 f255 1"/>
              <a:gd name="f597" fmla="*/ f492 f254 1"/>
              <a:gd name="f598" fmla="*/ f493 f255 1"/>
              <a:gd name="f599" fmla="*/ f494 f254 1"/>
              <a:gd name="f600" fmla="*/ f495 f255 1"/>
              <a:gd name="f601" fmla="*/ f496 f255 1"/>
              <a:gd name="f602" fmla="*/ f497 f254 1"/>
              <a:gd name="f603" fmla="*/ f498 f255 1"/>
              <a:gd name="f604" fmla="*/ f499 f255 1"/>
              <a:gd name="f605" fmla="*/ f500 f254 1"/>
              <a:gd name="f606" fmla="*/ f501 f255 1"/>
              <a:gd name="f607" fmla="*/ f502 f254 1"/>
              <a:gd name="f608" fmla="*/ f503 f255 1"/>
              <a:gd name="f609" fmla="*/ f504 f254 1"/>
              <a:gd name="f610" fmla="*/ f505 f255 1"/>
              <a:gd name="f611" fmla="*/ f506 f254 1"/>
              <a:gd name="f612" fmla="*/ f507 f255 1"/>
              <a:gd name="f613" fmla="*/ f508 f254 1"/>
              <a:gd name="f614" fmla="*/ f509 f255 1"/>
              <a:gd name="f615" fmla="*/ f510 f254 1"/>
              <a:gd name="f616" fmla="*/ f511 f255 1"/>
              <a:gd name="f617" fmla="*/ f512 f254 1"/>
              <a:gd name="f618" fmla="*/ f513 f255 1"/>
              <a:gd name="f619" fmla="*/ f514 f254 1"/>
              <a:gd name="f620" fmla="*/ f515 f255 1"/>
              <a:gd name="f621" fmla="*/ f516 f254 1"/>
              <a:gd name="f622" fmla="*/ f517 f255 1"/>
              <a:gd name="f623" fmla="*/ f518 f254 1"/>
              <a:gd name="f624" fmla="*/ f519 f255 1"/>
              <a:gd name="f625" fmla="*/ f520 f254 1"/>
              <a:gd name="f626" fmla="*/ f521 f255 1"/>
              <a:gd name="f627" fmla="*/ f522 f254 1"/>
              <a:gd name="f628" fmla="*/ f523 f255 1"/>
              <a:gd name="f629" fmla="*/ f524 f254 1"/>
              <a:gd name="f630" fmla="*/ f525 f255 1"/>
              <a:gd name="f631" fmla="*/ f526 f254 1"/>
              <a:gd name="f632" fmla="*/ f527 f255 1"/>
              <a:gd name="f633" fmla="*/ f528 f254 1"/>
              <a:gd name="f634" fmla="*/ f529 f255 1"/>
              <a:gd name="f635" fmla="*/ f530 f254 1"/>
              <a:gd name="f636" fmla="*/ f531 f255 1"/>
              <a:gd name="f637" fmla="*/ f532 f254 1"/>
              <a:gd name="f638" fmla="*/ f533 f255 1"/>
              <a:gd name="f639" fmla="*/ f534 f254 1"/>
              <a:gd name="f640" fmla="*/ f535 f255 1"/>
              <a:gd name="f641" fmla="*/ f536 f254 1"/>
              <a:gd name="f642" fmla="*/ f537 f255 1"/>
              <a:gd name="f643" fmla="*/ f538 f254 1"/>
              <a:gd name="f644" fmla="*/ f539 f255 1"/>
              <a:gd name="f645" fmla="*/ f540 f254 1"/>
              <a:gd name="f646" fmla="*/ f541 f255 1"/>
              <a:gd name="f647" fmla="*/ f542 f254 1"/>
              <a:gd name="f648" fmla="*/ f543 f255 1"/>
              <a:gd name="f649" fmla="*/ f544 f255 1"/>
              <a:gd name="f650" fmla="*/ f545 f254 1"/>
              <a:gd name="f651" fmla="*/ f546 f254 1"/>
              <a:gd name="f652" fmla="*/ f547 f255 1"/>
              <a:gd name="f653" fmla="*/ f548 f254 1"/>
              <a:gd name="f654" fmla="*/ f549 f255 1"/>
              <a:gd name="f655" fmla="*/ f550 f254 1"/>
              <a:gd name="f656" fmla="*/ f551 f255 1"/>
              <a:gd name="f657" fmla="*/ f552 f254 1"/>
              <a:gd name="f658" fmla="*/ f553 f255 1"/>
              <a:gd name="f659" fmla="*/ f554 f254 1"/>
              <a:gd name="f660" fmla="*/ f555 f255 1"/>
              <a:gd name="f661" fmla="*/ f556 f254 1"/>
              <a:gd name="f662" fmla="*/ f557 f255 1"/>
              <a:gd name="f663" fmla="*/ f558 f254 1"/>
              <a:gd name="f664" fmla="*/ f559 f255 1"/>
              <a:gd name="f665" fmla="*/ f560 f254 1"/>
              <a:gd name="f666" fmla="*/ f561 f254 1"/>
              <a:gd name="f667" fmla="*/ f562 f255 1"/>
              <a:gd name="f668" fmla="*/ f563 f254 1"/>
              <a:gd name="f669" fmla="*/ f564 f255 1"/>
              <a:gd name="f670" fmla="*/ f565 f254 1"/>
              <a:gd name="f671" fmla="*/ f566 f255 1"/>
              <a:gd name="f672" fmla="*/ f567 f254 1"/>
              <a:gd name="f673" fmla="*/ f568 f255 1"/>
              <a:gd name="f674" fmla="*/ f569 f254 1"/>
              <a:gd name="f675" fmla="*/ f570 f255 1"/>
              <a:gd name="f676" fmla="*/ f571 f254 1"/>
              <a:gd name="f677" fmla="*/ f572 f2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6">
                <a:pos x="f577" y="f578"/>
              </a:cxn>
              <a:cxn ang="f366">
                <a:pos x="f579" y="f580"/>
              </a:cxn>
              <a:cxn ang="f366">
                <a:pos x="f581" y="f582"/>
              </a:cxn>
              <a:cxn ang="f366">
                <a:pos x="f583" y="f584"/>
              </a:cxn>
              <a:cxn ang="f366">
                <a:pos x="f585" y="f586"/>
              </a:cxn>
              <a:cxn ang="f366">
                <a:pos x="f587" y="f588"/>
              </a:cxn>
              <a:cxn ang="f366">
                <a:pos x="f589" y="f590"/>
              </a:cxn>
              <a:cxn ang="f366">
                <a:pos x="f591" y="f592"/>
              </a:cxn>
              <a:cxn ang="f366">
                <a:pos x="f593" y="f594"/>
              </a:cxn>
              <a:cxn ang="f366">
                <a:pos x="f595" y="f596"/>
              </a:cxn>
              <a:cxn ang="f366">
                <a:pos x="f597" y="f598"/>
              </a:cxn>
              <a:cxn ang="f366">
                <a:pos x="f599" y="f600"/>
              </a:cxn>
              <a:cxn ang="f366">
                <a:pos x="f599" y="f601"/>
              </a:cxn>
              <a:cxn ang="f366">
                <a:pos x="f602" y="f603"/>
              </a:cxn>
              <a:cxn ang="f366">
                <a:pos x="f602" y="f604"/>
              </a:cxn>
              <a:cxn ang="f366">
                <a:pos x="f605" y="f606"/>
              </a:cxn>
              <a:cxn ang="f366">
                <a:pos x="f607" y="f608"/>
              </a:cxn>
              <a:cxn ang="f366">
                <a:pos x="f609" y="f610"/>
              </a:cxn>
              <a:cxn ang="f366">
                <a:pos x="f611" y="f612"/>
              </a:cxn>
              <a:cxn ang="f366">
                <a:pos x="f613" y="f614"/>
              </a:cxn>
              <a:cxn ang="f366">
                <a:pos x="f615" y="f616"/>
              </a:cxn>
              <a:cxn ang="f366">
                <a:pos x="f617" y="f618"/>
              </a:cxn>
              <a:cxn ang="f366">
                <a:pos x="f619" y="f620"/>
              </a:cxn>
              <a:cxn ang="f366">
                <a:pos x="f621" y="f622"/>
              </a:cxn>
              <a:cxn ang="f366">
                <a:pos x="f623" y="f624"/>
              </a:cxn>
              <a:cxn ang="f366">
                <a:pos x="f625" y="f626"/>
              </a:cxn>
              <a:cxn ang="f366">
                <a:pos x="f627" y="f628"/>
              </a:cxn>
              <a:cxn ang="f366">
                <a:pos x="f629" y="f630"/>
              </a:cxn>
              <a:cxn ang="f366">
                <a:pos x="f631" y="f632"/>
              </a:cxn>
              <a:cxn ang="f366">
                <a:pos x="f633" y="f634"/>
              </a:cxn>
              <a:cxn ang="f366">
                <a:pos x="f635" y="f636"/>
              </a:cxn>
              <a:cxn ang="f366">
                <a:pos x="f637" y="f638"/>
              </a:cxn>
              <a:cxn ang="f366">
                <a:pos x="f639" y="f640"/>
              </a:cxn>
              <a:cxn ang="f366">
                <a:pos x="f641" y="f642"/>
              </a:cxn>
              <a:cxn ang="f366">
                <a:pos x="f643" y="f644"/>
              </a:cxn>
              <a:cxn ang="f366">
                <a:pos x="f645" y="f646"/>
              </a:cxn>
              <a:cxn ang="f366">
                <a:pos x="f647" y="f648"/>
              </a:cxn>
              <a:cxn ang="f366">
                <a:pos x="f647" y="f649"/>
              </a:cxn>
              <a:cxn ang="f366">
                <a:pos x="f650" y="f590"/>
              </a:cxn>
              <a:cxn ang="f366">
                <a:pos x="f650" y="f598"/>
              </a:cxn>
              <a:cxn ang="f366">
                <a:pos x="f651" y="f652"/>
              </a:cxn>
              <a:cxn ang="f366">
                <a:pos x="f653" y="f654"/>
              </a:cxn>
              <a:cxn ang="f366">
                <a:pos x="f655" y="f656"/>
              </a:cxn>
              <a:cxn ang="f366">
                <a:pos x="f657" y="f658"/>
              </a:cxn>
              <a:cxn ang="f366">
                <a:pos x="f659" y="f660"/>
              </a:cxn>
              <a:cxn ang="f366">
                <a:pos x="f661" y="f662"/>
              </a:cxn>
              <a:cxn ang="f366">
                <a:pos x="f663" y="f664"/>
              </a:cxn>
              <a:cxn ang="f366">
                <a:pos x="f665" y="f578"/>
              </a:cxn>
              <a:cxn ang="f366">
                <a:pos x="f666" y="f667"/>
              </a:cxn>
              <a:cxn ang="f366">
                <a:pos x="f668" y="f669"/>
              </a:cxn>
              <a:cxn ang="f366">
                <a:pos x="f670" y="f671"/>
              </a:cxn>
              <a:cxn ang="f366">
                <a:pos x="f672" y="f673"/>
              </a:cxn>
              <a:cxn ang="f366">
                <a:pos x="f674" y="f675"/>
              </a:cxn>
              <a:cxn ang="f366">
                <a:pos x="f676" y="f677"/>
              </a:cxn>
              <a:cxn ang="f366">
                <a:pos x="f577" y="f578"/>
              </a:cxn>
            </a:cxnLst>
            <a:rect l="f573" t="f576" r="f574" b="f575"/>
            <a:pathLst>
              <a:path w="605" h="540">
                <a:moveTo>
                  <a:pt x="f9" y="f10"/>
                </a:moveTo>
                <a:cubicBezTo>
                  <a:pt x="f11" y="f10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7" y="f64"/>
                  <a:pt x="f65" y="f66"/>
                  <a:pt x="f67" y="f68"/>
                </a:cubicBezTo>
                <a:cubicBezTo>
                  <a:pt x="f67" y="f69"/>
                  <a:pt x="f70" y="f71"/>
                  <a:pt x="f7" y="f72"/>
                </a:cubicBezTo>
                <a:cubicBezTo>
                  <a:pt x="f7" y="f73"/>
                  <a:pt x="f7" y="f74"/>
                  <a:pt x="f7" y="f74"/>
                </a:cubicBezTo>
                <a:cubicBezTo>
                  <a:pt x="f65" y="f75"/>
                  <a:pt x="f65" y="f76"/>
                  <a:pt x="f65" y="f77"/>
                </a:cubicBezTo>
                <a:cubicBezTo>
                  <a:pt x="f65" y="f78"/>
                  <a:pt x="f65" y="f79"/>
                  <a:pt x="f65" y="f80"/>
                </a:cubicBezTo>
                <a:cubicBezTo>
                  <a:pt x="f65" y="f81"/>
                  <a:pt x="f65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2"/>
                </a:cubicBezTo>
                <a:cubicBezTo>
                  <a:pt x="f102" y="f103"/>
                  <a:pt x="f42" y="f104"/>
                  <a:pt x="f105" y="f106"/>
                </a:cubicBezTo>
                <a:cubicBezTo>
                  <a:pt x="f38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22"/>
                  <a:pt x="f119" y="f120"/>
                  <a:pt x="f121" y="f122"/>
                </a:cubicBezTo>
                <a:cubicBezTo>
                  <a:pt x="f11" y="f123"/>
                  <a:pt x="f124" y="f112"/>
                  <a:pt x="f125" y="f126"/>
                </a:cubicBezTo>
                <a:cubicBezTo>
                  <a:pt x="f127" y="f128"/>
                  <a:pt x="f129" y="f108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82" y="f8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3" y="f158"/>
                </a:cubicBezTo>
                <a:cubicBezTo>
                  <a:pt x="f159" y="f117"/>
                  <a:pt x="f160" y="f161"/>
                  <a:pt x="f162" y="f163"/>
                </a:cubicBezTo>
                <a:cubicBezTo>
                  <a:pt x="f164" y="f165"/>
                  <a:pt x="f21" y="f166"/>
                  <a:pt x="f167" y="f168"/>
                </a:cubicBezTo>
                <a:cubicBezTo>
                  <a:pt x="f169" y="f170"/>
                  <a:pt x="f171" y="f172"/>
                  <a:pt x="f35" y="f173"/>
                </a:cubicBezTo>
                <a:cubicBezTo>
                  <a:pt x="f174" y="f104"/>
                  <a:pt x="f175" y="f103"/>
                  <a:pt x="f176" y="f177"/>
                </a:cubicBezTo>
                <a:cubicBezTo>
                  <a:pt x="f72" y="f178"/>
                  <a:pt x="f179" y="f180"/>
                  <a:pt x="f181" y="f182"/>
                </a:cubicBezTo>
                <a:cubicBezTo>
                  <a:pt x="f55" y="f183"/>
                  <a:pt x="f184" y="f185"/>
                  <a:pt x="f66" y="f186"/>
                </a:cubicBezTo>
                <a:cubicBezTo>
                  <a:pt x="f64" y="f187"/>
                  <a:pt x="f64" y="f188"/>
                  <a:pt x="f64" y="f189"/>
                </a:cubicBezTo>
                <a:cubicBezTo>
                  <a:pt x="f64" y="f190"/>
                  <a:pt x="f64" y="f191"/>
                  <a:pt x="f64" y="f192"/>
                </a:cubicBezTo>
                <a:cubicBezTo>
                  <a:pt x="f64" y="f193"/>
                  <a:pt x="f64" y="f194"/>
                  <a:pt x="f195" y="f45"/>
                </a:cubicBezTo>
                <a:cubicBezTo>
                  <a:pt x="f195" y="f196"/>
                  <a:pt x="f64" y="f197"/>
                  <a:pt x="f195" y="f68"/>
                </a:cubicBezTo>
                <a:cubicBezTo>
                  <a:pt x="f195" y="f66"/>
                  <a:pt x="f6" y="f6"/>
                  <a:pt x="f198" y="f64"/>
                </a:cubicBezTo>
                <a:cubicBezTo>
                  <a:pt x="f59" y="f199"/>
                  <a:pt x="f200" y="f61"/>
                  <a:pt x="f201" y="f202"/>
                </a:cubicBezTo>
                <a:cubicBezTo>
                  <a:pt x="f69" y="f203"/>
                  <a:pt x="f204" y="f205"/>
                  <a:pt x="f71" y="f206"/>
                </a:cubicBezTo>
                <a:cubicBezTo>
                  <a:pt x="f47" y="f204"/>
                  <a:pt x="f207" y="f49"/>
                  <a:pt x="f39" y="f208"/>
                </a:cubicBezTo>
                <a:cubicBezTo>
                  <a:pt x="f35" y="f75"/>
                  <a:pt x="f209" y="f210"/>
                  <a:pt x="f211" y="f174"/>
                </a:cubicBezTo>
                <a:cubicBezTo>
                  <a:pt x="f212" y="f213"/>
                  <a:pt x="f214" y="f169"/>
                  <a:pt x="f159" y="f194"/>
                </a:cubicBezTo>
                <a:cubicBezTo>
                  <a:pt x="f215" y="f216"/>
                  <a:pt x="f193" y="f17"/>
                  <a:pt x="f217" y="f218"/>
                </a:cubicBezTo>
                <a:cubicBezTo>
                  <a:pt x="f219" y="f220"/>
                  <a:pt x="f221" y="f10"/>
                  <a:pt x="f222" y="f10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152"/>
                  <a:pt x="f190" y="f236"/>
                  <a:pt x="f237" y="f79"/>
                </a:cubicBezTo>
                <a:cubicBezTo>
                  <a:pt x="f238" y="f150"/>
                  <a:pt x="f239" y="f240"/>
                  <a:pt x="f241" y="f242"/>
                </a:cubicBezTo>
                <a:cubicBezTo>
                  <a:pt x="f243" y="f217"/>
                  <a:pt x="f98" y="f244"/>
                  <a:pt x="f245" y="f246"/>
                </a:cubicBezTo>
                <a:cubicBezTo>
                  <a:pt x="f127" y="f247"/>
                  <a:pt x="f125" y="f248"/>
                  <a:pt x="f249" y="f160"/>
                </a:cubicBezTo>
                <a:cubicBezTo>
                  <a:pt x="f250" y="f251"/>
                  <a:pt x="f168" y="f252"/>
                  <a:pt x="f9" y="f10"/>
                </a:cubicBezTo>
                <a:close/>
              </a:path>
            </a:pathLst>
          </a:custGeom>
          <a:solidFill>
            <a:srgbClr val="E8443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2E8AA93-BAB9-4EC0-AAC9-529E70FF1670}"/>
              </a:ext>
            </a:extLst>
          </p:cNvPr>
          <p:cNvSpPr/>
          <p:nvPr/>
        </p:nvSpPr>
        <p:spPr>
          <a:xfrm>
            <a:off x="2005014" y="1244598"/>
            <a:ext cx="9528" cy="4699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260"/>
              <a:gd name="f8" fmla="val 259"/>
              <a:gd name="f9" fmla="val 4"/>
              <a:gd name="f10" fmla="val 175"/>
              <a:gd name="f11" fmla="val 1"/>
              <a:gd name="f12" fmla="val 91"/>
              <a:gd name="f13" fmla="val 2"/>
              <a:gd name="f14" fmla="val 6"/>
              <a:gd name="f15" fmla="val 7"/>
              <a:gd name="f16" fmla="val 11"/>
              <a:gd name="f17" fmla="val 87"/>
              <a:gd name="f18" fmla="val 162"/>
              <a:gd name="f19" fmla="val 238"/>
              <a:gd name="f20" fmla="val 244"/>
              <a:gd name="f21" fmla="val 250"/>
              <a:gd name="f22" fmla="val 257"/>
              <a:gd name="f23" fmla="val 3"/>
              <a:gd name="f24" fmla="val 258"/>
              <a:gd name="f25" fmla="+- 0 0 -90"/>
              <a:gd name="f26" fmla="*/ f3 1 5"/>
              <a:gd name="f27" fmla="*/ f4 1 260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5"/>
              <a:gd name="f36" fmla="*/ f32 1 260"/>
              <a:gd name="f37" fmla="*/ 0 f33 1"/>
              <a:gd name="f38" fmla="*/ 259 f32 1"/>
              <a:gd name="f39" fmla="*/ 2 f33 1"/>
              <a:gd name="f40" fmla="*/ 6 f32 1"/>
              <a:gd name="f41" fmla="*/ 4 f33 1"/>
              <a:gd name="f42" fmla="*/ 0 f32 1"/>
              <a:gd name="f43" fmla="*/ 5 f33 1"/>
              <a:gd name="f44" fmla="*/ 11 f32 1"/>
              <a:gd name="f45" fmla="*/ 238 f32 1"/>
              <a:gd name="f46" fmla="*/ 257 f32 1"/>
              <a:gd name="f47" fmla="+- f34 0 f1"/>
              <a:gd name="f48" fmla="*/ f37 1 5"/>
              <a:gd name="f49" fmla="*/ f38 1 260"/>
              <a:gd name="f50" fmla="*/ f39 1 5"/>
              <a:gd name="f51" fmla="*/ f40 1 260"/>
              <a:gd name="f52" fmla="*/ f41 1 5"/>
              <a:gd name="f53" fmla="*/ f42 1 260"/>
              <a:gd name="f54" fmla="*/ f43 1 5"/>
              <a:gd name="f55" fmla="*/ f44 1 260"/>
              <a:gd name="f56" fmla="*/ f45 1 260"/>
              <a:gd name="f57" fmla="*/ f46 1 260"/>
              <a:gd name="f58" fmla="*/ 0 1 f35"/>
              <a:gd name="f59" fmla="*/ f29 1 f35"/>
              <a:gd name="f60" fmla="*/ 0 1 f36"/>
              <a:gd name="f61" fmla="*/ f30 1 f36"/>
              <a:gd name="f62" fmla="*/ f48 1 f35"/>
              <a:gd name="f63" fmla="*/ f49 1 f36"/>
              <a:gd name="f64" fmla="*/ f50 1 f35"/>
              <a:gd name="f65" fmla="*/ f51 1 f36"/>
              <a:gd name="f66" fmla="*/ f52 1 f35"/>
              <a:gd name="f67" fmla="*/ f53 1 f36"/>
              <a:gd name="f68" fmla="*/ f54 1 f35"/>
              <a:gd name="f69" fmla="*/ f55 1 f36"/>
              <a:gd name="f70" fmla="*/ f56 1 f36"/>
              <a:gd name="f71" fmla="*/ f57 1 f36"/>
              <a:gd name="f72" fmla="*/ f58 f26 1"/>
              <a:gd name="f73" fmla="*/ f59 f26 1"/>
              <a:gd name="f74" fmla="*/ f61 f27 1"/>
              <a:gd name="f75" fmla="*/ f60 f27 1"/>
              <a:gd name="f76" fmla="*/ f62 f26 1"/>
              <a:gd name="f77" fmla="*/ f63 f27 1"/>
              <a:gd name="f78" fmla="*/ f64 f26 1"/>
              <a:gd name="f79" fmla="*/ f65 f27 1"/>
              <a:gd name="f80" fmla="*/ f66 f26 1"/>
              <a:gd name="f81" fmla="*/ f67 f27 1"/>
              <a:gd name="f82" fmla="*/ f68 f26 1"/>
              <a:gd name="f83" fmla="*/ f69 f27 1"/>
              <a:gd name="f84" fmla="*/ f70 f27 1"/>
              <a:gd name="f85" fmla="*/ f71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81"/>
              </a:cxn>
              <a:cxn ang="f47">
                <a:pos x="f82" y="f83"/>
              </a:cxn>
              <a:cxn ang="f47">
                <a:pos x="f82" y="f84"/>
              </a:cxn>
              <a:cxn ang="f47">
                <a:pos x="f80" y="f85"/>
              </a:cxn>
              <a:cxn ang="f47">
                <a:pos x="f76" y="f77"/>
              </a:cxn>
            </a:cxnLst>
            <a:rect l="f72" t="f75" r="f73" b="f74"/>
            <a:pathLst>
              <a:path w="5" h="260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3" y="f9"/>
                  <a:pt x="f11" y="f11"/>
                  <a:pt x="f9" y="f5"/>
                </a:cubicBezTo>
                <a:cubicBezTo>
                  <a:pt x="f9" y="f9"/>
                  <a:pt x="f6" y="f15"/>
                  <a:pt x="f6" y="f16"/>
                </a:cubicBezTo>
                <a:cubicBezTo>
                  <a:pt x="f6" y="f17"/>
                  <a:pt x="f6" y="f18"/>
                  <a:pt x="f6" y="f19"/>
                </a:cubicBezTo>
                <a:cubicBezTo>
                  <a:pt x="f6" y="f20"/>
                  <a:pt x="f9" y="f21"/>
                  <a:pt x="f9" y="f22"/>
                </a:cubicBezTo>
                <a:cubicBezTo>
                  <a:pt x="f23" y="f24"/>
                  <a:pt x="f23" y="f7"/>
                  <a:pt x="f5" y="f8"/>
                </a:cubicBezTo>
                <a:close/>
              </a:path>
            </a:pathLst>
          </a:custGeom>
          <a:solidFill>
            <a:srgbClr val="CD41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F5605AD6-E072-4BAD-AD1B-0845D9CA9A22}"/>
              </a:ext>
            </a:extLst>
          </p:cNvPr>
          <p:cNvSpPr/>
          <p:nvPr/>
        </p:nvSpPr>
        <p:spPr>
          <a:xfrm>
            <a:off x="2001841" y="1139827"/>
            <a:ext cx="14292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56"/>
              <a:gd name="f8" fmla="val 6"/>
              <a:gd name="f9" fmla="val 1"/>
              <a:gd name="f10" fmla="val 52"/>
              <a:gd name="f11" fmla="val 3"/>
              <a:gd name="f12" fmla="val 45"/>
              <a:gd name="f13" fmla="val 40"/>
              <a:gd name="f14" fmla="val 2"/>
              <a:gd name="f15" fmla="val 30"/>
              <a:gd name="f16" fmla="val 19"/>
              <a:gd name="f17" fmla="val 9"/>
              <a:gd name="f18" fmla="val 4"/>
              <a:gd name="f19" fmla="val 5"/>
              <a:gd name="f20" fmla="val 16"/>
              <a:gd name="f21" fmla="val 25"/>
              <a:gd name="f22" fmla="val 7"/>
              <a:gd name="f23" fmla="val 35"/>
              <a:gd name="f24" fmla="val 46"/>
              <a:gd name="f25" fmla="+- 0 0 -90"/>
              <a:gd name="f26" fmla="*/ f3 1 8"/>
              <a:gd name="f27" fmla="*/ f4 1 56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8"/>
              <a:gd name="f36" fmla="*/ f32 1 56"/>
              <a:gd name="f37" fmla="*/ 6 f33 1"/>
              <a:gd name="f38" fmla="*/ 56 f32 1"/>
              <a:gd name="f39" fmla="*/ 3 f33 1"/>
              <a:gd name="f40" fmla="*/ 40 f32 1"/>
              <a:gd name="f41" fmla="*/ 9 f32 1"/>
              <a:gd name="f42" fmla="*/ 0 f33 1"/>
              <a:gd name="f43" fmla="*/ 6 f32 1"/>
              <a:gd name="f44" fmla="*/ 0 f32 1"/>
              <a:gd name="f45" fmla="*/ 25 f32 1"/>
              <a:gd name="f46" fmla="+- f34 0 f1"/>
              <a:gd name="f47" fmla="*/ f37 1 8"/>
              <a:gd name="f48" fmla="*/ f38 1 56"/>
              <a:gd name="f49" fmla="*/ f39 1 8"/>
              <a:gd name="f50" fmla="*/ f40 1 56"/>
              <a:gd name="f51" fmla="*/ f41 1 56"/>
              <a:gd name="f52" fmla="*/ f42 1 8"/>
              <a:gd name="f53" fmla="*/ f43 1 56"/>
              <a:gd name="f54" fmla="*/ f44 1 56"/>
              <a:gd name="f55" fmla="*/ f45 1 56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5"/>
              <a:gd name="f63" fmla="*/ f50 1 f36"/>
              <a:gd name="f64" fmla="*/ f51 1 f36"/>
              <a:gd name="f65" fmla="*/ f52 1 f35"/>
              <a:gd name="f66" fmla="*/ f53 1 f36"/>
              <a:gd name="f67" fmla="*/ f54 1 f36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7 1"/>
              <a:gd name="f77" fmla="*/ f64 f27 1"/>
              <a:gd name="f78" fmla="*/ f65 f26 1"/>
              <a:gd name="f79" fmla="*/ f66 f27 1"/>
              <a:gd name="f80" fmla="*/ f67 f27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6"/>
              </a:cxn>
              <a:cxn ang="f46">
                <a:pos x="f75" y="f77"/>
              </a:cxn>
              <a:cxn ang="f46">
                <a:pos x="f78" y="f79"/>
              </a:cxn>
              <a:cxn ang="f46">
                <a:pos x="f73" y="f80"/>
              </a:cxn>
              <a:cxn ang="f46">
                <a:pos x="f73" y="f81"/>
              </a:cxn>
              <a:cxn ang="f46">
                <a:pos x="f73" y="f74"/>
              </a:cxn>
            </a:cxnLst>
            <a:rect l="f69" t="f72" r="f70" b="f71"/>
            <a:pathLst>
              <a:path w="8" h="56">
                <a:moveTo>
                  <a:pt x="f8" y="f7"/>
                </a:moveTo>
                <a:cubicBezTo>
                  <a:pt x="f9" y="f10"/>
                  <a:pt x="f11" y="f12"/>
                  <a:pt x="f11" y="f13"/>
                </a:cubicBezTo>
                <a:cubicBezTo>
                  <a:pt x="f14" y="f15"/>
                  <a:pt x="f14" y="f16"/>
                  <a:pt x="f11" y="f17"/>
                </a:cubicBezTo>
                <a:cubicBezTo>
                  <a:pt x="f18" y="f8"/>
                  <a:pt x="f11" y="f19"/>
                  <a:pt x="f5" y="f8"/>
                </a:cubicBezTo>
                <a:cubicBezTo>
                  <a:pt x="f14" y="f18"/>
                  <a:pt x="f18" y="f14"/>
                  <a:pt x="f8" y="f5"/>
                </a:cubicBezTo>
                <a:cubicBezTo>
                  <a:pt x="f6" y="f6"/>
                  <a:pt x="f8" y="f20"/>
                  <a:pt x="f8" y="f21"/>
                </a:cubicBezTo>
                <a:cubicBezTo>
                  <a:pt x="f22" y="f23"/>
                  <a:pt x="f8" y="f24"/>
                  <a:pt x="f8" y="f7"/>
                </a:cubicBezTo>
                <a:close/>
              </a:path>
            </a:pathLst>
          </a:custGeom>
          <a:solidFill>
            <a:srgbClr val="CD411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927E63D2-94A6-4B7A-918D-F1BBB79D1352}"/>
              </a:ext>
            </a:extLst>
          </p:cNvPr>
          <p:cNvSpPr/>
          <p:nvPr/>
        </p:nvSpPr>
        <p:spPr>
          <a:xfrm>
            <a:off x="484183" y="1001716"/>
            <a:ext cx="450854" cy="7080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0"/>
              <a:gd name="f7" fmla="val 392"/>
              <a:gd name="f8" fmla="val 80"/>
              <a:gd name="f9" fmla="val 248"/>
              <a:gd name="f10" fmla="val 247"/>
              <a:gd name="f11" fmla="val 82"/>
              <a:gd name="f12" fmla="val 84"/>
              <a:gd name="f13" fmla="val 86"/>
              <a:gd name="f14" fmla="val 88"/>
              <a:gd name="f15" fmla="val 186"/>
              <a:gd name="f16" fmla="val 285"/>
              <a:gd name="f17" fmla="val 384"/>
              <a:gd name="f18" fmla="val 386"/>
              <a:gd name="f19" fmla="val 389"/>
              <a:gd name="f20" fmla="val 246"/>
              <a:gd name="f21" fmla="val 244"/>
              <a:gd name="f22" fmla="val 391"/>
              <a:gd name="f23" fmla="val 242"/>
              <a:gd name="f24" fmla="val 231"/>
              <a:gd name="f25" fmla="val 380"/>
              <a:gd name="f26" fmla="val 220"/>
              <a:gd name="f27" fmla="val 370"/>
              <a:gd name="f28" fmla="val 207"/>
              <a:gd name="f29" fmla="val 362"/>
              <a:gd name="f30" fmla="val 190"/>
              <a:gd name="f31" fmla="val 351"/>
              <a:gd name="f32" fmla="val 176"/>
              <a:gd name="f33" fmla="val 336"/>
              <a:gd name="f34" fmla="val 158"/>
              <a:gd name="f35" fmla="val 326"/>
              <a:gd name="f36" fmla="val 157"/>
              <a:gd name="f37" fmla="val 156"/>
              <a:gd name="f38" fmla="val 155"/>
              <a:gd name="f39" fmla="val 153"/>
              <a:gd name="f40" fmla="val 319"/>
              <a:gd name="f41" fmla="val 146"/>
              <a:gd name="f42" fmla="val 316"/>
              <a:gd name="f43" fmla="val 140"/>
              <a:gd name="f44" fmla="val 314"/>
              <a:gd name="f45" fmla="val 139"/>
              <a:gd name="f46" fmla="val 313"/>
              <a:gd name="f47" fmla="val 138"/>
              <a:gd name="f48" fmla="val 312"/>
              <a:gd name="f49" fmla="val 137"/>
              <a:gd name="f50" fmla="val 311"/>
              <a:gd name="f51" fmla="val 128"/>
              <a:gd name="f52" fmla="val 304"/>
              <a:gd name="f53" fmla="val 119"/>
              <a:gd name="f54" fmla="val 296"/>
              <a:gd name="f55" fmla="val 110"/>
              <a:gd name="f56" fmla="val 290"/>
              <a:gd name="f57" fmla="val 109"/>
              <a:gd name="f58" fmla="val 289"/>
              <a:gd name="f59" fmla="val 108"/>
              <a:gd name="f60" fmla="val 107"/>
              <a:gd name="f61" fmla="val 288"/>
              <a:gd name="f62" fmla="val 94"/>
              <a:gd name="f63" fmla="val 275"/>
              <a:gd name="f64" fmla="val 78"/>
              <a:gd name="f65" fmla="val 264"/>
              <a:gd name="f66" fmla="val 62"/>
              <a:gd name="f67" fmla="val 253"/>
              <a:gd name="f68" fmla="val 46"/>
              <a:gd name="f69" fmla="val 241"/>
              <a:gd name="f70" fmla="val 29"/>
              <a:gd name="f71" fmla="val 230"/>
              <a:gd name="f72" fmla="val 13"/>
              <a:gd name="f73" fmla="val 216"/>
              <a:gd name="f74" fmla="val 12"/>
              <a:gd name="f75" fmla="val 215"/>
              <a:gd name="f76" fmla="val 11"/>
              <a:gd name="f77" fmla="val 214"/>
              <a:gd name="f78" fmla="val 10"/>
              <a:gd name="f79" fmla="val 213"/>
              <a:gd name="f80" fmla="val 2"/>
              <a:gd name="f81" fmla="val 1"/>
              <a:gd name="f82" fmla="val 202"/>
              <a:gd name="f83" fmla="val 168"/>
              <a:gd name="f84" fmla="val 135"/>
              <a:gd name="f85" fmla="val 101"/>
              <a:gd name="f86" fmla="val 91"/>
              <a:gd name="f87" fmla="val 3"/>
              <a:gd name="f88" fmla="val 8"/>
              <a:gd name="f89" fmla="val 70"/>
              <a:gd name="f90" fmla="val 68"/>
              <a:gd name="f91" fmla="val 65"/>
              <a:gd name="f92" fmla="val 17"/>
              <a:gd name="f93" fmla="val 57"/>
              <a:gd name="f94" fmla="val 18"/>
              <a:gd name="f95" fmla="val 49"/>
              <a:gd name="f96" fmla="val 24"/>
              <a:gd name="f97" fmla="val 43"/>
              <a:gd name="f98" fmla="val 33"/>
              <a:gd name="f99" fmla="val 25"/>
              <a:gd name="f100" fmla="val 54"/>
              <a:gd name="f101" fmla="val 60"/>
              <a:gd name="f102" fmla="val 15"/>
              <a:gd name="f103" fmla="val 72"/>
              <a:gd name="f104" fmla="val 89"/>
              <a:gd name="f105" fmla="val 106"/>
              <a:gd name="f106" fmla="val 124"/>
              <a:gd name="f107" fmla="val 134"/>
              <a:gd name="f108" fmla="val 144"/>
              <a:gd name="f109" fmla="val 7"/>
              <a:gd name="f110" fmla="val 9"/>
              <a:gd name="f111" fmla="val 172"/>
              <a:gd name="f112" fmla="val 22"/>
              <a:gd name="f113" fmla="val 191"/>
              <a:gd name="f114" fmla="val 208"/>
              <a:gd name="f115" fmla="val 48"/>
              <a:gd name="f116" fmla="val 221"/>
              <a:gd name="f117" fmla="val 59"/>
              <a:gd name="f118" fmla="val 235"/>
              <a:gd name="f119" fmla="val 69"/>
              <a:gd name="f120" fmla="val 79"/>
              <a:gd name="f121" fmla="+- 0 0 -90"/>
              <a:gd name="f122" fmla="*/ f3 1 250"/>
              <a:gd name="f123" fmla="*/ f4 1 392"/>
              <a:gd name="f124" fmla="val f5"/>
              <a:gd name="f125" fmla="val f6"/>
              <a:gd name="f126" fmla="val f7"/>
              <a:gd name="f127" fmla="*/ f121 f0 1"/>
              <a:gd name="f128" fmla="+- f126 0 f124"/>
              <a:gd name="f129" fmla="+- f125 0 f124"/>
              <a:gd name="f130" fmla="*/ f127 1 f2"/>
              <a:gd name="f131" fmla="*/ f129 1 250"/>
              <a:gd name="f132" fmla="*/ f128 1 392"/>
              <a:gd name="f133" fmla="*/ 250 f129 1"/>
              <a:gd name="f134" fmla="*/ 80 f128 1"/>
              <a:gd name="f135" fmla="*/ 247 f129 1"/>
              <a:gd name="f136" fmla="*/ 82 f128 1"/>
              <a:gd name="f137" fmla="*/ 88 f128 1"/>
              <a:gd name="f138" fmla="*/ 384 f128 1"/>
              <a:gd name="f139" fmla="*/ 248 f129 1"/>
              <a:gd name="f140" fmla="*/ 392 f128 1"/>
              <a:gd name="f141" fmla="*/ 242 f129 1"/>
              <a:gd name="f142" fmla="*/ 389 f128 1"/>
              <a:gd name="f143" fmla="*/ 207 f129 1"/>
              <a:gd name="f144" fmla="*/ 362 f128 1"/>
              <a:gd name="f145" fmla="*/ 158 f129 1"/>
              <a:gd name="f146" fmla="*/ 326 f128 1"/>
              <a:gd name="f147" fmla="*/ 155 f129 1"/>
              <a:gd name="f148" fmla="*/ 140 f129 1"/>
              <a:gd name="f149" fmla="*/ 314 f128 1"/>
              <a:gd name="f150" fmla="*/ 137 f129 1"/>
              <a:gd name="f151" fmla="*/ 311 f128 1"/>
              <a:gd name="f152" fmla="*/ 110 f129 1"/>
              <a:gd name="f153" fmla="*/ 290 f128 1"/>
              <a:gd name="f154" fmla="*/ 107 f129 1"/>
              <a:gd name="f155" fmla="*/ 288 f128 1"/>
              <a:gd name="f156" fmla="*/ 62 f129 1"/>
              <a:gd name="f157" fmla="*/ 253 f128 1"/>
              <a:gd name="f158" fmla="*/ 13 f129 1"/>
              <a:gd name="f159" fmla="*/ 216 f128 1"/>
              <a:gd name="f160" fmla="*/ 10 f129 1"/>
              <a:gd name="f161" fmla="*/ 213 f128 1"/>
              <a:gd name="f162" fmla="*/ 1 f129 1"/>
              <a:gd name="f163" fmla="*/ 202 f128 1"/>
              <a:gd name="f164" fmla="*/ 101 f128 1"/>
              <a:gd name="f165" fmla="*/ 8 f129 1"/>
              <a:gd name="f166" fmla="*/ 70 f128 1"/>
              <a:gd name="f167" fmla="*/ 62 f128 1"/>
              <a:gd name="f168" fmla="*/ 24 f129 1"/>
              <a:gd name="f169" fmla="*/ 43 f128 1"/>
              <a:gd name="f170" fmla="*/ 54 f129 1"/>
              <a:gd name="f171" fmla="*/ 18 f128 1"/>
              <a:gd name="f172" fmla="*/ 72 f129 1"/>
              <a:gd name="f173" fmla="*/ 8 f128 1"/>
              <a:gd name="f174" fmla="*/ 124 f129 1"/>
              <a:gd name="f175" fmla="*/ 2 f128 1"/>
              <a:gd name="f176" fmla="*/ 153 f129 1"/>
              <a:gd name="f177" fmla="*/ 9 f128 1"/>
              <a:gd name="f178" fmla="*/ 208 f129 1"/>
              <a:gd name="f179" fmla="*/ 48 f128 1"/>
              <a:gd name="f180" fmla="*/ 78 f128 1"/>
              <a:gd name="f181" fmla="+- f130 0 f1"/>
              <a:gd name="f182" fmla="*/ f133 1 250"/>
              <a:gd name="f183" fmla="*/ f134 1 392"/>
              <a:gd name="f184" fmla="*/ f135 1 250"/>
              <a:gd name="f185" fmla="*/ f136 1 392"/>
              <a:gd name="f186" fmla="*/ f137 1 392"/>
              <a:gd name="f187" fmla="*/ f138 1 392"/>
              <a:gd name="f188" fmla="*/ f139 1 250"/>
              <a:gd name="f189" fmla="*/ f140 1 392"/>
              <a:gd name="f190" fmla="*/ f141 1 250"/>
              <a:gd name="f191" fmla="*/ f142 1 392"/>
              <a:gd name="f192" fmla="*/ f143 1 250"/>
              <a:gd name="f193" fmla="*/ f144 1 392"/>
              <a:gd name="f194" fmla="*/ f145 1 250"/>
              <a:gd name="f195" fmla="*/ f146 1 392"/>
              <a:gd name="f196" fmla="*/ f147 1 250"/>
              <a:gd name="f197" fmla="*/ f148 1 250"/>
              <a:gd name="f198" fmla="*/ f149 1 392"/>
              <a:gd name="f199" fmla="*/ f150 1 250"/>
              <a:gd name="f200" fmla="*/ f151 1 392"/>
              <a:gd name="f201" fmla="*/ f152 1 250"/>
              <a:gd name="f202" fmla="*/ f153 1 392"/>
              <a:gd name="f203" fmla="*/ f154 1 250"/>
              <a:gd name="f204" fmla="*/ f155 1 392"/>
              <a:gd name="f205" fmla="*/ f156 1 250"/>
              <a:gd name="f206" fmla="*/ f157 1 392"/>
              <a:gd name="f207" fmla="*/ f158 1 250"/>
              <a:gd name="f208" fmla="*/ f159 1 392"/>
              <a:gd name="f209" fmla="*/ f160 1 250"/>
              <a:gd name="f210" fmla="*/ f161 1 392"/>
              <a:gd name="f211" fmla="*/ f162 1 250"/>
              <a:gd name="f212" fmla="*/ f163 1 392"/>
              <a:gd name="f213" fmla="*/ f164 1 392"/>
              <a:gd name="f214" fmla="*/ f165 1 250"/>
              <a:gd name="f215" fmla="*/ f166 1 392"/>
              <a:gd name="f216" fmla="*/ f167 1 392"/>
              <a:gd name="f217" fmla="*/ f168 1 250"/>
              <a:gd name="f218" fmla="*/ f169 1 392"/>
              <a:gd name="f219" fmla="*/ f170 1 250"/>
              <a:gd name="f220" fmla="*/ f171 1 392"/>
              <a:gd name="f221" fmla="*/ f172 1 250"/>
              <a:gd name="f222" fmla="*/ f173 1 392"/>
              <a:gd name="f223" fmla="*/ f174 1 250"/>
              <a:gd name="f224" fmla="*/ f175 1 392"/>
              <a:gd name="f225" fmla="*/ f176 1 250"/>
              <a:gd name="f226" fmla="*/ f177 1 392"/>
              <a:gd name="f227" fmla="*/ f178 1 250"/>
              <a:gd name="f228" fmla="*/ f179 1 392"/>
              <a:gd name="f229" fmla="*/ f180 1 392"/>
              <a:gd name="f230" fmla="*/ 0 1 f131"/>
              <a:gd name="f231" fmla="*/ f125 1 f131"/>
              <a:gd name="f232" fmla="*/ 0 1 f132"/>
              <a:gd name="f233" fmla="*/ f126 1 f132"/>
              <a:gd name="f234" fmla="*/ f182 1 f131"/>
              <a:gd name="f235" fmla="*/ f183 1 f132"/>
              <a:gd name="f236" fmla="*/ f184 1 f131"/>
              <a:gd name="f237" fmla="*/ f185 1 f132"/>
              <a:gd name="f238" fmla="*/ f186 1 f132"/>
              <a:gd name="f239" fmla="*/ f187 1 f132"/>
              <a:gd name="f240" fmla="*/ f188 1 f131"/>
              <a:gd name="f241" fmla="*/ f189 1 f132"/>
              <a:gd name="f242" fmla="*/ f190 1 f131"/>
              <a:gd name="f243" fmla="*/ f191 1 f132"/>
              <a:gd name="f244" fmla="*/ f192 1 f131"/>
              <a:gd name="f245" fmla="*/ f193 1 f132"/>
              <a:gd name="f246" fmla="*/ f194 1 f131"/>
              <a:gd name="f247" fmla="*/ f195 1 f132"/>
              <a:gd name="f248" fmla="*/ f196 1 f131"/>
              <a:gd name="f249" fmla="*/ f197 1 f131"/>
              <a:gd name="f250" fmla="*/ f198 1 f132"/>
              <a:gd name="f251" fmla="*/ f199 1 f131"/>
              <a:gd name="f252" fmla="*/ f200 1 f132"/>
              <a:gd name="f253" fmla="*/ f201 1 f131"/>
              <a:gd name="f254" fmla="*/ f202 1 f132"/>
              <a:gd name="f255" fmla="*/ f203 1 f131"/>
              <a:gd name="f256" fmla="*/ f204 1 f132"/>
              <a:gd name="f257" fmla="*/ f205 1 f131"/>
              <a:gd name="f258" fmla="*/ f206 1 f132"/>
              <a:gd name="f259" fmla="*/ f207 1 f131"/>
              <a:gd name="f260" fmla="*/ f208 1 f132"/>
              <a:gd name="f261" fmla="*/ f209 1 f131"/>
              <a:gd name="f262" fmla="*/ f210 1 f132"/>
              <a:gd name="f263" fmla="*/ f211 1 f131"/>
              <a:gd name="f264" fmla="*/ f212 1 f132"/>
              <a:gd name="f265" fmla="*/ f213 1 f132"/>
              <a:gd name="f266" fmla="*/ f214 1 f131"/>
              <a:gd name="f267" fmla="*/ f215 1 f132"/>
              <a:gd name="f268" fmla="*/ f216 1 f132"/>
              <a:gd name="f269" fmla="*/ f217 1 f131"/>
              <a:gd name="f270" fmla="*/ f218 1 f132"/>
              <a:gd name="f271" fmla="*/ f219 1 f131"/>
              <a:gd name="f272" fmla="*/ f220 1 f132"/>
              <a:gd name="f273" fmla="*/ f221 1 f131"/>
              <a:gd name="f274" fmla="*/ f222 1 f132"/>
              <a:gd name="f275" fmla="*/ f223 1 f131"/>
              <a:gd name="f276" fmla="*/ f224 1 f132"/>
              <a:gd name="f277" fmla="*/ f225 1 f131"/>
              <a:gd name="f278" fmla="*/ f226 1 f132"/>
              <a:gd name="f279" fmla="*/ f227 1 f131"/>
              <a:gd name="f280" fmla="*/ f228 1 f132"/>
              <a:gd name="f281" fmla="*/ f229 1 f132"/>
              <a:gd name="f282" fmla="*/ f230 f122 1"/>
              <a:gd name="f283" fmla="*/ f231 f122 1"/>
              <a:gd name="f284" fmla="*/ f233 f123 1"/>
              <a:gd name="f285" fmla="*/ f232 f123 1"/>
              <a:gd name="f286" fmla="*/ f234 f122 1"/>
              <a:gd name="f287" fmla="*/ f235 f123 1"/>
              <a:gd name="f288" fmla="*/ f236 f122 1"/>
              <a:gd name="f289" fmla="*/ f237 f123 1"/>
              <a:gd name="f290" fmla="*/ f238 f123 1"/>
              <a:gd name="f291" fmla="*/ f239 f123 1"/>
              <a:gd name="f292" fmla="*/ f240 f122 1"/>
              <a:gd name="f293" fmla="*/ f241 f123 1"/>
              <a:gd name="f294" fmla="*/ f242 f122 1"/>
              <a:gd name="f295" fmla="*/ f243 f123 1"/>
              <a:gd name="f296" fmla="*/ f244 f122 1"/>
              <a:gd name="f297" fmla="*/ f245 f123 1"/>
              <a:gd name="f298" fmla="*/ f246 f122 1"/>
              <a:gd name="f299" fmla="*/ f247 f123 1"/>
              <a:gd name="f300" fmla="*/ f248 f122 1"/>
              <a:gd name="f301" fmla="*/ f249 f122 1"/>
              <a:gd name="f302" fmla="*/ f250 f123 1"/>
              <a:gd name="f303" fmla="*/ f251 f122 1"/>
              <a:gd name="f304" fmla="*/ f252 f123 1"/>
              <a:gd name="f305" fmla="*/ f253 f122 1"/>
              <a:gd name="f306" fmla="*/ f254 f123 1"/>
              <a:gd name="f307" fmla="*/ f255 f122 1"/>
              <a:gd name="f308" fmla="*/ f256 f123 1"/>
              <a:gd name="f309" fmla="*/ f257 f122 1"/>
              <a:gd name="f310" fmla="*/ f258 f123 1"/>
              <a:gd name="f311" fmla="*/ f259 f122 1"/>
              <a:gd name="f312" fmla="*/ f260 f123 1"/>
              <a:gd name="f313" fmla="*/ f261 f122 1"/>
              <a:gd name="f314" fmla="*/ f262 f123 1"/>
              <a:gd name="f315" fmla="*/ f263 f122 1"/>
              <a:gd name="f316" fmla="*/ f264 f123 1"/>
              <a:gd name="f317" fmla="*/ f265 f123 1"/>
              <a:gd name="f318" fmla="*/ f266 f122 1"/>
              <a:gd name="f319" fmla="*/ f267 f123 1"/>
              <a:gd name="f320" fmla="*/ f268 f123 1"/>
              <a:gd name="f321" fmla="*/ f269 f122 1"/>
              <a:gd name="f322" fmla="*/ f270 f123 1"/>
              <a:gd name="f323" fmla="*/ f271 f122 1"/>
              <a:gd name="f324" fmla="*/ f272 f123 1"/>
              <a:gd name="f325" fmla="*/ f273 f122 1"/>
              <a:gd name="f326" fmla="*/ f274 f123 1"/>
              <a:gd name="f327" fmla="*/ f275 f122 1"/>
              <a:gd name="f328" fmla="*/ f276 f123 1"/>
              <a:gd name="f329" fmla="*/ f277 f122 1"/>
              <a:gd name="f330" fmla="*/ f278 f123 1"/>
              <a:gd name="f331" fmla="*/ f279 f122 1"/>
              <a:gd name="f332" fmla="*/ f280 f123 1"/>
              <a:gd name="f333" fmla="*/ f281 f1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1">
                <a:pos x="f286" y="f287"/>
              </a:cxn>
              <a:cxn ang="f181">
                <a:pos x="f288" y="f289"/>
              </a:cxn>
              <a:cxn ang="f181">
                <a:pos x="f288" y="f290"/>
              </a:cxn>
              <a:cxn ang="f181">
                <a:pos x="f288" y="f291"/>
              </a:cxn>
              <a:cxn ang="f181">
                <a:pos x="f292" y="f293"/>
              </a:cxn>
              <a:cxn ang="f181">
                <a:pos x="f294" y="f295"/>
              </a:cxn>
              <a:cxn ang="f181">
                <a:pos x="f296" y="f297"/>
              </a:cxn>
              <a:cxn ang="f181">
                <a:pos x="f298" y="f299"/>
              </a:cxn>
              <a:cxn ang="f181">
                <a:pos x="f300" y="f299"/>
              </a:cxn>
              <a:cxn ang="f181">
                <a:pos x="f301" y="f302"/>
              </a:cxn>
              <a:cxn ang="f181">
                <a:pos x="f303" y="f304"/>
              </a:cxn>
              <a:cxn ang="f181">
                <a:pos x="f305" y="f306"/>
              </a:cxn>
              <a:cxn ang="f181">
                <a:pos x="f307" y="f308"/>
              </a:cxn>
              <a:cxn ang="f181">
                <a:pos x="f309" y="f310"/>
              </a:cxn>
              <a:cxn ang="f181">
                <a:pos x="f311" y="f312"/>
              </a:cxn>
              <a:cxn ang="f181">
                <a:pos x="f313" y="f314"/>
              </a:cxn>
              <a:cxn ang="f181">
                <a:pos x="f315" y="f316"/>
              </a:cxn>
              <a:cxn ang="f181">
                <a:pos x="f315" y="f317"/>
              </a:cxn>
              <a:cxn ang="f181">
                <a:pos x="f318" y="f319"/>
              </a:cxn>
              <a:cxn ang="f181">
                <a:pos x="f313" y="f320"/>
              </a:cxn>
              <a:cxn ang="f181">
                <a:pos x="f321" y="f322"/>
              </a:cxn>
              <a:cxn ang="f181">
                <a:pos x="f323" y="f324"/>
              </a:cxn>
              <a:cxn ang="f181">
                <a:pos x="f325" y="f326"/>
              </a:cxn>
              <a:cxn ang="f181">
                <a:pos x="f327" y="f328"/>
              </a:cxn>
              <a:cxn ang="f181">
                <a:pos x="f329" y="f330"/>
              </a:cxn>
              <a:cxn ang="f181">
                <a:pos x="f331" y="f332"/>
              </a:cxn>
              <a:cxn ang="f181">
                <a:pos x="f286" y="f333"/>
              </a:cxn>
              <a:cxn ang="f181">
                <a:pos x="f286" y="f287"/>
              </a:cxn>
            </a:cxnLst>
            <a:rect l="f282" t="f285" r="f283" b="f284"/>
            <a:pathLst>
              <a:path w="250" h="392">
                <a:moveTo>
                  <a:pt x="f6" y="f8"/>
                </a:moveTo>
                <a:cubicBezTo>
                  <a:pt x="f9" y="f8"/>
                  <a:pt x="f10" y="f8"/>
                  <a:pt x="f10" y="f11"/>
                </a:cubicBezTo>
                <a:cubicBezTo>
                  <a:pt x="f10" y="f12"/>
                  <a:pt x="f10" y="f13"/>
                  <a:pt x="f10" y="f14"/>
                </a:cubicBezTo>
                <a:cubicBezTo>
                  <a:pt x="f10" y="f15"/>
                  <a:pt x="f10" y="f16"/>
                  <a:pt x="f10" y="f17"/>
                </a:cubicBezTo>
                <a:cubicBezTo>
                  <a:pt x="f10" y="f18"/>
                  <a:pt x="f10" y="f19"/>
                  <a:pt x="f9" y="f7"/>
                </a:cubicBezTo>
                <a:cubicBezTo>
                  <a:pt x="f20" y="f7"/>
                  <a:pt x="f21" y="f22"/>
                  <a:pt x="f23" y="f19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5"/>
                  <a:pt x="f37" y="f35"/>
                  <a:pt x="f38" y="f35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58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79"/>
                  <a:pt x="f81" y="f28"/>
                  <a:pt x="f81" y="f82"/>
                </a:cubicBezTo>
                <a:cubicBezTo>
                  <a:pt x="f81" y="f83"/>
                  <a:pt x="f5" y="f84"/>
                  <a:pt x="f81" y="f85"/>
                </a:cubicBezTo>
                <a:cubicBezTo>
                  <a:pt x="f81" y="f86"/>
                  <a:pt x="f87" y="f8"/>
                  <a:pt x="f88" y="f89"/>
                </a:cubicBezTo>
                <a:cubicBezTo>
                  <a:pt x="f78" y="f90"/>
                  <a:pt x="f78" y="f91"/>
                  <a:pt x="f78" y="f66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8"/>
                  <a:pt x="f97" y="f99"/>
                  <a:pt x="f100" y="f94"/>
                </a:cubicBezTo>
                <a:cubicBezTo>
                  <a:pt x="f101" y="f102"/>
                  <a:pt x="f91" y="f78"/>
                  <a:pt x="f103" y="f88"/>
                </a:cubicBezTo>
                <a:cubicBezTo>
                  <a:pt x="f104" y="f80"/>
                  <a:pt x="f105" y="f5"/>
                  <a:pt x="f106" y="f80"/>
                </a:cubicBezTo>
                <a:cubicBezTo>
                  <a:pt x="f107" y="f87"/>
                  <a:pt x="f108" y="f109"/>
                  <a:pt x="f39" y="f110"/>
                </a:cubicBezTo>
                <a:cubicBezTo>
                  <a:pt x="f111" y="f112"/>
                  <a:pt x="f113" y="f98"/>
                  <a:pt x="f114" y="f115"/>
                </a:cubicBezTo>
                <a:cubicBezTo>
                  <a:pt x="f116" y="f117"/>
                  <a:pt x="f118" y="f119"/>
                  <a:pt x="f6" y="f64"/>
                </a:cubicBezTo>
                <a:cubicBezTo>
                  <a:pt x="f6" y="f120"/>
                  <a:pt x="f6" y="f120"/>
                  <a:pt x="f6" y="f8"/>
                </a:cubicBezTo>
                <a:close/>
              </a:path>
            </a:pathLst>
          </a:custGeom>
          <a:solidFill>
            <a:srgbClr val="C6222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7821E1C0-6119-4236-ADF4-C3E51DE1589A}"/>
              </a:ext>
            </a:extLst>
          </p:cNvPr>
          <p:cNvSpPr/>
          <p:nvPr/>
        </p:nvSpPr>
        <p:spPr>
          <a:xfrm>
            <a:off x="682627" y="1525584"/>
            <a:ext cx="49213" cy="36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21"/>
              <a:gd name="f8" fmla="val 10"/>
              <a:gd name="f9" fmla="val 5"/>
              <a:gd name="f10" fmla="val 20"/>
              <a:gd name="f11" fmla="val 12"/>
              <a:gd name="f12" fmla="val 17"/>
              <a:gd name="f13" fmla="val 15"/>
              <a:gd name="f14" fmla="val 8"/>
              <a:gd name="f15" fmla="+- 0 0 -90"/>
              <a:gd name="f16" fmla="*/ f3 1 27"/>
              <a:gd name="f17" fmla="*/ f4 1 21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27"/>
              <a:gd name="f26" fmla="*/ f22 1 21"/>
              <a:gd name="f27" fmla="*/ 0 f23 1"/>
              <a:gd name="f28" fmla="*/ 0 f22 1"/>
              <a:gd name="f29" fmla="*/ 27 f23 1"/>
              <a:gd name="f30" fmla="*/ 21 f22 1"/>
              <a:gd name="f31" fmla="+- f24 0 f1"/>
              <a:gd name="f32" fmla="*/ f27 1 27"/>
              <a:gd name="f33" fmla="*/ f28 1 21"/>
              <a:gd name="f34" fmla="*/ f29 1 27"/>
              <a:gd name="f35" fmla="*/ f30 1 21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51"/>
              </a:cxn>
              <a:cxn ang="f31">
                <a:pos x="f48" y="f49"/>
              </a:cxn>
            </a:cxnLst>
            <a:rect l="f44" t="f47" r="f45" b="f46"/>
            <a:pathLst>
              <a:path w="27" h="21">
                <a:moveTo>
                  <a:pt x="f5" y="f5"/>
                </a:moveTo>
                <a:cubicBezTo>
                  <a:pt x="f8" y="f9"/>
                  <a:pt x="f10" y="f11"/>
                  <a:pt x="f6" y="f7"/>
                </a:cubicBezTo>
                <a:cubicBezTo>
                  <a:pt x="f12" y="f13"/>
                  <a:pt x="f14" y="f14"/>
                  <a:pt x="f5" y="f5"/>
                </a:cubicBezTo>
                <a:close/>
              </a:path>
            </a:pathLst>
          </a:custGeom>
          <a:solidFill>
            <a:srgbClr val="A8445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27EF8ABE-4489-4A10-9840-C16AB777AC67}"/>
              </a:ext>
            </a:extLst>
          </p:cNvPr>
          <p:cNvSpPr/>
          <p:nvPr/>
        </p:nvSpPr>
        <p:spPr>
          <a:xfrm>
            <a:off x="3459166" y="1479554"/>
            <a:ext cx="641351" cy="6381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6"/>
              <a:gd name="f7" fmla="val 353"/>
              <a:gd name="f8" fmla="val 112"/>
              <a:gd name="f9" fmla="val 234"/>
              <a:gd name="f10" fmla="val 128"/>
              <a:gd name="f11" fmla="val 220"/>
              <a:gd name="f12" fmla="val 144"/>
              <a:gd name="f13" fmla="val 206"/>
              <a:gd name="f14" fmla="val 156"/>
              <a:gd name="f15" fmla="val 188"/>
              <a:gd name="f16" fmla="val 161"/>
              <a:gd name="f17" fmla="val 181"/>
              <a:gd name="f18" fmla="val 165"/>
              <a:gd name="f19" fmla="val 174"/>
              <a:gd name="f20" fmla="val 169"/>
              <a:gd name="f21" fmla="val 166"/>
              <a:gd name="f22" fmla="val 163"/>
              <a:gd name="f23" fmla="val 111"/>
              <a:gd name="f24" fmla="val 61"/>
              <a:gd name="f25" fmla="val 11"/>
              <a:gd name="f26" fmla="val 8"/>
              <a:gd name="f27" fmla="val 6"/>
              <a:gd name="f28" fmla="val 3"/>
              <a:gd name="f29" fmla="val 160"/>
              <a:gd name="f30" fmla="val 157"/>
              <a:gd name="f31" fmla="val 108"/>
              <a:gd name="f32" fmla="val 58"/>
              <a:gd name="f33" fmla="val 9"/>
              <a:gd name="f34" fmla="val 1"/>
              <a:gd name="f35" fmla="val 5"/>
              <a:gd name="f36" fmla="val 10"/>
              <a:gd name="f37" fmla="val 116"/>
              <a:gd name="f38" fmla="val 222"/>
              <a:gd name="f39" fmla="val 328"/>
              <a:gd name="f40" fmla="val 340"/>
              <a:gd name="f41" fmla="val 349"/>
              <a:gd name="f42" fmla="val 350"/>
              <a:gd name="f43" fmla="val 20"/>
              <a:gd name="f44" fmla="val 352"/>
              <a:gd name="f45" fmla="val 32"/>
              <a:gd name="f46" fmla="val 354"/>
              <a:gd name="f47" fmla="val 45"/>
              <a:gd name="f48" fmla="val 57"/>
              <a:gd name="f49" fmla="val 74"/>
              <a:gd name="f50" fmla="val 92"/>
              <a:gd name="f51" fmla="val 109"/>
              <a:gd name="f52" fmla="val 120"/>
              <a:gd name="f53" fmla="val 355"/>
              <a:gd name="f54" fmla="val 132"/>
              <a:gd name="f55" fmla="val 143"/>
              <a:gd name="f56" fmla="val 172"/>
              <a:gd name="f57" fmla="val 199"/>
              <a:gd name="f58" fmla="val 225"/>
              <a:gd name="f59" fmla="val 308"/>
              <a:gd name="f60" fmla="val 272"/>
              <a:gd name="f61" fmla="val 277"/>
              <a:gd name="f62" fmla="val 312"/>
              <a:gd name="f63" fmla="val 239"/>
              <a:gd name="f64" fmla="val 347"/>
              <a:gd name="f65" fmla="val 236"/>
              <a:gd name="f66" fmla="val 230"/>
              <a:gd name="f67" fmla="val 226"/>
              <a:gd name="f68" fmla="val 224"/>
              <a:gd name="f69" fmla="val 221"/>
              <a:gd name="f70" fmla="val 186"/>
              <a:gd name="f71" fmla="val 151"/>
              <a:gd name="f72" fmla="val 242"/>
              <a:gd name="f73" fmla="val 114"/>
              <a:gd name="f74" fmla="val 240"/>
              <a:gd name="f75" fmla="val 238"/>
              <a:gd name="f76" fmla="+- 0 0 -90"/>
              <a:gd name="f77" fmla="*/ f3 1 356"/>
              <a:gd name="f78" fmla="*/ f4 1 353"/>
              <a:gd name="f79" fmla="val f5"/>
              <a:gd name="f80" fmla="val f6"/>
              <a:gd name="f81" fmla="val f7"/>
              <a:gd name="f82" fmla="*/ f76 f0 1"/>
              <a:gd name="f83" fmla="+- f81 0 f79"/>
              <a:gd name="f84" fmla="+- f80 0 f79"/>
              <a:gd name="f85" fmla="*/ f82 1 f2"/>
              <a:gd name="f86" fmla="*/ f84 1 356"/>
              <a:gd name="f87" fmla="*/ f83 1 353"/>
              <a:gd name="f88" fmla="*/ 112 f84 1"/>
              <a:gd name="f89" fmla="*/ 234 f83 1"/>
              <a:gd name="f90" fmla="*/ 156 f84 1"/>
              <a:gd name="f91" fmla="*/ 188 f83 1"/>
              <a:gd name="f92" fmla="*/ 169 f84 1"/>
              <a:gd name="f93" fmla="*/ 166 f83 1"/>
              <a:gd name="f94" fmla="*/ 161 f84 1"/>
              <a:gd name="f95" fmla="*/ 11 f84 1"/>
              <a:gd name="f96" fmla="*/ 3 f84 1"/>
              <a:gd name="f97" fmla="*/ 165 f83 1"/>
              <a:gd name="f98" fmla="*/ 0 f84 1"/>
              <a:gd name="f99" fmla="*/ 157 f83 1"/>
              <a:gd name="f100" fmla="*/ 9 f83 1"/>
              <a:gd name="f101" fmla="*/ 1 f83 1"/>
              <a:gd name="f102" fmla="*/ 10 f84 1"/>
              <a:gd name="f103" fmla="*/ 0 f83 1"/>
              <a:gd name="f104" fmla="*/ 328 f84 1"/>
              <a:gd name="f105" fmla="*/ 350 f84 1"/>
              <a:gd name="f106" fmla="*/ 20 f83 1"/>
              <a:gd name="f107" fmla="*/ 356 f84 1"/>
              <a:gd name="f108" fmla="*/ 57 f83 1"/>
              <a:gd name="f109" fmla="*/ 109 f83 1"/>
              <a:gd name="f110" fmla="*/ 353 f84 1"/>
              <a:gd name="f111" fmla="*/ 143 f83 1"/>
              <a:gd name="f112" fmla="*/ 225 f83 1"/>
              <a:gd name="f113" fmla="*/ 239 f84 1"/>
              <a:gd name="f114" fmla="*/ 347 f83 1"/>
              <a:gd name="f115" fmla="*/ 230 f84 1"/>
              <a:gd name="f116" fmla="*/ 353 f83 1"/>
              <a:gd name="f117" fmla="*/ 221 f84 1"/>
              <a:gd name="f118" fmla="*/ 116 f84 1"/>
              <a:gd name="f119" fmla="*/ 242 f83 1"/>
              <a:gd name="f120" fmla="+- f85 0 f1"/>
              <a:gd name="f121" fmla="*/ f88 1 356"/>
              <a:gd name="f122" fmla="*/ f89 1 353"/>
              <a:gd name="f123" fmla="*/ f90 1 356"/>
              <a:gd name="f124" fmla="*/ f91 1 353"/>
              <a:gd name="f125" fmla="*/ f92 1 356"/>
              <a:gd name="f126" fmla="*/ f93 1 353"/>
              <a:gd name="f127" fmla="*/ f94 1 356"/>
              <a:gd name="f128" fmla="*/ f95 1 356"/>
              <a:gd name="f129" fmla="*/ f96 1 356"/>
              <a:gd name="f130" fmla="*/ f97 1 353"/>
              <a:gd name="f131" fmla="*/ f98 1 356"/>
              <a:gd name="f132" fmla="*/ f99 1 353"/>
              <a:gd name="f133" fmla="*/ f100 1 353"/>
              <a:gd name="f134" fmla="*/ f101 1 353"/>
              <a:gd name="f135" fmla="*/ f102 1 356"/>
              <a:gd name="f136" fmla="*/ f103 1 353"/>
              <a:gd name="f137" fmla="*/ f104 1 356"/>
              <a:gd name="f138" fmla="*/ f105 1 356"/>
              <a:gd name="f139" fmla="*/ f106 1 353"/>
              <a:gd name="f140" fmla="*/ f107 1 356"/>
              <a:gd name="f141" fmla="*/ f108 1 353"/>
              <a:gd name="f142" fmla="*/ f109 1 353"/>
              <a:gd name="f143" fmla="*/ f110 1 356"/>
              <a:gd name="f144" fmla="*/ f111 1 353"/>
              <a:gd name="f145" fmla="*/ f112 1 353"/>
              <a:gd name="f146" fmla="*/ f113 1 356"/>
              <a:gd name="f147" fmla="*/ f114 1 353"/>
              <a:gd name="f148" fmla="*/ f115 1 356"/>
              <a:gd name="f149" fmla="*/ f116 1 353"/>
              <a:gd name="f150" fmla="*/ f117 1 356"/>
              <a:gd name="f151" fmla="*/ f118 1 356"/>
              <a:gd name="f152" fmla="*/ f119 1 353"/>
              <a:gd name="f153" fmla="*/ 0 1 f86"/>
              <a:gd name="f154" fmla="*/ f80 1 f86"/>
              <a:gd name="f155" fmla="*/ 0 1 f87"/>
              <a:gd name="f156" fmla="*/ f81 1 f87"/>
              <a:gd name="f157" fmla="*/ f121 1 f86"/>
              <a:gd name="f158" fmla="*/ f122 1 f87"/>
              <a:gd name="f159" fmla="*/ f123 1 f86"/>
              <a:gd name="f160" fmla="*/ f124 1 f87"/>
              <a:gd name="f161" fmla="*/ f125 1 f86"/>
              <a:gd name="f162" fmla="*/ f126 1 f87"/>
              <a:gd name="f163" fmla="*/ f127 1 f86"/>
              <a:gd name="f164" fmla="*/ f128 1 f86"/>
              <a:gd name="f165" fmla="*/ f129 1 f86"/>
              <a:gd name="f166" fmla="*/ f130 1 f87"/>
              <a:gd name="f167" fmla="*/ f131 1 f86"/>
              <a:gd name="f168" fmla="*/ f132 1 f87"/>
              <a:gd name="f169" fmla="*/ f133 1 f87"/>
              <a:gd name="f170" fmla="*/ f134 1 f87"/>
              <a:gd name="f171" fmla="*/ f135 1 f86"/>
              <a:gd name="f172" fmla="*/ f136 1 f87"/>
              <a:gd name="f173" fmla="*/ f137 1 f86"/>
              <a:gd name="f174" fmla="*/ f138 1 f86"/>
              <a:gd name="f175" fmla="*/ f139 1 f87"/>
              <a:gd name="f176" fmla="*/ f140 1 f86"/>
              <a:gd name="f177" fmla="*/ f141 1 f87"/>
              <a:gd name="f178" fmla="*/ f142 1 f87"/>
              <a:gd name="f179" fmla="*/ f143 1 f86"/>
              <a:gd name="f180" fmla="*/ f144 1 f87"/>
              <a:gd name="f181" fmla="*/ f145 1 f87"/>
              <a:gd name="f182" fmla="*/ f146 1 f86"/>
              <a:gd name="f183" fmla="*/ f147 1 f87"/>
              <a:gd name="f184" fmla="*/ f148 1 f86"/>
              <a:gd name="f185" fmla="*/ f149 1 f87"/>
              <a:gd name="f186" fmla="*/ f150 1 f86"/>
              <a:gd name="f187" fmla="*/ f151 1 f86"/>
              <a:gd name="f188" fmla="*/ f152 1 f87"/>
              <a:gd name="f189" fmla="*/ f153 f77 1"/>
              <a:gd name="f190" fmla="*/ f154 f77 1"/>
              <a:gd name="f191" fmla="*/ f156 f78 1"/>
              <a:gd name="f192" fmla="*/ f155 f78 1"/>
              <a:gd name="f193" fmla="*/ f157 f77 1"/>
              <a:gd name="f194" fmla="*/ f158 f78 1"/>
              <a:gd name="f195" fmla="*/ f159 f77 1"/>
              <a:gd name="f196" fmla="*/ f160 f78 1"/>
              <a:gd name="f197" fmla="*/ f161 f77 1"/>
              <a:gd name="f198" fmla="*/ f162 f78 1"/>
              <a:gd name="f199" fmla="*/ f163 f77 1"/>
              <a:gd name="f200" fmla="*/ f164 f77 1"/>
              <a:gd name="f201" fmla="*/ f165 f77 1"/>
              <a:gd name="f202" fmla="*/ f166 f78 1"/>
              <a:gd name="f203" fmla="*/ f167 f77 1"/>
              <a:gd name="f204" fmla="*/ f168 f78 1"/>
              <a:gd name="f205" fmla="*/ f169 f78 1"/>
              <a:gd name="f206" fmla="*/ f170 f78 1"/>
              <a:gd name="f207" fmla="*/ f171 f77 1"/>
              <a:gd name="f208" fmla="*/ f172 f78 1"/>
              <a:gd name="f209" fmla="*/ f173 f77 1"/>
              <a:gd name="f210" fmla="*/ f174 f77 1"/>
              <a:gd name="f211" fmla="*/ f175 f78 1"/>
              <a:gd name="f212" fmla="*/ f176 f77 1"/>
              <a:gd name="f213" fmla="*/ f177 f78 1"/>
              <a:gd name="f214" fmla="*/ f178 f78 1"/>
              <a:gd name="f215" fmla="*/ f179 f77 1"/>
              <a:gd name="f216" fmla="*/ f180 f78 1"/>
              <a:gd name="f217" fmla="*/ f181 f78 1"/>
              <a:gd name="f218" fmla="*/ f182 f77 1"/>
              <a:gd name="f219" fmla="*/ f183 f78 1"/>
              <a:gd name="f220" fmla="*/ f184 f77 1"/>
              <a:gd name="f221" fmla="*/ f185 f78 1"/>
              <a:gd name="f222" fmla="*/ f186 f77 1"/>
              <a:gd name="f223" fmla="*/ f187 f77 1"/>
              <a:gd name="f224" fmla="*/ f188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198"/>
              </a:cxn>
              <a:cxn ang="f120">
                <a:pos x="f200" y="f198"/>
              </a:cxn>
              <a:cxn ang="f120">
                <a:pos x="f201" y="f202"/>
              </a:cxn>
              <a:cxn ang="f120">
                <a:pos x="f203" y="f204"/>
              </a:cxn>
              <a:cxn ang="f120">
                <a:pos x="f203" y="f205"/>
              </a:cxn>
              <a:cxn ang="f120">
                <a:pos x="f201" y="f206"/>
              </a:cxn>
              <a:cxn ang="f120">
                <a:pos x="f207" y="f208"/>
              </a:cxn>
              <a:cxn ang="f120">
                <a:pos x="f209" y="f208"/>
              </a:cxn>
              <a:cxn ang="f120">
                <a:pos x="f210" y="f211"/>
              </a:cxn>
              <a:cxn ang="f120">
                <a:pos x="f212" y="f213"/>
              </a:cxn>
              <a:cxn ang="f120">
                <a:pos x="f212" y="f214"/>
              </a:cxn>
              <a:cxn ang="f120">
                <a:pos x="f215" y="f216"/>
              </a:cxn>
              <a:cxn ang="f120">
                <a:pos x="f209" y="f217"/>
              </a:cxn>
              <a:cxn ang="f120">
                <a:pos x="f218" y="f219"/>
              </a:cxn>
              <a:cxn ang="f120">
                <a:pos x="f220" y="f221"/>
              </a:cxn>
              <a:cxn ang="f120">
                <a:pos x="f222" y="f219"/>
              </a:cxn>
              <a:cxn ang="f120">
                <a:pos x="f223" y="f224"/>
              </a:cxn>
              <a:cxn ang="f120">
                <a:pos x="f193" y="f194"/>
              </a:cxn>
            </a:cxnLst>
            <a:rect l="f189" t="f192" r="f190" b="f191"/>
            <a:pathLst>
              <a:path w="356" h="35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1" y="f21"/>
                  <a:pt x="f22" y="f21"/>
                  <a:pt x="f16" y="f21"/>
                </a:cubicBezTo>
                <a:cubicBezTo>
                  <a:pt x="f23" y="f21"/>
                  <a:pt x="f24" y="f21"/>
                  <a:pt x="f25" y="f21"/>
                </a:cubicBezTo>
                <a:cubicBezTo>
                  <a:pt x="f26" y="f21"/>
                  <a:pt x="f27" y="f18"/>
                  <a:pt x="f28" y="f18"/>
                </a:cubicBezTo>
                <a:cubicBezTo>
                  <a:pt x="f5" y="f22"/>
                  <a:pt x="f5" y="f29"/>
                  <a:pt x="f5" y="f30"/>
                </a:cubicBezTo>
                <a:cubicBezTo>
                  <a:pt x="f5" y="f31"/>
                  <a:pt x="f5" y="f32"/>
                  <a:pt x="f5" y="f33"/>
                </a:cubicBezTo>
                <a:cubicBezTo>
                  <a:pt x="f5" y="f27"/>
                  <a:pt x="f5" y="f28"/>
                  <a:pt x="f28" y="f34"/>
                </a:cubicBezTo>
                <a:cubicBezTo>
                  <a:pt x="f35" y="f5"/>
                  <a:pt x="f26" y="f5"/>
                  <a:pt x="f36" y="f5"/>
                </a:cubicBezTo>
                <a:cubicBezTo>
                  <a:pt x="f37" y="f5"/>
                  <a:pt x="f38" y="f5"/>
                  <a:pt x="f39" y="f5"/>
                </a:cubicBezTo>
                <a:cubicBezTo>
                  <a:pt x="f40" y="f5"/>
                  <a:pt x="f41" y="f26"/>
                  <a:pt x="f42" y="f43"/>
                </a:cubicBezTo>
                <a:cubicBezTo>
                  <a:pt x="f44" y="f45"/>
                  <a:pt x="f46" y="f47"/>
                  <a:pt x="f6" y="f48"/>
                </a:cubicBezTo>
                <a:cubicBezTo>
                  <a:pt x="f6" y="f49"/>
                  <a:pt x="f6" y="f50"/>
                  <a:pt x="f6" y="f51"/>
                </a:cubicBezTo>
                <a:cubicBezTo>
                  <a:pt x="f46" y="f52"/>
                  <a:pt x="f53" y="f54"/>
                  <a:pt x="f7" y="f55"/>
                </a:cubicBezTo>
                <a:cubicBezTo>
                  <a:pt x="f41" y="f56"/>
                  <a:pt x="f40" y="f57"/>
                  <a:pt x="f39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42"/>
                  <a:pt x="f9" y="f44"/>
                  <a:pt x="f66" y="f7"/>
                </a:cubicBezTo>
                <a:cubicBezTo>
                  <a:pt x="f67" y="f44"/>
                  <a:pt x="f68" y="f42"/>
                  <a:pt x="f69" y="f64"/>
                </a:cubicBezTo>
                <a:cubicBezTo>
                  <a:pt x="f70" y="f62"/>
                  <a:pt x="f71" y="f61"/>
                  <a:pt x="f37" y="f72"/>
                </a:cubicBezTo>
                <a:cubicBezTo>
                  <a:pt x="f73" y="f74"/>
                  <a:pt x="f23" y="f75"/>
                  <a:pt x="f8" y="f9"/>
                </a:cubicBezTo>
                <a:close/>
              </a:path>
            </a:pathLst>
          </a:custGeom>
          <a:solidFill>
            <a:srgbClr val="486E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FEE7098C-70A8-4466-A5D3-1013C6FE0CB5}"/>
              </a:ext>
            </a:extLst>
          </p:cNvPr>
          <p:cNvSpPr/>
          <p:nvPr/>
        </p:nvSpPr>
        <p:spPr>
          <a:xfrm>
            <a:off x="2916241" y="1725609"/>
            <a:ext cx="554034" cy="5413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7"/>
              <a:gd name="f7" fmla="val 300"/>
              <a:gd name="f8" fmla="val 126"/>
              <a:gd name="f9" fmla="val 1"/>
              <a:gd name="f10" fmla="val 138"/>
              <a:gd name="f11" fmla="val 39"/>
              <a:gd name="f12" fmla="val 159"/>
              <a:gd name="f13" fmla="val 70"/>
              <a:gd name="f14" fmla="val 191"/>
              <a:gd name="f15" fmla="val 94"/>
              <a:gd name="f16" fmla="val 224"/>
              <a:gd name="f17" fmla="val 120"/>
              <a:gd name="f18" fmla="val 262"/>
              <a:gd name="f19" fmla="val 133"/>
              <a:gd name="f20" fmla="val 304"/>
              <a:gd name="f21" fmla="val 135"/>
              <a:gd name="f22" fmla="val 141"/>
              <a:gd name="f23" fmla="val 241"/>
              <a:gd name="f24" fmla="val 291"/>
              <a:gd name="f25" fmla="val 295"/>
              <a:gd name="f26" fmla="val 297"/>
              <a:gd name="f27" fmla="val 296"/>
              <a:gd name="f28" fmla="val 287"/>
              <a:gd name="f29" fmla="val 279"/>
              <a:gd name="f30" fmla="val 268"/>
              <a:gd name="f31" fmla="val 298"/>
              <a:gd name="f32" fmla="val 257"/>
              <a:gd name="f33" fmla="val 247"/>
              <a:gd name="f34" fmla="val 219"/>
              <a:gd name="f35" fmla="val 294"/>
              <a:gd name="f36" fmla="val 193"/>
              <a:gd name="f37" fmla="val 285"/>
              <a:gd name="f38" fmla="val 167"/>
              <a:gd name="f39" fmla="val 274"/>
              <a:gd name="f40" fmla="val 121"/>
              <a:gd name="f41" fmla="val 255"/>
              <a:gd name="f42" fmla="val 81"/>
              <a:gd name="f43" fmla="val 226"/>
              <a:gd name="f44" fmla="val 46"/>
              <a:gd name="f45" fmla="val 190"/>
              <a:gd name="f46" fmla="val 30"/>
              <a:gd name="f47" fmla="val 172"/>
              <a:gd name="f48" fmla="val 16"/>
              <a:gd name="f49" fmla="val 154"/>
              <a:gd name="f50" fmla="val 3"/>
              <a:gd name="f51" fmla="val 134"/>
              <a:gd name="f52" fmla="val 2"/>
              <a:gd name="f53" fmla="val 131"/>
              <a:gd name="f54" fmla="val 128"/>
              <a:gd name="f55" fmla="val 125"/>
              <a:gd name="f56" fmla="val 122"/>
              <a:gd name="f57" fmla="val 119"/>
              <a:gd name="f58" fmla="val 6"/>
              <a:gd name="f59" fmla="val 116"/>
              <a:gd name="f60" fmla="val 43"/>
              <a:gd name="f61" fmla="val 80"/>
              <a:gd name="f62" fmla="val 4"/>
              <a:gd name="f63" fmla="+- 0 0 -90"/>
              <a:gd name="f64" fmla="*/ f3 1 307"/>
              <a:gd name="f65" fmla="*/ f4 1 30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07"/>
              <a:gd name="f74" fmla="*/ f70 1 300"/>
              <a:gd name="f75" fmla="*/ 126 f71 1"/>
              <a:gd name="f76" fmla="*/ 1 f70 1"/>
              <a:gd name="f77" fmla="*/ 191 f71 1"/>
              <a:gd name="f78" fmla="*/ 94 f70 1"/>
              <a:gd name="f79" fmla="*/ 304 f71 1"/>
              <a:gd name="f80" fmla="*/ 133 f70 1"/>
              <a:gd name="f81" fmla="*/ 307 f71 1"/>
              <a:gd name="f82" fmla="*/ 141 f70 1"/>
              <a:gd name="f83" fmla="*/ 291 f70 1"/>
              <a:gd name="f84" fmla="*/ 300 f70 1"/>
              <a:gd name="f85" fmla="*/ 279 f71 1"/>
              <a:gd name="f86" fmla="*/ 247 f71 1"/>
              <a:gd name="f87" fmla="*/ 297 f70 1"/>
              <a:gd name="f88" fmla="*/ 167 f71 1"/>
              <a:gd name="f89" fmla="*/ 274 f70 1"/>
              <a:gd name="f90" fmla="*/ 46 f71 1"/>
              <a:gd name="f91" fmla="*/ 190 f70 1"/>
              <a:gd name="f92" fmla="*/ 3 f71 1"/>
              <a:gd name="f93" fmla="*/ 134 f70 1"/>
              <a:gd name="f94" fmla="*/ 0 f71 1"/>
              <a:gd name="f95" fmla="*/ 125 f70 1"/>
              <a:gd name="f96" fmla="*/ 6 f71 1"/>
              <a:gd name="f97" fmla="*/ 116 f70 1"/>
              <a:gd name="f98" fmla="*/ 116 f71 1"/>
              <a:gd name="f99" fmla="*/ 6 f70 1"/>
              <a:gd name="f100" fmla="+- f72 0 f1"/>
              <a:gd name="f101" fmla="*/ f75 1 307"/>
              <a:gd name="f102" fmla="*/ f76 1 300"/>
              <a:gd name="f103" fmla="*/ f77 1 307"/>
              <a:gd name="f104" fmla="*/ f78 1 300"/>
              <a:gd name="f105" fmla="*/ f79 1 307"/>
              <a:gd name="f106" fmla="*/ f80 1 300"/>
              <a:gd name="f107" fmla="*/ f81 1 307"/>
              <a:gd name="f108" fmla="*/ f82 1 300"/>
              <a:gd name="f109" fmla="*/ f83 1 300"/>
              <a:gd name="f110" fmla="*/ f84 1 300"/>
              <a:gd name="f111" fmla="*/ f85 1 307"/>
              <a:gd name="f112" fmla="*/ f86 1 307"/>
              <a:gd name="f113" fmla="*/ f87 1 300"/>
              <a:gd name="f114" fmla="*/ f88 1 307"/>
              <a:gd name="f115" fmla="*/ f89 1 300"/>
              <a:gd name="f116" fmla="*/ f90 1 307"/>
              <a:gd name="f117" fmla="*/ f91 1 300"/>
              <a:gd name="f118" fmla="*/ f92 1 307"/>
              <a:gd name="f119" fmla="*/ f93 1 300"/>
              <a:gd name="f120" fmla="*/ f94 1 307"/>
              <a:gd name="f121" fmla="*/ f95 1 300"/>
              <a:gd name="f122" fmla="*/ f96 1 307"/>
              <a:gd name="f123" fmla="*/ f97 1 300"/>
              <a:gd name="f124" fmla="*/ f98 1 307"/>
              <a:gd name="f125" fmla="*/ f99 1 300"/>
              <a:gd name="f126" fmla="*/ 0 1 f73"/>
              <a:gd name="f127" fmla="*/ f67 1 f73"/>
              <a:gd name="f128" fmla="*/ 0 1 f74"/>
              <a:gd name="f129" fmla="*/ f68 1 f74"/>
              <a:gd name="f130" fmla="*/ f101 1 f73"/>
              <a:gd name="f131" fmla="*/ f102 1 f74"/>
              <a:gd name="f132" fmla="*/ f103 1 f73"/>
              <a:gd name="f133" fmla="*/ f104 1 f74"/>
              <a:gd name="f134" fmla="*/ f105 1 f73"/>
              <a:gd name="f135" fmla="*/ f106 1 f74"/>
              <a:gd name="f136" fmla="*/ f107 1 f73"/>
              <a:gd name="f137" fmla="*/ f108 1 f74"/>
              <a:gd name="f138" fmla="*/ f109 1 f74"/>
              <a:gd name="f139" fmla="*/ f110 1 f74"/>
              <a:gd name="f140" fmla="*/ f111 1 f73"/>
              <a:gd name="f141" fmla="*/ f112 1 f73"/>
              <a:gd name="f142" fmla="*/ f113 1 f74"/>
              <a:gd name="f143" fmla="*/ f114 1 f73"/>
              <a:gd name="f144" fmla="*/ f115 1 f74"/>
              <a:gd name="f145" fmla="*/ f116 1 f73"/>
              <a:gd name="f146" fmla="*/ f117 1 f74"/>
              <a:gd name="f147" fmla="*/ f118 1 f73"/>
              <a:gd name="f148" fmla="*/ f119 1 f74"/>
              <a:gd name="f149" fmla="*/ f120 1 f73"/>
              <a:gd name="f150" fmla="*/ f121 1 f74"/>
              <a:gd name="f151" fmla="*/ f122 1 f73"/>
              <a:gd name="f152" fmla="*/ f123 1 f74"/>
              <a:gd name="f153" fmla="*/ f124 1 f73"/>
              <a:gd name="f154" fmla="*/ f125 1 f74"/>
              <a:gd name="f155" fmla="*/ f126 f64 1"/>
              <a:gd name="f156" fmla="*/ f127 f64 1"/>
              <a:gd name="f157" fmla="*/ f129 f65 1"/>
              <a:gd name="f158" fmla="*/ f128 f65 1"/>
              <a:gd name="f159" fmla="*/ f130 f64 1"/>
              <a:gd name="f160" fmla="*/ f131 f65 1"/>
              <a:gd name="f161" fmla="*/ f132 f64 1"/>
              <a:gd name="f162" fmla="*/ f133 f65 1"/>
              <a:gd name="f163" fmla="*/ f134 f64 1"/>
              <a:gd name="f164" fmla="*/ f135 f65 1"/>
              <a:gd name="f165" fmla="*/ f136 f64 1"/>
              <a:gd name="f166" fmla="*/ f137 f65 1"/>
              <a:gd name="f167" fmla="*/ f138 f65 1"/>
              <a:gd name="f168" fmla="*/ f139 f65 1"/>
              <a:gd name="f169" fmla="*/ f140 f64 1"/>
              <a:gd name="f170" fmla="*/ f141 f64 1"/>
              <a:gd name="f171" fmla="*/ f142 f65 1"/>
              <a:gd name="f172" fmla="*/ f143 f64 1"/>
              <a:gd name="f173" fmla="*/ f144 f65 1"/>
              <a:gd name="f174" fmla="*/ f145 f64 1"/>
              <a:gd name="f175" fmla="*/ f146 f65 1"/>
              <a:gd name="f176" fmla="*/ f147 f64 1"/>
              <a:gd name="f177" fmla="*/ f148 f65 1"/>
              <a:gd name="f178" fmla="*/ f149 f64 1"/>
              <a:gd name="f179" fmla="*/ f150 f65 1"/>
              <a:gd name="f180" fmla="*/ f151 f64 1"/>
              <a:gd name="f181" fmla="*/ f152 f65 1"/>
              <a:gd name="f182" fmla="*/ f153 f64 1"/>
              <a:gd name="f183" fmla="*/ f154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59" y="f160"/>
              </a:cxn>
              <a:cxn ang="f100">
                <a:pos x="f161" y="f162"/>
              </a:cxn>
              <a:cxn ang="f100">
                <a:pos x="f163" y="f164"/>
              </a:cxn>
              <a:cxn ang="f100">
                <a:pos x="f165" y="f166"/>
              </a:cxn>
              <a:cxn ang="f100">
                <a:pos x="f165" y="f167"/>
              </a:cxn>
              <a:cxn ang="f100">
                <a:pos x="f163" y="f168"/>
              </a:cxn>
              <a:cxn ang="f100">
                <a:pos x="f169" y="f168"/>
              </a:cxn>
              <a:cxn ang="f100">
                <a:pos x="f170" y="f171"/>
              </a:cxn>
              <a:cxn ang="f100">
                <a:pos x="f172" y="f173"/>
              </a:cxn>
              <a:cxn ang="f100">
                <a:pos x="f174" y="f175"/>
              </a:cxn>
              <a:cxn ang="f100">
                <a:pos x="f176" y="f177"/>
              </a:cxn>
              <a:cxn ang="f100">
                <a:pos x="f178" y="f179"/>
              </a:cxn>
              <a:cxn ang="f100">
                <a:pos x="f180" y="f181"/>
              </a:cxn>
              <a:cxn ang="f100">
                <a:pos x="f182" y="f183"/>
              </a:cxn>
              <a:cxn ang="f100">
                <a:pos x="f159" y="f160"/>
              </a:cxn>
            </a:cxnLst>
            <a:rect l="f155" t="f158" r="f156" b="f157"/>
            <a:pathLst>
              <a:path w="307" h="3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6" y="f21"/>
                  <a:pt x="f6" y="f10"/>
                  <a:pt x="f6" y="f22"/>
                </a:cubicBezTo>
                <a:cubicBezTo>
                  <a:pt x="f6" y="f14"/>
                  <a:pt x="f6" y="f23"/>
                  <a:pt x="f6" y="f24"/>
                </a:cubicBezTo>
                <a:cubicBezTo>
                  <a:pt x="f6" y="f25"/>
                  <a:pt x="f6" y="f26"/>
                  <a:pt x="f20" y="f7"/>
                </a:cubicBezTo>
                <a:cubicBezTo>
                  <a:pt x="f27" y="f7"/>
                  <a:pt x="f28" y="f7"/>
                  <a:pt x="f29" y="f7"/>
                </a:cubicBezTo>
                <a:cubicBezTo>
                  <a:pt x="f30" y="f31"/>
                  <a:pt x="f32" y="f31"/>
                  <a:pt x="f33" y="f26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" y="f54"/>
                  <a:pt x="f5" y="f55"/>
                </a:cubicBezTo>
                <a:cubicBezTo>
                  <a:pt x="f9" y="f56"/>
                  <a:pt x="f50" y="f57"/>
                  <a:pt x="f58" y="f59"/>
                </a:cubicBezTo>
                <a:cubicBezTo>
                  <a:pt x="f60" y="f61"/>
                  <a:pt x="f61" y="f60"/>
                  <a:pt x="f59" y="f58"/>
                </a:cubicBezTo>
                <a:cubicBezTo>
                  <a:pt x="f57" y="f62"/>
                  <a:pt x="f40" y="f5"/>
                  <a:pt x="f8" y="f9"/>
                </a:cubicBezTo>
                <a:close/>
              </a:path>
            </a:pathLst>
          </a:custGeom>
          <a:solidFill>
            <a:srgbClr val="65B76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87EF6F27-E4DE-4787-B915-00C77537FEA5}"/>
              </a:ext>
            </a:extLst>
          </p:cNvPr>
          <p:cNvSpPr/>
          <p:nvPr/>
        </p:nvSpPr>
        <p:spPr>
          <a:xfrm>
            <a:off x="2916241" y="992188"/>
            <a:ext cx="554034" cy="5413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7"/>
              <a:gd name="f7" fmla="val 300"/>
              <a:gd name="f8" fmla="val 304"/>
              <a:gd name="f9" fmla="val 167"/>
              <a:gd name="f10" fmla="val 259"/>
              <a:gd name="f11" fmla="val 219"/>
              <a:gd name="f12" fmla="val 182"/>
              <a:gd name="f13" fmla="val 184"/>
              <a:gd name="f14" fmla="val 211"/>
              <a:gd name="f15" fmla="val 156"/>
              <a:gd name="f16" fmla="val 235"/>
              <a:gd name="f17" fmla="val 137"/>
              <a:gd name="f18" fmla="val 264"/>
              <a:gd name="f19" fmla="val 126"/>
              <a:gd name="f20" fmla="val 299"/>
              <a:gd name="f21" fmla="val 122"/>
              <a:gd name="f22" fmla="val 120"/>
              <a:gd name="f23" fmla="val 297"/>
              <a:gd name="f24" fmla="val 118"/>
              <a:gd name="f25" fmla="val 295"/>
              <a:gd name="f26" fmla="val 80"/>
              <a:gd name="f27" fmla="val 258"/>
              <a:gd name="f28" fmla="val 42"/>
              <a:gd name="f29" fmla="val 220"/>
              <a:gd name="f30" fmla="val 5"/>
              <a:gd name="f31" fmla="val 3"/>
              <a:gd name="f32" fmla="val 1"/>
              <a:gd name="f33" fmla="val 178"/>
              <a:gd name="f34" fmla="val 175"/>
              <a:gd name="f35" fmla="val 2"/>
              <a:gd name="f36" fmla="val 165"/>
              <a:gd name="f37" fmla="val 9"/>
              <a:gd name="f38" fmla="val 157"/>
              <a:gd name="f39" fmla="val 15"/>
              <a:gd name="f40" fmla="val 149"/>
              <a:gd name="f41" fmla="val 51"/>
              <a:gd name="f42" fmla="val 98"/>
              <a:gd name="f43" fmla="val 97"/>
              <a:gd name="f44" fmla="val 59"/>
              <a:gd name="f45" fmla="val 154"/>
              <a:gd name="f46" fmla="val 32"/>
              <a:gd name="f47" fmla="val 183"/>
              <a:gd name="f48" fmla="val 18"/>
              <a:gd name="f49" fmla="val 214"/>
              <a:gd name="f50" fmla="val 7"/>
              <a:gd name="f51" fmla="val 247"/>
              <a:gd name="f52" fmla="val 269"/>
              <a:gd name="f53" fmla="val 281"/>
              <a:gd name="f54" fmla="val 288"/>
              <a:gd name="f55" fmla="val 296"/>
              <a:gd name="f56" fmla="val 6"/>
              <a:gd name="f57" fmla="val 108"/>
              <a:gd name="f58" fmla="val 158"/>
              <a:gd name="f59" fmla="val 161"/>
              <a:gd name="f60" fmla="+- 0 0 -90"/>
              <a:gd name="f61" fmla="*/ f3 1 307"/>
              <a:gd name="f62" fmla="*/ f4 1 300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307"/>
              <a:gd name="f71" fmla="*/ f67 1 300"/>
              <a:gd name="f72" fmla="*/ 304 f68 1"/>
              <a:gd name="f73" fmla="*/ 167 f67 1"/>
              <a:gd name="f74" fmla="*/ 184 f68 1"/>
              <a:gd name="f75" fmla="*/ 211 f67 1"/>
              <a:gd name="f76" fmla="*/ 126 f68 1"/>
              <a:gd name="f77" fmla="*/ 299 f67 1"/>
              <a:gd name="f78" fmla="*/ 118 f68 1"/>
              <a:gd name="f79" fmla="*/ 295 f67 1"/>
              <a:gd name="f80" fmla="*/ 5 f68 1"/>
              <a:gd name="f81" fmla="*/ 182 f67 1"/>
              <a:gd name="f82" fmla="*/ 0 f68 1"/>
              <a:gd name="f83" fmla="*/ 175 f67 1"/>
              <a:gd name="f84" fmla="*/ 15 f68 1"/>
              <a:gd name="f85" fmla="*/ 149 f67 1"/>
              <a:gd name="f86" fmla="*/ 154 f68 1"/>
              <a:gd name="f87" fmla="*/ 32 f67 1"/>
              <a:gd name="f88" fmla="*/ 247 f68 1"/>
              <a:gd name="f89" fmla="*/ 3 f67 1"/>
              <a:gd name="f90" fmla="*/ 281 f68 1"/>
              <a:gd name="f91" fmla="*/ 0 f67 1"/>
              <a:gd name="f92" fmla="*/ 307 f68 1"/>
              <a:gd name="f93" fmla="*/ 9 f67 1"/>
              <a:gd name="f94" fmla="*/ 158 f67 1"/>
              <a:gd name="f95" fmla="+- f69 0 f1"/>
              <a:gd name="f96" fmla="*/ f72 1 307"/>
              <a:gd name="f97" fmla="*/ f73 1 300"/>
              <a:gd name="f98" fmla="*/ f74 1 307"/>
              <a:gd name="f99" fmla="*/ f75 1 300"/>
              <a:gd name="f100" fmla="*/ f76 1 307"/>
              <a:gd name="f101" fmla="*/ f77 1 300"/>
              <a:gd name="f102" fmla="*/ f78 1 307"/>
              <a:gd name="f103" fmla="*/ f79 1 300"/>
              <a:gd name="f104" fmla="*/ f80 1 307"/>
              <a:gd name="f105" fmla="*/ f81 1 300"/>
              <a:gd name="f106" fmla="*/ f82 1 307"/>
              <a:gd name="f107" fmla="*/ f83 1 300"/>
              <a:gd name="f108" fmla="*/ f84 1 307"/>
              <a:gd name="f109" fmla="*/ f85 1 300"/>
              <a:gd name="f110" fmla="*/ f86 1 307"/>
              <a:gd name="f111" fmla="*/ f87 1 300"/>
              <a:gd name="f112" fmla="*/ f88 1 307"/>
              <a:gd name="f113" fmla="*/ f89 1 300"/>
              <a:gd name="f114" fmla="*/ f90 1 307"/>
              <a:gd name="f115" fmla="*/ f91 1 300"/>
              <a:gd name="f116" fmla="*/ f92 1 307"/>
              <a:gd name="f117" fmla="*/ f93 1 300"/>
              <a:gd name="f118" fmla="*/ f94 1 300"/>
              <a:gd name="f119" fmla="*/ 0 1 f70"/>
              <a:gd name="f120" fmla="*/ f64 1 f70"/>
              <a:gd name="f121" fmla="*/ 0 1 f71"/>
              <a:gd name="f122" fmla="*/ f65 1 f71"/>
              <a:gd name="f123" fmla="*/ f96 1 f70"/>
              <a:gd name="f124" fmla="*/ f97 1 f71"/>
              <a:gd name="f125" fmla="*/ f98 1 f70"/>
              <a:gd name="f126" fmla="*/ f99 1 f71"/>
              <a:gd name="f127" fmla="*/ f100 1 f70"/>
              <a:gd name="f128" fmla="*/ f101 1 f71"/>
              <a:gd name="f129" fmla="*/ f102 1 f70"/>
              <a:gd name="f130" fmla="*/ f103 1 f71"/>
              <a:gd name="f131" fmla="*/ f104 1 f70"/>
              <a:gd name="f132" fmla="*/ f105 1 f71"/>
              <a:gd name="f133" fmla="*/ f106 1 f70"/>
              <a:gd name="f134" fmla="*/ f107 1 f71"/>
              <a:gd name="f135" fmla="*/ f108 1 f70"/>
              <a:gd name="f136" fmla="*/ f109 1 f71"/>
              <a:gd name="f137" fmla="*/ f110 1 f70"/>
              <a:gd name="f138" fmla="*/ f111 1 f71"/>
              <a:gd name="f139" fmla="*/ f112 1 f70"/>
              <a:gd name="f140" fmla="*/ f113 1 f71"/>
              <a:gd name="f141" fmla="*/ f114 1 f70"/>
              <a:gd name="f142" fmla="*/ f115 1 f71"/>
              <a:gd name="f143" fmla="*/ f116 1 f70"/>
              <a:gd name="f144" fmla="*/ f117 1 f71"/>
              <a:gd name="f145" fmla="*/ f118 1 f71"/>
              <a:gd name="f146" fmla="*/ f119 f61 1"/>
              <a:gd name="f147" fmla="*/ f120 f61 1"/>
              <a:gd name="f148" fmla="*/ f122 f62 1"/>
              <a:gd name="f149" fmla="*/ f121 f62 1"/>
              <a:gd name="f150" fmla="*/ f123 f61 1"/>
              <a:gd name="f151" fmla="*/ f124 f62 1"/>
              <a:gd name="f152" fmla="*/ f125 f61 1"/>
              <a:gd name="f153" fmla="*/ f126 f62 1"/>
              <a:gd name="f154" fmla="*/ f127 f61 1"/>
              <a:gd name="f155" fmla="*/ f128 f62 1"/>
              <a:gd name="f156" fmla="*/ f129 f61 1"/>
              <a:gd name="f157" fmla="*/ f130 f62 1"/>
              <a:gd name="f158" fmla="*/ f131 f61 1"/>
              <a:gd name="f159" fmla="*/ f132 f62 1"/>
              <a:gd name="f160" fmla="*/ f133 f61 1"/>
              <a:gd name="f161" fmla="*/ f134 f62 1"/>
              <a:gd name="f162" fmla="*/ f135 f61 1"/>
              <a:gd name="f163" fmla="*/ f136 f62 1"/>
              <a:gd name="f164" fmla="*/ f137 f61 1"/>
              <a:gd name="f165" fmla="*/ f138 f62 1"/>
              <a:gd name="f166" fmla="*/ f139 f61 1"/>
              <a:gd name="f167" fmla="*/ f140 f62 1"/>
              <a:gd name="f168" fmla="*/ f141 f61 1"/>
              <a:gd name="f169" fmla="*/ f142 f62 1"/>
              <a:gd name="f170" fmla="*/ f143 f61 1"/>
              <a:gd name="f171" fmla="*/ f144 f62 1"/>
              <a:gd name="f172" fmla="*/ f145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50" y="f151"/>
              </a:cxn>
              <a:cxn ang="f95">
                <a:pos x="f152" y="f153"/>
              </a:cxn>
              <a:cxn ang="f95">
                <a:pos x="f154" y="f155"/>
              </a:cxn>
              <a:cxn ang="f95">
                <a:pos x="f156" y="f157"/>
              </a:cxn>
              <a:cxn ang="f95">
                <a:pos x="f158" y="f159"/>
              </a:cxn>
              <a:cxn ang="f95">
                <a:pos x="f160" y="f161"/>
              </a:cxn>
              <a:cxn ang="f95">
                <a:pos x="f162" y="f163"/>
              </a:cxn>
              <a:cxn ang="f95">
                <a:pos x="f164" y="f165"/>
              </a:cxn>
              <a:cxn ang="f95">
                <a:pos x="f166" y="f167"/>
              </a:cxn>
              <a:cxn ang="f95">
                <a:pos x="f168" y="f169"/>
              </a:cxn>
              <a:cxn ang="f95">
                <a:pos x="f150" y="f169"/>
              </a:cxn>
              <a:cxn ang="f95">
                <a:pos x="f170" y="f171"/>
              </a:cxn>
              <a:cxn ang="f95">
                <a:pos x="f170" y="f172"/>
              </a:cxn>
              <a:cxn ang="f95">
                <a:pos x="f150" y="f151"/>
              </a:cxn>
            </a:cxnLst>
            <a:rect l="f146" t="f149" r="f147" b="f148"/>
            <a:pathLst>
              <a:path w="307" h="300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7"/>
                  <a:pt x="f22" y="f23"/>
                  <a:pt x="f24" y="f25"/>
                </a:cubicBezTo>
                <a:cubicBezTo>
                  <a:pt x="f26" y="f27"/>
                  <a:pt x="f28" y="f29"/>
                  <a:pt x="f30" y="f12"/>
                </a:cubicBezTo>
                <a:cubicBezTo>
                  <a:pt x="f31" y="f2"/>
                  <a:pt x="f32" y="f33"/>
                  <a:pt x="f5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31"/>
                </a:cubicBezTo>
                <a:cubicBezTo>
                  <a:pt x="f27" y="f32"/>
                  <a:pt x="f52" y="f35"/>
                  <a:pt x="f53" y="f5"/>
                </a:cubicBezTo>
                <a:cubicBezTo>
                  <a:pt x="f54" y="f5"/>
                  <a:pt x="f55" y="f5"/>
                  <a:pt x="f8" y="f5"/>
                </a:cubicBezTo>
                <a:cubicBezTo>
                  <a:pt x="f6" y="f31"/>
                  <a:pt x="f6" y="f56"/>
                  <a:pt x="f6" y="f37"/>
                </a:cubicBezTo>
                <a:cubicBezTo>
                  <a:pt x="f6" y="f44"/>
                  <a:pt x="f6" y="f57"/>
                  <a:pt x="f6" y="f58"/>
                </a:cubicBezTo>
                <a:cubicBezTo>
                  <a:pt x="f6" y="f59"/>
                  <a:pt x="f6" y="f36"/>
                  <a:pt x="f8" y="f9"/>
                </a:cubicBezTo>
                <a:close/>
              </a:path>
            </a:pathLst>
          </a:custGeom>
          <a:solidFill>
            <a:srgbClr val="EC662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55DC38B0-6A59-472E-BB03-D085932D45CA}"/>
              </a:ext>
            </a:extLst>
          </p:cNvPr>
          <p:cNvSpPr/>
          <p:nvPr/>
        </p:nvSpPr>
        <p:spPr>
          <a:xfrm>
            <a:off x="2828925" y="1308104"/>
            <a:ext cx="314325" cy="642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5"/>
              <a:gd name="f7" fmla="val 356"/>
              <a:gd name="f8" fmla="val 51"/>
              <a:gd name="f9" fmla="val 92"/>
              <a:gd name="f10" fmla="val 41"/>
              <a:gd name="f11" fmla="val 133"/>
              <a:gd name="f12" fmla="val 83"/>
              <a:gd name="f13" fmla="val 124"/>
              <a:gd name="f14" fmla="val 165"/>
              <a:gd name="f15" fmla="val 160"/>
              <a:gd name="f16" fmla="val 196"/>
              <a:gd name="f17" fmla="val 232"/>
              <a:gd name="f18" fmla="val 273"/>
              <a:gd name="f19" fmla="val 315"/>
              <a:gd name="f20" fmla="val 46"/>
              <a:gd name="f21" fmla="val 44"/>
              <a:gd name="f22" fmla="val 351"/>
              <a:gd name="f23" fmla="val 42"/>
              <a:gd name="f24" fmla="val 348"/>
              <a:gd name="f25" fmla="val 29"/>
              <a:gd name="f26" fmla="val 323"/>
              <a:gd name="f27" fmla="val 18"/>
              <a:gd name="f28" fmla="val 297"/>
              <a:gd name="f29" fmla="val 10"/>
              <a:gd name="f30" fmla="val 269"/>
              <a:gd name="f31" fmla="val 4"/>
              <a:gd name="f32" fmla="val 248"/>
              <a:gd name="f33" fmla="val 1"/>
              <a:gd name="f34" fmla="val 227"/>
              <a:gd name="f35" fmla="val 205"/>
              <a:gd name="f36" fmla="val 204"/>
              <a:gd name="f37" fmla="val 203"/>
              <a:gd name="f38" fmla="val 186"/>
              <a:gd name="f39" fmla="val 170"/>
              <a:gd name="f40" fmla="val 153"/>
              <a:gd name="f41" fmla="val 2"/>
              <a:gd name="f42" fmla="val 142"/>
              <a:gd name="f43" fmla="val 131"/>
              <a:gd name="f44" fmla="val 3"/>
              <a:gd name="f45" fmla="val 121"/>
              <a:gd name="f46" fmla="val 6"/>
              <a:gd name="f47" fmla="val 94"/>
              <a:gd name="f48" fmla="val 15"/>
              <a:gd name="f49" fmla="val 68"/>
              <a:gd name="f50" fmla="val 25"/>
              <a:gd name="f51" fmla="val 43"/>
              <a:gd name="f52" fmla="val 31"/>
              <a:gd name="f53" fmla="val 30"/>
              <a:gd name="f54" fmla="val 37"/>
              <a:gd name="f55" fmla="val 45"/>
              <a:gd name="f56" fmla="val 47"/>
              <a:gd name="f57" fmla="+- 0 0 -90"/>
              <a:gd name="f58" fmla="*/ f3 1 175"/>
              <a:gd name="f59" fmla="*/ f4 1 356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175"/>
              <a:gd name="f68" fmla="*/ f64 1 356"/>
              <a:gd name="f69" fmla="*/ 51 f65 1"/>
              <a:gd name="f70" fmla="*/ 0 f64 1"/>
              <a:gd name="f71" fmla="*/ 175 f65 1"/>
              <a:gd name="f72" fmla="*/ 124 f64 1"/>
              <a:gd name="f73" fmla="*/ 232 f64 1"/>
              <a:gd name="f74" fmla="*/ 356 f64 1"/>
              <a:gd name="f75" fmla="*/ 42 f65 1"/>
              <a:gd name="f76" fmla="*/ 348 f64 1"/>
              <a:gd name="f77" fmla="*/ 10 f65 1"/>
              <a:gd name="f78" fmla="*/ 269 f64 1"/>
              <a:gd name="f79" fmla="*/ 1 f65 1"/>
              <a:gd name="f80" fmla="*/ 205 f64 1"/>
              <a:gd name="f81" fmla="*/ 0 f65 1"/>
              <a:gd name="f82" fmla="*/ 203 f64 1"/>
              <a:gd name="f83" fmla="*/ 153 f64 1"/>
              <a:gd name="f84" fmla="*/ 3 f65 1"/>
              <a:gd name="f85" fmla="*/ 121 f64 1"/>
              <a:gd name="f86" fmla="*/ 25 f65 1"/>
              <a:gd name="f87" fmla="*/ 43 f64 1"/>
              <a:gd name="f88" fmla="*/ 44 f65 1"/>
              <a:gd name="f89" fmla="*/ 6 f64 1"/>
              <a:gd name="f90" fmla="+- f66 0 f1"/>
              <a:gd name="f91" fmla="*/ f69 1 175"/>
              <a:gd name="f92" fmla="*/ f70 1 356"/>
              <a:gd name="f93" fmla="*/ f71 1 175"/>
              <a:gd name="f94" fmla="*/ f72 1 356"/>
              <a:gd name="f95" fmla="*/ f73 1 356"/>
              <a:gd name="f96" fmla="*/ f74 1 356"/>
              <a:gd name="f97" fmla="*/ f75 1 175"/>
              <a:gd name="f98" fmla="*/ f76 1 356"/>
              <a:gd name="f99" fmla="*/ f77 1 175"/>
              <a:gd name="f100" fmla="*/ f78 1 356"/>
              <a:gd name="f101" fmla="*/ f79 1 175"/>
              <a:gd name="f102" fmla="*/ f80 1 356"/>
              <a:gd name="f103" fmla="*/ f81 1 175"/>
              <a:gd name="f104" fmla="*/ f82 1 356"/>
              <a:gd name="f105" fmla="*/ f83 1 356"/>
              <a:gd name="f106" fmla="*/ f84 1 175"/>
              <a:gd name="f107" fmla="*/ f85 1 356"/>
              <a:gd name="f108" fmla="*/ f86 1 175"/>
              <a:gd name="f109" fmla="*/ f87 1 356"/>
              <a:gd name="f110" fmla="*/ f88 1 175"/>
              <a:gd name="f111" fmla="*/ f89 1 356"/>
              <a:gd name="f112" fmla="*/ 0 1 f67"/>
              <a:gd name="f113" fmla="*/ f61 1 f67"/>
              <a:gd name="f114" fmla="*/ 0 1 f68"/>
              <a:gd name="f115" fmla="*/ f62 1 f68"/>
              <a:gd name="f116" fmla="*/ f91 1 f67"/>
              <a:gd name="f117" fmla="*/ f92 1 f68"/>
              <a:gd name="f118" fmla="*/ f93 1 f67"/>
              <a:gd name="f119" fmla="*/ f94 1 f68"/>
              <a:gd name="f120" fmla="*/ f95 1 f68"/>
              <a:gd name="f121" fmla="*/ f96 1 f68"/>
              <a:gd name="f122" fmla="*/ f97 1 f67"/>
              <a:gd name="f123" fmla="*/ f98 1 f68"/>
              <a:gd name="f124" fmla="*/ f99 1 f67"/>
              <a:gd name="f125" fmla="*/ f100 1 f68"/>
              <a:gd name="f126" fmla="*/ f101 1 f67"/>
              <a:gd name="f127" fmla="*/ f102 1 f68"/>
              <a:gd name="f128" fmla="*/ f103 1 f67"/>
              <a:gd name="f129" fmla="*/ f104 1 f68"/>
              <a:gd name="f130" fmla="*/ f105 1 f68"/>
              <a:gd name="f131" fmla="*/ f106 1 f67"/>
              <a:gd name="f132" fmla="*/ f107 1 f68"/>
              <a:gd name="f133" fmla="*/ f108 1 f67"/>
              <a:gd name="f134" fmla="*/ f109 1 f68"/>
              <a:gd name="f135" fmla="*/ f110 1 f67"/>
              <a:gd name="f136" fmla="*/ f111 1 f68"/>
              <a:gd name="f137" fmla="*/ f112 f58 1"/>
              <a:gd name="f138" fmla="*/ f113 f58 1"/>
              <a:gd name="f139" fmla="*/ f115 f59 1"/>
              <a:gd name="f140" fmla="*/ f114 f59 1"/>
              <a:gd name="f141" fmla="*/ f116 f58 1"/>
              <a:gd name="f142" fmla="*/ f117 f59 1"/>
              <a:gd name="f143" fmla="*/ f118 f58 1"/>
              <a:gd name="f144" fmla="*/ f119 f59 1"/>
              <a:gd name="f145" fmla="*/ f120 f59 1"/>
              <a:gd name="f146" fmla="*/ f121 f59 1"/>
              <a:gd name="f147" fmla="*/ f122 f58 1"/>
              <a:gd name="f148" fmla="*/ f123 f59 1"/>
              <a:gd name="f149" fmla="*/ f124 f58 1"/>
              <a:gd name="f150" fmla="*/ f125 f59 1"/>
              <a:gd name="f151" fmla="*/ f126 f58 1"/>
              <a:gd name="f152" fmla="*/ f127 f59 1"/>
              <a:gd name="f153" fmla="*/ f128 f58 1"/>
              <a:gd name="f154" fmla="*/ f129 f59 1"/>
              <a:gd name="f155" fmla="*/ f130 f59 1"/>
              <a:gd name="f156" fmla="*/ f131 f58 1"/>
              <a:gd name="f157" fmla="*/ f132 f59 1"/>
              <a:gd name="f158" fmla="*/ f133 f58 1"/>
              <a:gd name="f159" fmla="*/ f134 f59 1"/>
              <a:gd name="f160" fmla="*/ f135 f58 1"/>
              <a:gd name="f161" fmla="*/ f136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41" y="f142"/>
              </a:cxn>
              <a:cxn ang="f90">
                <a:pos x="f143" y="f144"/>
              </a:cxn>
              <a:cxn ang="f90">
                <a:pos x="f143" y="f145"/>
              </a:cxn>
              <a:cxn ang="f90">
                <a:pos x="f141" y="f146"/>
              </a:cxn>
              <a:cxn ang="f90">
                <a:pos x="f147" y="f148"/>
              </a:cxn>
              <a:cxn ang="f90">
                <a:pos x="f149" y="f150"/>
              </a:cxn>
              <a:cxn ang="f90">
                <a:pos x="f151" y="f152"/>
              </a:cxn>
              <a:cxn ang="f90">
                <a:pos x="f153" y="f154"/>
              </a:cxn>
              <a:cxn ang="f90">
                <a:pos x="f153" y="f155"/>
              </a:cxn>
              <a:cxn ang="f90">
                <a:pos x="f156" y="f157"/>
              </a:cxn>
              <a:cxn ang="f90">
                <a:pos x="f158" y="f159"/>
              </a:cxn>
              <a:cxn ang="f90">
                <a:pos x="f160" y="f161"/>
              </a:cxn>
              <a:cxn ang="f90">
                <a:pos x="f141" y="f142"/>
              </a:cxn>
            </a:cxnLst>
            <a:rect l="f137" t="f140" r="f138" b="f139"/>
            <a:pathLst>
              <a:path w="175" h="356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4" y="f15"/>
                  <a:pt x="f14" y="f16"/>
                  <a:pt x="f6" y="f17"/>
                </a:cubicBezTo>
                <a:cubicBezTo>
                  <a:pt x="f11" y="f18"/>
                  <a:pt x="f9" y="f19"/>
                  <a:pt x="f8" y="f7"/>
                </a:cubicBezTo>
                <a:cubicBezTo>
                  <a:pt x="f20" y="f7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3" y="f35"/>
                </a:cubicBezTo>
                <a:cubicBezTo>
                  <a:pt x="f33" y="f36"/>
                  <a:pt x="f33" y="f37"/>
                  <a:pt x="f5" y="f37"/>
                </a:cubicBezTo>
                <a:cubicBezTo>
                  <a:pt x="f5" y="f38"/>
                  <a:pt x="f5" y="f39"/>
                  <a:pt x="f5" y="f40"/>
                </a:cubicBezTo>
                <a:cubicBezTo>
                  <a:pt x="f41" y="f42"/>
                  <a:pt x="f41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27"/>
                  <a:pt x="f21" y="f46"/>
                </a:cubicBezTo>
                <a:cubicBezTo>
                  <a:pt x="f55" y="f44"/>
                  <a:pt x="f56" y="f5"/>
                  <a:pt x="f8" y="f5"/>
                </a:cubicBezTo>
                <a:close/>
              </a:path>
            </a:pathLst>
          </a:custGeom>
          <a:solidFill>
            <a:srgbClr val="FFDA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3DC18320-C267-4E99-8BDE-471311ABACE5}"/>
              </a:ext>
            </a:extLst>
          </p:cNvPr>
          <p:cNvSpPr/>
          <p:nvPr/>
        </p:nvSpPr>
        <p:spPr>
          <a:xfrm>
            <a:off x="3465511" y="992188"/>
            <a:ext cx="42386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6"/>
              <a:gd name="f7" fmla="val 211"/>
              <a:gd name="f8" fmla="val 167"/>
              <a:gd name="f9" fmla="val 111"/>
              <a:gd name="f10" fmla="val 56"/>
              <a:gd name="f11" fmla="val 8"/>
              <a:gd name="f12" fmla="val 16"/>
              <a:gd name="f13" fmla="val 23"/>
              <a:gd name="f14" fmla="val 33"/>
              <a:gd name="f15" fmla="val 2"/>
              <a:gd name="f16" fmla="val 42"/>
              <a:gd name="f17" fmla="val 3"/>
              <a:gd name="f18" fmla="val 52"/>
              <a:gd name="f19" fmla="val 4"/>
              <a:gd name="f20" fmla="val 97"/>
              <a:gd name="f21" fmla="val 11"/>
              <a:gd name="f22" fmla="val 140"/>
              <a:gd name="f23" fmla="val 27"/>
              <a:gd name="f24" fmla="val 179"/>
              <a:gd name="f25" fmla="val 51"/>
              <a:gd name="f26" fmla="val 195"/>
              <a:gd name="f27" fmla="val 60"/>
              <a:gd name="f28" fmla="val 210"/>
              <a:gd name="f29" fmla="val 71"/>
              <a:gd name="f30" fmla="val 225"/>
              <a:gd name="f31" fmla="val 83"/>
              <a:gd name="f32" fmla="val 235"/>
              <a:gd name="f33" fmla="val 91"/>
              <a:gd name="f34" fmla="val 105"/>
              <a:gd name="f35" fmla="val 227"/>
              <a:gd name="f36" fmla="val 114"/>
              <a:gd name="f37" fmla="val 197"/>
              <a:gd name="f38" fmla="val 144"/>
              <a:gd name="f39" fmla="val 168"/>
              <a:gd name="f40" fmla="val 173"/>
              <a:gd name="f41" fmla="val 138"/>
              <a:gd name="f42" fmla="val 203"/>
              <a:gd name="f43" fmla="val 130"/>
              <a:gd name="f44" fmla="val 120"/>
              <a:gd name="f45" fmla="val 204"/>
              <a:gd name="f46" fmla="val 88"/>
              <a:gd name="f47" fmla="val 187"/>
              <a:gd name="f48" fmla="val 63"/>
              <a:gd name="f49" fmla="val 176"/>
              <a:gd name="f50" fmla="val 35"/>
              <a:gd name="f51" fmla="val 170"/>
              <a:gd name="f52" fmla="val 12"/>
              <a:gd name="f53" fmla="+- 0 0 -90"/>
              <a:gd name="f54" fmla="*/ f3 1 236"/>
              <a:gd name="f55" fmla="*/ f4 1 211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236"/>
              <a:gd name="f64" fmla="*/ f60 1 211"/>
              <a:gd name="f65" fmla="*/ 0 f61 1"/>
              <a:gd name="f66" fmla="*/ 167 f60 1"/>
              <a:gd name="f67" fmla="*/ 0 f60 1"/>
              <a:gd name="f68" fmla="*/ 23 f61 1"/>
              <a:gd name="f69" fmla="*/ 52 f61 1"/>
              <a:gd name="f70" fmla="*/ 4 f60 1"/>
              <a:gd name="f71" fmla="*/ 179 f61 1"/>
              <a:gd name="f72" fmla="*/ 51 f60 1"/>
              <a:gd name="f73" fmla="*/ 225 f61 1"/>
              <a:gd name="f74" fmla="*/ 83 f60 1"/>
              <a:gd name="f75" fmla="*/ 227 f61 1"/>
              <a:gd name="f76" fmla="*/ 114 f60 1"/>
              <a:gd name="f77" fmla="*/ 138 f61 1"/>
              <a:gd name="f78" fmla="*/ 203 f60 1"/>
              <a:gd name="f79" fmla="*/ 111 f61 1"/>
              <a:gd name="f80" fmla="*/ 204 f60 1"/>
              <a:gd name="f81" fmla="*/ 35 f61 1"/>
              <a:gd name="f82" fmla="*/ 170 f60 1"/>
              <a:gd name="f83" fmla="+- f62 0 f1"/>
              <a:gd name="f84" fmla="*/ f65 1 236"/>
              <a:gd name="f85" fmla="*/ f66 1 211"/>
              <a:gd name="f86" fmla="*/ f67 1 211"/>
              <a:gd name="f87" fmla="*/ f68 1 236"/>
              <a:gd name="f88" fmla="*/ f69 1 236"/>
              <a:gd name="f89" fmla="*/ f70 1 211"/>
              <a:gd name="f90" fmla="*/ f71 1 236"/>
              <a:gd name="f91" fmla="*/ f72 1 211"/>
              <a:gd name="f92" fmla="*/ f73 1 236"/>
              <a:gd name="f93" fmla="*/ f74 1 211"/>
              <a:gd name="f94" fmla="*/ f75 1 236"/>
              <a:gd name="f95" fmla="*/ f76 1 211"/>
              <a:gd name="f96" fmla="*/ f77 1 236"/>
              <a:gd name="f97" fmla="*/ f78 1 211"/>
              <a:gd name="f98" fmla="*/ f79 1 236"/>
              <a:gd name="f99" fmla="*/ f80 1 211"/>
              <a:gd name="f100" fmla="*/ f81 1 236"/>
              <a:gd name="f101" fmla="*/ f82 1 211"/>
              <a:gd name="f102" fmla="*/ 0 1 f63"/>
              <a:gd name="f103" fmla="*/ f57 1 f63"/>
              <a:gd name="f104" fmla="*/ 0 1 f64"/>
              <a:gd name="f105" fmla="*/ f58 1 f64"/>
              <a:gd name="f106" fmla="*/ f84 1 f63"/>
              <a:gd name="f107" fmla="*/ f85 1 f64"/>
              <a:gd name="f108" fmla="*/ f86 1 f64"/>
              <a:gd name="f109" fmla="*/ f87 1 f63"/>
              <a:gd name="f110" fmla="*/ f88 1 f63"/>
              <a:gd name="f111" fmla="*/ f89 1 f64"/>
              <a:gd name="f112" fmla="*/ f90 1 f63"/>
              <a:gd name="f113" fmla="*/ f91 1 f64"/>
              <a:gd name="f114" fmla="*/ f92 1 f63"/>
              <a:gd name="f115" fmla="*/ f93 1 f64"/>
              <a:gd name="f116" fmla="*/ f94 1 f63"/>
              <a:gd name="f117" fmla="*/ f95 1 f64"/>
              <a:gd name="f118" fmla="*/ f96 1 f63"/>
              <a:gd name="f119" fmla="*/ f97 1 f64"/>
              <a:gd name="f120" fmla="*/ f98 1 f63"/>
              <a:gd name="f121" fmla="*/ f99 1 f64"/>
              <a:gd name="f122" fmla="*/ f100 1 f63"/>
              <a:gd name="f123" fmla="*/ f101 1 f64"/>
              <a:gd name="f124" fmla="*/ f102 f54 1"/>
              <a:gd name="f125" fmla="*/ f103 f54 1"/>
              <a:gd name="f126" fmla="*/ f105 f55 1"/>
              <a:gd name="f127" fmla="*/ f104 f55 1"/>
              <a:gd name="f128" fmla="*/ f106 f54 1"/>
              <a:gd name="f129" fmla="*/ f107 f55 1"/>
              <a:gd name="f130" fmla="*/ f108 f55 1"/>
              <a:gd name="f131" fmla="*/ f109 f54 1"/>
              <a:gd name="f132" fmla="*/ f110 f54 1"/>
              <a:gd name="f133" fmla="*/ f111 f55 1"/>
              <a:gd name="f134" fmla="*/ f112 f54 1"/>
              <a:gd name="f135" fmla="*/ f113 f55 1"/>
              <a:gd name="f136" fmla="*/ f114 f54 1"/>
              <a:gd name="f137" fmla="*/ f115 f55 1"/>
              <a:gd name="f138" fmla="*/ f116 f54 1"/>
              <a:gd name="f139" fmla="*/ f117 f55 1"/>
              <a:gd name="f140" fmla="*/ f118 f54 1"/>
              <a:gd name="f141" fmla="*/ f119 f55 1"/>
              <a:gd name="f142" fmla="*/ f120 f54 1"/>
              <a:gd name="f143" fmla="*/ f121 f55 1"/>
              <a:gd name="f144" fmla="*/ f122 f54 1"/>
              <a:gd name="f145" fmla="*/ f123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3">
                <a:pos x="f128" y="f129"/>
              </a:cxn>
              <a:cxn ang="f83">
                <a:pos x="f128" y="f130"/>
              </a:cxn>
              <a:cxn ang="f83">
                <a:pos x="f131" y="f130"/>
              </a:cxn>
              <a:cxn ang="f83">
                <a:pos x="f132" y="f133"/>
              </a:cxn>
              <a:cxn ang="f83">
                <a:pos x="f134" y="f135"/>
              </a:cxn>
              <a:cxn ang="f83">
                <a:pos x="f136" y="f137"/>
              </a:cxn>
              <a:cxn ang="f83">
                <a:pos x="f138" y="f139"/>
              </a:cxn>
              <a:cxn ang="f83">
                <a:pos x="f140" y="f141"/>
              </a:cxn>
              <a:cxn ang="f83">
                <a:pos x="f142" y="f143"/>
              </a:cxn>
              <a:cxn ang="f83">
                <a:pos x="f144" y="f145"/>
              </a:cxn>
              <a:cxn ang="f83">
                <a:pos x="f128" y="f129"/>
              </a:cxn>
            </a:cxnLst>
            <a:rect l="f124" t="f127" r="f125" b="f126"/>
            <a:pathLst>
              <a:path w="236" h="211">
                <a:moveTo>
                  <a:pt x="f5" y="f8"/>
                </a:moveTo>
                <a:cubicBezTo>
                  <a:pt x="f5" y="f9"/>
                  <a:pt x="f5" y="f10"/>
                  <a:pt x="f5" y="f5"/>
                </a:cubicBezTo>
                <a:cubicBezTo>
                  <a:pt x="f11" y="f5"/>
                  <a:pt x="f12" y="f5"/>
                  <a:pt x="f13" y="f5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6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7"/>
                  <a:pt x="f44" y="f7"/>
                  <a:pt x="f9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13" y="f39"/>
                  <a:pt x="f52" y="f8"/>
                  <a:pt x="f5" y="f8"/>
                </a:cubicBezTo>
                <a:close/>
              </a:path>
            </a:pathLst>
          </a:custGeom>
          <a:solidFill>
            <a:srgbClr val="E63C1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5E36FB88-139D-4EDB-8FCC-E1957A828E9E}"/>
              </a:ext>
            </a:extLst>
          </p:cNvPr>
          <p:cNvSpPr/>
          <p:nvPr/>
        </p:nvSpPr>
        <p:spPr>
          <a:xfrm>
            <a:off x="3465511" y="1901823"/>
            <a:ext cx="407986" cy="3651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7"/>
              <a:gd name="f7" fmla="val 202"/>
              <a:gd name="f8" fmla="val 146"/>
              <a:gd name="f9" fmla="val 91"/>
              <a:gd name="f10" fmla="val 35"/>
              <a:gd name="f11" fmla="val 40"/>
              <a:gd name="f12" fmla="val 34"/>
              <a:gd name="f13" fmla="val 76"/>
              <a:gd name="f14" fmla="val 23"/>
              <a:gd name="f15" fmla="val 109"/>
              <a:gd name="f16" fmla="val 148"/>
              <a:gd name="f17" fmla="val 39"/>
              <a:gd name="f18" fmla="val 187"/>
              <a:gd name="f19" fmla="val 78"/>
              <a:gd name="f20" fmla="val 226"/>
              <a:gd name="f21" fmla="val 117"/>
              <a:gd name="f22" fmla="val 122"/>
              <a:gd name="f23" fmla="val 223"/>
              <a:gd name="f24" fmla="val 124"/>
              <a:gd name="f25" fmla="val 220"/>
              <a:gd name="f26" fmla="val 127"/>
              <a:gd name="f27" fmla="val 203"/>
              <a:gd name="f28" fmla="val 140"/>
              <a:gd name="f29" fmla="val 185"/>
              <a:gd name="f30" fmla="val 152"/>
              <a:gd name="f31" fmla="val 166"/>
              <a:gd name="f32" fmla="val 163"/>
              <a:gd name="f33" fmla="val 135"/>
              <a:gd name="f34" fmla="val 179"/>
              <a:gd name="f35" fmla="val 102"/>
              <a:gd name="f36" fmla="val 191"/>
              <a:gd name="f37" fmla="val 67"/>
              <a:gd name="f38" fmla="val 198"/>
              <a:gd name="f39" fmla="val 55"/>
              <a:gd name="f40" fmla="val 200"/>
              <a:gd name="f41" fmla="val 43"/>
              <a:gd name="f42" fmla="val 31"/>
              <a:gd name="f43" fmla="val 201"/>
              <a:gd name="f44" fmla="val 29"/>
              <a:gd name="f45" fmla="val 26"/>
              <a:gd name="f46" fmla="val 16"/>
              <a:gd name="f47" fmla="val 8"/>
              <a:gd name="f48" fmla="+- 0 0 -90"/>
              <a:gd name="f49" fmla="*/ f3 1 227"/>
              <a:gd name="f50" fmla="*/ f4 1 20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27"/>
              <a:gd name="f59" fmla="*/ f55 1 202"/>
              <a:gd name="f60" fmla="*/ 0 f56 1"/>
              <a:gd name="f61" fmla="*/ 202 f55 1"/>
              <a:gd name="f62" fmla="*/ 35 f55 1"/>
              <a:gd name="f63" fmla="*/ 109 f56 1"/>
              <a:gd name="f64" fmla="*/ 0 f55 1"/>
              <a:gd name="f65" fmla="*/ 226 f56 1"/>
              <a:gd name="f66" fmla="*/ 117 f55 1"/>
              <a:gd name="f67" fmla="*/ 220 f56 1"/>
              <a:gd name="f68" fmla="*/ 127 f55 1"/>
              <a:gd name="f69" fmla="*/ 166 f56 1"/>
              <a:gd name="f70" fmla="*/ 163 f55 1"/>
              <a:gd name="f71" fmla="*/ 67 f56 1"/>
              <a:gd name="f72" fmla="*/ 198 f55 1"/>
              <a:gd name="f73" fmla="*/ 31 f56 1"/>
              <a:gd name="f74" fmla="*/ 201 f55 1"/>
              <a:gd name="f75" fmla="*/ 23 f56 1"/>
              <a:gd name="f76" fmla="+- f57 0 f1"/>
              <a:gd name="f77" fmla="*/ f60 1 227"/>
              <a:gd name="f78" fmla="*/ f61 1 202"/>
              <a:gd name="f79" fmla="*/ f62 1 202"/>
              <a:gd name="f80" fmla="*/ f63 1 227"/>
              <a:gd name="f81" fmla="*/ f64 1 202"/>
              <a:gd name="f82" fmla="*/ f65 1 227"/>
              <a:gd name="f83" fmla="*/ f66 1 202"/>
              <a:gd name="f84" fmla="*/ f67 1 227"/>
              <a:gd name="f85" fmla="*/ f68 1 202"/>
              <a:gd name="f86" fmla="*/ f69 1 227"/>
              <a:gd name="f87" fmla="*/ f70 1 202"/>
              <a:gd name="f88" fmla="*/ f71 1 227"/>
              <a:gd name="f89" fmla="*/ f72 1 202"/>
              <a:gd name="f90" fmla="*/ f73 1 227"/>
              <a:gd name="f91" fmla="*/ f74 1 202"/>
              <a:gd name="f92" fmla="*/ f75 1 227"/>
              <a:gd name="f93" fmla="*/ 0 1 f58"/>
              <a:gd name="f94" fmla="*/ f52 1 f58"/>
              <a:gd name="f95" fmla="*/ 0 1 f59"/>
              <a:gd name="f96" fmla="*/ f53 1 f59"/>
              <a:gd name="f97" fmla="*/ f77 1 f58"/>
              <a:gd name="f98" fmla="*/ f78 1 f59"/>
              <a:gd name="f99" fmla="*/ f79 1 f59"/>
              <a:gd name="f100" fmla="*/ f80 1 f58"/>
              <a:gd name="f101" fmla="*/ f81 1 f59"/>
              <a:gd name="f102" fmla="*/ f82 1 f58"/>
              <a:gd name="f103" fmla="*/ f83 1 f59"/>
              <a:gd name="f104" fmla="*/ f84 1 f58"/>
              <a:gd name="f105" fmla="*/ f85 1 f59"/>
              <a:gd name="f106" fmla="*/ f86 1 f58"/>
              <a:gd name="f107" fmla="*/ f87 1 f59"/>
              <a:gd name="f108" fmla="*/ f88 1 f58"/>
              <a:gd name="f109" fmla="*/ f89 1 f59"/>
              <a:gd name="f110" fmla="*/ f90 1 f58"/>
              <a:gd name="f111" fmla="*/ f91 1 f59"/>
              <a:gd name="f112" fmla="*/ f92 1 f58"/>
              <a:gd name="f113" fmla="*/ f93 f49 1"/>
              <a:gd name="f114" fmla="*/ f94 f49 1"/>
              <a:gd name="f115" fmla="*/ f96 f50 1"/>
              <a:gd name="f116" fmla="*/ f95 f50 1"/>
              <a:gd name="f117" fmla="*/ f97 f49 1"/>
              <a:gd name="f118" fmla="*/ f98 f50 1"/>
              <a:gd name="f119" fmla="*/ f99 f50 1"/>
              <a:gd name="f120" fmla="*/ f100 f49 1"/>
              <a:gd name="f121" fmla="*/ f101 f50 1"/>
              <a:gd name="f122" fmla="*/ f102 f49 1"/>
              <a:gd name="f123" fmla="*/ f103 f50 1"/>
              <a:gd name="f124" fmla="*/ f104 f49 1"/>
              <a:gd name="f125" fmla="*/ f105 f50 1"/>
              <a:gd name="f126" fmla="*/ f106 f49 1"/>
              <a:gd name="f127" fmla="*/ f107 f50 1"/>
              <a:gd name="f128" fmla="*/ f108 f49 1"/>
              <a:gd name="f129" fmla="*/ f109 f50 1"/>
              <a:gd name="f130" fmla="*/ f110 f49 1"/>
              <a:gd name="f131" fmla="*/ f111 f50 1"/>
              <a:gd name="f132" fmla="*/ f112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7" y="f118"/>
              </a:cxn>
              <a:cxn ang="f76">
                <a:pos x="f117" y="f119"/>
              </a:cxn>
              <a:cxn ang="f76">
                <a:pos x="f120" y="f121"/>
              </a:cxn>
              <a:cxn ang="f76">
                <a:pos x="f122" y="f123"/>
              </a:cxn>
              <a:cxn ang="f76">
                <a:pos x="f124" y="f125"/>
              </a:cxn>
              <a:cxn ang="f76">
                <a:pos x="f126" y="f127"/>
              </a:cxn>
              <a:cxn ang="f76">
                <a:pos x="f128" y="f129"/>
              </a:cxn>
              <a:cxn ang="f76">
                <a:pos x="f130" y="f131"/>
              </a:cxn>
              <a:cxn ang="f76">
                <a:pos x="f132" y="f118"/>
              </a:cxn>
              <a:cxn ang="f76">
                <a:pos x="f117" y="f118"/>
              </a:cxn>
            </a:cxnLst>
            <a:rect l="f113" t="f116" r="f114" b="f115"/>
            <a:pathLst>
              <a:path w="227" h="202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15" y="f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6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0"/>
                  <a:pt x="f42" y="f43"/>
                </a:cubicBezTo>
                <a:cubicBezTo>
                  <a:pt x="f44" y="f43"/>
                  <a:pt x="f45" y="f40"/>
                  <a:pt x="f14" y="f7"/>
                </a:cubicBezTo>
                <a:cubicBezTo>
                  <a:pt x="f46" y="f7"/>
                  <a:pt x="f47" y="f7"/>
                  <a:pt x="f5" y="f7"/>
                </a:cubicBezTo>
                <a:close/>
              </a:path>
            </a:pathLst>
          </a:custGeom>
          <a:solidFill>
            <a:srgbClr val="00A7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453556BF-F6FC-4E75-8EB1-4A4B870A3D3F}"/>
              </a:ext>
            </a:extLst>
          </p:cNvPr>
          <p:cNvSpPr/>
          <p:nvPr/>
        </p:nvSpPr>
        <p:spPr>
          <a:xfrm>
            <a:off x="3427408" y="1481135"/>
            <a:ext cx="38103" cy="296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164"/>
              <a:gd name="f8" fmla="val 54"/>
              <a:gd name="f9" fmla="val 109"/>
              <a:gd name="f10" fmla="val 9"/>
              <a:gd name="f11" fmla="val 156"/>
              <a:gd name="f12" fmla="val 144"/>
              <a:gd name="f13" fmla="val 103"/>
              <a:gd name="f14" fmla="val 61"/>
              <a:gd name="f15" fmla="val 20"/>
              <a:gd name="f16" fmla="val 8"/>
              <a:gd name="f17" fmla="+- 0 0 -90"/>
              <a:gd name="f18" fmla="*/ f3 1 21"/>
              <a:gd name="f19" fmla="*/ f4 1 164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21"/>
              <a:gd name="f28" fmla="*/ f24 1 164"/>
              <a:gd name="f29" fmla="*/ 21 f25 1"/>
              <a:gd name="f30" fmla="*/ 0 f24 1"/>
              <a:gd name="f31" fmla="*/ 164 f24 1"/>
              <a:gd name="f32" fmla="*/ 0 f25 1"/>
              <a:gd name="f33" fmla="*/ 144 f24 1"/>
              <a:gd name="f34" fmla="*/ 20 f24 1"/>
              <a:gd name="f35" fmla="+- f26 0 f1"/>
              <a:gd name="f36" fmla="*/ f29 1 21"/>
              <a:gd name="f37" fmla="*/ f30 1 164"/>
              <a:gd name="f38" fmla="*/ f31 1 164"/>
              <a:gd name="f39" fmla="*/ f32 1 21"/>
              <a:gd name="f40" fmla="*/ f33 1 164"/>
              <a:gd name="f41" fmla="*/ f34 1 164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8"/>
              <a:gd name="f49" fmla="*/ f39 1 f27"/>
              <a:gd name="f50" fmla="*/ f40 1 f28"/>
              <a:gd name="f51" fmla="*/ f41 1 f28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9 1"/>
              <a:gd name="f59" fmla="*/ f49 f18 1"/>
              <a:gd name="f60" fmla="*/ f50 f19 1"/>
              <a:gd name="f61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6" y="f58"/>
              </a:cxn>
              <a:cxn ang="f35">
                <a:pos x="f59" y="f60"/>
              </a:cxn>
              <a:cxn ang="f35">
                <a:pos x="f59" y="f61"/>
              </a:cxn>
              <a:cxn ang="f35">
                <a:pos x="f56" y="f57"/>
              </a:cxn>
            </a:cxnLst>
            <a:rect l="f52" t="f55" r="f53" b="f54"/>
            <a:pathLst>
              <a:path w="21" h="164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5" y="f11"/>
                  <a:pt x="f5" y="f12"/>
                </a:cubicBezTo>
                <a:cubicBezTo>
                  <a:pt x="f5" y="f13"/>
                  <a:pt x="f5" y="f14"/>
                  <a:pt x="f5" y="f15"/>
                </a:cubicBezTo>
                <a:cubicBezTo>
                  <a:pt x="f5" y="f16"/>
                  <a:pt x="f10" y="f5"/>
                  <a:pt x="f6" y="f5"/>
                </a:cubicBezTo>
                <a:close/>
              </a:path>
            </a:pathLst>
          </a:custGeom>
          <a:solidFill>
            <a:srgbClr val="517CB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1C9405-2593-4F8E-88AF-A8D47D6B6B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A816DB87-C74A-4922-821F-7B6DBBBA3E54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DEB5CAA1-8A18-4C25-9B66-FB0C88D10A14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1EDA22C6-7C01-4572-8464-B695C7174BD7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1707709-FD64-4402-BFFD-AA4B21EED2E7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136B1424-49C7-4CA8-A22E-7477EC66EFD2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BE279D2D-E70C-41B3-8C8B-E4655D7B9FCD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D18EC4C8-B9CE-415C-9D58-924FAB57E2AB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40A4CF2-B301-4994-8B75-B86C7B0D7FF8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03E696C-3FCC-43FE-8725-AA3C955D1E36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A5C353E7-37B8-445C-9701-75F3B65B2964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ED88A528-069C-4987-A446-9AD0C3BF4095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458F8AF5-DE00-4C37-9AEF-AAA97ED42792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8D144898-EF73-4FC2-B9C7-EE4B48ABC0D0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1C47E48F-CE99-41D0-B082-0A0DD43E991F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7AFA533-147A-4DBA-8204-48B047BC9FCF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EF10519-E1C8-4BA4-84FC-AFF2C1008E69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EBC3585D-133B-4615-8150-3D44B58CBE54}"/>
              </a:ext>
            </a:extLst>
          </p:cNvPr>
          <p:cNvSpPr/>
          <p:nvPr/>
        </p:nvSpPr>
        <p:spPr>
          <a:xfrm rot="18805987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AC174932-B738-4470-8515-889DB0FDA792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1DC8908E-01E9-413A-874A-357FB9ECB78C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74470976-0AFD-4AD5-B8F7-2C553ACA7718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A91F1599-F0E4-4B47-9A8E-FDD9A50E31B3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1EEC3777-C0B2-4F39-9E42-5B054ADC34E3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A18E096C-E0B1-45FD-82A6-F81A78A1031C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D4B3B000-B1DD-4E05-93EF-6A73BAB8A18C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7384153B-B374-430A-A7EB-1F208D51217B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C4C5D525-0E10-4A1F-BDFF-308D4E5FD324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83C5B17B-4D14-498F-A919-6D30582D2487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37799911-A579-488E-BF0B-E0495B529C15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85FEFFAD-A7AD-4FF7-A059-5DB1949637F6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49C3C4D0-9C07-4258-9AF0-B9EA77784926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89E090BB-C6AB-4A70-93CD-EADD2834310D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002B84F1-AF15-480B-9BF3-1F5DEE4F56A1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A3A8821A-B945-45FE-B9F9-CD9B4E272210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B90EF285-B72A-4247-8531-23BE9C8EDE2E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3F0C279F-6208-4269-964D-D4B13E7899ED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DAABBB8D-9861-48D8-AB1D-68F8473E7D6A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6CCBC064-475F-400A-B703-7E8EF59BE537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D5A0F8E4-BC09-4AE3-9A5F-2AEB8492A694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D8234899-1DF6-40B3-95EF-A23D7501165A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47B011A9-9C2E-404D-96D8-2549BD345869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ACD51F6E-0429-4737-84D8-C6DC781AC226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AA634D8C-EFE0-48DA-90DF-DD31AC2112C2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7B00A1CA-951D-4906-8D94-DC85AB6D6355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C4C043CC-D9DC-4370-9DC8-E0E1FCD56ABB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9D8AF5C5-1094-43DD-BB9E-ED4ECBD0CA4A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4726EC49-6109-4390-88BA-C2B6EC8A2CF2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CD7B081C-F5F7-41D5-AE5F-299C13BECC1A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606CC4BF-44A5-46E9-A3A0-0C39779BEEDF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3C33EDDB-4897-4A89-AE9F-660DFB288CF0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0E520666-F699-469F-88FC-1F22AFC5B6DA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6468652B-33E9-4A5B-B7D5-09D7DA809ABB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DDA43A19-3D38-4743-88F1-659861187736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9CA7BAD1-A11D-4914-8569-3B00075BD4C8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E96A5444-B52B-46F5-B967-E9F2E2A4F5F5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C3A138E2-D8B0-4CBC-B1BF-C822095B0346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31F39E20-00D2-435E-B179-5038293F72B8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8DD964FC-3F27-4567-A4BF-D7043759E970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56CF3B69-BE85-446A-B869-FB2627F64E02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FB4EA0B3-CFC2-463C-BBFC-9876286E73C8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B442CE14-CF9B-4C46-9C46-4BAC927C822F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FF6246CA-0839-4618-A81F-E622982974F3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A0C9889C-21CB-47B5-9840-7E4351E10392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B807459E-6D28-4BC0-AC42-6B563229D4BE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63A3D364-5566-4455-A63D-50D87D70FF59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1B085406-451E-4F46-8421-9BA351F41A75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BAF030A-DDBC-4C48-ABB0-01B0229EC5C2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74FEB837-D589-4FCF-86C4-38A742A4C022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6ADC00FA-89DB-4294-9DC6-4AD9CC23F0D8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D82F6AED-6A51-46E3-973D-23A43BE344D8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968ED227-0212-4B36-A99E-5AE6C4E6F36D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9428D228-0849-479B-9883-6D0E696BC745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19CB573F-B412-456D-99AB-FAF19743D218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7878C8AE-85E4-4324-B905-98AA2FC1D4E7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EB2AF5D8-4109-4333-835A-A1FE061D5FCC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0746C3D3-D902-498D-8690-94B9B01935D2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BDE3DB73-E8F1-4EE4-8A4C-6E073D149D73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AF33E0E5-3F78-4839-B1A4-030F34D4B5B9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7CCB145A-E94E-45AA-9257-1DE3A31B8545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1CC1635F-6642-4DD4-A799-16FC2F82F0E7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0C6FCD80-C102-454F-A332-DB24F52B2C7E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B53291F9-1EFC-4124-9E71-F819372F4658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B3B4B4E6-33D3-43A0-BB07-4266A0D3B48F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455F6AE6-F6E9-44A8-91AA-CE05D8E50C72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678E4269-55E2-483E-83A6-AAD0AFB858A1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8B6F1F46-25B6-45C8-8D58-7502E8C7F173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E075D149-55C1-448C-9853-D8C9ECE7CC0C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92B65B46-A551-4402-A25A-2FF44DDD48A2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A8E3DFE9-2B0B-4EA7-9A9C-1EA1226523B1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9A838B75-68D7-4C85-9F4B-A2570928A163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33872DA3-2903-407D-8D18-3EC76797C4A4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CB5B2FAB-7151-4EDD-ACCA-0F6C19FE0AE6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937E2F39-2B65-455E-8B55-572573364211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0B8FB4C0-0773-4E9E-BA84-20EA745361BF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41D9DE1C-AC87-4137-A2D0-A878F95940D4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6B42E17E-4419-4067-938F-668504EDCF38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CFB9E400-9E81-4A7B-99F5-5DE07443C77A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45E279BF-696F-4CA0-8958-6346D592FAB7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8CBA8AAC-4640-4BF5-B421-AB5693FB92D9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DA264D80-A29D-42AA-8C63-D41B012F8E11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B308DDD6-D2F7-4953-984E-6F037E9429D7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39DECD04-CD0B-45BD-A298-F742D109836C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10D888C9-9110-4A0B-82E9-9234AA86B388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D1AFF995-9785-4D15-AE83-E485351A6848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1608FC1D-01E3-4548-851B-B0404C168D41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7D6A995E-F926-4E3D-BA4E-35A81FB7585F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6E5173BF-B599-4B13-83F9-F93069050302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6AC88761-28CA-41D3-9D6E-6CA5C946F3D3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E6F84214-5F90-4C6E-AD1A-60DF9DD7BDD2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BFAC2D03-B995-487E-B12A-ADFF3F5DAB27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2068FD9-435F-4959-A8B2-2053E2F2097F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C409E96D-D41D-41CD-8284-8F418077DF34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3886EBDD-EFE4-4889-91EF-BE45F92CFEA0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C74E4AE6-4BA8-465F-B328-0AF24FE7AB4D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4B629035-FE5D-440F-B3AF-EC1A1693DDB4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7BFE9ADA-716E-4857-AA8C-314B848483BA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8D026D-C63E-4811-9568-0F6665FD8D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C6C14730-CEAF-4A9B-BB8B-11535DC5DAD8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B146821-C3BE-4218-8280-241529D73464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C5BA39A7-3C44-465F-AC8D-13148323A186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6B9A8EAE-E9BA-404A-9DB4-C07DADDF9F72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110335CA-41F8-475D-A287-BEFB7F378BAE}"/>
                </a:ext>
              </a:extLst>
            </p:cNvPr>
            <p:cNvSpPr/>
            <p:nvPr/>
          </p:nvSpPr>
          <p:spPr>
            <a:xfrm rot="18100527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6F87D0DE-2BCF-49EA-8EA2-FF495B73E8C2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2F285D24-57B5-4857-BAA2-9F50F7F9C993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B1BDD376-9E67-43DC-B62C-9AD7A64F9241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B287CE3B-D833-4DED-A6AB-1A3D172EE089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564A90D7-B920-47FD-A42A-F6A2C1AF6F89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6BE3EA3-6298-47DE-9741-8BBFBC6EE9A3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46799C75-F1A6-46E6-A5A1-C673AB1A1992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907C274F-16C6-4220-BBE6-6D86EBE34D2A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EDCB81D4-B7A0-4A60-B4E7-D6B3FCB54E0D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785D0B11-3E3B-4B14-BB75-08A289E3B33F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F5B93CD9-16F7-4D1E-AC70-B27B1D8C60B1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D36E3281-56E2-4694-A19D-B3CDA227B0CF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2AE40D57-60ED-43CA-963C-EF8688836DEA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92654477-55B7-4571-8932-14EF80BD30AF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4C1E9894-3480-4EFD-AAC2-E79E8E1C4F5F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7DA501FF-A680-474E-8409-C48365507040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F55F7786-0BC1-46D1-8B28-C297F72952EF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B62CAF97-0D10-4ADA-A38F-7C6B70E2488D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F28B77D2-A5FA-44CD-A98E-1712D06D9909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C9793AE9-828E-485A-A812-1A3F1E4FD84B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E3B2CA55-8526-4A7A-9C8D-B3F2B6A212DD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ACBFD2C-17F4-497E-BBAD-4D43A2994C00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60129B04-CCAB-4C8E-A7BB-B6CB15A1D143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B7D8DA44-6BFD-402A-B3A7-D07C57A0D293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C0827809-23BF-401B-ACEB-EE76CCDF69F5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833D992A-BF5D-4BED-A6C9-C0F0FE608B45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E311F453-56F6-4639-A9FD-1C0E7A3DE71F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CFA43F7C-C983-4C52-A089-AD65864ACBB2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609191E9-5AF7-4148-B818-A9C91957397C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A7D05299-F398-4819-8155-FE73C48E4193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78A05760-2FD6-4CE0-ACFA-BF51C9F52451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9F9AFF92-3C4B-4B13-A876-0F011E5EAB88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F6073AEA-17F4-4332-89E5-B38589500534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14C15747-4600-4412-83F4-DC5D108E8ECD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D5466A46-6C08-4FDA-9512-42CAF51A8733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758CD399-C2B4-43EA-8B06-90A12A9A37B1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2D015456-925E-49DC-9367-5CE92C2332CD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31F076FB-8409-47D5-A4B5-045125994CA1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739EADE0-8B72-4D80-9C69-8C3D18FC534E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5CFFF9DA-E544-4C0E-9387-DB162D4FED3F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1D789B24-CC82-45D4-A747-A29B26DCD10F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58ECF1CE-6167-4414-9F79-A5535A20AC1A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6DAE57F2-4E33-4269-8BBE-3E4A01F94322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5B703535-1C73-4343-89D4-CFFD7054F240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8904845C-26D1-460B-ACC1-501B76F6CDD8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FFB7D2BC-67D3-44E2-9207-6073F015278E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3C896BE2-0E65-4A3A-8413-8DB0D23A70D6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6232FAAF-385C-42D3-BCC1-902BEDB907B3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A58AEC19-9CCD-45FA-B93D-ED9EB16FBE6F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036C2ABA-15EA-47BA-9A00-33457D67396A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3B427182-FDC6-419F-9CA7-E5D87A9643B9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7E74145B-5872-4B51-8194-FF0A25BA0951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3B7F0BFF-C9CC-42B5-BB1D-B45530C651F3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D298D2A1-7A27-4BDB-A31E-FA398D4865D1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3D8F6BF-132D-4F2D-9DB3-BA80788BCE0B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66C613DC-F22C-47B4-A048-9C625B36FEA2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6FAD8C7F-0AD2-40B8-B775-3E42AE3065DD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87AB843A-5801-4212-9849-EF6174BFEAF4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AFCBACC7-AC21-408C-8DC6-324BF3DEDBD2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4CA2A8AF-4C61-4018-A7C4-01FAD7524B73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3086200D-312D-4F88-967C-C469F36490C8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3E485F0E-5D84-4419-B9F8-29F2CBCFE555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B7716DDA-4A77-49AA-B000-4AB684F82B1B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4299B0E1-648E-4AA0-94DE-34BBC00E9EEC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DAC19CC4-F7E5-43F6-8F88-AB34786C116B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2094CAEA-B344-4B29-A57A-55115E42CB70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739AD148-B53A-47A6-88FB-A099A17718E0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72E3FA39-A778-4678-BB51-FA4D2A0541A0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48C07801-76BB-4D84-AB9E-0314E8ECB214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C0C24547-C9E4-41BE-BF40-6809EF16B2BC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6DF28D26-3508-40A7-9453-785D1161E3BA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E84B0255-3BFB-4470-AFFE-B322525C5857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B0D4C2FA-5C45-4B0F-BC1C-C023462AFEC3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BE162997-C34C-48E2-A5EB-108673BC3008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84C098F4-386F-4CED-ABCB-23FD1D4A12BC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824F395C-B227-481F-94E1-D83B4D9EFAB6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277DFC13-87C1-4AC1-9037-1138A844F940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90D65E80-6F0D-48F3-A5B6-0864A4544B18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14CEBAA0-4B76-42C9-8EB3-654C24E051BE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4F7DD730-6A74-409F-9ABF-E18828969BE6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1DEA8723-DCD8-43BE-8A9E-CE4FFD4B7339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A304F9AA-F2AF-4C6B-B527-94803AB9B8AB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4E6E1935-CC11-4FDD-8657-AE47A3D85BF8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5EC4CEB8-4BBE-4543-AA55-BEBF2D98C44B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E20D5B9C-227F-4B24-86E9-59036B5E315C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5E788809-7CB0-401F-B972-78F038952236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FFD9A20-49F2-458D-8390-1A91FCA6B2AD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B1D65E7B-6417-4CC9-BDB6-05671EAA42EE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3EDB9816-4DCB-4E63-9F62-7943E4C9CEBD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1C007821-460A-4674-A492-CD93AC1076A4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A17BB51B-FB46-4331-9FEB-1727999BC2A6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0B3DADFD-6B0A-4128-8B38-D7BCEF8DBDB8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42CD4D74-413A-415C-8775-F526131BE658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10B41313-6E09-4069-87CC-29CBD12534F9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1B4FF75E-ED09-45A3-B6C3-E19C9D7B4E26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40A35126-44DC-4848-B607-6615C2F36341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B41E3827-D59F-4ED8-9C1A-3F04E8E01378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5AFE2D18-EDB8-4DCA-963F-7551A02DEB24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B89A32BB-F3A6-4335-BE2E-FFCA3C52C57A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3E0EFE3A-2DFF-4CAD-A24D-AEA123768F76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CF1CF7EC-CC47-433F-9E1C-6A135CBC62A6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30039C19-30B5-46AE-A6A7-5359B850B11A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59184B9D-5EBE-4DAC-98B3-977E13E8B1B7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6C9FFB13-D468-49CA-AACA-9345882601DE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C56D37C7-B2BE-4F5E-9CCC-203028173E33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1B716A76-F102-43FF-95D2-8E67E9D7DCDB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776ABF02-A3BC-402A-87CF-E63F6C030886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89DE80CC-FA62-40B3-8C4F-0D50D916AEDC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6FB7AD9C-4EA6-4392-8080-1FF0AA107FD7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468E3E82-010D-4036-8F01-D2E794D14212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6D224A98-6347-49A1-8404-B1D8AF5A21C5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4C848252-6F94-4151-B9FA-BB73911A6BAD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4D7E855E-E743-402B-AAEA-4757B7874FF1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ED346EAF-44D6-4DAB-AFEF-E1A10FEC2378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F5BE27D0-2ACC-4325-816E-7D9547854D89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75BE99B2-CABA-4412-93F4-03431DFBCDCA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2836266D-6605-4E8C-8DCE-8309D95CA0B7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FD0C15BD-6B18-4FFC-9DEB-1857DB3247DA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74BA4FC4-9CC7-4D1A-BEB7-1C9172455676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82781935-CF68-4BCF-9093-818E390CC977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9A6E6A94-BAC0-48D7-9307-BCD705359AFE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682F4D03-B394-4AD9-932B-54BEF84F3A4F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65F4269-EFD9-4B38-A7BC-323B8F7EE692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FF766829-7535-49AB-884D-B4A91CBC138B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C2A8B39B-1337-4741-ADCA-3D6EB202F8F7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FE7B17EC-B323-424B-BAA3-5FB247304F1A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1816A87B-2789-4D88-BE02-B38CD2EA86F4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D513EEDF-2215-427A-8CB9-6149D170472D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8CE95A6B-A793-4B95-AE2C-03193E43C6DC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C1AC361B-24CF-41F6-8410-F92E7BFE1303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7C15155F-F014-4F12-9E88-D73F476F354F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D32D648A-FA59-46D2-87A1-96257D3AD3A1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97800BBC-7AD3-4183-AB54-82F55B7D3BAB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1D52FC9F-2655-4D40-B765-6C15883EC3A8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13A90AB3-ACA6-4B5A-A584-B72E245145E7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E2106A4C-0508-4D4B-BC67-207757AFEC82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E69FA6F1-041E-4ACE-9804-C4E083DBD18E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03AE186A-30F1-47D2-82CC-97993CE0E754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A9AF00C7-29D7-4075-8172-914A5C45DA09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F28F6FC3-070E-4202-925D-566400B606EC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4160740C-AFCD-496E-A690-57F4D48E8784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37FCFFBA-1B38-4AD9-BCB4-8D74EF1102B5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63B6B53E-2DF6-4503-A1C8-6B9AF473A2CA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78571C5D-975C-40CF-8988-3D4FC0C08D0E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692A58D9-22CB-447C-8F8D-20FF95EAE927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5FCC813C-C9F3-45BE-A73F-736F5DA1EAC5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18AF26BE-27AF-40BB-9B6A-07D3348F8C52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EBF89BDB-1059-4F65-AC7C-4188C41237BE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39A02464-823E-461F-81DB-7E78807E714C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4F49A155-85CA-4AE1-8834-14C95D66E78D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9A87622E-4F7D-4A7F-BA0D-E7496C54E0BE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A4D094F7-ABF0-4290-8F65-D80156C643EA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3D971C1F-303B-4B68-B8B0-72020C13F409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83A5A3F5-7FFB-40A9-9B94-8C491D79D9C7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2441DA89-28F4-4DA2-BBD9-13CCA3182E7A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455CD8E3-EB2F-4D98-8424-C1219A959E63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F22E1F15-705A-48BA-85EF-80F1F7D6B5C1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FF6078B9-B2E7-43B9-BE66-4CCAD3A42015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EF87EEA1-1E9E-44DB-832A-5433DC6A2F60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074152F4-8633-47EF-99FA-F73CA1143335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0CD402E2-9ED8-4355-B36B-532283A22453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0B48C08B-8C81-4F6C-8B9D-99828B842083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4AAE229D-C9D4-4AEC-BA2E-20BF22EC6FB7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BCC171F2-C9CF-4C63-B61C-98C3E5A17BB2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8B2C6756-4F61-4133-8566-C5D25405FD4A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DF6C6AB6-90EB-4045-9F15-D8537CACA3F7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4900630A-E4D0-4732-AF06-4904B18C1185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3894FDCF-8F8A-4393-92DF-6AF34CD6A14A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362E6191-218E-4347-AFD8-ED798F75F23A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80B9AA8D-FBFC-42BC-BCED-900EA298F8AC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9A4F8B7C-30B9-48B0-9EB2-384C447CF86E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241499C7-93D9-4274-89CC-EB235CCC8E34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D5DB6D18-4131-4ACA-83B1-51C50F261FFF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390B4310-7072-4C85-B069-681B6468B7F7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7B8B62C8-BDA5-4AB6-A9EE-4F0426601E91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88382097-EEC1-4097-B37C-662AFDFAEA34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1E594A37-347E-4871-B6AC-2D9B7BA55278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15C0B8C9-E228-4D91-869C-0B5CE171F8A0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22935C68-585D-47EA-B4AC-E07930B53400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0657869D-2179-4386-9CA2-DFF23D8916C5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3506F4E2-0B5B-4EF4-9F47-85950D1F43EB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B24A6169-F256-40A4-A8F9-D9076BBE9F10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273920D8-8E08-4C7D-914C-3CF4B0B6DDB0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23B23789-FADF-4EB4-A85A-6F475BBCED8A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05DCFE3-4AF4-4072-9B74-36E5A89335A4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46807D21-BC57-46B1-80C4-878E2284A9A1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613876D7-8631-4A41-9504-447517F31B61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02E60171-18DC-41D9-8393-B82A5273317C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A635A011-41F2-44EC-A218-A17950E21A9A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138289DC-354B-4FDD-A06F-4E286D3492FF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A34B4CC8-4CC3-4F26-A700-89198E299E9B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173C94E7-427C-4441-BDC3-4A15B835D55F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271EDC62-4208-4F4A-B9DA-E9206C64F4F4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5E925475-F5BD-4264-B611-251D2D329CA8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EEC0846E-F7A4-4EDF-93F5-899D7FFD9626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7B4BEEEC-D45B-4192-A3FF-3D620B676E37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F0E513CF-1F07-4BA9-88BF-1A369971DE2B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F7265B15-916B-4BE0-96DB-345FA6265D6B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3D9E988F-DA6A-4FCD-8D4C-57FF17FA0E37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28991725-CFBB-4C1F-9764-F7EB6D8C875D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A5F1592F-AE41-442D-BCB9-94B0604D50E9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B079EB68-D1F1-4805-898B-EC1608164ED6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92F463FD-8AA5-4B46-B5A5-3C1D8EF26FE8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A03E6DCF-B6D6-4EB0-B7C9-FFFC7C598FDC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0A060-6A32-4A72-9467-856138858C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3C8B03D0-8377-48FB-A44B-238078D7F1B4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DCD0722-9E4B-4C30-AE1B-4DDF57BB1F73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F6C62198-F092-44F9-B6B3-1ED0AB76AE58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59FF6E2D-F436-4D12-9265-B37FAAE91C5C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FF447BA3-A504-42AE-99F9-13E3B08017D1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80BD57A2-9485-4C04-AAF1-FBE65A5F03FE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0B030825-D5DB-499C-9C81-F4199A782D5A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B5262FE8-FBDF-4714-8F6E-C15E79924DB9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FF8F6684-EC70-49D2-845E-8582EA8C36C6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E204EF95-820A-40A7-BEB1-EAD6E0951195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D40E5D49-841A-440F-A38D-D23802012CA8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5D1D7EAA-6959-4803-88A1-D5E184E48E30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57290873-2CFD-4D3D-9079-B504C7319D31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2870AA7B-3C84-4B26-80A1-F8F54535884A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49DCD22E-270B-469F-BCE9-8EF8DAAEB660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B22B78F-6F1B-4B6B-BF67-E098D4F3F74F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275DCA1C-868E-49AD-95EB-D71B4431E697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46D57DA6-5C46-4E8E-96FC-18C0C3DFD6DA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F5BEB3F5-45CF-4192-86CC-6632BBEE6F00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5D9FEED8-D220-4322-BC2C-E6941C1CDE51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A1AFD270-6DF1-4801-A2A9-082E4EC7FD05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EAD05D6D-72D2-4266-B25E-CE86C71DE5F6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D61FE7F5-CB52-4CEA-8538-1540EF2B2540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8C21E9DF-C8BD-45AE-BDB0-1391633C6DF3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5A55411B-63A0-41B2-93D3-7F8AB0FF0F3A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A30C92FD-5E54-44B1-8BB8-F736B1BC2B7A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86B928BB-8F91-4420-AA94-6542BAF90198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3F2A283C-928B-48BE-9FA0-B1C0D01FAA2C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F4C1B715-0A7B-4E94-B5E9-CBF835BA2E90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333C3EE4-9F9D-4D19-A708-93984719EB86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10602ABE-C999-49DE-9100-A5D44A2BAAAA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7137EC43-756B-4F36-9E53-2007E0D50290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0277F582-0A93-479B-9305-EB223406C9EC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A0B281B6-AB1E-4046-806E-F125319BF034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FBFC20EE-3A0D-484D-910B-FE607CF7C246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397F7DFB-E870-4682-92B7-95D2D6FF50F4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82A5381-9FF7-4F51-BD53-8BED9FD9BD2E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BE1E6801-6FB3-4CFE-ADBA-7015CFF52DAB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E4702724-8F42-470A-AD9B-D65C9C158A1F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0ADCD3CB-4D93-4CBB-90D5-6A1D80E28EC8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7E5F2A09-E8A5-460F-8ECC-B246B4CD16A2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7EE5701B-E4B8-4704-949A-1C6D8CA4BCCE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ABCE7E48-8D1B-4091-AB4B-3D2B38F1FCB4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2E0DA738-61B6-4F7A-8494-B53FCED54812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04340266-0125-475C-971B-3C21D25EFA92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1FC922BB-9ACA-43E1-A1AE-8EEFEC0C4D35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4CFAE1F3-9B6F-44C4-913C-4F8084776B28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DE823832-1ED1-42FD-8125-C23B8F407E23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39D179BF-90E7-4299-922D-D21778D1F078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FF537F78-8EEC-4899-8A21-BD06FB786CF6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880737EA-1C98-4941-AF3A-4930BC90B369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7DCF3957-461B-4CD9-9063-1A2473C22680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21966623-B688-4E4B-80F9-DBAB05DAA428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DE17BB24-E55A-4E46-ACAC-55814AC99839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F19FB261-176B-453B-A164-DE7541A50CA3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56FFD654-E371-4C9A-8DF4-829A9468EB29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108DAD0F-FE55-40BA-9309-6E506E3103A4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F6789F0A-7A39-4B10-A3A5-701A64D56295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E32DE4AB-814E-459F-AB8B-A63DDC9659B6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4A2A521B-3803-4DBE-A820-D3300891B226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98489689-B7CB-46FF-96BF-C5C2694CCEFC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D6674BC9-D4C5-4858-B07C-3082909C8422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E16A41C0-7905-436D-A2EB-BDAD487B5D6A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FED4B29A-63D2-4E1E-A099-01C4D12A2ED8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FDA5547B-85E8-46FD-9378-B347931ECA8B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A951E638-9A43-4A06-9908-F2F297E05FDF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0C4E94B3-BDCB-4E12-9ABF-8F05A83C0283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6F8F101F-747D-4C54-98D8-7A49BD8B36CC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B795C5A2-39FF-42BC-982C-88D513A8A7D8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D41B2388-D369-4664-8FEF-DB35EF99D0C8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2B640099-0E7A-4CB7-971C-CF7E0BDB161A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7328635E-3284-44E2-B32E-170A91AA9872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01FA2C1B-E786-43C1-B9D1-299A7A53DAE8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5F6CB0BE-4B3A-43FA-B7AE-6749E9CE8DB3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973D295B-C7F7-4D1B-A43D-0BEDCD39E405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780D627F-44D4-461D-BEEC-2C24F318885E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0944BD2F-3B0F-4DA5-8FD4-EBD90A3084B3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056DBBF9-66B5-4F7E-9643-3CEA45EE2C28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7501D271-6DDB-4434-A6FD-32953319E9E3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63EDBFE2-3EE5-4D1F-96CD-D477BE8755E9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8A8C3031-A0AD-4E05-B658-DA3D735EEF7B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1DCA15F2-4FA3-4362-A70F-BAFF0B23B2C9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C0444719-BF6B-4E73-8FD9-21ABBE50B547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25C0DA25-B7A5-4DB1-9DBF-AA3C92187D71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DC6F8FD8-E857-417E-B5BD-D0141065A8F5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B66D3C7-6D4A-43DA-BC5C-D0D583B6875A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B574969E-CB9F-4B64-AA33-FDFFFA00A109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F3439048-B8A9-4AB0-8840-8F7F8DEF92D9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D6CFBC3A-FBF6-41B2-A4A1-E075AD8EC486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8C20F149-6BA4-4774-BB50-875F9DC8C35F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26338EA6-A93F-49E8-B46A-1E2BB9C2E317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2867D463-D4EB-4ADE-85E8-C3FC41DD9E4E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6D83CA71-A0F3-4A96-B092-FF5AF352B4C2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766BAFF5-476E-4BAC-AD1A-9125E9DDA4FC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B5DF3F22-5D3C-40A8-9377-4B762F4B0FB1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58315450-D701-44CE-8CE2-BFA890FC9EF2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98B7455F-BED9-4A1F-80F2-3D8E9504157B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3D70E13C-07E1-4639-B223-7F4C2A83D1EB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E7C62BB3-1E6A-40AF-B06B-8B929EEFC0E5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401519D0-42A2-4550-909D-F6498C762764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F5F10A2-BB93-4620-A1EF-7E150A4445DB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F2389844-95A7-4768-BE00-93A59B6D53D1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C6A87B25-D538-47CD-BCA7-440EAEBE5D6A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7AB620DB-5937-427F-89FB-A4F1C6BA7610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10C8E987-F113-48DA-88CD-DB73297F4638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3E322CE4-7B12-49C9-9670-8742877642DA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27012C97-84B2-4ECA-853C-676651F36C83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702CD867-3754-4D16-8161-C34F828B4F88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548AB29E-9D1C-4EF2-88A0-E7AAD650E757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2A7FF5ED-3F0F-469E-9075-1E78C7F20DE6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AB400248-DAF9-483A-84C5-C86D7820DAC5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FC9D98D5-5F3B-4192-B671-11CA9AE02024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CF65B6BA-7543-4C2D-A6E1-FF722C9CFE77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A8E838A-0010-4150-8AC8-61FA3EE44EA7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D5E0E085-1642-4074-8B2E-3CB86544C44E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0757A1BB-9DD7-4CB3-84D0-43283C20735F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179C836E-73FE-477D-902F-BE5CE1DB5CBC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D0A09426-545D-490B-8C93-C71A0384F5F4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27415CBA-32D7-4FF1-8626-C8363F2A7052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5C05CCD2-D3AB-463C-9540-62F81D335173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9C5F8017-01B0-4928-9C9C-F66E77585A3B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339D17EE-7CBD-4AC4-818B-9C4FA0052366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4C746BA7-7041-40A1-B0B0-72197F28B9EF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A77652B9-35A0-46B4-B675-ABAD318A931B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04B17EBD-352E-4F4A-9FC4-6145D7A1B1D6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304C4248-DA7D-41C8-B7FE-206D9A44C5D4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AB270ABC-E088-444C-917C-9C16D57D2AED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3870B9A8-4E9A-4221-A1F9-CE60CCC2CBFD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76690B8F-8196-427D-9FBB-87330638DB7C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DFA8C2B6-8602-4DA3-90F6-5F189F292934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4DB11204-E4DD-44A4-9CE4-5C6A78970A21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228A3F7C-8A2B-42D4-9438-94E428CB2C3E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9E5F04A3-9226-49BC-BBB0-129529F6A141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7F8DCA35-610D-40C1-AB9B-530A6BB061AF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81570E2C-E433-43F1-906E-454E877CFE37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6E3E2543-F1B2-4C93-A52F-0D39EAF2A349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4050A3C4-8465-41E0-B50B-7527B20078A9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357C8C34-FC80-46EE-AB2E-CA7E50D86D87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24F8C809-9CCB-491D-B21B-5F078ABA11CE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4BE8DF09-A6CE-4ADC-B96C-1A31C6F274B2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0040971-7048-496D-89C2-B76150DE8053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3F02C50C-321D-4B3D-81F4-AD416C17BA01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CBDE2631-A5E5-4B5F-8B05-92CBD34EC507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EC02A7A2-3ED6-4F1D-B07F-F7C1895FA1DD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3EB04AAD-6515-48A2-A84C-DBFC82110293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7D7E25C5-B230-47CE-B98B-A2B391640634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0BFB4991-3498-420B-9D26-EA7D87BDE99F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A993580C-CE61-4E2B-BB9E-02FBC4AED098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51A51287-1E70-4E27-9D0B-93859AE89D27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08765301-EC22-4BC5-994D-7A292CA4236C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28225855-087D-4A02-8E1C-F19D7BCE7D84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0A159343-1907-40B8-B711-EE4FAF9761D8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A6D300A5-53F8-41BA-BD4A-EF6ECA5422FF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3BA9F39A-2CD3-43D3-B9B5-F231BCC4B571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174C227E-BE28-45AA-B8F8-1A597E8C7AA6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5EB1EBB4-3AB5-4A36-83AA-34A83D11AEFD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8D0A1F22-49FF-4CCA-B000-45853A2F576B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8AF66F27-60D3-4BC7-8861-7BF5C384E633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6B5A46CB-4A10-45F6-BFD5-C074A75D1574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175B8EC7-AC81-4969-BCD2-3E59FA8AE108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840B5CAA-E476-464A-9F9F-D26104FFF7C9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1;p26">
            <a:extLst>
              <a:ext uri="{FF2B5EF4-FFF2-40B4-BE49-F238E27FC236}">
                <a16:creationId xmlns:a16="http://schemas.microsoft.com/office/drawing/2014/main" id="{BB0CE0E4-9165-4B99-BD89-9E8047611E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10924" y="2269833"/>
            <a:ext cx="6321000" cy="457264"/>
          </a:xfrm>
        </p:spPr>
        <p:txBody>
          <a:bodyPr>
            <a:noAutofit/>
          </a:bodyPr>
          <a:lstStyle/>
          <a:p>
            <a:pPr lvl="0"/>
            <a:r>
              <a:rPr lang="es-ES" sz="12000" b="1">
                <a:solidFill>
                  <a:srgbClr val="41719C"/>
                </a:solidFill>
              </a:rPr>
              <a:t>Whoa!</a:t>
            </a:r>
          </a:p>
        </p:txBody>
      </p:sp>
      <p:sp>
        <p:nvSpPr>
          <p:cNvPr id="3" name="Google Shape;883;p26">
            <a:extLst>
              <a:ext uri="{FF2B5EF4-FFF2-40B4-BE49-F238E27FC236}">
                <a16:creationId xmlns:a16="http://schemas.microsoft.com/office/drawing/2014/main" id="{D70096DB-CD83-45E5-B122-0137621DA518}"/>
              </a:ext>
            </a:extLst>
          </p:cNvPr>
          <p:cNvSpPr/>
          <p:nvPr/>
        </p:nvSpPr>
        <p:spPr>
          <a:xfrm>
            <a:off x="6678073" y="5741709"/>
            <a:ext cx="245735" cy="3575"/>
          </a:xfrm>
          <a:custGeom>
            <a:avLst/>
            <a:gdLst>
              <a:gd name="f0" fmla="val w"/>
              <a:gd name="f1" fmla="val h"/>
              <a:gd name="f2" fmla="val 0"/>
              <a:gd name="f3" fmla="val 6867"/>
              <a:gd name="f4" fmla="val 100"/>
              <a:gd name="f5" fmla="val 50"/>
              <a:gd name="f6" fmla="val 422"/>
              <a:gd name="f7" fmla="val 99"/>
              <a:gd name="f8" fmla="val 880"/>
              <a:gd name="f9" fmla="val 1289"/>
              <a:gd name="f10" fmla="val 6768"/>
              <a:gd name="f11" fmla="val 6718"/>
              <a:gd name="f12" fmla="val 6668"/>
              <a:gd name="f13" fmla="*/ f0 1 6867"/>
              <a:gd name="f14" fmla="*/ f1 1 100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6867"/>
              <a:gd name="f21" fmla="*/ f18 1 100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6867" h="100">
                <a:moveTo>
                  <a:pt x="f2" y="f5"/>
                </a:moveTo>
                <a:lnTo>
                  <a:pt x="f2" y="f5"/>
                </a:lnTo>
                <a:cubicBezTo>
                  <a:pt x="f6" y="f7"/>
                  <a:pt x="f8" y="f7"/>
                  <a:pt x="f9" y="f7"/>
                </a:cubicBezTo>
                <a:cubicBezTo>
                  <a:pt x="f8" y="f7"/>
                  <a:pt x="f6" y="f7"/>
                  <a:pt x="f2" y="f5"/>
                </a:cubicBezTo>
                <a:close/>
                <a:moveTo>
                  <a:pt x="f3" y="f2"/>
                </a:moveTo>
                <a:cubicBezTo>
                  <a:pt x="f10" y="f5"/>
                  <a:pt x="f11" y="f5"/>
                  <a:pt x="f12" y="f5"/>
                </a:cubicBezTo>
                <a:cubicBezTo>
                  <a:pt x="f11" y="f5"/>
                  <a:pt x="f10" y="f5"/>
                  <a:pt x="f3" y="f2"/>
                </a:cubicBezTo>
                <a:close/>
              </a:path>
            </a:pathLst>
          </a:custGeom>
          <a:solidFill>
            <a:srgbClr val="09158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94;p17">
            <a:extLst>
              <a:ext uri="{FF2B5EF4-FFF2-40B4-BE49-F238E27FC236}">
                <a16:creationId xmlns:a16="http://schemas.microsoft.com/office/drawing/2014/main" id="{26F6F8AA-9EA6-47C8-97B6-8A615086A8B9}"/>
              </a:ext>
            </a:extLst>
          </p:cNvPr>
          <p:cNvSpPr txBox="1"/>
          <p:nvPr/>
        </p:nvSpPr>
        <p:spPr>
          <a:xfrm>
            <a:off x="3795180" y="3190195"/>
            <a:ext cx="4858198" cy="10262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Quotations are commonly printed as a means of inspiration and to invoke philosophical thoughts from the reader.</a:t>
            </a:r>
          </a:p>
        </p:txBody>
      </p:sp>
      <p:sp>
        <p:nvSpPr>
          <p:cNvPr id="5" name="Rectángulo redondeado 29">
            <a:extLst>
              <a:ext uri="{FF2B5EF4-FFF2-40B4-BE49-F238E27FC236}">
                <a16:creationId xmlns:a16="http://schemas.microsoft.com/office/drawing/2014/main" id="{2571E8BD-BCA6-44AC-8CF7-F6F719EAD464}"/>
              </a:ext>
            </a:extLst>
          </p:cNvPr>
          <p:cNvSpPr/>
          <p:nvPr/>
        </p:nvSpPr>
        <p:spPr>
          <a:xfrm>
            <a:off x="282631" y="4516706"/>
            <a:ext cx="8512231" cy="53326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1F3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6" name="Grupo 30">
            <a:extLst>
              <a:ext uri="{FF2B5EF4-FFF2-40B4-BE49-F238E27FC236}">
                <a16:creationId xmlns:a16="http://schemas.microsoft.com/office/drawing/2014/main" id="{46ABFD4F-0FFC-4A15-AB5C-5B9655F6EE15}"/>
              </a:ext>
            </a:extLst>
          </p:cNvPr>
          <p:cNvGrpSpPr/>
          <p:nvPr/>
        </p:nvGrpSpPr>
        <p:grpSpPr>
          <a:xfrm>
            <a:off x="512932" y="303288"/>
            <a:ext cx="8331528" cy="322454"/>
            <a:chOff x="512932" y="303288"/>
            <a:chExt cx="8331528" cy="322454"/>
          </a:xfrm>
        </p:grpSpPr>
        <p:pic>
          <p:nvPicPr>
            <p:cNvPr id="7" name="Imagen 31">
              <a:extLst>
                <a:ext uri="{FF2B5EF4-FFF2-40B4-BE49-F238E27FC236}">
                  <a16:creationId xmlns:a16="http://schemas.microsoft.com/office/drawing/2014/main" id="{BE6AD247-D105-4C97-B524-49F190254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825" y="375205"/>
              <a:ext cx="931142" cy="214198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8" name="Grupo 32">
              <a:extLst>
                <a:ext uri="{FF2B5EF4-FFF2-40B4-BE49-F238E27FC236}">
                  <a16:creationId xmlns:a16="http://schemas.microsoft.com/office/drawing/2014/main" id="{4543BE98-04B0-41E9-926E-B5F13C1214DA}"/>
                </a:ext>
              </a:extLst>
            </p:cNvPr>
            <p:cNvGrpSpPr/>
            <p:nvPr/>
          </p:nvGrpSpPr>
          <p:grpSpPr>
            <a:xfrm>
              <a:off x="512932" y="450159"/>
              <a:ext cx="216119" cy="100757"/>
              <a:chOff x="512932" y="450159"/>
              <a:chExt cx="216119" cy="100757"/>
            </a:xfrm>
          </p:grpSpPr>
          <p:cxnSp>
            <p:nvCxnSpPr>
              <p:cNvPr id="9" name="Conector recto 38">
                <a:extLst>
                  <a:ext uri="{FF2B5EF4-FFF2-40B4-BE49-F238E27FC236}">
                    <a16:creationId xmlns:a16="http://schemas.microsoft.com/office/drawing/2014/main" id="{F107C0F6-64FB-45B1-8261-40D9387A3E1F}"/>
                  </a:ext>
                </a:extLst>
              </p:cNvPr>
              <p:cNvCxnSpPr/>
              <p:nvPr/>
            </p:nvCxnSpPr>
            <p:spPr>
              <a:xfrm>
                <a:off x="512932" y="450159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10" name="Conector recto 39">
                <a:extLst>
                  <a:ext uri="{FF2B5EF4-FFF2-40B4-BE49-F238E27FC236}">
                    <a16:creationId xmlns:a16="http://schemas.microsoft.com/office/drawing/2014/main" id="{B1DA2B18-BA04-40ED-93D0-315B1D380756}"/>
                  </a:ext>
                </a:extLst>
              </p:cNvPr>
              <p:cNvCxnSpPr/>
              <p:nvPr/>
            </p:nvCxnSpPr>
            <p:spPr>
              <a:xfrm>
                <a:off x="512932" y="502426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11" name="Conector recto 40">
                <a:extLst>
                  <a:ext uri="{FF2B5EF4-FFF2-40B4-BE49-F238E27FC236}">
                    <a16:creationId xmlns:a16="http://schemas.microsoft.com/office/drawing/2014/main" id="{3A597B99-FAE7-41F8-9066-750117ECFC8E}"/>
                  </a:ext>
                </a:extLst>
              </p:cNvPr>
              <p:cNvCxnSpPr/>
              <p:nvPr/>
            </p:nvCxnSpPr>
            <p:spPr>
              <a:xfrm>
                <a:off x="512932" y="550916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</p:grpSp>
        <p:sp>
          <p:nvSpPr>
            <p:cNvPr id="12" name="Rectángulo redondeado 33">
              <a:extLst>
                <a:ext uri="{FF2B5EF4-FFF2-40B4-BE49-F238E27FC236}">
                  <a16:creationId xmlns:a16="http://schemas.microsoft.com/office/drawing/2014/main" id="{400E8AED-84D5-4FFA-BDF8-AEA8D9B5537E}"/>
                </a:ext>
              </a:extLst>
            </p:cNvPr>
            <p:cNvSpPr/>
            <p:nvPr/>
          </p:nvSpPr>
          <p:spPr>
            <a:xfrm>
              <a:off x="2450729" y="303288"/>
              <a:ext cx="6393731" cy="32245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1F3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3" name="Grupo 34">
              <a:extLst>
                <a:ext uri="{FF2B5EF4-FFF2-40B4-BE49-F238E27FC236}">
                  <a16:creationId xmlns:a16="http://schemas.microsoft.com/office/drawing/2014/main" id="{B6CD2BD8-A513-4605-A5EC-E8088069F090}"/>
                </a:ext>
              </a:extLst>
            </p:cNvPr>
            <p:cNvGrpSpPr/>
            <p:nvPr/>
          </p:nvGrpSpPr>
          <p:grpSpPr>
            <a:xfrm>
              <a:off x="2589269" y="414223"/>
              <a:ext cx="163605" cy="136163"/>
              <a:chOff x="2589269" y="414223"/>
              <a:chExt cx="163605" cy="136163"/>
            </a:xfrm>
          </p:grpSpPr>
          <p:sp>
            <p:nvSpPr>
              <p:cNvPr id="14" name="Elipse 36">
                <a:extLst>
                  <a:ext uri="{FF2B5EF4-FFF2-40B4-BE49-F238E27FC236}">
                    <a16:creationId xmlns:a16="http://schemas.microsoft.com/office/drawing/2014/main" id="{A7B02A02-9EAB-4BE9-AF91-AA8D882AE500}"/>
                  </a:ext>
                </a:extLst>
              </p:cNvPr>
              <p:cNvSpPr/>
              <p:nvPr/>
            </p:nvSpPr>
            <p:spPr>
              <a:xfrm>
                <a:off x="2589269" y="414223"/>
                <a:ext cx="114519" cy="114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15" name="Conector recto 37">
                <a:extLst>
                  <a:ext uri="{FF2B5EF4-FFF2-40B4-BE49-F238E27FC236}">
                    <a16:creationId xmlns:a16="http://schemas.microsoft.com/office/drawing/2014/main" id="{EE64CD24-F7D3-40E5-BC83-6237C4DB3B95}"/>
                  </a:ext>
                </a:extLst>
              </p:cNvPr>
              <p:cNvCxnSpPr/>
              <p:nvPr/>
            </p:nvCxnSpPr>
            <p:spPr>
              <a:xfrm>
                <a:off x="2686095" y="507629"/>
                <a:ext cx="66779" cy="42757"/>
              </a:xfrm>
              <a:prstGeom prst="straightConnector1">
                <a:avLst/>
              </a:pr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</p:cxnSp>
        </p:grpSp>
        <p:sp>
          <p:nvSpPr>
            <p:cNvPr id="16" name="Google Shape;94;p17">
              <a:extLst>
                <a:ext uri="{FF2B5EF4-FFF2-40B4-BE49-F238E27FC236}">
                  <a16:creationId xmlns:a16="http://schemas.microsoft.com/office/drawing/2014/main" id="{6568E607-EA07-4659-A29A-926897999A14}"/>
                </a:ext>
              </a:extLst>
            </p:cNvPr>
            <p:cNvSpPr txBox="1"/>
            <p:nvPr/>
          </p:nvSpPr>
          <p:spPr>
            <a:xfrm>
              <a:off x="3408919" y="361032"/>
              <a:ext cx="2654530" cy="2647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B0B0B1"/>
                  </a:solidFill>
                  <a:uFillTx/>
                  <a:latin typeface="Karla" pitchFamily="34"/>
                  <a:ea typeface="Kulim Park"/>
                  <a:cs typeface="Kulim Park"/>
                </a:rPr>
                <a:t>Buscar en el correo electronico</a:t>
              </a:r>
            </a:p>
          </p:txBody>
        </p:sp>
      </p:grpSp>
      <p:pic>
        <p:nvPicPr>
          <p:cNvPr id="17" name="Imagen 17">
            <a:extLst>
              <a:ext uri="{FF2B5EF4-FFF2-40B4-BE49-F238E27FC236}">
                <a16:creationId xmlns:a16="http://schemas.microsoft.com/office/drawing/2014/main" id="{5579CC84-74C5-4D7D-8995-340A1AFDD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38" y="1845442"/>
            <a:ext cx="3107268" cy="2330448"/>
          </a:xfrm>
          <a:prstGeom prst="rect">
            <a:avLst/>
          </a:prstGeom>
          <a:noFill/>
          <a:ln cap="flat"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F25B6F7-A55C-4CEE-A92E-4856F5CEFE3A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DA4C2DE-B5C0-43AE-8939-0C2EBDD23C7A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Calibri Light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404040"/>
                </a:solidFill>
                <a:uFillTx/>
                <a:latin typeface="Calibri Light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7B5F083E-E579-43ED-B72E-9F8D96BCE324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FD7FC35B-8700-4DEE-87ED-8F935B3F7AED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9EA772EC-803D-45D4-8EB1-68B622E1C772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04A37E0-6E57-4BA7-9FEF-0D9D3399088C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037CC98-45A2-4D0D-B919-632F6D513AA3}"/>
              </a:ext>
            </a:extLst>
          </p:cNvPr>
          <p:cNvSpPr txBox="1"/>
          <p:nvPr/>
        </p:nvSpPr>
        <p:spPr>
          <a:xfrm>
            <a:off x="3312916" y="3055266"/>
            <a:ext cx="5387315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0" cap="none" spc="0" baseline="0">
                <a:solidFill>
                  <a:srgbClr val="DE4E42"/>
                </a:solidFill>
                <a:uFillTx/>
                <a:latin typeface="Red Hat Display Black"/>
                <a:ea typeface="Arial"/>
                <a:cs typeface="Arial" pitchFamily="34"/>
              </a:rPr>
              <a:t>Agenda </a:t>
            </a:r>
            <a:r>
              <a:rPr lang="en-US" sz="5400" b="0" i="0" u="none" strike="noStrike" kern="0" cap="none" spc="0" baseline="0">
                <a:solidFill>
                  <a:srgbClr val="DE4E42"/>
                </a:solidFill>
                <a:uFillTx/>
                <a:latin typeface="Red Hat Display Black"/>
                <a:ea typeface="Arial"/>
                <a:cs typeface="Arial"/>
              </a:rPr>
              <a:t>Infographic</a:t>
            </a:r>
            <a:endParaRPr lang="en-US" sz="5400" b="0" i="0" u="none" strike="noStrike" kern="0" cap="none" spc="0" baseline="0">
              <a:solidFill>
                <a:srgbClr val="DE4E42"/>
              </a:solidFill>
              <a:uFillTx/>
              <a:latin typeface="Red Hat Display Black"/>
              <a:ea typeface="Arial"/>
              <a:cs typeface="Arial" pitchFamily="34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D0A19AF-50F2-4D47-B4E3-E15C70EF456C}"/>
              </a:ext>
            </a:extLst>
          </p:cNvPr>
          <p:cNvSpPr txBox="1"/>
          <p:nvPr/>
        </p:nvSpPr>
        <p:spPr>
          <a:xfrm>
            <a:off x="1053370" y="1042525"/>
            <a:ext cx="22022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F970DB6-FB79-427D-9E33-EB61E550A6DE}"/>
              </a:ext>
            </a:extLst>
          </p:cNvPr>
          <p:cNvSpPr txBox="1"/>
          <p:nvPr/>
        </p:nvSpPr>
        <p:spPr>
          <a:xfrm>
            <a:off x="1044345" y="515136"/>
            <a:ext cx="2202204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Contents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7BE9E0C-4D48-4FBE-A96D-8F09E3F80C77}"/>
              </a:ext>
            </a:extLst>
          </p:cNvPr>
          <p:cNvSpPr txBox="1"/>
          <p:nvPr/>
        </p:nvSpPr>
        <p:spPr>
          <a:xfrm>
            <a:off x="280163" y="676308"/>
            <a:ext cx="71857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EB5F55"/>
                </a:solidFill>
                <a:uFillTx/>
                <a:latin typeface="Arial"/>
                <a:ea typeface="Arial"/>
                <a:cs typeface="Arial" pitchFamily="34"/>
              </a:rPr>
              <a:t>01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B45978E5-7BB5-4127-B6EC-75B83EDC080B}"/>
              </a:ext>
            </a:extLst>
          </p:cNvPr>
          <p:cNvSpPr txBox="1"/>
          <p:nvPr/>
        </p:nvSpPr>
        <p:spPr>
          <a:xfrm>
            <a:off x="1053370" y="2286630"/>
            <a:ext cx="22022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066591C-341E-4E9F-91F4-B20A03858579}"/>
              </a:ext>
            </a:extLst>
          </p:cNvPr>
          <p:cNvSpPr txBox="1"/>
          <p:nvPr/>
        </p:nvSpPr>
        <p:spPr>
          <a:xfrm>
            <a:off x="1044345" y="1759241"/>
            <a:ext cx="2202204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Contents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87E24A9-E43D-4C34-ABEF-7EC4BC91EFAC}"/>
              </a:ext>
            </a:extLst>
          </p:cNvPr>
          <p:cNvSpPr txBox="1"/>
          <p:nvPr/>
        </p:nvSpPr>
        <p:spPr>
          <a:xfrm>
            <a:off x="280163" y="1920404"/>
            <a:ext cx="71857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EB5F55"/>
                </a:solidFill>
                <a:uFillTx/>
                <a:latin typeface="Arial"/>
                <a:ea typeface="Arial"/>
                <a:cs typeface="Arial" pitchFamily="34"/>
              </a:rPr>
              <a:t>02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EFE3AAC-33B2-4F2C-9BDA-3EAB6FDA9FE6}"/>
              </a:ext>
            </a:extLst>
          </p:cNvPr>
          <p:cNvSpPr txBox="1"/>
          <p:nvPr/>
        </p:nvSpPr>
        <p:spPr>
          <a:xfrm>
            <a:off x="4402543" y="1042525"/>
            <a:ext cx="22022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FA42511E-57FB-46AD-82F7-F2CD7A870C60}"/>
              </a:ext>
            </a:extLst>
          </p:cNvPr>
          <p:cNvSpPr txBox="1"/>
          <p:nvPr/>
        </p:nvSpPr>
        <p:spPr>
          <a:xfrm>
            <a:off x="4393518" y="515136"/>
            <a:ext cx="2202204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Contents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1BF6B09B-0B29-48E8-9D92-C1FD3E905D4D}"/>
              </a:ext>
            </a:extLst>
          </p:cNvPr>
          <p:cNvSpPr txBox="1"/>
          <p:nvPr/>
        </p:nvSpPr>
        <p:spPr>
          <a:xfrm>
            <a:off x="3629335" y="676308"/>
            <a:ext cx="71857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EB5F55"/>
                </a:solidFill>
                <a:uFillTx/>
                <a:latin typeface="Arial"/>
                <a:ea typeface="Arial"/>
                <a:cs typeface="Arial" pitchFamily="34"/>
              </a:rPr>
              <a:t>03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2A11DEAB-CB20-42D9-9600-F3A959460C5C}"/>
              </a:ext>
            </a:extLst>
          </p:cNvPr>
          <p:cNvSpPr txBox="1"/>
          <p:nvPr/>
        </p:nvSpPr>
        <p:spPr>
          <a:xfrm>
            <a:off x="4402543" y="2286630"/>
            <a:ext cx="220220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D25132D-BC44-4AF4-ABA7-D9C8A77F6F53}"/>
              </a:ext>
            </a:extLst>
          </p:cNvPr>
          <p:cNvSpPr txBox="1"/>
          <p:nvPr/>
        </p:nvSpPr>
        <p:spPr>
          <a:xfrm>
            <a:off x="4393518" y="1759241"/>
            <a:ext cx="2202204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Contents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16D0BB4B-63E8-42BD-9878-3EF3A27C2A3C}"/>
              </a:ext>
            </a:extLst>
          </p:cNvPr>
          <p:cNvSpPr txBox="1"/>
          <p:nvPr/>
        </p:nvSpPr>
        <p:spPr>
          <a:xfrm>
            <a:off x="3629335" y="1920404"/>
            <a:ext cx="71857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EB5F55"/>
                </a:solidFill>
                <a:uFillTx/>
                <a:latin typeface="Arial"/>
                <a:ea typeface="Arial"/>
                <a:cs typeface="Arial" pitchFamily="34"/>
              </a:rPr>
              <a:t>04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D43555FE-9EAF-4CDF-AE4E-4A303AFB0AA9}"/>
              </a:ext>
            </a:extLst>
          </p:cNvPr>
          <p:cNvSpPr/>
          <p:nvPr/>
        </p:nvSpPr>
        <p:spPr>
          <a:xfrm>
            <a:off x="1035320" y="919346"/>
            <a:ext cx="2194560" cy="68580"/>
          </a:xfrm>
          <a:prstGeom prst="rect">
            <a:avLst/>
          </a:prstGeom>
          <a:solidFill>
            <a:srgbClr val="4DB3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1200" cap="none" spc="0" baseline="0">
              <a:solidFill>
                <a:srgbClr val="2E75B6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E06D948B-ABF3-4792-A5BE-909930AF34F5}"/>
              </a:ext>
            </a:extLst>
          </p:cNvPr>
          <p:cNvSpPr/>
          <p:nvPr/>
        </p:nvSpPr>
        <p:spPr>
          <a:xfrm>
            <a:off x="4387144" y="919346"/>
            <a:ext cx="2194560" cy="68580"/>
          </a:xfrm>
          <a:prstGeom prst="rect">
            <a:avLst/>
          </a:prstGeom>
          <a:solidFill>
            <a:srgbClr val="4DB3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1200" cap="none" spc="0" baseline="0">
              <a:solidFill>
                <a:srgbClr val="2E75B6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B218A74F-DC66-42D4-A028-7B926DF6A0F4}"/>
              </a:ext>
            </a:extLst>
          </p:cNvPr>
          <p:cNvSpPr/>
          <p:nvPr/>
        </p:nvSpPr>
        <p:spPr>
          <a:xfrm>
            <a:off x="1035320" y="2153969"/>
            <a:ext cx="2194560" cy="68580"/>
          </a:xfrm>
          <a:prstGeom prst="rect">
            <a:avLst/>
          </a:prstGeom>
          <a:solidFill>
            <a:srgbClr val="4DB3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1200" cap="none" spc="0" baseline="0">
              <a:solidFill>
                <a:srgbClr val="2E75B6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20383D86-51EE-4DEF-845C-6B3D4B42313F}"/>
              </a:ext>
            </a:extLst>
          </p:cNvPr>
          <p:cNvSpPr/>
          <p:nvPr/>
        </p:nvSpPr>
        <p:spPr>
          <a:xfrm>
            <a:off x="4387144" y="2153969"/>
            <a:ext cx="2194560" cy="68580"/>
          </a:xfrm>
          <a:prstGeom prst="rect">
            <a:avLst/>
          </a:prstGeom>
          <a:solidFill>
            <a:srgbClr val="4DB3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1200" cap="none" spc="0" baseline="0">
              <a:solidFill>
                <a:srgbClr val="2E75B6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9" name="Grupo 19">
            <a:extLst>
              <a:ext uri="{FF2B5EF4-FFF2-40B4-BE49-F238E27FC236}">
                <a16:creationId xmlns:a16="http://schemas.microsoft.com/office/drawing/2014/main" id="{25B947CD-CDCB-4690-8B6E-77227A05A675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20" name="Rectángulo 20">
              <a:extLst>
                <a:ext uri="{FF2B5EF4-FFF2-40B4-BE49-F238E27FC236}">
                  <a16:creationId xmlns:a16="http://schemas.microsoft.com/office/drawing/2014/main" id="{43B6AE50-C9AE-4978-AA77-E2DC6E6E3C2D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Rectángulo 26">
              <a:extLst>
                <a:ext uri="{FF2B5EF4-FFF2-40B4-BE49-F238E27FC236}">
                  <a16:creationId xmlns:a16="http://schemas.microsoft.com/office/drawing/2014/main" id="{B042684D-78ED-44D1-9358-33A7822785D5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2" name="Rectángulo 29">
              <a:extLst>
                <a:ext uri="{FF2B5EF4-FFF2-40B4-BE49-F238E27FC236}">
                  <a16:creationId xmlns:a16="http://schemas.microsoft.com/office/drawing/2014/main" id="{37F7340D-4992-4F62-AEFE-AE285D297B17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3" name="Rectángulo 30">
              <a:extLst>
                <a:ext uri="{FF2B5EF4-FFF2-40B4-BE49-F238E27FC236}">
                  <a16:creationId xmlns:a16="http://schemas.microsoft.com/office/drawing/2014/main" id="{C399F103-8DFD-48E9-A540-1152456F0956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4" name="Rectángulo 31">
              <a:extLst>
                <a:ext uri="{FF2B5EF4-FFF2-40B4-BE49-F238E27FC236}">
                  <a16:creationId xmlns:a16="http://schemas.microsoft.com/office/drawing/2014/main" id="{33A99182-739C-4AFA-B174-5CFB91503224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5DBB3F6C-F13A-C439-41CB-682098A889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54188" y="2800350"/>
            <a:ext cx="366713" cy="2376488"/>
            <a:chOff x="1105" y="1764"/>
            <a:chExt cx="231" cy="1497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8AD178F-E888-DB5A-4EDD-CA116EC7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101"/>
              <a:ext cx="231" cy="217"/>
            </a:xfrm>
            <a:custGeom>
              <a:avLst/>
              <a:gdLst>
                <a:gd name="T0" fmla="*/ 0 w 34"/>
                <a:gd name="T1" fmla="*/ 18 h 34"/>
                <a:gd name="T2" fmla="*/ 17 w 34"/>
                <a:gd name="T3" fmla="*/ 0 h 34"/>
                <a:gd name="T4" fmla="*/ 34 w 34"/>
                <a:gd name="T5" fmla="*/ 16 h 34"/>
                <a:gd name="T6" fmla="*/ 17 w 34"/>
                <a:gd name="T7" fmla="*/ 34 h 34"/>
                <a:gd name="T8" fmla="*/ 0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18"/>
                  </a:moveTo>
                  <a:cubicBezTo>
                    <a:pt x="0" y="6"/>
                    <a:pt x="6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ubicBezTo>
                    <a:pt x="34" y="27"/>
                    <a:pt x="27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F3B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A164F89-7A0D-9950-9EC5-6F8174DF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821"/>
              <a:ext cx="218" cy="198"/>
            </a:xfrm>
            <a:custGeom>
              <a:avLst/>
              <a:gdLst>
                <a:gd name="T0" fmla="*/ 16 w 32"/>
                <a:gd name="T1" fmla="*/ 0 h 31"/>
                <a:gd name="T2" fmla="*/ 31 w 32"/>
                <a:gd name="T3" fmla="*/ 16 h 31"/>
                <a:gd name="T4" fmla="*/ 16 w 32"/>
                <a:gd name="T5" fmla="*/ 31 h 31"/>
                <a:gd name="T6" fmla="*/ 0 w 32"/>
                <a:gd name="T7" fmla="*/ 15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cubicBezTo>
                    <a:pt x="19" y="0"/>
                    <a:pt x="32" y="13"/>
                    <a:pt x="31" y="16"/>
                  </a:cubicBezTo>
                  <a:cubicBezTo>
                    <a:pt x="31" y="19"/>
                    <a:pt x="18" y="31"/>
                    <a:pt x="16" y="31"/>
                  </a:cubicBezTo>
                  <a:cubicBezTo>
                    <a:pt x="13" y="30"/>
                    <a:pt x="0" y="18"/>
                    <a:pt x="0" y="15"/>
                  </a:cubicBezTo>
                  <a:cubicBezTo>
                    <a:pt x="0" y="12"/>
                    <a:pt x="14" y="0"/>
                    <a:pt x="16" y="0"/>
                  </a:cubicBezTo>
                  <a:close/>
                </a:path>
              </a:pathLst>
            </a:custGeom>
            <a:solidFill>
              <a:srgbClr val="55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16F9066-E90E-93E4-9954-C12EB2EF7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458"/>
              <a:ext cx="231" cy="211"/>
            </a:xfrm>
            <a:custGeom>
              <a:avLst/>
              <a:gdLst>
                <a:gd name="T0" fmla="*/ 16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8 h 33"/>
                <a:gd name="T8" fmla="*/ 16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6" y="33"/>
                  </a:moveTo>
                  <a:cubicBezTo>
                    <a:pt x="6" y="33"/>
                    <a:pt x="0" y="26"/>
                    <a:pt x="0" y="16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27" y="0"/>
                    <a:pt x="34" y="7"/>
                    <a:pt x="34" y="18"/>
                  </a:cubicBezTo>
                  <a:cubicBezTo>
                    <a:pt x="33" y="27"/>
                    <a:pt x="27" y="33"/>
                    <a:pt x="16" y="33"/>
                  </a:cubicBezTo>
                  <a:close/>
                </a:path>
              </a:pathLst>
            </a:custGeom>
            <a:solidFill>
              <a:srgbClr val="51A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C0753245-9117-9325-F5B5-7152C4BCA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1764"/>
              <a:ext cx="218" cy="210"/>
            </a:xfrm>
            <a:custGeom>
              <a:avLst/>
              <a:gdLst>
                <a:gd name="T0" fmla="*/ 16 w 32"/>
                <a:gd name="T1" fmla="*/ 0 h 33"/>
                <a:gd name="T2" fmla="*/ 31 w 32"/>
                <a:gd name="T3" fmla="*/ 16 h 33"/>
                <a:gd name="T4" fmla="*/ 16 w 32"/>
                <a:gd name="T5" fmla="*/ 32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18" y="0"/>
                    <a:pt x="31" y="13"/>
                    <a:pt x="31" y="16"/>
                  </a:cubicBezTo>
                  <a:cubicBezTo>
                    <a:pt x="32" y="19"/>
                    <a:pt x="19" y="32"/>
                    <a:pt x="16" y="32"/>
                  </a:cubicBezTo>
                  <a:cubicBezTo>
                    <a:pt x="13" y="33"/>
                    <a:pt x="0" y="20"/>
                    <a:pt x="0" y="17"/>
                  </a:cubicBezTo>
                  <a:cubicBezTo>
                    <a:pt x="0" y="14"/>
                    <a:pt x="13" y="0"/>
                    <a:pt x="16" y="0"/>
                  </a:cubicBezTo>
                  <a:close/>
                </a:path>
              </a:pathLst>
            </a:custGeom>
            <a:solidFill>
              <a:srgbClr val="CF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EE947C0C-5BFC-918D-ED12-3A058C89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3159"/>
              <a:ext cx="177" cy="102"/>
            </a:xfrm>
            <a:custGeom>
              <a:avLst/>
              <a:gdLst>
                <a:gd name="T0" fmla="*/ 14 w 26"/>
                <a:gd name="T1" fmla="*/ 4 h 16"/>
                <a:gd name="T2" fmla="*/ 26 w 26"/>
                <a:gd name="T3" fmla="*/ 10 h 16"/>
                <a:gd name="T4" fmla="*/ 20 w 26"/>
                <a:gd name="T5" fmla="*/ 16 h 16"/>
                <a:gd name="T6" fmla="*/ 6 w 26"/>
                <a:gd name="T7" fmla="*/ 16 h 16"/>
                <a:gd name="T8" fmla="*/ 0 w 26"/>
                <a:gd name="T9" fmla="*/ 10 h 16"/>
                <a:gd name="T10" fmla="*/ 7 w 26"/>
                <a:gd name="T11" fmla="*/ 4 h 16"/>
                <a:gd name="T12" fmla="*/ 14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14" y="4"/>
                  </a:moveTo>
                  <a:cubicBezTo>
                    <a:pt x="18" y="5"/>
                    <a:pt x="25" y="0"/>
                    <a:pt x="26" y="10"/>
                  </a:cubicBezTo>
                  <a:cubicBezTo>
                    <a:pt x="26" y="14"/>
                    <a:pt x="24" y="16"/>
                    <a:pt x="20" y="16"/>
                  </a:cubicBezTo>
                  <a:cubicBezTo>
                    <a:pt x="16" y="16"/>
                    <a:pt x="11" y="16"/>
                    <a:pt x="6" y="16"/>
                  </a:cubicBezTo>
                  <a:cubicBezTo>
                    <a:pt x="3" y="16"/>
                    <a:pt x="0" y="15"/>
                    <a:pt x="0" y="10"/>
                  </a:cubicBezTo>
                  <a:cubicBezTo>
                    <a:pt x="0" y="5"/>
                    <a:pt x="2" y="4"/>
                    <a:pt x="7" y="4"/>
                  </a:cubicBezTo>
                  <a:cubicBezTo>
                    <a:pt x="9" y="4"/>
                    <a:pt x="11" y="4"/>
                    <a:pt x="14" y="4"/>
                  </a:cubicBezTo>
                  <a:close/>
                </a:path>
              </a:pathLst>
            </a:custGeom>
            <a:solidFill>
              <a:srgbClr val="578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4B27A4CD-0A79-9BCF-D01E-879291ED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2490"/>
              <a:ext cx="150" cy="147"/>
            </a:xfrm>
            <a:custGeom>
              <a:avLst/>
              <a:gdLst>
                <a:gd name="T0" fmla="*/ 21 w 22"/>
                <a:gd name="T1" fmla="*/ 11 h 23"/>
                <a:gd name="T2" fmla="*/ 13 w 22"/>
                <a:gd name="T3" fmla="*/ 23 h 23"/>
                <a:gd name="T4" fmla="*/ 1 w 22"/>
                <a:gd name="T5" fmla="*/ 12 h 23"/>
                <a:gd name="T6" fmla="*/ 12 w 22"/>
                <a:gd name="T7" fmla="*/ 0 h 23"/>
                <a:gd name="T8" fmla="*/ 21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1"/>
                  </a:moveTo>
                  <a:cubicBezTo>
                    <a:pt x="22" y="17"/>
                    <a:pt x="20" y="23"/>
                    <a:pt x="13" y="23"/>
                  </a:cubicBezTo>
                  <a:cubicBezTo>
                    <a:pt x="6" y="23"/>
                    <a:pt x="0" y="18"/>
                    <a:pt x="1" y="12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18" y="0"/>
                    <a:pt x="22" y="4"/>
                    <a:pt x="21" y="11"/>
                  </a:cubicBezTo>
                  <a:close/>
                </a:path>
              </a:pathLst>
            </a:custGeom>
            <a:solidFill>
              <a:srgbClr val="38A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1F820C8A-34F4-F178-901F-197058D93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815"/>
              <a:ext cx="123" cy="121"/>
            </a:xfrm>
            <a:custGeom>
              <a:avLst/>
              <a:gdLst>
                <a:gd name="T0" fmla="*/ 9 w 18"/>
                <a:gd name="T1" fmla="*/ 0 h 19"/>
                <a:gd name="T2" fmla="*/ 17 w 18"/>
                <a:gd name="T3" fmla="*/ 8 h 19"/>
                <a:gd name="T4" fmla="*/ 10 w 18"/>
                <a:gd name="T5" fmla="*/ 18 h 19"/>
                <a:gd name="T6" fmla="*/ 1 w 18"/>
                <a:gd name="T7" fmla="*/ 7 h 19"/>
                <a:gd name="T8" fmla="*/ 9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cubicBezTo>
                    <a:pt x="14" y="1"/>
                    <a:pt x="18" y="3"/>
                    <a:pt x="17" y="8"/>
                  </a:cubicBezTo>
                  <a:cubicBezTo>
                    <a:pt x="17" y="13"/>
                    <a:pt x="14" y="19"/>
                    <a:pt x="10" y="18"/>
                  </a:cubicBezTo>
                  <a:cubicBezTo>
                    <a:pt x="6" y="17"/>
                    <a:pt x="1" y="13"/>
                    <a:pt x="1" y="7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6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4E8E662F-E643-BF62-8F26-BF83471ADC62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7835900" y="80963"/>
            <a:ext cx="366712" cy="2376487"/>
            <a:chOff x="4936" y="51"/>
            <a:chExt cx="231" cy="1497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0F8EBF42-E630-2900-E7FA-50E8CB04A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88"/>
              <a:ext cx="231" cy="217"/>
            </a:xfrm>
            <a:custGeom>
              <a:avLst/>
              <a:gdLst>
                <a:gd name="T0" fmla="*/ 0 w 34"/>
                <a:gd name="T1" fmla="*/ 18 h 34"/>
                <a:gd name="T2" fmla="*/ 17 w 34"/>
                <a:gd name="T3" fmla="*/ 0 h 34"/>
                <a:gd name="T4" fmla="*/ 34 w 34"/>
                <a:gd name="T5" fmla="*/ 16 h 34"/>
                <a:gd name="T6" fmla="*/ 17 w 34"/>
                <a:gd name="T7" fmla="*/ 34 h 34"/>
                <a:gd name="T8" fmla="*/ 0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18"/>
                  </a:moveTo>
                  <a:cubicBezTo>
                    <a:pt x="0" y="6"/>
                    <a:pt x="6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ubicBezTo>
                    <a:pt x="34" y="27"/>
                    <a:pt x="27" y="34"/>
                    <a:pt x="17" y="34"/>
                  </a:cubicBezTo>
                  <a:cubicBezTo>
                    <a:pt x="7" y="34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F3B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EF650151-00B0-C216-1949-2867D9E14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1108"/>
              <a:ext cx="218" cy="198"/>
            </a:xfrm>
            <a:custGeom>
              <a:avLst/>
              <a:gdLst>
                <a:gd name="T0" fmla="*/ 16 w 32"/>
                <a:gd name="T1" fmla="*/ 0 h 31"/>
                <a:gd name="T2" fmla="*/ 31 w 32"/>
                <a:gd name="T3" fmla="*/ 16 h 31"/>
                <a:gd name="T4" fmla="*/ 16 w 32"/>
                <a:gd name="T5" fmla="*/ 31 h 31"/>
                <a:gd name="T6" fmla="*/ 0 w 32"/>
                <a:gd name="T7" fmla="*/ 15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cubicBezTo>
                    <a:pt x="19" y="0"/>
                    <a:pt x="32" y="13"/>
                    <a:pt x="31" y="16"/>
                  </a:cubicBezTo>
                  <a:cubicBezTo>
                    <a:pt x="31" y="19"/>
                    <a:pt x="18" y="31"/>
                    <a:pt x="16" y="31"/>
                  </a:cubicBezTo>
                  <a:cubicBezTo>
                    <a:pt x="13" y="30"/>
                    <a:pt x="0" y="18"/>
                    <a:pt x="0" y="15"/>
                  </a:cubicBezTo>
                  <a:cubicBezTo>
                    <a:pt x="0" y="12"/>
                    <a:pt x="14" y="0"/>
                    <a:pt x="16" y="0"/>
                  </a:cubicBezTo>
                  <a:close/>
                </a:path>
              </a:pathLst>
            </a:custGeom>
            <a:solidFill>
              <a:srgbClr val="557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5337B6EB-AE41-1AF8-A2AA-7A434BFB5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745"/>
              <a:ext cx="231" cy="211"/>
            </a:xfrm>
            <a:custGeom>
              <a:avLst/>
              <a:gdLst>
                <a:gd name="T0" fmla="*/ 16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8 h 33"/>
                <a:gd name="T8" fmla="*/ 16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6" y="33"/>
                  </a:moveTo>
                  <a:cubicBezTo>
                    <a:pt x="6" y="33"/>
                    <a:pt x="0" y="26"/>
                    <a:pt x="0" y="16"/>
                  </a:cubicBezTo>
                  <a:cubicBezTo>
                    <a:pt x="0" y="6"/>
                    <a:pt x="7" y="0"/>
                    <a:pt x="17" y="0"/>
                  </a:cubicBezTo>
                  <a:cubicBezTo>
                    <a:pt x="27" y="0"/>
                    <a:pt x="34" y="7"/>
                    <a:pt x="34" y="18"/>
                  </a:cubicBezTo>
                  <a:cubicBezTo>
                    <a:pt x="33" y="27"/>
                    <a:pt x="27" y="33"/>
                    <a:pt x="16" y="33"/>
                  </a:cubicBezTo>
                  <a:close/>
                </a:path>
              </a:pathLst>
            </a:custGeom>
            <a:solidFill>
              <a:srgbClr val="51A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68DED1FF-D3A3-A477-9644-7A6C32BC4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51"/>
              <a:ext cx="218" cy="210"/>
            </a:xfrm>
            <a:custGeom>
              <a:avLst/>
              <a:gdLst>
                <a:gd name="T0" fmla="*/ 16 w 32"/>
                <a:gd name="T1" fmla="*/ 0 h 33"/>
                <a:gd name="T2" fmla="*/ 31 w 32"/>
                <a:gd name="T3" fmla="*/ 16 h 33"/>
                <a:gd name="T4" fmla="*/ 16 w 32"/>
                <a:gd name="T5" fmla="*/ 32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18" y="0"/>
                    <a:pt x="31" y="13"/>
                    <a:pt x="31" y="16"/>
                  </a:cubicBezTo>
                  <a:cubicBezTo>
                    <a:pt x="32" y="19"/>
                    <a:pt x="19" y="32"/>
                    <a:pt x="16" y="32"/>
                  </a:cubicBezTo>
                  <a:cubicBezTo>
                    <a:pt x="13" y="33"/>
                    <a:pt x="0" y="20"/>
                    <a:pt x="0" y="17"/>
                  </a:cubicBezTo>
                  <a:cubicBezTo>
                    <a:pt x="0" y="14"/>
                    <a:pt x="13" y="0"/>
                    <a:pt x="16" y="0"/>
                  </a:cubicBezTo>
                  <a:close/>
                </a:path>
              </a:pathLst>
            </a:custGeom>
            <a:solidFill>
              <a:srgbClr val="CF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51BA143D-767B-DAE3-3CCA-BA33C0432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1446"/>
              <a:ext cx="177" cy="102"/>
            </a:xfrm>
            <a:custGeom>
              <a:avLst/>
              <a:gdLst>
                <a:gd name="T0" fmla="*/ 14 w 26"/>
                <a:gd name="T1" fmla="*/ 4 h 16"/>
                <a:gd name="T2" fmla="*/ 26 w 26"/>
                <a:gd name="T3" fmla="*/ 10 h 16"/>
                <a:gd name="T4" fmla="*/ 20 w 26"/>
                <a:gd name="T5" fmla="*/ 16 h 16"/>
                <a:gd name="T6" fmla="*/ 6 w 26"/>
                <a:gd name="T7" fmla="*/ 16 h 16"/>
                <a:gd name="T8" fmla="*/ 0 w 26"/>
                <a:gd name="T9" fmla="*/ 10 h 16"/>
                <a:gd name="T10" fmla="*/ 7 w 26"/>
                <a:gd name="T11" fmla="*/ 4 h 16"/>
                <a:gd name="T12" fmla="*/ 14 w 2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14" y="4"/>
                  </a:moveTo>
                  <a:cubicBezTo>
                    <a:pt x="18" y="5"/>
                    <a:pt x="25" y="0"/>
                    <a:pt x="26" y="10"/>
                  </a:cubicBezTo>
                  <a:cubicBezTo>
                    <a:pt x="26" y="14"/>
                    <a:pt x="24" y="16"/>
                    <a:pt x="20" y="16"/>
                  </a:cubicBezTo>
                  <a:cubicBezTo>
                    <a:pt x="16" y="16"/>
                    <a:pt x="11" y="16"/>
                    <a:pt x="6" y="16"/>
                  </a:cubicBezTo>
                  <a:cubicBezTo>
                    <a:pt x="3" y="16"/>
                    <a:pt x="0" y="15"/>
                    <a:pt x="0" y="10"/>
                  </a:cubicBezTo>
                  <a:cubicBezTo>
                    <a:pt x="0" y="5"/>
                    <a:pt x="2" y="4"/>
                    <a:pt x="7" y="4"/>
                  </a:cubicBezTo>
                  <a:cubicBezTo>
                    <a:pt x="9" y="4"/>
                    <a:pt x="11" y="4"/>
                    <a:pt x="14" y="4"/>
                  </a:cubicBezTo>
                  <a:close/>
                </a:path>
              </a:pathLst>
            </a:custGeom>
            <a:solidFill>
              <a:srgbClr val="578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E6C5BE63-B5B5-FF4E-6AB9-ACAB61D52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777"/>
              <a:ext cx="150" cy="147"/>
            </a:xfrm>
            <a:custGeom>
              <a:avLst/>
              <a:gdLst>
                <a:gd name="T0" fmla="*/ 21 w 22"/>
                <a:gd name="T1" fmla="*/ 11 h 23"/>
                <a:gd name="T2" fmla="*/ 13 w 22"/>
                <a:gd name="T3" fmla="*/ 23 h 23"/>
                <a:gd name="T4" fmla="*/ 1 w 22"/>
                <a:gd name="T5" fmla="*/ 12 h 23"/>
                <a:gd name="T6" fmla="*/ 12 w 22"/>
                <a:gd name="T7" fmla="*/ 0 h 23"/>
                <a:gd name="T8" fmla="*/ 21 w 2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1"/>
                  </a:moveTo>
                  <a:cubicBezTo>
                    <a:pt x="22" y="17"/>
                    <a:pt x="20" y="23"/>
                    <a:pt x="13" y="23"/>
                  </a:cubicBezTo>
                  <a:cubicBezTo>
                    <a:pt x="6" y="23"/>
                    <a:pt x="0" y="18"/>
                    <a:pt x="1" y="12"/>
                  </a:cubicBezTo>
                  <a:cubicBezTo>
                    <a:pt x="1" y="5"/>
                    <a:pt x="5" y="0"/>
                    <a:pt x="12" y="0"/>
                  </a:cubicBezTo>
                  <a:cubicBezTo>
                    <a:pt x="18" y="0"/>
                    <a:pt x="22" y="4"/>
                    <a:pt x="21" y="11"/>
                  </a:cubicBezTo>
                  <a:close/>
                </a:path>
              </a:pathLst>
            </a:custGeom>
            <a:solidFill>
              <a:srgbClr val="38A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67AA99C7-3045-386B-1845-63846B540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" y="102"/>
              <a:ext cx="123" cy="121"/>
            </a:xfrm>
            <a:custGeom>
              <a:avLst/>
              <a:gdLst>
                <a:gd name="T0" fmla="*/ 9 w 18"/>
                <a:gd name="T1" fmla="*/ 0 h 19"/>
                <a:gd name="T2" fmla="*/ 17 w 18"/>
                <a:gd name="T3" fmla="*/ 8 h 19"/>
                <a:gd name="T4" fmla="*/ 10 w 18"/>
                <a:gd name="T5" fmla="*/ 18 h 19"/>
                <a:gd name="T6" fmla="*/ 1 w 18"/>
                <a:gd name="T7" fmla="*/ 7 h 19"/>
                <a:gd name="T8" fmla="*/ 9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cubicBezTo>
                    <a:pt x="14" y="1"/>
                    <a:pt x="18" y="3"/>
                    <a:pt x="17" y="8"/>
                  </a:cubicBezTo>
                  <a:cubicBezTo>
                    <a:pt x="17" y="13"/>
                    <a:pt x="14" y="19"/>
                    <a:pt x="10" y="18"/>
                  </a:cubicBezTo>
                  <a:cubicBezTo>
                    <a:pt x="6" y="17"/>
                    <a:pt x="1" y="13"/>
                    <a:pt x="1" y="7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6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29">
            <a:extLst>
              <a:ext uri="{FF2B5EF4-FFF2-40B4-BE49-F238E27FC236}">
                <a16:creationId xmlns:a16="http://schemas.microsoft.com/office/drawing/2014/main" id="{428D73B8-16A2-4955-B9B1-9E86B46DC27D}"/>
              </a:ext>
            </a:extLst>
          </p:cNvPr>
          <p:cNvSpPr/>
          <p:nvPr/>
        </p:nvSpPr>
        <p:spPr>
          <a:xfrm>
            <a:off x="1090751" y="3374968"/>
            <a:ext cx="7271857" cy="141658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1F3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Google Shape;79;p15">
            <a:extLst>
              <a:ext uri="{FF2B5EF4-FFF2-40B4-BE49-F238E27FC236}">
                <a16:creationId xmlns:a16="http://schemas.microsoft.com/office/drawing/2014/main" id="{24913E31-AB74-4FE0-B2D7-55DE9B0277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7010" y="834024"/>
            <a:ext cx="6249988" cy="1160465"/>
          </a:xfrm>
        </p:spPr>
        <p:txBody>
          <a:bodyPr lIns="0" tIns="0" rIns="0" bIns="0" anchorCtr="1">
            <a:noAutofit/>
          </a:bodyPr>
          <a:lstStyle/>
          <a:p>
            <a:pPr lvl="0" algn="ctr"/>
            <a:r>
              <a:rPr lang="en-US" sz="9600" b="1">
                <a:solidFill>
                  <a:srgbClr val="DE4E42"/>
                </a:solidFill>
              </a:rPr>
              <a:t>Concepto</a:t>
            </a: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5F98DDA9-245E-4479-B7DC-F094CBB1A587}"/>
              </a:ext>
            </a:extLst>
          </p:cNvPr>
          <p:cNvGrpSpPr/>
          <p:nvPr/>
        </p:nvGrpSpPr>
        <p:grpSpPr>
          <a:xfrm>
            <a:off x="1314349" y="3656758"/>
            <a:ext cx="1405140" cy="1004121"/>
            <a:chOff x="1314349" y="3656758"/>
            <a:chExt cx="1405140" cy="1004121"/>
          </a:xfrm>
        </p:grpSpPr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EAD3B436-2A4E-4FB1-B2B2-EB50E01C9B44}"/>
                </a:ext>
              </a:extLst>
            </p:cNvPr>
            <p:cNvSpPr txBox="1"/>
            <p:nvPr/>
          </p:nvSpPr>
          <p:spPr>
            <a:xfrm>
              <a:off x="1314349" y="3656758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A87CAA5F-094E-413D-832A-5FAC01B42B76}"/>
                </a:ext>
              </a:extLst>
            </p:cNvPr>
            <p:cNvSpPr txBox="1"/>
            <p:nvPr/>
          </p:nvSpPr>
          <p:spPr>
            <a:xfrm>
              <a:off x="1314349" y="3876050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C30E9CC6-E336-466E-B062-35A10F7CB2F6}"/>
              </a:ext>
            </a:extLst>
          </p:cNvPr>
          <p:cNvGrpSpPr/>
          <p:nvPr/>
        </p:nvGrpSpPr>
        <p:grpSpPr>
          <a:xfrm>
            <a:off x="4033619" y="3656758"/>
            <a:ext cx="1405140" cy="1004121"/>
            <a:chOff x="4033619" y="3656758"/>
            <a:chExt cx="1405140" cy="1004121"/>
          </a:xfrm>
        </p:grpSpPr>
        <p:sp>
          <p:nvSpPr>
            <p:cNvPr id="8" name="TextBox 26">
              <a:extLst>
                <a:ext uri="{FF2B5EF4-FFF2-40B4-BE49-F238E27FC236}">
                  <a16:creationId xmlns:a16="http://schemas.microsoft.com/office/drawing/2014/main" id="{0FCF12E5-4FBC-4DC6-A661-E64BE378F01F}"/>
                </a:ext>
              </a:extLst>
            </p:cNvPr>
            <p:cNvSpPr txBox="1"/>
            <p:nvPr/>
          </p:nvSpPr>
          <p:spPr>
            <a:xfrm>
              <a:off x="4033619" y="3656758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E33EDA0B-A6D9-4764-8752-BF7F2FC72E76}"/>
                </a:ext>
              </a:extLst>
            </p:cNvPr>
            <p:cNvSpPr txBox="1"/>
            <p:nvPr/>
          </p:nvSpPr>
          <p:spPr>
            <a:xfrm>
              <a:off x="4033619" y="3876050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E362D9B8-626B-445B-AC00-86EC17D89734}"/>
              </a:ext>
            </a:extLst>
          </p:cNvPr>
          <p:cNvGrpSpPr/>
          <p:nvPr/>
        </p:nvGrpSpPr>
        <p:grpSpPr>
          <a:xfrm>
            <a:off x="6781208" y="3656758"/>
            <a:ext cx="1405140" cy="1004121"/>
            <a:chOff x="6781208" y="3656758"/>
            <a:chExt cx="1405140" cy="1004121"/>
          </a:xfrm>
        </p:grpSpPr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783E25ED-B99C-4E16-A079-C80AB359AF79}"/>
                </a:ext>
              </a:extLst>
            </p:cNvPr>
            <p:cNvSpPr txBox="1"/>
            <p:nvPr/>
          </p:nvSpPr>
          <p:spPr>
            <a:xfrm>
              <a:off x="6781208" y="3656758"/>
              <a:ext cx="1405140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BF87AB53-95FA-46E9-AE5B-EBFA8A06FD0F}"/>
                </a:ext>
              </a:extLst>
            </p:cNvPr>
            <p:cNvSpPr txBox="1"/>
            <p:nvPr/>
          </p:nvSpPr>
          <p:spPr>
            <a:xfrm>
              <a:off x="6781208" y="3876050"/>
              <a:ext cx="1405140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upo 18">
            <a:extLst>
              <a:ext uri="{FF2B5EF4-FFF2-40B4-BE49-F238E27FC236}">
                <a16:creationId xmlns:a16="http://schemas.microsoft.com/office/drawing/2014/main" id="{E60B7A7E-2121-454B-AFC9-8958964CF580}"/>
              </a:ext>
            </a:extLst>
          </p:cNvPr>
          <p:cNvGrpSpPr/>
          <p:nvPr/>
        </p:nvGrpSpPr>
        <p:grpSpPr>
          <a:xfrm>
            <a:off x="512932" y="303288"/>
            <a:ext cx="8331528" cy="322454"/>
            <a:chOff x="512932" y="303288"/>
            <a:chExt cx="8331528" cy="322454"/>
          </a:xfrm>
        </p:grpSpPr>
        <p:pic>
          <p:nvPicPr>
            <p:cNvPr id="14" name="Imagen 19">
              <a:extLst>
                <a:ext uri="{FF2B5EF4-FFF2-40B4-BE49-F238E27FC236}">
                  <a16:creationId xmlns:a16="http://schemas.microsoft.com/office/drawing/2014/main" id="{B096EB9D-B412-4238-A6B1-F00FFB118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825" y="375205"/>
              <a:ext cx="931142" cy="214198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5" name="Grupo 20">
              <a:extLst>
                <a:ext uri="{FF2B5EF4-FFF2-40B4-BE49-F238E27FC236}">
                  <a16:creationId xmlns:a16="http://schemas.microsoft.com/office/drawing/2014/main" id="{E671553B-E853-480C-B608-53DDE2131016}"/>
                </a:ext>
              </a:extLst>
            </p:cNvPr>
            <p:cNvGrpSpPr/>
            <p:nvPr/>
          </p:nvGrpSpPr>
          <p:grpSpPr>
            <a:xfrm>
              <a:off x="512932" y="450159"/>
              <a:ext cx="216119" cy="100757"/>
              <a:chOff x="512932" y="450159"/>
              <a:chExt cx="216119" cy="100757"/>
            </a:xfrm>
          </p:grpSpPr>
          <p:cxnSp>
            <p:nvCxnSpPr>
              <p:cNvPr id="16" name="Conector recto 26">
                <a:extLst>
                  <a:ext uri="{FF2B5EF4-FFF2-40B4-BE49-F238E27FC236}">
                    <a16:creationId xmlns:a16="http://schemas.microsoft.com/office/drawing/2014/main" id="{35132805-7433-4C26-88C3-ACAC0FABD331}"/>
                  </a:ext>
                </a:extLst>
              </p:cNvPr>
              <p:cNvCxnSpPr/>
              <p:nvPr/>
            </p:nvCxnSpPr>
            <p:spPr>
              <a:xfrm>
                <a:off x="512932" y="450159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17" name="Conector recto 27">
                <a:extLst>
                  <a:ext uri="{FF2B5EF4-FFF2-40B4-BE49-F238E27FC236}">
                    <a16:creationId xmlns:a16="http://schemas.microsoft.com/office/drawing/2014/main" id="{30EDAE7B-5D12-43ED-8A0C-3CD2564BD8FA}"/>
                  </a:ext>
                </a:extLst>
              </p:cNvPr>
              <p:cNvCxnSpPr/>
              <p:nvPr/>
            </p:nvCxnSpPr>
            <p:spPr>
              <a:xfrm>
                <a:off x="512932" y="502426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18" name="Conector recto 28">
                <a:extLst>
                  <a:ext uri="{FF2B5EF4-FFF2-40B4-BE49-F238E27FC236}">
                    <a16:creationId xmlns:a16="http://schemas.microsoft.com/office/drawing/2014/main" id="{579A865D-7AF5-4126-8EB4-E288A4629000}"/>
                  </a:ext>
                </a:extLst>
              </p:cNvPr>
              <p:cNvCxnSpPr/>
              <p:nvPr/>
            </p:nvCxnSpPr>
            <p:spPr>
              <a:xfrm>
                <a:off x="512932" y="550916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</p:grpSp>
        <p:sp>
          <p:nvSpPr>
            <p:cNvPr id="19" name="Rectángulo redondeado 21">
              <a:extLst>
                <a:ext uri="{FF2B5EF4-FFF2-40B4-BE49-F238E27FC236}">
                  <a16:creationId xmlns:a16="http://schemas.microsoft.com/office/drawing/2014/main" id="{3038CC31-5149-4DE9-9C89-16BADCF92739}"/>
                </a:ext>
              </a:extLst>
            </p:cNvPr>
            <p:cNvSpPr/>
            <p:nvPr/>
          </p:nvSpPr>
          <p:spPr>
            <a:xfrm>
              <a:off x="2450729" y="303288"/>
              <a:ext cx="6393731" cy="32245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1F3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20" name="Grupo 22">
              <a:extLst>
                <a:ext uri="{FF2B5EF4-FFF2-40B4-BE49-F238E27FC236}">
                  <a16:creationId xmlns:a16="http://schemas.microsoft.com/office/drawing/2014/main" id="{926E6D8E-C59B-4BDE-9D4D-4AA04A174D3F}"/>
                </a:ext>
              </a:extLst>
            </p:cNvPr>
            <p:cNvGrpSpPr/>
            <p:nvPr/>
          </p:nvGrpSpPr>
          <p:grpSpPr>
            <a:xfrm>
              <a:off x="2589269" y="414223"/>
              <a:ext cx="163605" cy="136163"/>
              <a:chOff x="2589269" y="414223"/>
              <a:chExt cx="163605" cy="136163"/>
            </a:xfrm>
          </p:grpSpPr>
          <p:sp>
            <p:nvSpPr>
              <p:cNvPr id="21" name="Elipse 24">
                <a:extLst>
                  <a:ext uri="{FF2B5EF4-FFF2-40B4-BE49-F238E27FC236}">
                    <a16:creationId xmlns:a16="http://schemas.microsoft.com/office/drawing/2014/main" id="{3BA459DF-6101-44B5-9FFD-12687B75BF16}"/>
                  </a:ext>
                </a:extLst>
              </p:cNvPr>
              <p:cNvSpPr/>
              <p:nvPr/>
            </p:nvSpPr>
            <p:spPr>
              <a:xfrm>
                <a:off x="2589269" y="414223"/>
                <a:ext cx="114519" cy="114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22" name="Conector recto 25">
                <a:extLst>
                  <a:ext uri="{FF2B5EF4-FFF2-40B4-BE49-F238E27FC236}">
                    <a16:creationId xmlns:a16="http://schemas.microsoft.com/office/drawing/2014/main" id="{A8EDC3B9-B125-4677-9DB3-65025677C4B6}"/>
                  </a:ext>
                </a:extLst>
              </p:cNvPr>
              <p:cNvCxnSpPr/>
              <p:nvPr/>
            </p:nvCxnSpPr>
            <p:spPr>
              <a:xfrm>
                <a:off x="2686095" y="507629"/>
                <a:ext cx="66779" cy="42757"/>
              </a:xfrm>
              <a:prstGeom prst="straightConnector1">
                <a:avLst/>
              </a:pr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</p:cxnSp>
        </p:grpSp>
        <p:sp>
          <p:nvSpPr>
            <p:cNvPr id="23" name="Google Shape;94;p17">
              <a:extLst>
                <a:ext uri="{FF2B5EF4-FFF2-40B4-BE49-F238E27FC236}">
                  <a16:creationId xmlns:a16="http://schemas.microsoft.com/office/drawing/2014/main" id="{4D2A5052-85CE-45E7-A85C-4A5E1AE63BB0}"/>
                </a:ext>
              </a:extLst>
            </p:cNvPr>
            <p:cNvSpPr txBox="1"/>
            <p:nvPr/>
          </p:nvSpPr>
          <p:spPr>
            <a:xfrm>
              <a:off x="3408919" y="361032"/>
              <a:ext cx="2654530" cy="2647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B0B0B1"/>
                  </a:solidFill>
                  <a:uFillTx/>
                  <a:latin typeface="Karla" pitchFamily="34"/>
                  <a:ea typeface="Kulim Park"/>
                  <a:cs typeface="Kulim Park"/>
                </a:rPr>
                <a:t>Buscar en el correo electronico</a:t>
              </a:r>
            </a:p>
          </p:txBody>
        </p:sp>
      </p:grpSp>
      <p:grpSp>
        <p:nvGrpSpPr>
          <p:cNvPr id="24" name="Grupo 30">
            <a:extLst>
              <a:ext uri="{FF2B5EF4-FFF2-40B4-BE49-F238E27FC236}">
                <a16:creationId xmlns:a16="http://schemas.microsoft.com/office/drawing/2014/main" id="{96EC190B-F89E-4C7D-B313-5E59EAFA92C7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25" name="Rectángulo 31">
              <a:extLst>
                <a:ext uri="{FF2B5EF4-FFF2-40B4-BE49-F238E27FC236}">
                  <a16:creationId xmlns:a16="http://schemas.microsoft.com/office/drawing/2014/main" id="{5DBBB70F-A3C1-4DD1-8B05-913F074A006F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6" name="Rectángulo 32">
              <a:extLst>
                <a:ext uri="{FF2B5EF4-FFF2-40B4-BE49-F238E27FC236}">
                  <a16:creationId xmlns:a16="http://schemas.microsoft.com/office/drawing/2014/main" id="{94D251DD-FFBD-42DF-9A85-DA5F4836CE34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7" name="Rectángulo 33">
              <a:extLst>
                <a:ext uri="{FF2B5EF4-FFF2-40B4-BE49-F238E27FC236}">
                  <a16:creationId xmlns:a16="http://schemas.microsoft.com/office/drawing/2014/main" id="{F7586EF7-3FE5-4DC0-BF3D-A78E9257E277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8" name="Rectángulo 34">
              <a:extLst>
                <a:ext uri="{FF2B5EF4-FFF2-40B4-BE49-F238E27FC236}">
                  <a16:creationId xmlns:a16="http://schemas.microsoft.com/office/drawing/2014/main" id="{1893A7DC-F8E6-4CCF-AD9A-3510EC37B08D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9" name="Rectángulo 35">
              <a:extLst>
                <a:ext uri="{FF2B5EF4-FFF2-40B4-BE49-F238E27FC236}">
                  <a16:creationId xmlns:a16="http://schemas.microsoft.com/office/drawing/2014/main" id="{16CDD942-1E43-4A26-9673-8F011724ACDD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30" name="Imagen 3">
            <a:extLst>
              <a:ext uri="{FF2B5EF4-FFF2-40B4-BE49-F238E27FC236}">
                <a16:creationId xmlns:a16="http://schemas.microsoft.com/office/drawing/2014/main" id="{9FCA4CB6-BFE6-411C-AC87-3EE6163E57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9865" y="2104134"/>
            <a:ext cx="8326526" cy="11260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6">
            <a:extLst>
              <a:ext uri="{FF2B5EF4-FFF2-40B4-BE49-F238E27FC236}">
                <a16:creationId xmlns:a16="http://schemas.microsoft.com/office/drawing/2014/main" id="{800DAB2C-E6D2-438B-BD43-FDF55CFAF1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EB5F55"/>
                </a:solidFill>
              </a:rPr>
              <a:t>1</a:t>
            </a:r>
            <a:r>
              <a:rPr lang="en-US" sz="2400" b="1">
                <a:solidFill>
                  <a:srgbClr val="EB5F55"/>
                </a:solidFill>
              </a:rPr>
              <a:t>.</a:t>
            </a:r>
            <a:r>
              <a:rPr lang="en-US" b="1">
                <a:solidFill>
                  <a:srgbClr val="EB5F55"/>
                </a:solidFill>
              </a:rPr>
              <a:t> Transition Headline</a:t>
            </a:r>
          </a:p>
        </p:txBody>
      </p:sp>
      <p:sp>
        <p:nvSpPr>
          <p:cNvPr id="3" name="Google Shape;88;p16">
            <a:extLst>
              <a:ext uri="{FF2B5EF4-FFF2-40B4-BE49-F238E27FC236}">
                <a16:creationId xmlns:a16="http://schemas.microsoft.com/office/drawing/2014/main" id="{F6FA1F14-5ACF-4812-8765-92AAAF7383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9186" y="2670404"/>
            <a:ext cx="7599596" cy="309295"/>
          </a:xfrm>
        </p:spPr>
        <p:txBody>
          <a:bodyPr lIns="0" tIns="0" rIns="0" bIns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A6A6A6"/>
                </a:solidFill>
              </a:rPr>
              <a:t>Let’s start with the first set of slides</a:t>
            </a:r>
          </a:p>
        </p:txBody>
      </p:sp>
      <p:sp>
        <p:nvSpPr>
          <p:cNvPr id="4" name="TextBox 34">
            <a:extLst>
              <a:ext uri="{FF2B5EF4-FFF2-40B4-BE49-F238E27FC236}">
                <a16:creationId xmlns:a16="http://schemas.microsoft.com/office/drawing/2014/main" id="{3CCF1299-93A1-44AA-A0B6-BC00B29783B5}"/>
              </a:ext>
            </a:extLst>
          </p:cNvPr>
          <p:cNvSpPr txBox="1"/>
          <p:nvPr/>
        </p:nvSpPr>
        <p:spPr>
          <a:xfrm>
            <a:off x="568482" y="3021003"/>
            <a:ext cx="4418764" cy="577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E460594-9E31-4A59-88C8-B68E42722436}"/>
              </a:ext>
            </a:extLst>
          </p:cNvPr>
          <p:cNvSpPr txBox="1"/>
          <p:nvPr/>
        </p:nvSpPr>
        <p:spPr>
          <a:xfrm>
            <a:off x="242645" y="103720"/>
            <a:ext cx="8679896" cy="5431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DE4E42"/>
                </a:solidFill>
                <a:uFillTx/>
                <a:latin typeface="Calibri"/>
              </a:rPr>
              <a:t>Infographic Style</a:t>
            </a:r>
          </a:p>
        </p:txBody>
      </p:sp>
      <p:grpSp>
        <p:nvGrpSpPr>
          <p:cNvPr id="6" name="Grupo 18">
            <a:extLst>
              <a:ext uri="{FF2B5EF4-FFF2-40B4-BE49-F238E27FC236}">
                <a16:creationId xmlns:a16="http://schemas.microsoft.com/office/drawing/2014/main" id="{117009FF-6E0A-45AB-8569-5B203D120E96}"/>
              </a:ext>
            </a:extLst>
          </p:cNvPr>
          <p:cNvGrpSpPr/>
          <p:nvPr/>
        </p:nvGrpSpPr>
        <p:grpSpPr>
          <a:xfrm>
            <a:off x="416838" y="954633"/>
            <a:ext cx="8331518" cy="322454"/>
            <a:chOff x="416838" y="954633"/>
            <a:chExt cx="8331518" cy="322454"/>
          </a:xfrm>
        </p:grpSpPr>
        <p:pic>
          <p:nvPicPr>
            <p:cNvPr id="7" name="Imagen 19">
              <a:extLst>
                <a:ext uri="{FF2B5EF4-FFF2-40B4-BE49-F238E27FC236}">
                  <a16:creationId xmlns:a16="http://schemas.microsoft.com/office/drawing/2014/main" id="{A85A924E-3B31-4D96-83EC-610AF1A9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721" y="1026551"/>
              <a:ext cx="931142" cy="214198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8" name="Grupo 20">
              <a:extLst>
                <a:ext uri="{FF2B5EF4-FFF2-40B4-BE49-F238E27FC236}">
                  <a16:creationId xmlns:a16="http://schemas.microsoft.com/office/drawing/2014/main" id="{D61FC6A0-6BF6-448D-8087-C6B1EDB1794D}"/>
                </a:ext>
              </a:extLst>
            </p:cNvPr>
            <p:cNvGrpSpPr/>
            <p:nvPr/>
          </p:nvGrpSpPr>
          <p:grpSpPr>
            <a:xfrm>
              <a:off x="416838" y="1101504"/>
              <a:ext cx="216118" cy="100749"/>
              <a:chOff x="416838" y="1101504"/>
              <a:chExt cx="216118" cy="100749"/>
            </a:xfrm>
          </p:grpSpPr>
          <p:cxnSp>
            <p:nvCxnSpPr>
              <p:cNvPr id="9" name="Conector recto 26">
                <a:extLst>
                  <a:ext uri="{FF2B5EF4-FFF2-40B4-BE49-F238E27FC236}">
                    <a16:creationId xmlns:a16="http://schemas.microsoft.com/office/drawing/2014/main" id="{71670709-A95E-4623-8C05-F7FA198D9B72}"/>
                  </a:ext>
                </a:extLst>
              </p:cNvPr>
              <p:cNvCxnSpPr/>
              <p:nvPr/>
            </p:nvCxnSpPr>
            <p:spPr>
              <a:xfrm>
                <a:off x="416838" y="1101504"/>
                <a:ext cx="216118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10" name="Conector recto 27">
                <a:extLst>
                  <a:ext uri="{FF2B5EF4-FFF2-40B4-BE49-F238E27FC236}">
                    <a16:creationId xmlns:a16="http://schemas.microsoft.com/office/drawing/2014/main" id="{F9D18A47-7904-4F72-8566-29AC36F2C691}"/>
                  </a:ext>
                </a:extLst>
              </p:cNvPr>
              <p:cNvCxnSpPr/>
              <p:nvPr/>
            </p:nvCxnSpPr>
            <p:spPr>
              <a:xfrm>
                <a:off x="416838" y="1153771"/>
                <a:ext cx="216118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11" name="Conector recto 28">
                <a:extLst>
                  <a:ext uri="{FF2B5EF4-FFF2-40B4-BE49-F238E27FC236}">
                    <a16:creationId xmlns:a16="http://schemas.microsoft.com/office/drawing/2014/main" id="{490578C2-0D78-4E40-9172-0B6079AF086E}"/>
                  </a:ext>
                </a:extLst>
              </p:cNvPr>
              <p:cNvCxnSpPr/>
              <p:nvPr/>
            </p:nvCxnSpPr>
            <p:spPr>
              <a:xfrm>
                <a:off x="416838" y="1202253"/>
                <a:ext cx="216118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</p:grpSp>
        <p:sp>
          <p:nvSpPr>
            <p:cNvPr id="12" name="Rectángulo redondeado 21">
              <a:extLst>
                <a:ext uri="{FF2B5EF4-FFF2-40B4-BE49-F238E27FC236}">
                  <a16:creationId xmlns:a16="http://schemas.microsoft.com/office/drawing/2014/main" id="{F28C3904-B024-4A84-8F9D-62CE1253D431}"/>
                </a:ext>
              </a:extLst>
            </p:cNvPr>
            <p:cNvSpPr/>
            <p:nvPr/>
          </p:nvSpPr>
          <p:spPr>
            <a:xfrm>
              <a:off x="2354625" y="954633"/>
              <a:ext cx="6393731" cy="32245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1F3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3" name="Grupo 22">
              <a:extLst>
                <a:ext uri="{FF2B5EF4-FFF2-40B4-BE49-F238E27FC236}">
                  <a16:creationId xmlns:a16="http://schemas.microsoft.com/office/drawing/2014/main" id="{E989A962-20A5-4B3D-BC63-2F5493A8AF42}"/>
                </a:ext>
              </a:extLst>
            </p:cNvPr>
            <p:cNvGrpSpPr/>
            <p:nvPr/>
          </p:nvGrpSpPr>
          <p:grpSpPr>
            <a:xfrm>
              <a:off x="2493175" y="1065559"/>
              <a:ext cx="163595" cy="136172"/>
              <a:chOff x="2493175" y="1065559"/>
              <a:chExt cx="163595" cy="136172"/>
            </a:xfrm>
          </p:grpSpPr>
          <p:sp>
            <p:nvSpPr>
              <p:cNvPr id="14" name="Elipse 24">
                <a:extLst>
                  <a:ext uri="{FF2B5EF4-FFF2-40B4-BE49-F238E27FC236}">
                    <a16:creationId xmlns:a16="http://schemas.microsoft.com/office/drawing/2014/main" id="{33C43D47-AAD6-4CD8-9018-F0AE60CF9BC1}"/>
                  </a:ext>
                </a:extLst>
              </p:cNvPr>
              <p:cNvSpPr/>
              <p:nvPr/>
            </p:nvSpPr>
            <p:spPr>
              <a:xfrm>
                <a:off x="2493175" y="1065559"/>
                <a:ext cx="114519" cy="114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15" name="Conector recto 25">
                <a:extLst>
                  <a:ext uri="{FF2B5EF4-FFF2-40B4-BE49-F238E27FC236}">
                    <a16:creationId xmlns:a16="http://schemas.microsoft.com/office/drawing/2014/main" id="{87821FD4-A386-4A9A-AACF-E2E9B17EED71}"/>
                  </a:ext>
                </a:extLst>
              </p:cNvPr>
              <p:cNvCxnSpPr/>
              <p:nvPr/>
            </p:nvCxnSpPr>
            <p:spPr>
              <a:xfrm>
                <a:off x="2590001" y="1158965"/>
                <a:ext cx="66769" cy="42766"/>
              </a:xfrm>
              <a:prstGeom prst="straightConnector1">
                <a:avLst/>
              </a:pr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</p:cxnSp>
        </p:grpSp>
        <p:sp>
          <p:nvSpPr>
            <p:cNvPr id="16" name="Google Shape;94;p17">
              <a:extLst>
                <a:ext uri="{FF2B5EF4-FFF2-40B4-BE49-F238E27FC236}">
                  <a16:creationId xmlns:a16="http://schemas.microsoft.com/office/drawing/2014/main" id="{2771ADE0-03F2-4E2E-BE76-5EE7A21326ED}"/>
                </a:ext>
              </a:extLst>
            </p:cNvPr>
            <p:cNvSpPr txBox="1"/>
            <p:nvPr/>
          </p:nvSpPr>
          <p:spPr>
            <a:xfrm>
              <a:off x="3312825" y="1012377"/>
              <a:ext cx="2654530" cy="2647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B0B0B1"/>
                  </a:solidFill>
                  <a:uFillTx/>
                  <a:latin typeface="Karla" pitchFamily="34"/>
                  <a:ea typeface="Kulim Park"/>
                  <a:cs typeface="Kulim Park"/>
                </a:rPr>
                <a:t>Buscar en el correo electronico</a:t>
              </a:r>
            </a:p>
          </p:txBody>
        </p:sp>
      </p:grpSp>
      <p:grpSp>
        <p:nvGrpSpPr>
          <p:cNvPr id="17" name="Grupo 29">
            <a:extLst>
              <a:ext uri="{FF2B5EF4-FFF2-40B4-BE49-F238E27FC236}">
                <a16:creationId xmlns:a16="http://schemas.microsoft.com/office/drawing/2014/main" id="{784937A8-B3B5-4DEE-9A25-CF0980853BA5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18" name="Rectángulo 30">
              <a:extLst>
                <a:ext uri="{FF2B5EF4-FFF2-40B4-BE49-F238E27FC236}">
                  <a16:creationId xmlns:a16="http://schemas.microsoft.com/office/drawing/2014/main" id="{B23F9237-8990-4D33-A9F9-12AA9DAC4051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9" name="Rectángulo 31">
              <a:extLst>
                <a:ext uri="{FF2B5EF4-FFF2-40B4-BE49-F238E27FC236}">
                  <a16:creationId xmlns:a16="http://schemas.microsoft.com/office/drawing/2014/main" id="{87C26C8D-3DF5-4FCE-914B-EC73A156E848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Rectángulo 32">
              <a:extLst>
                <a:ext uri="{FF2B5EF4-FFF2-40B4-BE49-F238E27FC236}">
                  <a16:creationId xmlns:a16="http://schemas.microsoft.com/office/drawing/2014/main" id="{0DB6BF69-8740-4C51-BA8D-979823BCFA47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Rectángulo 33">
              <a:extLst>
                <a:ext uri="{FF2B5EF4-FFF2-40B4-BE49-F238E27FC236}">
                  <a16:creationId xmlns:a16="http://schemas.microsoft.com/office/drawing/2014/main" id="{78B213F5-0F50-4F88-A428-55C4BA9B9D4F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2" name="Rectángulo 34">
              <a:extLst>
                <a:ext uri="{FF2B5EF4-FFF2-40B4-BE49-F238E27FC236}">
                  <a16:creationId xmlns:a16="http://schemas.microsoft.com/office/drawing/2014/main" id="{7350CF22-FCDD-4FEB-8E76-02AFC36330CB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23" name="Imagen 4">
            <a:extLst>
              <a:ext uri="{FF2B5EF4-FFF2-40B4-BE49-F238E27FC236}">
                <a16:creationId xmlns:a16="http://schemas.microsoft.com/office/drawing/2014/main" id="{3FCE2629-B8DE-4C94-BD77-749261BE8A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06316" y="1334831"/>
            <a:ext cx="3168496" cy="3526081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7">
            <a:extLst>
              <a:ext uri="{FF2B5EF4-FFF2-40B4-BE49-F238E27FC236}">
                <a16:creationId xmlns:a16="http://schemas.microsoft.com/office/drawing/2014/main" id="{3F73CCB2-B97C-4021-A873-5ED0DB645A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9825" y="1933407"/>
            <a:ext cx="3363574" cy="1869664"/>
          </a:xfrm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>
                <a:solidFill>
                  <a:srgbClr val="DE4E42"/>
                </a:solidFill>
                <a:latin typeface="Kulim Park"/>
              </a:rPr>
              <a:t>Quotations are commonly printed as a means of inspiration and to invoke philosophical thoughts from the reader.</a:t>
            </a:r>
          </a:p>
        </p:txBody>
      </p:sp>
      <p:grpSp>
        <p:nvGrpSpPr>
          <p:cNvPr id="3" name="Grupo 12">
            <a:extLst>
              <a:ext uri="{FF2B5EF4-FFF2-40B4-BE49-F238E27FC236}">
                <a16:creationId xmlns:a16="http://schemas.microsoft.com/office/drawing/2014/main" id="{EE62B842-5724-4616-9652-AF5E17924AC5}"/>
              </a:ext>
            </a:extLst>
          </p:cNvPr>
          <p:cNvGrpSpPr/>
          <p:nvPr/>
        </p:nvGrpSpPr>
        <p:grpSpPr>
          <a:xfrm>
            <a:off x="512932" y="303288"/>
            <a:ext cx="8331528" cy="322454"/>
            <a:chOff x="512932" y="303288"/>
            <a:chExt cx="8331528" cy="32245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A4D7420-8913-449F-B86A-DF7488188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825" y="375205"/>
              <a:ext cx="931142" cy="214198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5" name="Grupo 6">
              <a:extLst>
                <a:ext uri="{FF2B5EF4-FFF2-40B4-BE49-F238E27FC236}">
                  <a16:creationId xmlns:a16="http://schemas.microsoft.com/office/drawing/2014/main" id="{9BFA19E3-4D5D-4B14-8A88-4924E7E3E21B}"/>
                </a:ext>
              </a:extLst>
            </p:cNvPr>
            <p:cNvGrpSpPr/>
            <p:nvPr/>
          </p:nvGrpSpPr>
          <p:grpSpPr>
            <a:xfrm>
              <a:off x="512932" y="450159"/>
              <a:ext cx="216119" cy="100757"/>
              <a:chOff x="512932" y="450159"/>
              <a:chExt cx="216119" cy="100757"/>
            </a:xfrm>
          </p:grpSpPr>
          <p:cxnSp>
            <p:nvCxnSpPr>
              <p:cNvPr id="6" name="Conector recto 5">
                <a:extLst>
                  <a:ext uri="{FF2B5EF4-FFF2-40B4-BE49-F238E27FC236}">
                    <a16:creationId xmlns:a16="http://schemas.microsoft.com/office/drawing/2014/main" id="{C4076ABC-7138-4847-8777-C5C833C56013}"/>
                  </a:ext>
                </a:extLst>
              </p:cNvPr>
              <p:cNvCxnSpPr/>
              <p:nvPr/>
            </p:nvCxnSpPr>
            <p:spPr>
              <a:xfrm>
                <a:off x="512932" y="450159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7" name="Conector recto 21">
                <a:extLst>
                  <a:ext uri="{FF2B5EF4-FFF2-40B4-BE49-F238E27FC236}">
                    <a16:creationId xmlns:a16="http://schemas.microsoft.com/office/drawing/2014/main" id="{9AF4D5D5-1C35-4271-8494-AEBDD58F745E}"/>
                  </a:ext>
                </a:extLst>
              </p:cNvPr>
              <p:cNvCxnSpPr/>
              <p:nvPr/>
            </p:nvCxnSpPr>
            <p:spPr>
              <a:xfrm>
                <a:off x="512932" y="502426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8" name="Conector recto 22">
                <a:extLst>
                  <a:ext uri="{FF2B5EF4-FFF2-40B4-BE49-F238E27FC236}">
                    <a16:creationId xmlns:a16="http://schemas.microsoft.com/office/drawing/2014/main" id="{560571F8-A02F-440B-8B47-E8FFB88BF90D}"/>
                  </a:ext>
                </a:extLst>
              </p:cNvPr>
              <p:cNvCxnSpPr/>
              <p:nvPr/>
            </p:nvCxnSpPr>
            <p:spPr>
              <a:xfrm>
                <a:off x="512932" y="550916"/>
                <a:ext cx="216119" cy="0"/>
              </a:xfrm>
              <a:prstGeom prst="straightConnector1">
                <a:avLst/>
              </a:prstGeom>
              <a:noFill/>
              <a:ln w="28575" cap="flat">
                <a:solidFill>
                  <a:srgbClr val="7F7F7F"/>
                </a:solidFill>
                <a:prstDash val="solid"/>
                <a:miter/>
              </a:ln>
            </p:spPr>
          </p:cxnSp>
        </p:grpSp>
        <p:sp>
          <p:nvSpPr>
            <p:cNvPr id="9" name="Rectángulo redondeado 11">
              <a:extLst>
                <a:ext uri="{FF2B5EF4-FFF2-40B4-BE49-F238E27FC236}">
                  <a16:creationId xmlns:a16="http://schemas.microsoft.com/office/drawing/2014/main" id="{CBBCB688-0AEA-4858-AE72-C21A8B171D9E}"/>
                </a:ext>
              </a:extLst>
            </p:cNvPr>
            <p:cNvSpPr/>
            <p:nvPr/>
          </p:nvSpPr>
          <p:spPr>
            <a:xfrm>
              <a:off x="2450729" y="303288"/>
              <a:ext cx="6393731" cy="32245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1F3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0" name="Grupo 10">
              <a:extLst>
                <a:ext uri="{FF2B5EF4-FFF2-40B4-BE49-F238E27FC236}">
                  <a16:creationId xmlns:a16="http://schemas.microsoft.com/office/drawing/2014/main" id="{DA849D10-C36E-4D27-9070-B9AD30D561D2}"/>
                </a:ext>
              </a:extLst>
            </p:cNvPr>
            <p:cNvGrpSpPr/>
            <p:nvPr/>
          </p:nvGrpSpPr>
          <p:grpSpPr>
            <a:xfrm>
              <a:off x="2589269" y="414223"/>
              <a:ext cx="163605" cy="136163"/>
              <a:chOff x="2589269" y="414223"/>
              <a:chExt cx="163605" cy="136163"/>
            </a:xfrm>
          </p:grpSpPr>
          <p:sp>
            <p:nvSpPr>
              <p:cNvPr id="11" name="Elipse 7">
                <a:extLst>
                  <a:ext uri="{FF2B5EF4-FFF2-40B4-BE49-F238E27FC236}">
                    <a16:creationId xmlns:a16="http://schemas.microsoft.com/office/drawing/2014/main" id="{7A0B4528-B509-4AAA-B893-DE6C5ED82C0D}"/>
                  </a:ext>
                </a:extLst>
              </p:cNvPr>
              <p:cNvSpPr/>
              <p:nvPr/>
            </p:nvSpPr>
            <p:spPr>
              <a:xfrm>
                <a:off x="2589269" y="414223"/>
                <a:ext cx="114519" cy="114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12" name="Conector recto 25">
                <a:extLst>
                  <a:ext uri="{FF2B5EF4-FFF2-40B4-BE49-F238E27FC236}">
                    <a16:creationId xmlns:a16="http://schemas.microsoft.com/office/drawing/2014/main" id="{DE483E9D-585B-4696-BDA9-C32225D178BF}"/>
                  </a:ext>
                </a:extLst>
              </p:cNvPr>
              <p:cNvCxnSpPr/>
              <p:nvPr/>
            </p:nvCxnSpPr>
            <p:spPr>
              <a:xfrm>
                <a:off x="2686095" y="507629"/>
                <a:ext cx="66779" cy="42757"/>
              </a:xfrm>
              <a:prstGeom prst="straightConnector1">
                <a:avLst/>
              </a:prstGeom>
              <a:noFill/>
              <a:ln w="19046" cap="flat">
                <a:solidFill>
                  <a:srgbClr val="5F6367"/>
                </a:solidFill>
                <a:prstDash val="solid"/>
                <a:miter/>
              </a:ln>
            </p:spPr>
          </p:cxnSp>
        </p:grpSp>
        <p:sp>
          <p:nvSpPr>
            <p:cNvPr id="13" name="Google Shape;94;p17">
              <a:extLst>
                <a:ext uri="{FF2B5EF4-FFF2-40B4-BE49-F238E27FC236}">
                  <a16:creationId xmlns:a16="http://schemas.microsoft.com/office/drawing/2014/main" id="{752FEEB6-A5D4-4897-B4F3-B94F687A7A9E}"/>
                </a:ext>
              </a:extLst>
            </p:cNvPr>
            <p:cNvSpPr txBox="1"/>
            <p:nvPr/>
          </p:nvSpPr>
          <p:spPr>
            <a:xfrm>
              <a:off x="3408919" y="361032"/>
              <a:ext cx="2654530" cy="2647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B0B0B1"/>
                  </a:solidFill>
                  <a:uFillTx/>
                  <a:latin typeface="Karla" pitchFamily="34"/>
                  <a:ea typeface="Kulim Park"/>
                  <a:cs typeface="Kulim Park"/>
                </a:rPr>
                <a:t>Buscar en el correo electronico</a:t>
              </a:r>
            </a:p>
          </p:txBody>
        </p:sp>
      </p:grpSp>
      <p:pic>
        <p:nvPicPr>
          <p:cNvPr id="14" name="Imagen 2">
            <a:extLst>
              <a:ext uri="{FF2B5EF4-FFF2-40B4-BE49-F238E27FC236}">
                <a16:creationId xmlns:a16="http://schemas.microsoft.com/office/drawing/2014/main" id="{9A91106C-64C7-49E5-A909-5E8AD350A8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5449" y="1109825"/>
            <a:ext cx="2470187" cy="4085621"/>
          </a:xfrm>
          <a:prstGeom prst="rect">
            <a:avLst/>
          </a:prstGeom>
          <a:solidFill>
            <a:srgbClr val="EDEDED"/>
          </a:solidFill>
          <a:ln w="190496" cap="sq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18">
            <a:extLst>
              <a:ext uri="{FF2B5EF4-FFF2-40B4-BE49-F238E27FC236}">
                <a16:creationId xmlns:a16="http://schemas.microsoft.com/office/drawing/2014/main" id="{2F4507EC-97C2-4EC7-9211-7554283EA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969" y="342900"/>
            <a:ext cx="7772400" cy="626400"/>
          </a:xfrm>
        </p:spPr>
        <p:txBody>
          <a:bodyPr/>
          <a:lstStyle/>
          <a:p>
            <a:pPr lvl="0"/>
            <a:r>
              <a:rPr lang="en-US" sz="4800" b="1">
                <a:solidFill>
                  <a:srgbClr val="DE4E42"/>
                </a:solidFill>
              </a:rPr>
              <a:t>This is a slide title</a:t>
            </a:r>
          </a:p>
        </p:txBody>
      </p:sp>
      <p:sp>
        <p:nvSpPr>
          <p:cNvPr id="3" name="Google Shape;102;p18">
            <a:extLst>
              <a:ext uri="{FF2B5EF4-FFF2-40B4-BE49-F238E27FC236}">
                <a16:creationId xmlns:a16="http://schemas.microsoft.com/office/drawing/2014/main" id="{6578A94F-1792-489F-BF5D-60B15050F6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3747" y="1350321"/>
            <a:ext cx="4495793" cy="2537395"/>
          </a:xfrm>
        </p:spPr>
        <p:txBody>
          <a:bodyPr/>
          <a:lstStyle/>
          <a:p>
            <a:pPr lvl="0"/>
            <a:r>
              <a:rPr lang="en-US" sz="1600"/>
              <a:t>Here you have a list of items</a:t>
            </a:r>
          </a:p>
          <a:p>
            <a:pPr lvl="0">
              <a:spcBef>
                <a:spcPts val="600"/>
              </a:spcBef>
            </a:pPr>
            <a:r>
              <a:rPr lang="en-US" sz="1600"/>
              <a:t>And some text</a:t>
            </a:r>
          </a:p>
          <a:p>
            <a:pPr lvl="0">
              <a:spcBef>
                <a:spcPts val="600"/>
              </a:spcBef>
            </a:pPr>
            <a:r>
              <a:rPr lang="en-US" sz="1600"/>
              <a:t>But remember not to overload your slides with content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/>
              <a:t>Your audience will listen to you or read the content, but won’t do both. </a:t>
            </a:r>
          </a:p>
        </p:txBody>
      </p:sp>
      <p:sp>
        <p:nvSpPr>
          <p:cNvPr id="4" name="Google Shape;103;p18">
            <a:extLst>
              <a:ext uri="{FF2B5EF4-FFF2-40B4-BE49-F238E27FC236}">
                <a16:creationId xmlns:a16="http://schemas.microsoft.com/office/drawing/2014/main" id="{71703E6A-5970-4E6A-AECC-D4CA62F7274B}"/>
              </a:ext>
            </a:extLst>
          </p:cNvPr>
          <p:cNvSpPr txBox="1"/>
          <p:nvPr/>
        </p:nvSpPr>
        <p:spPr>
          <a:xfrm>
            <a:off x="8458190" y="0"/>
            <a:ext cx="685800" cy="685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2CBA27-917C-431E-B7AA-C838306994B7}" type="slidenum">
              <a:t>9</a:t>
            </a:fld>
            <a:endParaRPr lang="en-US" sz="900" b="0" i="0" u="none" strike="noStrike" kern="0" cap="none" spc="0" baseline="0">
              <a:solidFill>
                <a:srgbClr val="898989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18;p20">
            <a:extLst>
              <a:ext uri="{FF2B5EF4-FFF2-40B4-BE49-F238E27FC236}">
                <a16:creationId xmlns:a16="http://schemas.microsoft.com/office/drawing/2014/main" id="{62DB79FE-5765-4CDA-8A41-AF6777841F28}"/>
              </a:ext>
            </a:extLst>
          </p:cNvPr>
          <p:cNvSpPr txBox="1"/>
          <p:nvPr/>
        </p:nvSpPr>
        <p:spPr>
          <a:xfrm>
            <a:off x="543747" y="3030413"/>
            <a:ext cx="4354007" cy="16071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DE4E42"/>
                </a:solidFill>
                <a:uFillTx/>
                <a:latin typeface="Calibri"/>
              </a:rPr>
              <a:t>Is the color of milk and fresh snow, the color produced by the combination of all the colors of the visible spectrum.</a:t>
            </a:r>
          </a:p>
        </p:txBody>
      </p:sp>
      <p:grpSp>
        <p:nvGrpSpPr>
          <p:cNvPr id="6" name="Grupo 31">
            <a:extLst>
              <a:ext uri="{FF2B5EF4-FFF2-40B4-BE49-F238E27FC236}">
                <a16:creationId xmlns:a16="http://schemas.microsoft.com/office/drawing/2014/main" id="{DEAB961A-8B89-4AD7-AE78-9D7CA842D6B1}"/>
              </a:ext>
            </a:extLst>
          </p:cNvPr>
          <p:cNvGrpSpPr/>
          <p:nvPr/>
        </p:nvGrpSpPr>
        <p:grpSpPr>
          <a:xfrm>
            <a:off x="0" y="4975954"/>
            <a:ext cx="9143989" cy="185056"/>
            <a:chOff x="0" y="4975954"/>
            <a:chExt cx="9143989" cy="185056"/>
          </a:xfrm>
        </p:grpSpPr>
        <p:sp>
          <p:nvSpPr>
            <p:cNvPr id="7" name="Rectángulo 32">
              <a:extLst>
                <a:ext uri="{FF2B5EF4-FFF2-40B4-BE49-F238E27FC236}">
                  <a16:creationId xmlns:a16="http://schemas.microsoft.com/office/drawing/2014/main" id="{E027483B-FCB9-4370-8012-0434E4A8BC17}"/>
                </a:ext>
              </a:extLst>
            </p:cNvPr>
            <p:cNvSpPr/>
            <p:nvPr/>
          </p:nvSpPr>
          <p:spPr>
            <a:xfrm>
              <a:off x="0" y="4975954"/>
              <a:ext cx="4648196" cy="185056"/>
            </a:xfrm>
            <a:prstGeom prst="rect">
              <a:avLst/>
            </a:pr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Rectángulo 33">
              <a:extLst>
                <a:ext uri="{FF2B5EF4-FFF2-40B4-BE49-F238E27FC236}">
                  <a16:creationId xmlns:a16="http://schemas.microsoft.com/office/drawing/2014/main" id="{F772BCD2-18FF-4098-BFC2-D8C3A9040411}"/>
                </a:ext>
              </a:extLst>
            </p:cNvPr>
            <p:cNvSpPr/>
            <p:nvPr/>
          </p:nvSpPr>
          <p:spPr>
            <a:xfrm>
              <a:off x="4648196" y="5071436"/>
              <a:ext cx="4495793" cy="89565"/>
            </a:xfrm>
            <a:prstGeom prst="rect">
              <a:avLst/>
            </a:prstGeom>
            <a:solidFill>
              <a:srgbClr val="EB5F5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9" name="Grupo 26">
            <a:extLst>
              <a:ext uri="{FF2B5EF4-FFF2-40B4-BE49-F238E27FC236}">
                <a16:creationId xmlns:a16="http://schemas.microsoft.com/office/drawing/2014/main" id="{0F2A19C7-4584-47D1-8F57-6038B4CEF3CC}"/>
              </a:ext>
            </a:extLst>
          </p:cNvPr>
          <p:cNvGrpSpPr/>
          <p:nvPr/>
        </p:nvGrpSpPr>
        <p:grpSpPr>
          <a:xfrm>
            <a:off x="0" y="-9"/>
            <a:ext cx="9146047" cy="5143508"/>
            <a:chOff x="0" y="-9"/>
            <a:chExt cx="9146047" cy="5143508"/>
          </a:xfrm>
        </p:grpSpPr>
        <p:sp>
          <p:nvSpPr>
            <p:cNvPr id="10" name="Rectángulo 27">
              <a:extLst>
                <a:ext uri="{FF2B5EF4-FFF2-40B4-BE49-F238E27FC236}">
                  <a16:creationId xmlns:a16="http://schemas.microsoft.com/office/drawing/2014/main" id="{ECA6B946-6B9D-480B-B310-2299FEC37A4D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C622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Rectángulo 28">
              <a:extLst>
                <a:ext uri="{FF2B5EF4-FFF2-40B4-BE49-F238E27FC236}">
                  <a16:creationId xmlns:a16="http://schemas.microsoft.com/office/drawing/2014/main" id="{FB1D93F0-036E-4928-B955-E715AA4BBA21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517A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ectángulo 29">
              <a:extLst>
                <a:ext uri="{FF2B5EF4-FFF2-40B4-BE49-F238E27FC236}">
                  <a16:creationId xmlns:a16="http://schemas.microsoft.com/office/drawing/2014/main" id="{10F334E6-F543-4FDC-96BE-368087D09E52}"/>
                </a:ext>
              </a:extLst>
            </p:cNvPr>
            <p:cNvSpPr/>
            <p:nvPr/>
          </p:nvSpPr>
          <p:spPr>
            <a:xfrm>
              <a:off x="9032214" y="0"/>
              <a:ext cx="113833" cy="3887727"/>
            </a:xfrm>
            <a:prstGeom prst="rect">
              <a:avLst/>
            </a:prstGeom>
            <a:solidFill>
              <a:srgbClr val="FABC0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Rectángulo 30">
              <a:extLst>
                <a:ext uri="{FF2B5EF4-FFF2-40B4-BE49-F238E27FC236}">
                  <a16:creationId xmlns:a16="http://schemas.microsoft.com/office/drawing/2014/main" id="{E4D48FEE-A18B-4293-AE4A-2831172D5968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32A8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Rectángulo 34">
              <a:extLst>
                <a:ext uri="{FF2B5EF4-FFF2-40B4-BE49-F238E27FC236}">
                  <a16:creationId xmlns:a16="http://schemas.microsoft.com/office/drawing/2014/main" id="{96B5450C-3C0C-404C-91FF-83F751FEA3F2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E8443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15" name="Imagen 2">
            <a:extLst>
              <a:ext uri="{FF2B5EF4-FFF2-40B4-BE49-F238E27FC236}">
                <a16:creationId xmlns:a16="http://schemas.microsoft.com/office/drawing/2014/main" id="{A708894A-2398-41F1-A512-A86CD36D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66468" y="1350321"/>
            <a:ext cx="3394993" cy="2645898"/>
          </a:xfrm>
          <a:prstGeom prst="rect">
            <a:avLst/>
          </a:prstGeom>
          <a:noFill/>
          <a:ln w="63495" cap="rnd">
            <a:solidFill>
              <a:srgbClr val="333333"/>
            </a:solidFill>
            <a:prstDash val="solid"/>
          </a:ln>
          <a:effectLst>
            <a:outerShdw dist="292095" dir="5400000" algn="tl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2722</Words>
  <Application>Microsoft Office PowerPoint</Application>
  <PresentationFormat>Presentación en pantalla (16:9)</PresentationFormat>
  <Paragraphs>326</Paragraphs>
  <Slides>40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5" baseType="lpstr">
      <vt:lpstr>Arial</vt:lpstr>
      <vt:lpstr>Arial (Títulos)</vt:lpstr>
      <vt:lpstr>Arial Black</vt:lpstr>
      <vt:lpstr>Bahnschrift</vt:lpstr>
      <vt:lpstr>Barlow</vt:lpstr>
      <vt:lpstr>Calibri</vt:lpstr>
      <vt:lpstr>Calibri Light</vt:lpstr>
      <vt:lpstr>Karla</vt:lpstr>
      <vt:lpstr>Kulim Park</vt:lpstr>
      <vt:lpstr>Kulim Park Light</vt:lpstr>
      <vt:lpstr>Red Hat Display Black</vt:lpstr>
      <vt:lpstr>Roboto</vt:lpstr>
      <vt:lpstr>Source Sans Pro</vt:lpstr>
      <vt:lpstr>Wingdings</vt:lpstr>
      <vt:lpstr>Tema de Office</vt:lpstr>
      <vt:lpstr>Gmail</vt:lpstr>
      <vt:lpstr>Hello!</vt:lpstr>
      <vt:lpstr>Presentación de PowerPoint</vt:lpstr>
      <vt:lpstr>Whoa!</vt:lpstr>
      <vt:lpstr>Presentación de PowerPoint</vt:lpstr>
      <vt:lpstr>Concepto</vt:lpstr>
      <vt:lpstr>1. Transition Headline</vt:lpstr>
      <vt:lpstr>Presentación de PowerPoint</vt:lpstr>
      <vt:lpstr>This is a slide title</vt:lpstr>
      <vt:lpstr>Presentación de PowerPoint</vt:lpstr>
      <vt:lpstr>Presentación de PowerPoint</vt:lpstr>
      <vt:lpstr>Presentación de PowerPoint</vt:lpstr>
      <vt:lpstr>Presentación de PowerPoint</vt:lpstr>
      <vt:lpstr>In two or three columns</vt:lpstr>
      <vt:lpstr>A picture is worth a thousand words</vt:lpstr>
      <vt:lpstr>Use diagrams to explain your ideas</vt:lpstr>
      <vt:lpstr>Presentación de PowerPoint</vt:lpstr>
      <vt:lpstr>Want big impact? Use big image.</vt:lpstr>
      <vt:lpstr>Presentación de PowerPoint</vt:lpstr>
      <vt:lpstr>Presentación de PowerPoint</vt:lpstr>
      <vt:lpstr>Presentación de PowerPoint</vt:lpstr>
      <vt:lpstr>Presentación de PowerPoint</vt:lpstr>
      <vt:lpstr>89,526,124</vt:lpstr>
      <vt:lpstr>Presentación de PowerPoint</vt:lpstr>
      <vt:lpstr>89,526,124$</vt:lpstr>
      <vt:lpstr>Presentación de PowerPoint</vt:lpstr>
      <vt:lpstr>Our process is easy</vt:lpstr>
      <vt:lpstr>Choose the tone</vt:lpstr>
      <vt:lpstr>Let’s review some concepts</vt:lpstr>
      <vt:lpstr>Timeline</vt:lpstr>
      <vt:lpstr>Presentación de PowerPoint</vt:lpstr>
      <vt:lpstr>Presentación de PowerPoint</vt:lpstr>
      <vt:lpstr>Thanks!</vt:lpstr>
      <vt:lpstr>Presentación de PowerPoint</vt:lpstr>
      <vt:lpstr>Presentación de PowerPoint</vt:lpstr>
      <vt:lpstr>Recursos Editables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gmail</dc:title>
  <dc:creator>Grym</dc:creator>
  <cp:lastModifiedBy>Franklin</cp:lastModifiedBy>
  <cp:revision>104</cp:revision>
  <dcterms:modified xsi:type="dcterms:W3CDTF">2023-08-24T12:06:04Z</dcterms:modified>
  <cp:category>slidesppt.net</cp:category>
</cp:coreProperties>
</file>